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8.png"/><Relationship Id="rId3" Type="http://schemas.openxmlformats.org/officeDocument/2006/relationships/image" Target="../media/image203.png"/><Relationship Id="rId4" Type="http://schemas.openxmlformats.org/officeDocument/2006/relationships/image" Target="../media/image259.png"/><Relationship Id="rId5" Type="http://schemas.openxmlformats.org/officeDocument/2006/relationships/image" Target="../media/image260.png"/><Relationship Id="rId6" Type="http://schemas.openxmlformats.org/officeDocument/2006/relationships/image" Target="../media/image261.png"/><Relationship Id="rId7" Type="http://schemas.openxmlformats.org/officeDocument/2006/relationships/image" Target="../media/image262.png"/><Relationship Id="rId8" Type="http://schemas.openxmlformats.org/officeDocument/2006/relationships/image" Target="../media/image263.png"/><Relationship Id="rId9" Type="http://schemas.openxmlformats.org/officeDocument/2006/relationships/image" Target="../media/image264.png"/><Relationship Id="rId10" Type="http://schemas.openxmlformats.org/officeDocument/2006/relationships/image" Target="../media/image265.png"/><Relationship Id="rId11" Type="http://schemas.openxmlformats.org/officeDocument/2006/relationships/image" Target="../media/image266.png"/><Relationship Id="rId12" Type="http://schemas.openxmlformats.org/officeDocument/2006/relationships/image" Target="../media/image267.png"/><Relationship Id="rId13" Type="http://schemas.openxmlformats.org/officeDocument/2006/relationships/image" Target="../media/image268.png"/><Relationship Id="rId14" Type="http://schemas.openxmlformats.org/officeDocument/2006/relationships/image" Target="../media/image269.png"/><Relationship Id="rId15" Type="http://schemas.openxmlformats.org/officeDocument/2006/relationships/image" Target="../media/image270.png"/><Relationship Id="rId16" Type="http://schemas.openxmlformats.org/officeDocument/2006/relationships/image" Target="../media/image271.png"/><Relationship Id="rId17" Type="http://schemas.openxmlformats.org/officeDocument/2006/relationships/image" Target="../media/image272.png"/><Relationship Id="rId18" Type="http://schemas.openxmlformats.org/officeDocument/2006/relationships/image" Target="../media/image273.png"/><Relationship Id="rId19" Type="http://schemas.openxmlformats.org/officeDocument/2006/relationships/image" Target="../media/image274.png"/><Relationship Id="rId20" Type="http://schemas.openxmlformats.org/officeDocument/2006/relationships/image" Target="../media/image275.png"/><Relationship Id="rId21" Type="http://schemas.openxmlformats.org/officeDocument/2006/relationships/image" Target="../media/image276.png"/><Relationship Id="rId22" Type="http://schemas.openxmlformats.org/officeDocument/2006/relationships/image" Target="../media/image277.png"/><Relationship Id="rId23" Type="http://schemas.openxmlformats.org/officeDocument/2006/relationships/image" Target="../media/image278.png"/><Relationship Id="rId24" Type="http://schemas.openxmlformats.org/officeDocument/2006/relationships/image" Target="../media/image279.png"/><Relationship Id="rId25" Type="http://schemas.openxmlformats.org/officeDocument/2006/relationships/image" Target="../media/image280.png"/><Relationship Id="rId26" Type="http://schemas.openxmlformats.org/officeDocument/2006/relationships/image" Target="../media/image281.png"/><Relationship Id="rId27" Type="http://schemas.openxmlformats.org/officeDocument/2006/relationships/image" Target="../media/image282.png"/><Relationship Id="rId28" Type="http://schemas.openxmlformats.org/officeDocument/2006/relationships/image" Target="../media/image283.png"/><Relationship Id="rId29" Type="http://schemas.openxmlformats.org/officeDocument/2006/relationships/image" Target="../media/image284.png"/><Relationship Id="rId30" Type="http://schemas.openxmlformats.org/officeDocument/2006/relationships/image" Target="../media/image285.png"/><Relationship Id="rId31" Type="http://schemas.openxmlformats.org/officeDocument/2006/relationships/image" Target="../media/image286.png"/><Relationship Id="rId32" Type="http://schemas.openxmlformats.org/officeDocument/2006/relationships/image" Target="../media/image287.png"/><Relationship Id="rId33" Type="http://schemas.openxmlformats.org/officeDocument/2006/relationships/image" Target="../media/image288.png"/><Relationship Id="rId34" Type="http://schemas.openxmlformats.org/officeDocument/2006/relationships/image" Target="../media/image289.png"/><Relationship Id="rId35" Type="http://schemas.openxmlformats.org/officeDocument/2006/relationships/image" Target="../media/image290.png"/><Relationship Id="rId36" Type="http://schemas.openxmlformats.org/officeDocument/2006/relationships/image" Target="../media/image291.png"/><Relationship Id="rId37" Type="http://schemas.openxmlformats.org/officeDocument/2006/relationships/image" Target="../media/image292.png"/><Relationship Id="rId38" Type="http://schemas.openxmlformats.org/officeDocument/2006/relationships/image" Target="../media/image293.png"/><Relationship Id="rId39" Type="http://schemas.openxmlformats.org/officeDocument/2006/relationships/image" Target="../media/image294.png"/><Relationship Id="rId40" Type="http://schemas.openxmlformats.org/officeDocument/2006/relationships/image" Target="../media/image295.png"/><Relationship Id="rId41" Type="http://schemas.openxmlformats.org/officeDocument/2006/relationships/image" Target="../media/image296.png"/><Relationship Id="rId42" Type="http://schemas.openxmlformats.org/officeDocument/2006/relationships/image" Target="../media/image297.png"/><Relationship Id="rId43" Type="http://schemas.openxmlformats.org/officeDocument/2006/relationships/image" Target="../media/image298.png"/><Relationship Id="rId44" Type="http://schemas.openxmlformats.org/officeDocument/2006/relationships/image" Target="../media/image299.png"/><Relationship Id="rId45" Type="http://schemas.openxmlformats.org/officeDocument/2006/relationships/image" Target="../media/image300.png"/><Relationship Id="rId46" Type="http://schemas.openxmlformats.org/officeDocument/2006/relationships/image" Target="../media/image301.png"/><Relationship Id="rId47" Type="http://schemas.openxmlformats.org/officeDocument/2006/relationships/image" Target="../media/image302.png"/><Relationship Id="rId48" Type="http://schemas.openxmlformats.org/officeDocument/2006/relationships/image" Target="../media/image303.png"/><Relationship Id="rId49" Type="http://schemas.openxmlformats.org/officeDocument/2006/relationships/image" Target="../media/image304.png"/><Relationship Id="rId50" Type="http://schemas.openxmlformats.org/officeDocument/2006/relationships/image" Target="../media/image305.png"/><Relationship Id="rId51" Type="http://schemas.openxmlformats.org/officeDocument/2006/relationships/image" Target="../media/image306.png"/><Relationship Id="rId52" Type="http://schemas.openxmlformats.org/officeDocument/2006/relationships/image" Target="../media/image307.png"/><Relationship Id="rId53" Type="http://schemas.openxmlformats.org/officeDocument/2006/relationships/image" Target="../media/image308.png"/><Relationship Id="rId54" Type="http://schemas.openxmlformats.org/officeDocument/2006/relationships/image" Target="../media/image309.png"/><Relationship Id="rId55" Type="http://schemas.openxmlformats.org/officeDocument/2006/relationships/image" Target="../media/image310.png"/><Relationship Id="rId56" Type="http://schemas.openxmlformats.org/officeDocument/2006/relationships/image" Target="../media/image311.png"/><Relationship Id="rId57" Type="http://schemas.openxmlformats.org/officeDocument/2006/relationships/image" Target="../media/image312.png"/><Relationship Id="rId58" Type="http://schemas.openxmlformats.org/officeDocument/2006/relationships/image" Target="../media/image313.png"/><Relationship Id="rId59" Type="http://schemas.openxmlformats.org/officeDocument/2006/relationships/image" Target="../media/image314.png"/><Relationship Id="rId60" Type="http://schemas.openxmlformats.org/officeDocument/2006/relationships/image" Target="../media/image315.png"/><Relationship Id="rId61" Type="http://schemas.openxmlformats.org/officeDocument/2006/relationships/image" Target="../media/image316.png"/><Relationship Id="rId62" Type="http://schemas.openxmlformats.org/officeDocument/2006/relationships/image" Target="../media/image317.png"/><Relationship Id="rId63" Type="http://schemas.openxmlformats.org/officeDocument/2006/relationships/image" Target="../media/image318.png"/><Relationship Id="rId64" Type="http://schemas.openxmlformats.org/officeDocument/2006/relationships/image" Target="../media/image319.png"/><Relationship Id="rId65" Type="http://schemas.openxmlformats.org/officeDocument/2006/relationships/image" Target="../media/image320.png"/><Relationship Id="rId66" Type="http://schemas.openxmlformats.org/officeDocument/2006/relationships/image" Target="../media/image321.png"/><Relationship Id="rId67" Type="http://schemas.openxmlformats.org/officeDocument/2006/relationships/image" Target="../media/image322.png"/><Relationship Id="rId68" Type="http://schemas.openxmlformats.org/officeDocument/2006/relationships/image" Target="../media/image323.png"/><Relationship Id="rId69" Type="http://schemas.openxmlformats.org/officeDocument/2006/relationships/image" Target="../media/image324.png"/><Relationship Id="rId70" Type="http://schemas.openxmlformats.org/officeDocument/2006/relationships/image" Target="../media/image325.png"/><Relationship Id="rId71" Type="http://schemas.openxmlformats.org/officeDocument/2006/relationships/image" Target="../media/image326.png"/><Relationship Id="rId72" Type="http://schemas.openxmlformats.org/officeDocument/2006/relationships/image" Target="../media/image327.png"/><Relationship Id="rId73" Type="http://schemas.openxmlformats.org/officeDocument/2006/relationships/image" Target="../media/image328.png"/><Relationship Id="rId74" Type="http://schemas.openxmlformats.org/officeDocument/2006/relationships/image" Target="../media/image329.png"/><Relationship Id="rId75" Type="http://schemas.openxmlformats.org/officeDocument/2006/relationships/image" Target="../media/image330.png"/><Relationship Id="rId76" Type="http://schemas.openxmlformats.org/officeDocument/2006/relationships/image" Target="../media/image331.png"/><Relationship Id="rId77" Type="http://schemas.openxmlformats.org/officeDocument/2006/relationships/image" Target="../media/image332.png"/><Relationship Id="rId78" Type="http://schemas.openxmlformats.org/officeDocument/2006/relationships/image" Target="../media/image33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4.png"/><Relationship Id="rId3" Type="http://schemas.openxmlformats.org/officeDocument/2006/relationships/image" Target="../media/image335.png"/><Relationship Id="rId4" Type="http://schemas.openxmlformats.org/officeDocument/2006/relationships/image" Target="../media/image336.png"/><Relationship Id="rId5" Type="http://schemas.openxmlformats.org/officeDocument/2006/relationships/image" Target="../media/image337.png"/><Relationship Id="rId6" Type="http://schemas.openxmlformats.org/officeDocument/2006/relationships/image" Target="../media/image338.png"/><Relationship Id="rId7" Type="http://schemas.openxmlformats.org/officeDocument/2006/relationships/image" Target="../media/image339.png"/><Relationship Id="rId8" Type="http://schemas.openxmlformats.org/officeDocument/2006/relationships/image" Target="../media/image340.png"/><Relationship Id="rId9" Type="http://schemas.openxmlformats.org/officeDocument/2006/relationships/image" Target="../media/image341.png"/><Relationship Id="rId10" Type="http://schemas.openxmlformats.org/officeDocument/2006/relationships/image" Target="../media/image342.png"/><Relationship Id="rId11" Type="http://schemas.openxmlformats.org/officeDocument/2006/relationships/image" Target="../media/image343.png"/><Relationship Id="rId12" Type="http://schemas.openxmlformats.org/officeDocument/2006/relationships/image" Target="../media/image344.png"/><Relationship Id="rId13" Type="http://schemas.openxmlformats.org/officeDocument/2006/relationships/image" Target="../media/image345.png"/><Relationship Id="rId14" Type="http://schemas.openxmlformats.org/officeDocument/2006/relationships/image" Target="../media/image346.png"/><Relationship Id="rId15" Type="http://schemas.openxmlformats.org/officeDocument/2006/relationships/image" Target="../media/image347.png"/><Relationship Id="rId16" Type="http://schemas.openxmlformats.org/officeDocument/2006/relationships/image" Target="../media/image348.png"/><Relationship Id="rId17" Type="http://schemas.openxmlformats.org/officeDocument/2006/relationships/image" Target="../media/image349.png"/><Relationship Id="rId18" Type="http://schemas.openxmlformats.org/officeDocument/2006/relationships/image" Target="../media/image350.png"/><Relationship Id="rId19" Type="http://schemas.openxmlformats.org/officeDocument/2006/relationships/image" Target="../media/image351.png"/><Relationship Id="rId20" Type="http://schemas.openxmlformats.org/officeDocument/2006/relationships/image" Target="../media/image352.png"/><Relationship Id="rId21" Type="http://schemas.openxmlformats.org/officeDocument/2006/relationships/image" Target="../media/image353.png"/><Relationship Id="rId22" Type="http://schemas.openxmlformats.org/officeDocument/2006/relationships/image" Target="../media/image354.png"/><Relationship Id="rId23" Type="http://schemas.openxmlformats.org/officeDocument/2006/relationships/image" Target="../media/image355.png"/><Relationship Id="rId24" Type="http://schemas.openxmlformats.org/officeDocument/2006/relationships/image" Target="../media/image356.png"/><Relationship Id="rId25" Type="http://schemas.openxmlformats.org/officeDocument/2006/relationships/image" Target="../media/image357.png"/><Relationship Id="rId26" Type="http://schemas.openxmlformats.org/officeDocument/2006/relationships/image" Target="../media/image358.png"/><Relationship Id="rId27" Type="http://schemas.openxmlformats.org/officeDocument/2006/relationships/image" Target="../media/image359.png"/><Relationship Id="rId28" Type="http://schemas.openxmlformats.org/officeDocument/2006/relationships/image" Target="../media/image360.png"/><Relationship Id="rId29" Type="http://schemas.openxmlformats.org/officeDocument/2006/relationships/image" Target="../media/image361.png"/><Relationship Id="rId30" Type="http://schemas.openxmlformats.org/officeDocument/2006/relationships/image" Target="../media/image362.png"/><Relationship Id="rId31" Type="http://schemas.openxmlformats.org/officeDocument/2006/relationships/image" Target="../media/image363.png"/><Relationship Id="rId32" Type="http://schemas.openxmlformats.org/officeDocument/2006/relationships/image" Target="../media/image364.png"/><Relationship Id="rId33" Type="http://schemas.openxmlformats.org/officeDocument/2006/relationships/image" Target="../media/image365.png"/><Relationship Id="rId34" Type="http://schemas.openxmlformats.org/officeDocument/2006/relationships/image" Target="../media/image366.png"/><Relationship Id="rId35" Type="http://schemas.openxmlformats.org/officeDocument/2006/relationships/image" Target="../media/image367.png"/><Relationship Id="rId36" Type="http://schemas.openxmlformats.org/officeDocument/2006/relationships/image" Target="../media/image368.png"/><Relationship Id="rId37" Type="http://schemas.openxmlformats.org/officeDocument/2006/relationships/image" Target="../media/image369.png"/><Relationship Id="rId38" Type="http://schemas.openxmlformats.org/officeDocument/2006/relationships/image" Target="../media/image370.png"/><Relationship Id="rId39" Type="http://schemas.openxmlformats.org/officeDocument/2006/relationships/image" Target="../media/image371.png"/><Relationship Id="rId40" Type="http://schemas.openxmlformats.org/officeDocument/2006/relationships/image" Target="../media/image372.png"/><Relationship Id="rId41" Type="http://schemas.openxmlformats.org/officeDocument/2006/relationships/image" Target="../media/image373.png"/><Relationship Id="rId42" Type="http://schemas.openxmlformats.org/officeDocument/2006/relationships/image" Target="../media/image374.png"/><Relationship Id="rId43" Type="http://schemas.openxmlformats.org/officeDocument/2006/relationships/image" Target="../media/image375.png"/><Relationship Id="rId44" Type="http://schemas.openxmlformats.org/officeDocument/2006/relationships/image" Target="../media/image376.png"/><Relationship Id="rId45" Type="http://schemas.openxmlformats.org/officeDocument/2006/relationships/image" Target="../media/image377.png"/><Relationship Id="rId46" Type="http://schemas.openxmlformats.org/officeDocument/2006/relationships/image" Target="../media/image37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image" Target="../media/image382.png"/><Relationship Id="rId6" Type="http://schemas.openxmlformats.org/officeDocument/2006/relationships/image" Target="../media/image383.png"/><Relationship Id="rId7" Type="http://schemas.openxmlformats.org/officeDocument/2006/relationships/image" Target="../media/image384.png"/><Relationship Id="rId8" Type="http://schemas.openxmlformats.org/officeDocument/2006/relationships/image" Target="../media/image385.png"/><Relationship Id="rId9" Type="http://schemas.openxmlformats.org/officeDocument/2006/relationships/image" Target="../media/image386.png"/><Relationship Id="rId10" Type="http://schemas.openxmlformats.org/officeDocument/2006/relationships/image" Target="../media/image387.png"/><Relationship Id="rId11" Type="http://schemas.openxmlformats.org/officeDocument/2006/relationships/image" Target="../media/image388.png"/><Relationship Id="rId12" Type="http://schemas.openxmlformats.org/officeDocument/2006/relationships/image" Target="../media/image38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0.png"/><Relationship Id="rId3" Type="http://schemas.openxmlformats.org/officeDocument/2006/relationships/image" Target="../media/image391.png"/><Relationship Id="rId4" Type="http://schemas.openxmlformats.org/officeDocument/2006/relationships/image" Target="../media/image392.png"/><Relationship Id="rId5" Type="http://schemas.openxmlformats.org/officeDocument/2006/relationships/image" Target="../media/image393.png"/><Relationship Id="rId6" Type="http://schemas.openxmlformats.org/officeDocument/2006/relationships/image" Target="../media/image394.png"/><Relationship Id="rId7" Type="http://schemas.openxmlformats.org/officeDocument/2006/relationships/image" Target="../media/image395.png"/><Relationship Id="rId8" Type="http://schemas.openxmlformats.org/officeDocument/2006/relationships/image" Target="../media/image396.png"/><Relationship Id="rId9" Type="http://schemas.openxmlformats.org/officeDocument/2006/relationships/image" Target="../media/image397.png"/><Relationship Id="rId10" Type="http://schemas.openxmlformats.org/officeDocument/2006/relationships/image" Target="../media/image398.png"/><Relationship Id="rId11" Type="http://schemas.openxmlformats.org/officeDocument/2006/relationships/image" Target="../media/image399.png"/><Relationship Id="rId12" Type="http://schemas.openxmlformats.org/officeDocument/2006/relationships/image" Target="../media/image400.png"/><Relationship Id="rId13" Type="http://schemas.openxmlformats.org/officeDocument/2006/relationships/image" Target="../media/image401.png"/><Relationship Id="rId14" Type="http://schemas.openxmlformats.org/officeDocument/2006/relationships/image" Target="../media/image402.png"/><Relationship Id="rId15" Type="http://schemas.openxmlformats.org/officeDocument/2006/relationships/image" Target="../media/image403.png"/><Relationship Id="rId16" Type="http://schemas.openxmlformats.org/officeDocument/2006/relationships/image" Target="../media/image404.png"/><Relationship Id="rId17" Type="http://schemas.openxmlformats.org/officeDocument/2006/relationships/image" Target="../media/image405.png"/><Relationship Id="rId18" Type="http://schemas.openxmlformats.org/officeDocument/2006/relationships/image" Target="../media/image406.png"/><Relationship Id="rId19" Type="http://schemas.openxmlformats.org/officeDocument/2006/relationships/image" Target="../media/image407.png"/><Relationship Id="rId20" Type="http://schemas.openxmlformats.org/officeDocument/2006/relationships/image" Target="../media/image408.png"/><Relationship Id="rId21" Type="http://schemas.openxmlformats.org/officeDocument/2006/relationships/image" Target="../media/image409.png"/><Relationship Id="rId22" Type="http://schemas.openxmlformats.org/officeDocument/2006/relationships/image" Target="../media/image410.png"/><Relationship Id="rId23" Type="http://schemas.openxmlformats.org/officeDocument/2006/relationships/image" Target="../media/image411.png"/><Relationship Id="rId24" Type="http://schemas.openxmlformats.org/officeDocument/2006/relationships/image" Target="../media/image412.png"/><Relationship Id="rId25" Type="http://schemas.openxmlformats.org/officeDocument/2006/relationships/image" Target="../media/image413.png"/><Relationship Id="rId26" Type="http://schemas.openxmlformats.org/officeDocument/2006/relationships/image" Target="../media/image414.png"/><Relationship Id="rId27" Type="http://schemas.openxmlformats.org/officeDocument/2006/relationships/image" Target="../media/image415.png"/><Relationship Id="rId28" Type="http://schemas.openxmlformats.org/officeDocument/2006/relationships/image" Target="../media/image416.png"/><Relationship Id="rId29" Type="http://schemas.openxmlformats.org/officeDocument/2006/relationships/image" Target="../media/image417.png"/><Relationship Id="rId30" Type="http://schemas.openxmlformats.org/officeDocument/2006/relationships/image" Target="../media/image418.png"/><Relationship Id="rId31" Type="http://schemas.openxmlformats.org/officeDocument/2006/relationships/image" Target="../media/image419.png"/><Relationship Id="rId32" Type="http://schemas.openxmlformats.org/officeDocument/2006/relationships/image" Target="../media/image420.png"/><Relationship Id="rId33" Type="http://schemas.openxmlformats.org/officeDocument/2006/relationships/image" Target="../media/image421.png"/><Relationship Id="rId34" Type="http://schemas.openxmlformats.org/officeDocument/2006/relationships/image" Target="../media/image422.png"/><Relationship Id="rId35" Type="http://schemas.openxmlformats.org/officeDocument/2006/relationships/image" Target="../media/image423.png"/><Relationship Id="rId36" Type="http://schemas.openxmlformats.org/officeDocument/2006/relationships/image" Target="../media/image424.png"/><Relationship Id="rId37" Type="http://schemas.openxmlformats.org/officeDocument/2006/relationships/image" Target="../media/image425.png"/><Relationship Id="rId38" Type="http://schemas.openxmlformats.org/officeDocument/2006/relationships/image" Target="../media/image426.png"/><Relationship Id="rId39" Type="http://schemas.openxmlformats.org/officeDocument/2006/relationships/image" Target="../media/image427.png"/><Relationship Id="rId40" Type="http://schemas.openxmlformats.org/officeDocument/2006/relationships/image" Target="../media/image428.png"/><Relationship Id="rId41" Type="http://schemas.openxmlformats.org/officeDocument/2006/relationships/image" Target="../media/image429.png"/><Relationship Id="rId42" Type="http://schemas.openxmlformats.org/officeDocument/2006/relationships/image" Target="../media/image430.png"/><Relationship Id="rId43" Type="http://schemas.openxmlformats.org/officeDocument/2006/relationships/image" Target="../media/image431.png"/><Relationship Id="rId44" Type="http://schemas.openxmlformats.org/officeDocument/2006/relationships/image" Target="../media/image432.png"/><Relationship Id="rId45" Type="http://schemas.openxmlformats.org/officeDocument/2006/relationships/image" Target="../media/image43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Relationship Id="rId34" Type="http://schemas.openxmlformats.org/officeDocument/2006/relationships/image" Target="../media/image34.png"/><Relationship Id="rId35" Type="http://schemas.openxmlformats.org/officeDocument/2006/relationships/image" Target="../media/image35.png"/><Relationship Id="rId36" Type="http://schemas.openxmlformats.org/officeDocument/2006/relationships/image" Target="../media/image36.png"/><Relationship Id="rId37" Type="http://schemas.openxmlformats.org/officeDocument/2006/relationships/image" Target="../media/image37.png"/><Relationship Id="rId38" Type="http://schemas.openxmlformats.org/officeDocument/2006/relationships/image" Target="../media/image38.png"/><Relationship Id="rId39" Type="http://schemas.openxmlformats.org/officeDocument/2006/relationships/image" Target="../media/image39.png"/><Relationship Id="rId40" Type="http://schemas.openxmlformats.org/officeDocument/2006/relationships/image" Target="../media/image40.png"/><Relationship Id="rId41" Type="http://schemas.openxmlformats.org/officeDocument/2006/relationships/image" Target="../media/image41.png"/><Relationship Id="rId42" Type="http://schemas.openxmlformats.org/officeDocument/2006/relationships/image" Target="../media/image42.png"/><Relationship Id="rId43" Type="http://schemas.openxmlformats.org/officeDocument/2006/relationships/image" Target="../media/image43.png"/><Relationship Id="rId44" Type="http://schemas.openxmlformats.org/officeDocument/2006/relationships/image" Target="../media/image44.png"/><Relationship Id="rId45" Type="http://schemas.openxmlformats.org/officeDocument/2006/relationships/image" Target="../media/image45.png"/><Relationship Id="rId46" Type="http://schemas.openxmlformats.org/officeDocument/2006/relationships/image" Target="../media/image46.png"/><Relationship Id="rId47" Type="http://schemas.openxmlformats.org/officeDocument/2006/relationships/image" Target="../media/image47.png"/><Relationship Id="rId48" Type="http://schemas.openxmlformats.org/officeDocument/2006/relationships/image" Target="../media/image48.png"/><Relationship Id="rId49" Type="http://schemas.openxmlformats.org/officeDocument/2006/relationships/image" Target="../media/image49.png"/><Relationship Id="rId50" Type="http://schemas.openxmlformats.org/officeDocument/2006/relationships/image" Target="../media/image50.png"/><Relationship Id="rId51" Type="http://schemas.openxmlformats.org/officeDocument/2006/relationships/image" Target="../media/image51.png"/><Relationship Id="rId52" Type="http://schemas.openxmlformats.org/officeDocument/2006/relationships/image" Target="../media/image5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Relationship Id="rId23" Type="http://schemas.openxmlformats.org/officeDocument/2006/relationships/image" Target="../media/image74.png"/><Relationship Id="rId24" Type="http://schemas.openxmlformats.org/officeDocument/2006/relationships/image" Target="../media/image75.png"/><Relationship Id="rId25" Type="http://schemas.openxmlformats.org/officeDocument/2006/relationships/image" Target="../media/image76.png"/><Relationship Id="rId26" Type="http://schemas.openxmlformats.org/officeDocument/2006/relationships/image" Target="../media/image77.png"/><Relationship Id="rId27" Type="http://schemas.openxmlformats.org/officeDocument/2006/relationships/image" Target="../media/image78.png"/><Relationship Id="rId28" Type="http://schemas.openxmlformats.org/officeDocument/2006/relationships/image" Target="../media/image79.png"/><Relationship Id="rId29" Type="http://schemas.openxmlformats.org/officeDocument/2006/relationships/image" Target="../media/image80.png"/><Relationship Id="rId30" Type="http://schemas.openxmlformats.org/officeDocument/2006/relationships/image" Target="../media/image81.png"/><Relationship Id="rId31" Type="http://schemas.openxmlformats.org/officeDocument/2006/relationships/image" Target="../media/image82.png"/><Relationship Id="rId32" Type="http://schemas.openxmlformats.org/officeDocument/2006/relationships/image" Target="../media/image83.png"/><Relationship Id="rId33" Type="http://schemas.openxmlformats.org/officeDocument/2006/relationships/image" Target="../media/image84.png"/><Relationship Id="rId34" Type="http://schemas.openxmlformats.org/officeDocument/2006/relationships/image" Target="../media/image85.png"/><Relationship Id="rId35" Type="http://schemas.openxmlformats.org/officeDocument/2006/relationships/image" Target="../media/image86.png"/><Relationship Id="rId36" Type="http://schemas.openxmlformats.org/officeDocument/2006/relationships/image" Target="../media/image87.png"/><Relationship Id="rId37" Type="http://schemas.openxmlformats.org/officeDocument/2006/relationships/image" Target="../media/image88.png"/><Relationship Id="rId38" Type="http://schemas.openxmlformats.org/officeDocument/2006/relationships/image" Target="../media/image89.png"/><Relationship Id="rId39" Type="http://schemas.openxmlformats.org/officeDocument/2006/relationships/image" Target="../media/image90.png"/><Relationship Id="rId40" Type="http://schemas.openxmlformats.org/officeDocument/2006/relationships/image" Target="../media/image91.png"/><Relationship Id="rId41" Type="http://schemas.openxmlformats.org/officeDocument/2006/relationships/image" Target="../media/image92.png"/><Relationship Id="rId42" Type="http://schemas.openxmlformats.org/officeDocument/2006/relationships/image" Target="../media/image93.png"/><Relationship Id="rId43" Type="http://schemas.openxmlformats.org/officeDocument/2006/relationships/image" Target="../media/image94.png"/><Relationship Id="rId44" Type="http://schemas.openxmlformats.org/officeDocument/2006/relationships/image" Target="../media/image95.png"/><Relationship Id="rId45" Type="http://schemas.openxmlformats.org/officeDocument/2006/relationships/image" Target="../media/image9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59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Relationship Id="rId15" Type="http://schemas.openxmlformats.org/officeDocument/2006/relationships/image" Target="../media/image127.png"/><Relationship Id="rId16" Type="http://schemas.openxmlformats.org/officeDocument/2006/relationships/image" Target="../media/image128.png"/><Relationship Id="rId17" Type="http://schemas.openxmlformats.org/officeDocument/2006/relationships/image" Target="../media/image129.png"/><Relationship Id="rId18" Type="http://schemas.openxmlformats.org/officeDocument/2006/relationships/image" Target="../media/image130.png"/><Relationship Id="rId19" Type="http://schemas.openxmlformats.org/officeDocument/2006/relationships/image" Target="../media/image131.png"/><Relationship Id="rId20" Type="http://schemas.openxmlformats.org/officeDocument/2006/relationships/image" Target="../media/image132.png"/><Relationship Id="rId21" Type="http://schemas.openxmlformats.org/officeDocument/2006/relationships/image" Target="../media/image133.png"/><Relationship Id="rId22" Type="http://schemas.openxmlformats.org/officeDocument/2006/relationships/image" Target="../media/image134.png"/><Relationship Id="rId23" Type="http://schemas.openxmlformats.org/officeDocument/2006/relationships/image" Target="../media/image135.png"/><Relationship Id="rId24" Type="http://schemas.openxmlformats.org/officeDocument/2006/relationships/image" Target="../media/image136.png"/><Relationship Id="rId25" Type="http://schemas.openxmlformats.org/officeDocument/2006/relationships/image" Target="../media/image137.png"/><Relationship Id="rId26" Type="http://schemas.openxmlformats.org/officeDocument/2006/relationships/image" Target="../media/image138.png"/><Relationship Id="rId27" Type="http://schemas.openxmlformats.org/officeDocument/2006/relationships/image" Target="../media/image139.png"/><Relationship Id="rId28" Type="http://schemas.openxmlformats.org/officeDocument/2006/relationships/image" Target="../media/image140.png"/><Relationship Id="rId29" Type="http://schemas.openxmlformats.org/officeDocument/2006/relationships/image" Target="../media/image141.png"/><Relationship Id="rId30" Type="http://schemas.openxmlformats.org/officeDocument/2006/relationships/image" Target="../media/image142.png"/><Relationship Id="rId31" Type="http://schemas.openxmlformats.org/officeDocument/2006/relationships/image" Target="../media/image143.png"/><Relationship Id="rId32" Type="http://schemas.openxmlformats.org/officeDocument/2006/relationships/image" Target="../media/image144.png"/><Relationship Id="rId33" Type="http://schemas.openxmlformats.org/officeDocument/2006/relationships/image" Target="../media/image145.png"/><Relationship Id="rId34" Type="http://schemas.openxmlformats.org/officeDocument/2006/relationships/image" Target="../media/image146.png"/><Relationship Id="rId35" Type="http://schemas.openxmlformats.org/officeDocument/2006/relationships/image" Target="../media/image147.png"/><Relationship Id="rId36" Type="http://schemas.openxmlformats.org/officeDocument/2006/relationships/image" Target="../media/image148.png"/><Relationship Id="rId37" Type="http://schemas.openxmlformats.org/officeDocument/2006/relationships/image" Target="../media/image149.png"/><Relationship Id="rId38" Type="http://schemas.openxmlformats.org/officeDocument/2006/relationships/image" Target="../media/image150.png"/><Relationship Id="rId39" Type="http://schemas.openxmlformats.org/officeDocument/2006/relationships/image" Target="../media/image151.png"/><Relationship Id="rId40" Type="http://schemas.openxmlformats.org/officeDocument/2006/relationships/image" Target="../media/image152.png"/><Relationship Id="rId41" Type="http://schemas.openxmlformats.org/officeDocument/2006/relationships/image" Target="../media/image153.png"/><Relationship Id="rId42" Type="http://schemas.openxmlformats.org/officeDocument/2006/relationships/image" Target="../media/image154.png"/><Relationship Id="rId43" Type="http://schemas.openxmlformats.org/officeDocument/2006/relationships/image" Target="../media/image155.png"/><Relationship Id="rId44" Type="http://schemas.openxmlformats.org/officeDocument/2006/relationships/image" Target="../media/image156.png"/><Relationship Id="rId45" Type="http://schemas.openxmlformats.org/officeDocument/2006/relationships/image" Target="../media/image157.png"/><Relationship Id="rId46" Type="http://schemas.openxmlformats.org/officeDocument/2006/relationships/image" Target="../media/image158.png"/><Relationship Id="rId47" Type="http://schemas.openxmlformats.org/officeDocument/2006/relationships/image" Target="../media/image159.png"/><Relationship Id="rId48" Type="http://schemas.openxmlformats.org/officeDocument/2006/relationships/image" Target="../media/image160.png"/><Relationship Id="rId49" Type="http://schemas.openxmlformats.org/officeDocument/2006/relationships/image" Target="../media/image161.png"/><Relationship Id="rId50" Type="http://schemas.openxmlformats.org/officeDocument/2006/relationships/image" Target="../media/image162.png"/><Relationship Id="rId51" Type="http://schemas.openxmlformats.org/officeDocument/2006/relationships/image" Target="../media/image163.png"/><Relationship Id="rId52" Type="http://schemas.openxmlformats.org/officeDocument/2006/relationships/image" Target="../media/image164.png"/><Relationship Id="rId53" Type="http://schemas.openxmlformats.org/officeDocument/2006/relationships/image" Target="../media/image165.png"/><Relationship Id="rId54" Type="http://schemas.openxmlformats.org/officeDocument/2006/relationships/image" Target="../media/image166.png"/><Relationship Id="rId55" Type="http://schemas.openxmlformats.org/officeDocument/2006/relationships/image" Target="../media/image167.png"/><Relationship Id="rId56" Type="http://schemas.openxmlformats.org/officeDocument/2006/relationships/image" Target="../media/image168.png"/><Relationship Id="rId57" Type="http://schemas.openxmlformats.org/officeDocument/2006/relationships/image" Target="../media/image169.png"/><Relationship Id="rId58" Type="http://schemas.openxmlformats.org/officeDocument/2006/relationships/image" Target="../media/image170.png"/><Relationship Id="rId59" Type="http://schemas.openxmlformats.org/officeDocument/2006/relationships/image" Target="../media/image171.png"/><Relationship Id="rId60" Type="http://schemas.openxmlformats.org/officeDocument/2006/relationships/image" Target="../media/image172.png"/><Relationship Id="rId61" Type="http://schemas.openxmlformats.org/officeDocument/2006/relationships/image" Target="../media/image173.png"/><Relationship Id="rId62" Type="http://schemas.openxmlformats.org/officeDocument/2006/relationships/image" Target="../media/image174.png"/><Relationship Id="rId63" Type="http://schemas.openxmlformats.org/officeDocument/2006/relationships/image" Target="../media/image175.png"/><Relationship Id="rId64" Type="http://schemas.openxmlformats.org/officeDocument/2006/relationships/image" Target="../media/image176.png"/><Relationship Id="rId65" Type="http://schemas.openxmlformats.org/officeDocument/2006/relationships/image" Target="../media/image17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Relationship Id="rId20" Type="http://schemas.openxmlformats.org/officeDocument/2006/relationships/image" Target="../media/image196.png"/><Relationship Id="rId21" Type="http://schemas.openxmlformats.org/officeDocument/2006/relationships/image" Target="../media/image197.png"/><Relationship Id="rId22" Type="http://schemas.openxmlformats.org/officeDocument/2006/relationships/image" Target="../media/image198.png"/><Relationship Id="rId23" Type="http://schemas.openxmlformats.org/officeDocument/2006/relationships/image" Target="../media/image199.png"/><Relationship Id="rId24" Type="http://schemas.openxmlformats.org/officeDocument/2006/relationships/image" Target="../media/image200.png"/><Relationship Id="rId25" Type="http://schemas.openxmlformats.org/officeDocument/2006/relationships/image" Target="../media/image201.png"/><Relationship Id="rId26" Type="http://schemas.openxmlformats.org/officeDocument/2006/relationships/image" Target="../media/image202.png"/><Relationship Id="rId27" Type="http://schemas.openxmlformats.org/officeDocument/2006/relationships/image" Target="../media/image203.png"/><Relationship Id="rId28" Type="http://schemas.openxmlformats.org/officeDocument/2006/relationships/image" Target="../media/image204.png"/><Relationship Id="rId29" Type="http://schemas.openxmlformats.org/officeDocument/2006/relationships/image" Target="../media/image205.png"/><Relationship Id="rId30" Type="http://schemas.openxmlformats.org/officeDocument/2006/relationships/image" Target="../media/image206.png"/><Relationship Id="rId31" Type="http://schemas.openxmlformats.org/officeDocument/2006/relationships/image" Target="../media/image207.png"/><Relationship Id="rId32" Type="http://schemas.openxmlformats.org/officeDocument/2006/relationships/image" Target="../media/image208.png"/><Relationship Id="rId33" Type="http://schemas.openxmlformats.org/officeDocument/2006/relationships/image" Target="../media/image209.png"/><Relationship Id="rId34" Type="http://schemas.openxmlformats.org/officeDocument/2006/relationships/image" Target="../media/image210.png"/><Relationship Id="rId35" Type="http://schemas.openxmlformats.org/officeDocument/2006/relationships/image" Target="../media/image211.png"/><Relationship Id="rId36" Type="http://schemas.openxmlformats.org/officeDocument/2006/relationships/image" Target="../media/image212.png"/><Relationship Id="rId37" Type="http://schemas.openxmlformats.org/officeDocument/2006/relationships/image" Target="../media/image213.png"/><Relationship Id="rId38" Type="http://schemas.openxmlformats.org/officeDocument/2006/relationships/image" Target="../media/image214.png"/><Relationship Id="rId39" Type="http://schemas.openxmlformats.org/officeDocument/2006/relationships/image" Target="../media/image215.png"/><Relationship Id="rId40" Type="http://schemas.openxmlformats.org/officeDocument/2006/relationships/image" Target="../media/image216.png"/><Relationship Id="rId41" Type="http://schemas.openxmlformats.org/officeDocument/2006/relationships/image" Target="../media/image217.png"/><Relationship Id="rId42" Type="http://schemas.openxmlformats.org/officeDocument/2006/relationships/image" Target="../media/image218.png"/><Relationship Id="rId43" Type="http://schemas.openxmlformats.org/officeDocument/2006/relationships/image" Target="../media/image219.png"/><Relationship Id="rId44" Type="http://schemas.openxmlformats.org/officeDocument/2006/relationships/image" Target="../media/image220.png"/><Relationship Id="rId45" Type="http://schemas.openxmlformats.org/officeDocument/2006/relationships/image" Target="../media/image221.png"/><Relationship Id="rId46" Type="http://schemas.openxmlformats.org/officeDocument/2006/relationships/image" Target="../media/image222.png"/><Relationship Id="rId47" Type="http://schemas.openxmlformats.org/officeDocument/2006/relationships/image" Target="../media/image223.png"/><Relationship Id="rId48" Type="http://schemas.openxmlformats.org/officeDocument/2006/relationships/image" Target="../media/image224.png"/><Relationship Id="rId49" Type="http://schemas.openxmlformats.org/officeDocument/2006/relationships/image" Target="../media/image225.png"/><Relationship Id="rId50" Type="http://schemas.openxmlformats.org/officeDocument/2006/relationships/image" Target="../media/image226.png"/><Relationship Id="rId51" Type="http://schemas.openxmlformats.org/officeDocument/2006/relationships/image" Target="../media/image227.png"/><Relationship Id="rId52" Type="http://schemas.openxmlformats.org/officeDocument/2006/relationships/image" Target="../media/image228.png"/><Relationship Id="rId53" Type="http://schemas.openxmlformats.org/officeDocument/2006/relationships/image" Target="../media/image229.png"/><Relationship Id="rId54" Type="http://schemas.openxmlformats.org/officeDocument/2006/relationships/image" Target="../media/image230.png"/><Relationship Id="rId55" Type="http://schemas.openxmlformats.org/officeDocument/2006/relationships/image" Target="../media/image231.png"/><Relationship Id="rId56" Type="http://schemas.openxmlformats.org/officeDocument/2006/relationships/image" Target="../media/image232.png"/><Relationship Id="rId57" Type="http://schemas.openxmlformats.org/officeDocument/2006/relationships/image" Target="../media/image233.png"/><Relationship Id="rId58" Type="http://schemas.openxmlformats.org/officeDocument/2006/relationships/image" Target="../media/image234.png"/><Relationship Id="rId59" Type="http://schemas.openxmlformats.org/officeDocument/2006/relationships/image" Target="../media/image235.png"/><Relationship Id="rId60" Type="http://schemas.openxmlformats.org/officeDocument/2006/relationships/image" Target="../media/image236.png"/><Relationship Id="rId61" Type="http://schemas.openxmlformats.org/officeDocument/2006/relationships/image" Target="../media/image237.png"/><Relationship Id="rId62" Type="http://schemas.openxmlformats.org/officeDocument/2006/relationships/image" Target="../media/image238.png"/><Relationship Id="rId63" Type="http://schemas.openxmlformats.org/officeDocument/2006/relationships/image" Target="../media/image239.png"/><Relationship Id="rId64" Type="http://schemas.openxmlformats.org/officeDocument/2006/relationships/image" Target="../media/image240.png"/><Relationship Id="rId65" Type="http://schemas.openxmlformats.org/officeDocument/2006/relationships/image" Target="../media/image241.png"/><Relationship Id="rId66" Type="http://schemas.openxmlformats.org/officeDocument/2006/relationships/image" Target="../media/image242.png"/><Relationship Id="rId67" Type="http://schemas.openxmlformats.org/officeDocument/2006/relationships/image" Target="../media/image243.png"/><Relationship Id="rId68" Type="http://schemas.openxmlformats.org/officeDocument/2006/relationships/image" Target="../media/image244.png"/><Relationship Id="rId69" Type="http://schemas.openxmlformats.org/officeDocument/2006/relationships/image" Target="../media/image245.png"/><Relationship Id="rId70" Type="http://schemas.openxmlformats.org/officeDocument/2006/relationships/image" Target="../media/image246.png"/><Relationship Id="rId71" Type="http://schemas.openxmlformats.org/officeDocument/2006/relationships/image" Target="../media/image247.png"/><Relationship Id="rId72" Type="http://schemas.openxmlformats.org/officeDocument/2006/relationships/image" Target="../media/image248.png"/><Relationship Id="rId73" Type="http://schemas.openxmlformats.org/officeDocument/2006/relationships/image" Target="../media/image249.png"/><Relationship Id="rId74" Type="http://schemas.openxmlformats.org/officeDocument/2006/relationships/image" Target="../media/image250.png"/><Relationship Id="rId75" Type="http://schemas.openxmlformats.org/officeDocument/2006/relationships/image" Target="../media/image251.png"/><Relationship Id="rId76" Type="http://schemas.openxmlformats.org/officeDocument/2006/relationships/image" Target="../media/image252.png"/><Relationship Id="rId77" Type="http://schemas.openxmlformats.org/officeDocument/2006/relationships/image" Target="../media/image253.png"/><Relationship Id="rId78" Type="http://schemas.openxmlformats.org/officeDocument/2006/relationships/image" Target="../media/image254.png"/><Relationship Id="rId79" Type="http://schemas.openxmlformats.org/officeDocument/2006/relationships/image" Target="../media/image255.png"/><Relationship Id="rId80" Type="http://schemas.openxmlformats.org/officeDocument/2006/relationships/image" Target="../media/image256.png"/><Relationship Id="rId81" Type="http://schemas.openxmlformats.org/officeDocument/2006/relationships/image" Target="../media/image25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Drawing"/>
          <p:cNvGrpSpPr/>
          <p:nvPr/>
        </p:nvGrpSpPr>
        <p:grpSpPr>
          <a:xfrm>
            <a:off x="673100" y="1267883"/>
            <a:ext cx="10755739" cy="8333318"/>
            <a:chOff x="0" y="0"/>
            <a:chExt cx="10755739" cy="8333316"/>
          </a:xfrm>
        </p:grpSpPr>
        <p:sp>
          <p:nvSpPr>
            <p:cNvPr id="119" name="Line"/>
            <p:cNvSpPr/>
            <p:nvPr/>
          </p:nvSpPr>
          <p:spPr>
            <a:xfrm>
              <a:off x="1574681" y="90211"/>
              <a:ext cx="339347" cy="49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216" fill="norm" stroke="1" extrusionOk="0">
                  <a:moveTo>
                    <a:pt x="21077" y="4102"/>
                  </a:moveTo>
                  <a:cubicBezTo>
                    <a:pt x="21209" y="3017"/>
                    <a:pt x="21342" y="1933"/>
                    <a:pt x="21143" y="1255"/>
                  </a:cubicBezTo>
                  <a:cubicBezTo>
                    <a:pt x="20944" y="577"/>
                    <a:pt x="20414" y="306"/>
                    <a:pt x="18957" y="125"/>
                  </a:cubicBezTo>
                  <a:cubicBezTo>
                    <a:pt x="17499" y="-56"/>
                    <a:pt x="15114" y="-146"/>
                    <a:pt x="12463" y="622"/>
                  </a:cubicBezTo>
                  <a:cubicBezTo>
                    <a:pt x="9813" y="1390"/>
                    <a:pt x="6898" y="3017"/>
                    <a:pt x="4711" y="4825"/>
                  </a:cubicBezTo>
                  <a:cubicBezTo>
                    <a:pt x="2525" y="6632"/>
                    <a:pt x="1067" y="8621"/>
                    <a:pt x="405" y="10744"/>
                  </a:cubicBezTo>
                  <a:cubicBezTo>
                    <a:pt x="-258" y="12868"/>
                    <a:pt x="-125" y="15128"/>
                    <a:pt x="935" y="16980"/>
                  </a:cubicBezTo>
                  <a:cubicBezTo>
                    <a:pt x="1995" y="18833"/>
                    <a:pt x="3982" y="20279"/>
                    <a:pt x="6567" y="20867"/>
                  </a:cubicBezTo>
                  <a:cubicBezTo>
                    <a:pt x="9151" y="21454"/>
                    <a:pt x="12331" y="21183"/>
                    <a:pt x="14252" y="20912"/>
                  </a:cubicBezTo>
                  <a:cubicBezTo>
                    <a:pt x="16174" y="20641"/>
                    <a:pt x="16836" y="20369"/>
                    <a:pt x="17499" y="20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1925937" y="342814"/>
              <a:ext cx="191524" cy="211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0765" fill="norm" stroke="1" extrusionOk="0">
                  <a:moveTo>
                    <a:pt x="20217" y="2709"/>
                  </a:moveTo>
                  <a:cubicBezTo>
                    <a:pt x="17400" y="2086"/>
                    <a:pt x="14582" y="1463"/>
                    <a:pt x="11765" y="2397"/>
                  </a:cubicBezTo>
                  <a:cubicBezTo>
                    <a:pt x="8948" y="3332"/>
                    <a:pt x="6130" y="5824"/>
                    <a:pt x="4134" y="8316"/>
                  </a:cubicBezTo>
                  <a:cubicBezTo>
                    <a:pt x="2139" y="10809"/>
                    <a:pt x="965" y="13301"/>
                    <a:pt x="378" y="15274"/>
                  </a:cubicBezTo>
                  <a:cubicBezTo>
                    <a:pt x="-209" y="17247"/>
                    <a:pt x="-209" y="18701"/>
                    <a:pt x="1082" y="19739"/>
                  </a:cubicBezTo>
                  <a:cubicBezTo>
                    <a:pt x="2374" y="20778"/>
                    <a:pt x="4956" y="21401"/>
                    <a:pt x="8243" y="19739"/>
                  </a:cubicBezTo>
                  <a:cubicBezTo>
                    <a:pt x="11530" y="18078"/>
                    <a:pt x="15521" y="14132"/>
                    <a:pt x="17869" y="11016"/>
                  </a:cubicBezTo>
                  <a:cubicBezTo>
                    <a:pt x="20217" y="7901"/>
                    <a:pt x="20921" y="5616"/>
                    <a:pt x="21156" y="3955"/>
                  </a:cubicBezTo>
                  <a:cubicBezTo>
                    <a:pt x="21391" y="2293"/>
                    <a:pt x="21156" y="1255"/>
                    <a:pt x="20452" y="632"/>
                  </a:cubicBezTo>
                  <a:cubicBezTo>
                    <a:pt x="19748" y="9"/>
                    <a:pt x="18574" y="-199"/>
                    <a:pt x="17869" y="216"/>
                  </a:cubicBezTo>
                  <a:cubicBezTo>
                    <a:pt x="17165" y="632"/>
                    <a:pt x="16930" y="1670"/>
                    <a:pt x="16695" y="2397"/>
                  </a:cubicBezTo>
                  <a:cubicBezTo>
                    <a:pt x="16461" y="3124"/>
                    <a:pt x="16226" y="3539"/>
                    <a:pt x="15991" y="3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2203450" y="324927"/>
              <a:ext cx="209550" cy="16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3" fill="norm" stroke="1" extrusionOk="0">
                  <a:moveTo>
                    <a:pt x="0" y="5120"/>
                  </a:moveTo>
                  <a:cubicBezTo>
                    <a:pt x="655" y="3459"/>
                    <a:pt x="1309" y="1797"/>
                    <a:pt x="1745" y="1659"/>
                  </a:cubicBezTo>
                  <a:cubicBezTo>
                    <a:pt x="2182" y="1520"/>
                    <a:pt x="2400" y="2905"/>
                    <a:pt x="2509" y="5813"/>
                  </a:cubicBezTo>
                  <a:cubicBezTo>
                    <a:pt x="2618" y="8720"/>
                    <a:pt x="2618" y="13151"/>
                    <a:pt x="2400" y="16197"/>
                  </a:cubicBezTo>
                  <a:cubicBezTo>
                    <a:pt x="2182" y="19244"/>
                    <a:pt x="1745" y="20905"/>
                    <a:pt x="1527" y="21044"/>
                  </a:cubicBezTo>
                  <a:cubicBezTo>
                    <a:pt x="1309" y="21182"/>
                    <a:pt x="1309" y="19797"/>
                    <a:pt x="2509" y="16336"/>
                  </a:cubicBezTo>
                  <a:cubicBezTo>
                    <a:pt x="3709" y="12874"/>
                    <a:pt x="6109" y="7336"/>
                    <a:pt x="8618" y="4013"/>
                  </a:cubicBezTo>
                  <a:cubicBezTo>
                    <a:pt x="11127" y="690"/>
                    <a:pt x="13745" y="-418"/>
                    <a:pt x="15709" y="136"/>
                  </a:cubicBezTo>
                  <a:cubicBezTo>
                    <a:pt x="17673" y="690"/>
                    <a:pt x="18982" y="2905"/>
                    <a:pt x="19855" y="6644"/>
                  </a:cubicBezTo>
                  <a:cubicBezTo>
                    <a:pt x="20727" y="10382"/>
                    <a:pt x="21164" y="15644"/>
                    <a:pt x="21600" y="20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2547261" y="91016"/>
              <a:ext cx="100689" cy="41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70" fill="norm" stroke="1" extrusionOk="0">
                  <a:moveTo>
                    <a:pt x="16006" y="0"/>
                  </a:moveTo>
                  <a:cubicBezTo>
                    <a:pt x="11956" y="3818"/>
                    <a:pt x="7906" y="7636"/>
                    <a:pt x="5206" y="10855"/>
                  </a:cubicBezTo>
                  <a:cubicBezTo>
                    <a:pt x="2506" y="14073"/>
                    <a:pt x="1156" y="16691"/>
                    <a:pt x="481" y="18273"/>
                  </a:cubicBezTo>
                  <a:cubicBezTo>
                    <a:pt x="-194" y="19855"/>
                    <a:pt x="-194" y="20400"/>
                    <a:pt x="706" y="20836"/>
                  </a:cubicBezTo>
                  <a:cubicBezTo>
                    <a:pt x="1606" y="21273"/>
                    <a:pt x="3406" y="21600"/>
                    <a:pt x="7006" y="21164"/>
                  </a:cubicBezTo>
                  <a:cubicBezTo>
                    <a:pt x="10606" y="20727"/>
                    <a:pt x="16006" y="19527"/>
                    <a:pt x="21406" y="18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514600" y="300566"/>
              <a:ext cx="1968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6800"/>
                    <a:pt x="12077" y="12000"/>
                    <a:pt x="15677" y="8400"/>
                  </a:cubicBezTo>
                  <a:cubicBezTo>
                    <a:pt x="19277" y="4800"/>
                    <a:pt x="2043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2747105" y="300566"/>
              <a:ext cx="27845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6141"/>
                    <a:pt x="4867" y="12282"/>
                    <a:pt x="1782" y="15882"/>
                  </a:cubicBezTo>
                  <a:cubicBezTo>
                    <a:pt x="-1304" y="19482"/>
                    <a:pt x="239" y="20541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2781300" y="205316"/>
              <a:ext cx="635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868083" y="238678"/>
              <a:ext cx="145274" cy="21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231" fill="norm" stroke="1" extrusionOk="0">
                  <a:moveTo>
                    <a:pt x="4937" y="3615"/>
                  </a:moveTo>
                  <a:cubicBezTo>
                    <a:pt x="3702" y="8439"/>
                    <a:pt x="2468" y="13262"/>
                    <a:pt x="1697" y="16198"/>
                  </a:cubicBezTo>
                  <a:cubicBezTo>
                    <a:pt x="925" y="19134"/>
                    <a:pt x="617" y="20182"/>
                    <a:pt x="308" y="19763"/>
                  </a:cubicBezTo>
                  <a:cubicBezTo>
                    <a:pt x="0" y="19344"/>
                    <a:pt x="-309" y="17456"/>
                    <a:pt x="617" y="14625"/>
                  </a:cubicBezTo>
                  <a:cubicBezTo>
                    <a:pt x="1542" y="11794"/>
                    <a:pt x="3702" y="8019"/>
                    <a:pt x="5708" y="5293"/>
                  </a:cubicBezTo>
                  <a:cubicBezTo>
                    <a:pt x="7714" y="2567"/>
                    <a:pt x="9565" y="889"/>
                    <a:pt x="11880" y="260"/>
                  </a:cubicBezTo>
                  <a:cubicBezTo>
                    <a:pt x="14194" y="-369"/>
                    <a:pt x="16971" y="50"/>
                    <a:pt x="18668" y="2567"/>
                  </a:cubicBezTo>
                  <a:cubicBezTo>
                    <a:pt x="20365" y="5083"/>
                    <a:pt x="20982" y="9697"/>
                    <a:pt x="21137" y="13157"/>
                  </a:cubicBezTo>
                  <a:cubicBezTo>
                    <a:pt x="21291" y="16617"/>
                    <a:pt x="20982" y="18924"/>
                    <a:pt x="20674" y="2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3118576" y="243416"/>
              <a:ext cx="265974" cy="204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276" fill="norm" stroke="1" extrusionOk="0">
                  <a:moveTo>
                    <a:pt x="970" y="0"/>
                  </a:moveTo>
                  <a:cubicBezTo>
                    <a:pt x="627" y="5290"/>
                    <a:pt x="284" y="10580"/>
                    <a:pt x="112" y="13776"/>
                  </a:cubicBezTo>
                  <a:cubicBezTo>
                    <a:pt x="-59" y="16971"/>
                    <a:pt x="-59" y="18073"/>
                    <a:pt x="284" y="18955"/>
                  </a:cubicBezTo>
                  <a:cubicBezTo>
                    <a:pt x="627" y="19837"/>
                    <a:pt x="1312" y="20498"/>
                    <a:pt x="2084" y="20498"/>
                  </a:cubicBezTo>
                  <a:cubicBezTo>
                    <a:pt x="2855" y="20498"/>
                    <a:pt x="3712" y="19837"/>
                    <a:pt x="5427" y="17522"/>
                  </a:cubicBezTo>
                  <a:cubicBezTo>
                    <a:pt x="7141" y="15208"/>
                    <a:pt x="9712" y="11241"/>
                    <a:pt x="11255" y="8816"/>
                  </a:cubicBezTo>
                  <a:cubicBezTo>
                    <a:pt x="12798" y="6392"/>
                    <a:pt x="13312" y="5510"/>
                    <a:pt x="13570" y="5951"/>
                  </a:cubicBezTo>
                  <a:cubicBezTo>
                    <a:pt x="13827" y="6392"/>
                    <a:pt x="13827" y="8155"/>
                    <a:pt x="13827" y="10249"/>
                  </a:cubicBezTo>
                  <a:cubicBezTo>
                    <a:pt x="13827" y="12343"/>
                    <a:pt x="13827" y="14767"/>
                    <a:pt x="14684" y="16861"/>
                  </a:cubicBezTo>
                  <a:cubicBezTo>
                    <a:pt x="15541" y="18955"/>
                    <a:pt x="17255" y="20718"/>
                    <a:pt x="18541" y="21159"/>
                  </a:cubicBezTo>
                  <a:cubicBezTo>
                    <a:pt x="19827" y="21600"/>
                    <a:pt x="20684" y="20718"/>
                    <a:pt x="21541" y="19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3417672" y="245155"/>
              <a:ext cx="107791" cy="20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001" fill="norm" stroke="1" extrusionOk="0">
                  <a:moveTo>
                    <a:pt x="13439" y="6179"/>
                  </a:moveTo>
                  <a:cubicBezTo>
                    <a:pt x="13854" y="4908"/>
                    <a:pt x="14269" y="3638"/>
                    <a:pt x="14477" y="2473"/>
                  </a:cubicBezTo>
                  <a:cubicBezTo>
                    <a:pt x="14685" y="1308"/>
                    <a:pt x="14685" y="250"/>
                    <a:pt x="13646" y="38"/>
                  </a:cubicBezTo>
                  <a:cubicBezTo>
                    <a:pt x="12608" y="-174"/>
                    <a:pt x="10531" y="461"/>
                    <a:pt x="8039" y="3002"/>
                  </a:cubicBezTo>
                  <a:cubicBezTo>
                    <a:pt x="5546" y="5544"/>
                    <a:pt x="2639" y="9991"/>
                    <a:pt x="1185" y="13167"/>
                  </a:cubicBezTo>
                  <a:cubicBezTo>
                    <a:pt x="-269" y="16344"/>
                    <a:pt x="-269" y="18250"/>
                    <a:pt x="562" y="19520"/>
                  </a:cubicBezTo>
                  <a:cubicBezTo>
                    <a:pt x="1393" y="20791"/>
                    <a:pt x="3054" y="21426"/>
                    <a:pt x="6377" y="20685"/>
                  </a:cubicBezTo>
                  <a:cubicBezTo>
                    <a:pt x="9700" y="19944"/>
                    <a:pt x="14685" y="17826"/>
                    <a:pt x="17593" y="15391"/>
                  </a:cubicBezTo>
                  <a:cubicBezTo>
                    <a:pt x="20500" y="12955"/>
                    <a:pt x="21331" y="10202"/>
                    <a:pt x="21123" y="8191"/>
                  </a:cubicBezTo>
                  <a:cubicBezTo>
                    <a:pt x="20916" y="6179"/>
                    <a:pt x="19669" y="4908"/>
                    <a:pt x="18216" y="3955"/>
                  </a:cubicBezTo>
                  <a:cubicBezTo>
                    <a:pt x="16762" y="3002"/>
                    <a:pt x="15100" y="2367"/>
                    <a:pt x="14269" y="2685"/>
                  </a:cubicBezTo>
                  <a:cubicBezTo>
                    <a:pt x="13439" y="3002"/>
                    <a:pt x="13439" y="4273"/>
                    <a:pt x="13439" y="5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600399" y="219389"/>
              <a:ext cx="347713" cy="252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83" fill="norm" stroke="1" extrusionOk="0">
                  <a:moveTo>
                    <a:pt x="393" y="5283"/>
                  </a:moveTo>
                  <a:cubicBezTo>
                    <a:pt x="133" y="8703"/>
                    <a:pt x="-127" y="12123"/>
                    <a:pt x="68" y="14643"/>
                  </a:cubicBezTo>
                  <a:cubicBezTo>
                    <a:pt x="263" y="17163"/>
                    <a:pt x="914" y="18783"/>
                    <a:pt x="1565" y="19503"/>
                  </a:cubicBezTo>
                  <a:cubicBezTo>
                    <a:pt x="2215" y="20223"/>
                    <a:pt x="2866" y="20043"/>
                    <a:pt x="3646" y="19323"/>
                  </a:cubicBezTo>
                  <a:cubicBezTo>
                    <a:pt x="4427" y="18603"/>
                    <a:pt x="5338" y="17343"/>
                    <a:pt x="5989" y="16263"/>
                  </a:cubicBezTo>
                  <a:cubicBezTo>
                    <a:pt x="6639" y="15183"/>
                    <a:pt x="7030" y="14283"/>
                    <a:pt x="7680" y="14193"/>
                  </a:cubicBezTo>
                  <a:cubicBezTo>
                    <a:pt x="8331" y="14103"/>
                    <a:pt x="9242" y="14823"/>
                    <a:pt x="10478" y="14913"/>
                  </a:cubicBezTo>
                  <a:cubicBezTo>
                    <a:pt x="11714" y="15003"/>
                    <a:pt x="13275" y="14463"/>
                    <a:pt x="14642" y="12753"/>
                  </a:cubicBezTo>
                  <a:cubicBezTo>
                    <a:pt x="16008" y="11043"/>
                    <a:pt x="17179" y="8163"/>
                    <a:pt x="17765" y="6183"/>
                  </a:cubicBezTo>
                  <a:cubicBezTo>
                    <a:pt x="18350" y="4203"/>
                    <a:pt x="18350" y="3123"/>
                    <a:pt x="18155" y="2223"/>
                  </a:cubicBezTo>
                  <a:cubicBezTo>
                    <a:pt x="17960" y="1323"/>
                    <a:pt x="17569" y="603"/>
                    <a:pt x="17049" y="243"/>
                  </a:cubicBezTo>
                  <a:cubicBezTo>
                    <a:pt x="16528" y="-117"/>
                    <a:pt x="15878" y="-117"/>
                    <a:pt x="15422" y="513"/>
                  </a:cubicBezTo>
                  <a:cubicBezTo>
                    <a:pt x="14967" y="1143"/>
                    <a:pt x="14707" y="2403"/>
                    <a:pt x="15097" y="3933"/>
                  </a:cubicBezTo>
                  <a:cubicBezTo>
                    <a:pt x="15487" y="5463"/>
                    <a:pt x="16528" y="7263"/>
                    <a:pt x="17700" y="9513"/>
                  </a:cubicBezTo>
                  <a:cubicBezTo>
                    <a:pt x="18871" y="11763"/>
                    <a:pt x="20172" y="14463"/>
                    <a:pt x="20822" y="16353"/>
                  </a:cubicBezTo>
                  <a:cubicBezTo>
                    <a:pt x="21473" y="18243"/>
                    <a:pt x="21473" y="19323"/>
                    <a:pt x="21213" y="20133"/>
                  </a:cubicBezTo>
                  <a:cubicBezTo>
                    <a:pt x="20953" y="20943"/>
                    <a:pt x="20432" y="21483"/>
                    <a:pt x="19326" y="21483"/>
                  </a:cubicBezTo>
                  <a:cubicBezTo>
                    <a:pt x="18220" y="21483"/>
                    <a:pt x="16528" y="20943"/>
                    <a:pt x="14837" y="20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740150" y="287866"/>
              <a:ext cx="19050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4660878" y="0"/>
              <a:ext cx="241322" cy="482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516" fill="norm" stroke="1" extrusionOk="0">
                  <a:moveTo>
                    <a:pt x="5073" y="8583"/>
                  </a:moveTo>
                  <a:cubicBezTo>
                    <a:pt x="4510" y="11130"/>
                    <a:pt x="3946" y="13677"/>
                    <a:pt x="3571" y="15563"/>
                  </a:cubicBezTo>
                  <a:cubicBezTo>
                    <a:pt x="3195" y="17450"/>
                    <a:pt x="3007" y="18676"/>
                    <a:pt x="2537" y="19666"/>
                  </a:cubicBezTo>
                  <a:cubicBezTo>
                    <a:pt x="2068" y="20657"/>
                    <a:pt x="1317" y="21411"/>
                    <a:pt x="753" y="21506"/>
                  </a:cubicBezTo>
                  <a:cubicBezTo>
                    <a:pt x="190" y="21600"/>
                    <a:pt x="-186" y="21034"/>
                    <a:pt x="96" y="19336"/>
                  </a:cubicBezTo>
                  <a:cubicBezTo>
                    <a:pt x="377" y="17638"/>
                    <a:pt x="1317" y="14809"/>
                    <a:pt x="2913" y="11979"/>
                  </a:cubicBezTo>
                  <a:cubicBezTo>
                    <a:pt x="4510" y="9149"/>
                    <a:pt x="6764" y="6320"/>
                    <a:pt x="8830" y="4386"/>
                  </a:cubicBezTo>
                  <a:cubicBezTo>
                    <a:pt x="10896" y="2452"/>
                    <a:pt x="12774" y="1415"/>
                    <a:pt x="14183" y="802"/>
                  </a:cubicBezTo>
                  <a:cubicBezTo>
                    <a:pt x="15591" y="189"/>
                    <a:pt x="16531" y="0"/>
                    <a:pt x="17470" y="0"/>
                  </a:cubicBezTo>
                  <a:cubicBezTo>
                    <a:pt x="18409" y="0"/>
                    <a:pt x="19348" y="189"/>
                    <a:pt x="20005" y="990"/>
                  </a:cubicBezTo>
                  <a:cubicBezTo>
                    <a:pt x="20663" y="1792"/>
                    <a:pt x="21038" y="3207"/>
                    <a:pt x="20005" y="4669"/>
                  </a:cubicBezTo>
                  <a:cubicBezTo>
                    <a:pt x="18972" y="6131"/>
                    <a:pt x="16531" y="7640"/>
                    <a:pt x="14371" y="8583"/>
                  </a:cubicBezTo>
                  <a:cubicBezTo>
                    <a:pt x="12211" y="9527"/>
                    <a:pt x="10332" y="9904"/>
                    <a:pt x="8924" y="10140"/>
                  </a:cubicBezTo>
                  <a:cubicBezTo>
                    <a:pt x="7515" y="10376"/>
                    <a:pt x="6576" y="10470"/>
                    <a:pt x="6294" y="10753"/>
                  </a:cubicBezTo>
                  <a:cubicBezTo>
                    <a:pt x="6012" y="11036"/>
                    <a:pt x="6388" y="11507"/>
                    <a:pt x="8360" y="12828"/>
                  </a:cubicBezTo>
                  <a:cubicBezTo>
                    <a:pt x="10332" y="14148"/>
                    <a:pt x="13901" y="16318"/>
                    <a:pt x="16061" y="17591"/>
                  </a:cubicBezTo>
                  <a:cubicBezTo>
                    <a:pt x="18221" y="18865"/>
                    <a:pt x="18972" y="19242"/>
                    <a:pt x="19630" y="19336"/>
                  </a:cubicBezTo>
                  <a:cubicBezTo>
                    <a:pt x="20287" y="19431"/>
                    <a:pt x="20851" y="19242"/>
                    <a:pt x="21414" y="19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5031316" y="23057"/>
              <a:ext cx="169334" cy="39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540" y="4723"/>
                  </a:moveTo>
                  <a:cubicBezTo>
                    <a:pt x="270" y="8514"/>
                    <a:pt x="0" y="12306"/>
                    <a:pt x="0" y="14776"/>
                  </a:cubicBezTo>
                  <a:cubicBezTo>
                    <a:pt x="0" y="17246"/>
                    <a:pt x="270" y="18395"/>
                    <a:pt x="675" y="19371"/>
                  </a:cubicBezTo>
                  <a:cubicBezTo>
                    <a:pt x="1080" y="20348"/>
                    <a:pt x="1620" y="21152"/>
                    <a:pt x="2430" y="21325"/>
                  </a:cubicBezTo>
                  <a:cubicBezTo>
                    <a:pt x="3240" y="21497"/>
                    <a:pt x="4320" y="21037"/>
                    <a:pt x="6210" y="18854"/>
                  </a:cubicBezTo>
                  <a:cubicBezTo>
                    <a:pt x="8100" y="16671"/>
                    <a:pt x="10800" y="12765"/>
                    <a:pt x="13095" y="9548"/>
                  </a:cubicBezTo>
                  <a:cubicBezTo>
                    <a:pt x="15390" y="6331"/>
                    <a:pt x="17280" y="3803"/>
                    <a:pt x="18630" y="2195"/>
                  </a:cubicBezTo>
                  <a:cubicBezTo>
                    <a:pt x="19980" y="586"/>
                    <a:pt x="20790" y="-103"/>
                    <a:pt x="21195" y="12"/>
                  </a:cubicBezTo>
                  <a:cubicBezTo>
                    <a:pt x="21600" y="127"/>
                    <a:pt x="21600" y="1046"/>
                    <a:pt x="21600" y="1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5187949" y="257489"/>
              <a:ext cx="135468" cy="13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18225" y="3715"/>
                  </a:moveTo>
                  <a:cubicBezTo>
                    <a:pt x="17212" y="2406"/>
                    <a:pt x="16200" y="1097"/>
                    <a:pt x="14850" y="443"/>
                  </a:cubicBezTo>
                  <a:cubicBezTo>
                    <a:pt x="13500" y="-212"/>
                    <a:pt x="11812" y="-212"/>
                    <a:pt x="10631" y="933"/>
                  </a:cubicBezTo>
                  <a:cubicBezTo>
                    <a:pt x="9450" y="2079"/>
                    <a:pt x="8775" y="4370"/>
                    <a:pt x="9281" y="6170"/>
                  </a:cubicBezTo>
                  <a:cubicBezTo>
                    <a:pt x="9788" y="7970"/>
                    <a:pt x="11475" y="9279"/>
                    <a:pt x="13162" y="10424"/>
                  </a:cubicBezTo>
                  <a:cubicBezTo>
                    <a:pt x="14850" y="11570"/>
                    <a:pt x="16538" y="12552"/>
                    <a:pt x="18225" y="13697"/>
                  </a:cubicBezTo>
                  <a:cubicBezTo>
                    <a:pt x="19912" y="14843"/>
                    <a:pt x="21600" y="16152"/>
                    <a:pt x="21600" y="17297"/>
                  </a:cubicBezTo>
                  <a:cubicBezTo>
                    <a:pt x="21600" y="18443"/>
                    <a:pt x="19912" y="19424"/>
                    <a:pt x="16031" y="20079"/>
                  </a:cubicBezTo>
                  <a:cubicBezTo>
                    <a:pt x="12150" y="20733"/>
                    <a:pt x="6075" y="21061"/>
                    <a:pt x="0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1790700" y="541866"/>
              <a:ext cx="35052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0" y="20850"/>
                    <a:pt x="861" y="20100"/>
                    <a:pt x="1311" y="19425"/>
                  </a:cubicBezTo>
                  <a:cubicBezTo>
                    <a:pt x="1761" y="18750"/>
                    <a:pt x="2230" y="18150"/>
                    <a:pt x="2707" y="17475"/>
                  </a:cubicBezTo>
                  <a:cubicBezTo>
                    <a:pt x="3183" y="16800"/>
                    <a:pt x="3665" y="16050"/>
                    <a:pt x="4174" y="15375"/>
                  </a:cubicBezTo>
                  <a:cubicBezTo>
                    <a:pt x="4683" y="14700"/>
                    <a:pt x="5217" y="14100"/>
                    <a:pt x="5707" y="13500"/>
                  </a:cubicBezTo>
                  <a:cubicBezTo>
                    <a:pt x="6196" y="12900"/>
                    <a:pt x="6639" y="12300"/>
                    <a:pt x="7128" y="11775"/>
                  </a:cubicBezTo>
                  <a:cubicBezTo>
                    <a:pt x="7617" y="11250"/>
                    <a:pt x="8152" y="10800"/>
                    <a:pt x="8680" y="10275"/>
                  </a:cubicBezTo>
                  <a:cubicBezTo>
                    <a:pt x="9209" y="9750"/>
                    <a:pt x="9730" y="9150"/>
                    <a:pt x="10265" y="8625"/>
                  </a:cubicBezTo>
                  <a:cubicBezTo>
                    <a:pt x="10800" y="8100"/>
                    <a:pt x="11348" y="7650"/>
                    <a:pt x="11889" y="7200"/>
                  </a:cubicBezTo>
                  <a:cubicBezTo>
                    <a:pt x="12430" y="6750"/>
                    <a:pt x="12965" y="6300"/>
                    <a:pt x="13487" y="5850"/>
                  </a:cubicBezTo>
                  <a:cubicBezTo>
                    <a:pt x="14009" y="5400"/>
                    <a:pt x="14517" y="4950"/>
                    <a:pt x="15000" y="4575"/>
                  </a:cubicBezTo>
                  <a:cubicBezTo>
                    <a:pt x="15483" y="4200"/>
                    <a:pt x="15939" y="3900"/>
                    <a:pt x="16389" y="3600"/>
                  </a:cubicBezTo>
                  <a:cubicBezTo>
                    <a:pt x="16839" y="3300"/>
                    <a:pt x="17283" y="3000"/>
                    <a:pt x="17752" y="2700"/>
                  </a:cubicBezTo>
                  <a:cubicBezTo>
                    <a:pt x="18222" y="2400"/>
                    <a:pt x="18717" y="2100"/>
                    <a:pt x="19239" y="1725"/>
                  </a:cubicBezTo>
                  <a:cubicBezTo>
                    <a:pt x="19761" y="1350"/>
                    <a:pt x="20309" y="900"/>
                    <a:pt x="20707" y="600"/>
                  </a:cubicBezTo>
                  <a:cubicBezTo>
                    <a:pt x="21104" y="300"/>
                    <a:pt x="21352" y="1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1879600" y="700616"/>
              <a:ext cx="2946400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4" y="20894"/>
                    <a:pt x="1148" y="20188"/>
                    <a:pt x="1761" y="19553"/>
                  </a:cubicBezTo>
                  <a:cubicBezTo>
                    <a:pt x="2374" y="18918"/>
                    <a:pt x="3026" y="18353"/>
                    <a:pt x="3631" y="17788"/>
                  </a:cubicBezTo>
                  <a:cubicBezTo>
                    <a:pt x="4236" y="17224"/>
                    <a:pt x="4795" y="16659"/>
                    <a:pt x="5400" y="16024"/>
                  </a:cubicBezTo>
                  <a:cubicBezTo>
                    <a:pt x="6005" y="15388"/>
                    <a:pt x="6657" y="14682"/>
                    <a:pt x="7270" y="14047"/>
                  </a:cubicBezTo>
                  <a:cubicBezTo>
                    <a:pt x="7883" y="13412"/>
                    <a:pt x="8457" y="12847"/>
                    <a:pt x="9062" y="12212"/>
                  </a:cubicBezTo>
                  <a:cubicBezTo>
                    <a:pt x="9667" y="11576"/>
                    <a:pt x="10303" y="10871"/>
                    <a:pt x="10955" y="10165"/>
                  </a:cubicBezTo>
                  <a:cubicBezTo>
                    <a:pt x="11607" y="9459"/>
                    <a:pt x="12274" y="8753"/>
                    <a:pt x="12934" y="8047"/>
                  </a:cubicBezTo>
                  <a:cubicBezTo>
                    <a:pt x="13593" y="7341"/>
                    <a:pt x="14245" y="6635"/>
                    <a:pt x="14873" y="6000"/>
                  </a:cubicBezTo>
                  <a:cubicBezTo>
                    <a:pt x="15502" y="5365"/>
                    <a:pt x="16107" y="4800"/>
                    <a:pt x="16790" y="4165"/>
                  </a:cubicBezTo>
                  <a:cubicBezTo>
                    <a:pt x="17472" y="3529"/>
                    <a:pt x="18233" y="2824"/>
                    <a:pt x="18923" y="2259"/>
                  </a:cubicBezTo>
                  <a:cubicBezTo>
                    <a:pt x="19614" y="1694"/>
                    <a:pt x="20234" y="1271"/>
                    <a:pt x="20669" y="918"/>
                  </a:cubicBezTo>
                  <a:cubicBezTo>
                    <a:pt x="21103" y="565"/>
                    <a:pt x="21352" y="2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607635" y="1565163"/>
              <a:ext cx="134419" cy="522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3" h="21482" fill="norm" stroke="1" extrusionOk="0">
                  <a:moveTo>
                    <a:pt x="1266" y="8061"/>
                  </a:moveTo>
                  <a:cubicBezTo>
                    <a:pt x="2556" y="11022"/>
                    <a:pt x="3845" y="13984"/>
                    <a:pt x="4651" y="15943"/>
                  </a:cubicBezTo>
                  <a:cubicBezTo>
                    <a:pt x="5457" y="17903"/>
                    <a:pt x="5780" y="18861"/>
                    <a:pt x="6102" y="19732"/>
                  </a:cubicBezTo>
                  <a:cubicBezTo>
                    <a:pt x="6425" y="20603"/>
                    <a:pt x="6747" y="21387"/>
                    <a:pt x="6747" y="21474"/>
                  </a:cubicBezTo>
                  <a:cubicBezTo>
                    <a:pt x="6747" y="21561"/>
                    <a:pt x="6425" y="20951"/>
                    <a:pt x="5780" y="19384"/>
                  </a:cubicBezTo>
                  <a:cubicBezTo>
                    <a:pt x="5135" y="17816"/>
                    <a:pt x="4168" y="15290"/>
                    <a:pt x="3523" y="12590"/>
                  </a:cubicBezTo>
                  <a:cubicBezTo>
                    <a:pt x="2878" y="9890"/>
                    <a:pt x="2556" y="7016"/>
                    <a:pt x="2717" y="5013"/>
                  </a:cubicBezTo>
                  <a:cubicBezTo>
                    <a:pt x="2878" y="3009"/>
                    <a:pt x="3523" y="1877"/>
                    <a:pt x="4329" y="1137"/>
                  </a:cubicBezTo>
                  <a:cubicBezTo>
                    <a:pt x="5135" y="396"/>
                    <a:pt x="6102" y="48"/>
                    <a:pt x="7392" y="5"/>
                  </a:cubicBezTo>
                  <a:cubicBezTo>
                    <a:pt x="8681" y="-39"/>
                    <a:pt x="10293" y="222"/>
                    <a:pt x="12389" y="1006"/>
                  </a:cubicBezTo>
                  <a:cubicBezTo>
                    <a:pt x="14484" y="1790"/>
                    <a:pt x="17063" y="3096"/>
                    <a:pt x="18675" y="4272"/>
                  </a:cubicBezTo>
                  <a:cubicBezTo>
                    <a:pt x="20287" y="5448"/>
                    <a:pt x="20932" y="6493"/>
                    <a:pt x="20126" y="7364"/>
                  </a:cubicBezTo>
                  <a:cubicBezTo>
                    <a:pt x="19320" y="8235"/>
                    <a:pt x="17063" y="8932"/>
                    <a:pt x="14968" y="9411"/>
                  </a:cubicBezTo>
                  <a:cubicBezTo>
                    <a:pt x="12872" y="9890"/>
                    <a:pt x="10938" y="10151"/>
                    <a:pt x="8198" y="10326"/>
                  </a:cubicBezTo>
                  <a:cubicBezTo>
                    <a:pt x="5457" y="10500"/>
                    <a:pt x="1911" y="10587"/>
                    <a:pt x="622" y="10413"/>
                  </a:cubicBezTo>
                  <a:cubicBezTo>
                    <a:pt x="-668" y="10238"/>
                    <a:pt x="299" y="9803"/>
                    <a:pt x="1266" y="9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727805" y="1551516"/>
              <a:ext cx="142146" cy="192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00" fill="norm" stroke="1" extrusionOk="0">
                  <a:moveTo>
                    <a:pt x="366" y="8452"/>
                  </a:moveTo>
                  <a:cubicBezTo>
                    <a:pt x="49" y="7278"/>
                    <a:pt x="-269" y="6104"/>
                    <a:pt x="366" y="5517"/>
                  </a:cubicBezTo>
                  <a:cubicBezTo>
                    <a:pt x="1002" y="4930"/>
                    <a:pt x="2590" y="4930"/>
                    <a:pt x="4813" y="6339"/>
                  </a:cubicBezTo>
                  <a:cubicBezTo>
                    <a:pt x="7037" y="7748"/>
                    <a:pt x="9896" y="10565"/>
                    <a:pt x="11484" y="12796"/>
                  </a:cubicBezTo>
                  <a:cubicBezTo>
                    <a:pt x="13072" y="15026"/>
                    <a:pt x="13390" y="16670"/>
                    <a:pt x="13231" y="18196"/>
                  </a:cubicBezTo>
                  <a:cubicBezTo>
                    <a:pt x="13072" y="19722"/>
                    <a:pt x="12437" y="21130"/>
                    <a:pt x="11643" y="21365"/>
                  </a:cubicBezTo>
                  <a:cubicBezTo>
                    <a:pt x="10849" y="21600"/>
                    <a:pt x="9896" y="20661"/>
                    <a:pt x="9737" y="17726"/>
                  </a:cubicBezTo>
                  <a:cubicBezTo>
                    <a:pt x="9578" y="14791"/>
                    <a:pt x="10213" y="9861"/>
                    <a:pt x="11802" y="6574"/>
                  </a:cubicBezTo>
                  <a:cubicBezTo>
                    <a:pt x="13390" y="3287"/>
                    <a:pt x="15931" y="1643"/>
                    <a:pt x="17678" y="822"/>
                  </a:cubicBezTo>
                  <a:cubicBezTo>
                    <a:pt x="19425" y="0"/>
                    <a:pt x="20378" y="0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915535" y="1536890"/>
              <a:ext cx="98857" cy="18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6" h="20664" fill="norm" stroke="1" extrusionOk="0">
                  <a:moveTo>
                    <a:pt x="15320" y="3064"/>
                  </a:moveTo>
                  <a:cubicBezTo>
                    <a:pt x="14888" y="1877"/>
                    <a:pt x="14456" y="690"/>
                    <a:pt x="13160" y="216"/>
                  </a:cubicBezTo>
                  <a:cubicBezTo>
                    <a:pt x="11864" y="-259"/>
                    <a:pt x="9704" y="-22"/>
                    <a:pt x="7544" y="1640"/>
                  </a:cubicBezTo>
                  <a:cubicBezTo>
                    <a:pt x="5384" y="3301"/>
                    <a:pt x="3224" y="6387"/>
                    <a:pt x="1712" y="9354"/>
                  </a:cubicBezTo>
                  <a:cubicBezTo>
                    <a:pt x="200" y="12321"/>
                    <a:pt x="-664" y="15170"/>
                    <a:pt x="632" y="17425"/>
                  </a:cubicBezTo>
                  <a:cubicBezTo>
                    <a:pt x="1928" y="19679"/>
                    <a:pt x="5384" y="21341"/>
                    <a:pt x="9272" y="20392"/>
                  </a:cubicBezTo>
                  <a:cubicBezTo>
                    <a:pt x="13160" y="19442"/>
                    <a:pt x="17480" y="15882"/>
                    <a:pt x="19208" y="12915"/>
                  </a:cubicBezTo>
                  <a:cubicBezTo>
                    <a:pt x="20936" y="9948"/>
                    <a:pt x="20072" y="7574"/>
                    <a:pt x="18776" y="6150"/>
                  </a:cubicBezTo>
                  <a:cubicBezTo>
                    <a:pt x="17480" y="4726"/>
                    <a:pt x="15752" y="4251"/>
                    <a:pt x="14024" y="3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1104900" y="1394650"/>
              <a:ext cx="138692" cy="33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43" fill="norm" stroke="1" extrusionOk="0">
                  <a:moveTo>
                    <a:pt x="0" y="1509"/>
                  </a:moveTo>
                  <a:cubicBezTo>
                    <a:pt x="327" y="694"/>
                    <a:pt x="655" y="-121"/>
                    <a:pt x="818" y="15"/>
                  </a:cubicBezTo>
                  <a:cubicBezTo>
                    <a:pt x="982" y="151"/>
                    <a:pt x="982" y="1237"/>
                    <a:pt x="982" y="4430"/>
                  </a:cubicBezTo>
                  <a:cubicBezTo>
                    <a:pt x="982" y="7622"/>
                    <a:pt x="982" y="12921"/>
                    <a:pt x="1145" y="16249"/>
                  </a:cubicBezTo>
                  <a:cubicBezTo>
                    <a:pt x="1309" y="19577"/>
                    <a:pt x="1636" y="20936"/>
                    <a:pt x="1800" y="21207"/>
                  </a:cubicBezTo>
                  <a:cubicBezTo>
                    <a:pt x="1964" y="21479"/>
                    <a:pt x="1964" y="20664"/>
                    <a:pt x="3273" y="18762"/>
                  </a:cubicBezTo>
                  <a:cubicBezTo>
                    <a:pt x="4582" y="16860"/>
                    <a:pt x="7200" y="13871"/>
                    <a:pt x="9164" y="12173"/>
                  </a:cubicBezTo>
                  <a:cubicBezTo>
                    <a:pt x="11127" y="10475"/>
                    <a:pt x="12436" y="10068"/>
                    <a:pt x="13909" y="10000"/>
                  </a:cubicBezTo>
                  <a:cubicBezTo>
                    <a:pt x="15382" y="9932"/>
                    <a:pt x="17018" y="10204"/>
                    <a:pt x="18327" y="11087"/>
                  </a:cubicBezTo>
                  <a:cubicBezTo>
                    <a:pt x="19636" y="11970"/>
                    <a:pt x="20618" y="13464"/>
                    <a:pt x="21109" y="14958"/>
                  </a:cubicBezTo>
                  <a:cubicBezTo>
                    <a:pt x="21600" y="16453"/>
                    <a:pt x="21600" y="17947"/>
                    <a:pt x="20782" y="18966"/>
                  </a:cubicBezTo>
                  <a:cubicBezTo>
                    <a:pt x="19964" y="19985"/>
                    <a:pt x="18327" y="20528"/>
                    <a:pt x="15873" y="20868"/>
                  </a:cubicBezTo>
                  <a:cubicBezTo>
                    <a:pt x="13418" y="21207"/>
                    <a:pt x="10145" y="21343"/>
                    <a:pt x="7691" y="21343"/>
                  </a:cubicBezTo>
                  <a:cubicBezTo>
                    <a:pt x="5236" y="21343"/>
                    <a:pt x="3600" y="21207"/>
                    <a:pt x="2291" y="20800"/>
                  </a:cubicBezTo>
                  <a:cubicBezTo>
                    <a:pt x="982" y="20392"/>
                    <a:pt x="0" y="19713"/>
                    <a:pt x="491" y="19170"/>
                  </a:cubicBezTo>
                  <a:cubicBezTo>
                    <a:pt x="982" y="18626"/>
                    <a:pt x="2945" y="18219"/>
                    <a:pt x="4909" y="17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1253865" y="1563019"/>
              <a:ext cx="174886" cy="126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0759" fill="norm" stroke="1" extrusionOk="0">
                  <a:moveTo>
                    <a:pt x="12914" y="5423"/>
                  </a:moveTo>
                  <a:cubicBezTo>
                    <a:pt x="12394" y="3681"/>
                    <a:pt x="11873" y="1939"/>
                    <a:pt x="10832" y="894"/>
                  </a:cubicBezTo>
                  <a:cubicBezTo>
                    <a:pt x="9791" y="-152"/>
                    <a:pt x="8230" y="-500"/>
                    <a:pt x="6538" y="1068"/>
                  </a:cubicBezTo>
                  <a:cubicBezTo>
                    <a:pt x="4847" y="2635"/>
                    <a:pt x="3025" y="6119"/>
                    <a:pt x="1854" y="8906"/>
                  </a:cubicBezTo>
                  <a:cubicBezTo>
                    <a:pt x="683" y="11694"/>
                    <a:pt x="162" y="13784"/>
                    <a:pt x="32" y="15700"/>
                  </a:cubicBezTo>
                  <a:cubicBezTo>
                    <a:pt x="-98" y="17616"/>
                    <a:pt x="162" y="19358"/>
                    <a:pt x="943" y="20229"/>
                  </a:cubicBezTo>
                  <a:cubicBezTo>
                    <a:pt x="1724" y="21100"/>
                    <a:pt x="3025" y="21100"/>
                    <a:pt x="4716" y="18661"/>
                  </a:cubicBezTo>
                  <a:cubicBezTo>
                    <a:pt x="6408" y="16223"/>
                    <a:pt x="8490" y="11345"/>
                    <a:pt x="9791" y="7861"/>
                  </a:cubicBezTo>
                  <a:cubicBezTo>
                    <a:pt x="11092" y="4377"/>
                    <a:pt x="11613" y="2287"/>
                    <a:pt x="12003" y="2287"/>
                  </a:cubicBezTo>
                  <a:cubicBezTo>
                    <a:pt x="12394" y="2287"/>
                    <a:pt x="12654" y="4377"/>
                    <a:pt x="12914" y="6468"/>
                  </a:cubicBezTo>
                  <a:cubicBezTo>
                    <a:pt x="13174" y="8558"/>
                    <a:pt x="13435" y="10648"/>
                    <a:pt x="14085" y="12739"/>
                  </a:cubicBezTo>
                  <a:cubicBezTo>
                    <a:pt x="14736" y="14829"/>
                    <a:pt x="15777" y="16919"/>
                    <a:pt x="17078" y="17442"/>
                  </a:cubicBezTo>
                  <a:cubicBezTo>
                    <a:pt x="18379" y="17965"/>
                    <a:pt x="19941" y="16919"/>
                    <a:pt x="21502" y="15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1444806" y="1380066"/>
              <a:ext cx="125536" cy="31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600" fill="norm" stroke="1" extrusionOk="0">
                  <a:moveTo>
                    <a:pt x="501" y="0"/>
                  </a:moveTo>
                  <a:cubicBezTo>
                    <a:pt x="1209" y="3357"/>
                    <a:pt x="1918" y="6714"/>
                    <a:pt x="2803" y="10070"/>
                  </a:cubicBezTo>
                  <a:cubicBezTo>
                    <a:pt x="3688" y="13427"/>
                    <a:pt x="4750" y="16784"/>
                    <a:pt x="5282" y="18827"/>
                  </a:cubicBezTo>
                  <a:cubicBezTo>
                    <a:pt x="5813" y="20870"/>
                    <a:pt x="5813" y="21600"/>
                    <a:pt x="5813" y="21600"/>
                  </a:cubicBezTo>
                  <a:cubicBezTo>
                    <a:pt x="5813" y="21600"/>
                    <a:pt x="5813" y="20870"/>
                    <a:pt x="6344" y="19046"/>
                  </a:cubicBezTo>
                  <a:cubicBezTo>
                    <a:pt x="6875" y="17222"/>
                    <a:pt x="7937" y="14303"/>
                    <a:pt x="9000" y="12551"/>
                  </a:cubicBezTo>
                  <a:cubicBezTo>
                    <a:pt x="10062" y="10800"/>
                    <a:pt x="11124" y="10216"/>
                    <a:pt x="12541" y="9851"/>
                  </a:cubicBezTo>
                  <a:cubicBezTo>
                    <a:pt x="13957" y="9486"/>
                    <a:pt x="15727" y="9341"/>
                    <a:pt x="17144" y="9632"/>
                  </a:cubicBezTo>
                  <a:cubicBezTo>
                    <a:pt x="18560" y="9924"/>
                    <a:pt x="19623" y="10654"/>
                    <a:pt x="20331" y="12041"/>
                  </a:cubicBezTo>
                  <a:cubicBezTo>
                    <a:pt x="21039" y="13427"/>
                    <a:pt x="21393" y="15470"/>
                    <a:pt x="20331" y="17003"/>
                  </a:cubicBezTo>
                  <a:cubicBezTo>
                    <a:pt x="19268" y="18535"/>
                    <a:pt x="16790" y="19557"/>
                    <a:pt x="13603" y="19995"/>
                  </a:cubicBezTo>
                  <a:cubicBezTo>
                    <a:pt x="10416" y="20432"/>
                    <a:pt x="6521" y="20286"/>
                    <a:pt x="4042" y="19849"/>
                  </a:cubicBezTo>
                  <a:cubicBezTo>
                    <a:pt x="1563" y="19411"/>
                    <a:pt x="501" y="18681"/>
                    <a:pt x="147" y="17951"/>
                  </a:cubicBezTo>
                  <a:cubicBezTo>
                    <a:pt x="-207" y="17222"/>
                    <a:pt x="147" y="16492"/>
                    <a:pt x="501" y="15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1612900" y="1538816"/>
              <a:ext cx="2540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1644650" y="1380066"/>
              <a:ext cx="635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1743227" y="1246716"/>
              <a:ext cx="15723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600" fill="norm" stroke="1" extrusionOk="0">
                  <a:moveTo>
                    <a:pt x="20055" y="0"/>
                  </a:moveTo>
                  <a:cubicBezTo>
                    <a:pt x="11955" y="2647"/>
                    <a:pt x="3855" y="5294"/>
                    <a:pt x="1155" y="8365"/>
                  </a:cubicBezTo>
                  <a:cubicBezTo>
                    <a:pt x="-1545" y="11435"/>
                    <a:pt x="1155" y="14929"/>
                    <a:pt x="2505" y="17206"/>
                  </a:cubicBezTo>
                  <a:cubicBezTo>
                    <a:pt x="3855" y="19482"/>
                    <a:pt x="3855" y="20541"/>
                    <a:pt x="38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835149" y="1405466"/>
              <a:ext cx="190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800"/>
                    <a:pt x="0" y="12000"/>
                    <a:pt x="3600" y="8400"/>
                  </a:cubicBezTo>
                  <a:cubicBezTo>
                    <a:pt x="7200" y="4800"/>
                    <a:pt x="14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1895185" y="1267649"/>
              <a:ext cx="258867" cy="64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476" fill="norm" stroke="1" extrusionOk="0">
                  <a:moveTo>
                    <a:pt x="2356" y="1626"/>
                  </a:moveTo>
                  <a:cubicBezTo>
                    <a:pt x="2874" y="1344"/>
                    <a:pt x="3393" y="1063"/>
                    <a:pt x="4084" y="711"/>
                  </a:cubicBezTo>
                  <a:cubicBezTo>
                    <a:pt x="4775" y="359"/>
                    <a:pt x="5639" y="-63"/>
                    <a:pt x="5985" y="7"/>
                  </a:cubicBezTo>
                  <a:cubicBezTo>
                    <a:pt x="6330" y="78"/>
                    <a:pt x="6158" y="641"/>
                    <a:pt x="5466" y="1977"/>
                  </a:cubicBezTo>
                  <a:cubicBezTo>
                    <a:pt x="4775" y="3314"/>
                    <a:pt x="3566" y="5425"/>
                    <a:pt x="3134" y="7149"/>
                  </a:cubicBezTo>
                  <a:cubicBezTo>
                    <a:pt x="2702" y="8873"/>
                    <a:pt x="3047" y="10209"/>
                    <a:pt x="3566" y="11054"/>
                  </a:cubicBezTo>
                  <a:cubicBezTo>
                    <a:pt x="4084" y="11898"/>
                    <a:pt x="4775" y="12250"/>
                    <a:pt x="5380" y="12285"/>
                  </a:cubicBezTo>
                  <a:cubicBezTo>
                    <a:pt x="5985" y="12320"/>
                    <a:pt x="6503" y="12039"/>
                    <a:pt x="6676" y="11476"/>
                  </a:cubicBezTo>
                  <a:cubicBezTo>
                    <a:pt x="6849" y="10913"/>
                    <a:pt x="6676" y="10069"/>
                    <a:pt x="5985" y="9365"/>
                  </a:cubicBezTo>
                  <a:cubicBezTo>
                    <a:pt x="5294" y="8661"/>
                    <a:pt x="4084" y="8099"/>
                    <a:pt x="2874" y="7852"/>
                  </a:cubicBezTo>
                  <a:cubicBezTo>
                    <a:pt x="1665" y="7606"/>
                    <a:pt x="455" y="7676"/>
                    <a:pt x="110" y="7852"/>
                  </a:cubicBezTo>
                  <a:cubicBezTo>
                    <a:pt x="-236" y="8028"/>
                    <a:pt x="282" y="8310"/>
                    <a:pt x="974" y="8450"/>
                  </a:cubicBezTo>
                  <a:cubicBezTo>
                    <a:pt x="1665" y="8591"/>
                    <a:pt x="2529" y="8591"/>
                    <a:pt x="4257" y="8450"/>
                  </a:cubicBezTo>
                  <a:cubicBezTo>
                    <a:pt x="5985" y="8310"/>
                    <a:pt x="8577" y="8028"/>
                    <a:pt x="10305" y="7782"/>
                  </a:cubicBezTo>
                  <a:cubicBezTo>
                    <a:pt x="12033" y="7536"/>
                    <a:pt x="12897" y="7325"/>
                    <a:pt x="13674" y="6973"/>
                  </a:cubicBezTo>
                  <a:cubicBezTo>
                    <a:pt x="14452" y="6621"/>
                    <a:pt x="15143" y="6129"/>
                    <a:pt x="15489" y="6058"/>
                  </a:cubicBezTo>
                  <a:cubicBezTo>
                    <a:pt x="15834" y="5988"/>
                    <a:pt x="15834" y="6340"/>
                    <a:pt x="16180" y="7430"/>
                  </a:cubicBezTo>
                  <a:cubicBezTo>
                    <a:pt x="16526" y="8521"/>
                    <a:pt x="17217" y="10350"/>
                    <a:pt x="18167" y="12109"/>
                  </a:cubicBezTo>
                  <a:cubicBezTo>
                    <a:pt x="19118" y="13868"/>
                    <a:pt x="20327" y="15557"/>
                    <a:pt x="20846" y="16999"/>
                  </a:cubicBezTo>
                  <a:cubicBezTo>
                    <a:pt x="21364" y="18441"/>
                    <a:pt x="21191" y="19637"/>
                    <a:pt x="20241" y="20411"/>
                  </a:cubicBezTo>
                  <a:cubicBezTo>
                    <a:pt x="19290" y="21185"/>
                    <a:pt x="17562" y="21537"/>
                    <a:pt x="15316" y="21467"/>
                  </a:cubicBezTo>
                  <a:cubicBezTo>
                    <a:pt x="13070" y="21396"/>
                    <a:pt x="10305" y="20904"/>
                    <a:pt x="8663" y="20482"/>
                  </a:cubicBezTo>
                  <a:cubicBezTo>
                    <a:pt x="7022" y="20059"/>
                    <a:pt x="6503" y="19708"/>
                    <a:pt x="5985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2674904" y="1188437"/>
              <a:ext cx="233397" cy="436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10" fill="norm" stroke="1" extrusionOk="0">
                  <a:moveTo>
                    <a:pt x="17954" y="15081"/>
                  </a:moveTo>
                  <a:cubicBezTo>
                    <a:pt x="15230" y="13725"/>
                    <a:pt x="12506" y="12368"/>
                    <a:pt x="10171" y="11847"/>
                  </a:cubicBezTo>
                  <a:cubicBezTo>
                    <a:pt x="7835" y="11325"/>
                    <a:pt x="5889" y="11638"/>
                    <a:pt x="4235" y="13047"/>
                  </a:cubicBezTo>
                  <a:cubicBezTo>
                    <a:pt x="2581" y="14455"/>
                    <a:pt x="1219" y="16960"/>
                    <a:pt x="538" y="18473"/>
                  </a:cubicBezTo>
                  <a:cubicBezTo>
                    <a:pt x="-143" y="19986"/>
                    <a:pt x="-143" y="20508"/>
                    <a:pt x="343" y="20873"/>
                  </a:cubicBezTo>
                  <a:cubicBezTo>
                    <a:pt x="830" y="21238"/>
                    <a:pt x="1803" y="21447"/>
                    <a:pt x="2776" y="21499"/>
                  </a:cubicBezTo>
                  <a:cubicBezTo>
                    <a:pt x="3749" y="21551"/>
                    <a:pt x="4722" y="21447"/>
                    <a:pt x="6084" y="20455"/>
                  </a:cubicBezTo>
                  <a:cubicBezTo>
                    <a:pt x="7446" y="19464"/>
                    <a:pt x="9198" y="17586"/>
                    <a:pt x="10657" y="14925"/>
                  </a:cubicBezTo>
                  <a:cubicBezTo>
                    <a:pt x="12116" y="12264"/>
                    <a:pt x="13284" y="8821"/>
                    <a:pt x="13868" y="6421"/>
                  </a:cubicBezTo>
                  <a:cubicBezTo>
                    <a:pt x="14452" y="4021"/>
                    <a:pt x="14452" y="2664"/>
                    <a:pt x="14257" y="1673"/>
                  </a:cubicBezTo>
                  <a:cubicBezTo>
                    <a:pt x="14062" y="681"/>
                    <a:pt x="13673" y="55"/>
                    <a:pt x="13284" y="3"/>
                  </a:cubicBezTo>
                  <a:cubicBezTo>
                    <a:pt x="12895" y="-49"/>
                    <a:pt x="12506" y="473"/>
                    <a:pt x="11922" y="2247"/>
                  </a:cubicBezTo>
                  <a:cubicBezTo>
                    <a:pt x="11338" y="4021"/>
                    <a:pt x="10560" y="7047"/>
                    <a:pt x="10852" y="9760"/>
                  </a:cubicBezTo>
                  <a:cubicBezTo>
                    <a:pt x="11143" y="12473"/>
                    <a:pt x="12506" y="14873"/>
                    <a:pt x="13576" y="16229"/>
                  </a:cubicBezTo>
                  <a:cubicBezTo>
                    <a:pt x="14646" y="17586"/>
                    <a:pt x="15425" y="17899"/>
                    <a:pt x="16689" y="17742"/>
                  </a:cubicBezTo>
                  <a:cubicBezTo>
                    <a:pt x="17954" y="17586"/>
                    <a:pt x="19706" y="16960"/>
                    <a:pt x="21457" y="16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2923371" y="1382415"/>
              <a:ext cx="238929" cy="201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49" fill="norm" stroke="1" extrusionOk="0">
                  <a:moveTo>
                    <a:pt x="356" y="11110"/>
                  </a:moveTo>
                  <a:cubicBezTo>
                    <a:pt x="2062" y="8883"/>
                    <a:pt x="3767" y="6656"/>
                    <a:pt x="4620" y="4875"/>
                  </a:cubicBezTo>
                  <a:cubicBezTo>
                    <a:pt x="5472" y="3093"/>
                    <a:pt x="5472" y="1757"/>
                    <a:pt x="4999" y="1423"/>
                  </a:cubicBezTo>
                  <a:cubicBezTo>
                    <a:pt x="4525" y="1089"/>
                    <a:pt x="3577" y="1757"/>
                    <a:pt x="2535" y="3539"/>
                  </a:cubicBezTo>
                  <a:cubicBezTo>
                    <a:pt x="1493" y="5320"/>
                    <a:pt x="356" y="8215"/>
                    <a:pt x="72" y="10887"/>
                  </a:cubicBezTo>
                  <a:cubicBezTo>
                    <a:pt x="-212" y="13559"/>
                    <a:pt x="356" y="16009"/>
                    <a:pt x="1588" y="17345"/>
                  </a:cubicBezTo>
                  <a:cubicBezTo>
                    <a:pt x="2820" y="18681"/>
                    <a:pt x="4714" y="18904"/>
                    <a:pt x="6135" y="18013"/>
                  </a:cubicBezTo>
                  <a:cubicBezTo>
                    <a:pt x="7556" y="17122"/>
                    <a:pt x="8504" y="15118"/>
                    <a:pt x="9262" y="13225"/>
                  </a:cubicBezTo>
                  <a:cubicBezTo>
                    <a:pt x="10020" y="11332"/>
                    <a:pt x="10588" y="9551"/>
                    <a:pt x="10872" y="9217"/>
                  </a:cubicBezTo>
                  <a:cubicBezTo>
                    <a:pt x="11156" y="8883"/>
                    <a:pt x="11156" y="9996"/>
                    <a:pt x="11156" y="11778"/>
                  </a:cubicBezTo>
                  <a:cubicBezTo>
                    <a:pt x="11156" y="13559"/>
                    <a:pt x="11156" y="16009"/>
                    <a:pt x="11062" y="17901"/>
                  </a:cubicBezTo>
                  <a:cubicBezTo>
                    <a:pt x="10967" y="19794"/>
                    <a:pt x="10777" y="21130"/>
                    <a:pt x="10683" y="21242"/>
                  </a:cubicBezTo>
                  <a:cubicBezTo>
                    <a:pt x="10588" y="21353"/>
                    <a:pt x="10588" y="20240"/>
                    <a:pt x="11062" y="17345"/>
                  </a:cubicBezTo>
                  <a:cubicBezTo>
                    <a:pt x="11535" y="14450"/>
                    <a:pt x="12483" y="9774"/>
                    <a:pt x="13241" y="6767"/>
                  </a:cubicBezTo>
                  <a:cubicBezTo>
                    <a:pt x="13999" y="3761"/>
                    <a:pt x="14567" y="2425"/>
                    <a:pt x="15325" y="1423"/>
                  </a:cubicBezTo>
                  <a:cubicBezTo>
                    <a:pt x="16083" y="421"/>
                    <a:pt x="17030" y="-247"/>
                    <a:pt x="17788" y="87"/>
                  </a:cubicBezTo>
                  <a:cubicBezTo>
                    <a:pt x="18546" y="421"/>
                    <a:pt x="19114" y="1757"/>
                    <a:pt x="19399" y="4318"/>
                  </a:cubicBezTo>
                  <a:cubicBezTo>
                    <a:pt x="19683" y="6879"/>
                    <a:pt x="19683" y="10664"/>
                    <a:pt x="19967" y="13002"/>
                  </a:cubicBezTo>
                  <a:cubicBezTo>
                    <a:pt x="20251" y="15341"/>
                    <a:pt x="20820" y="16231"/>
                    <a:pt x="21388" y="17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3242564" y="1385707"/>
              <a:ext cx="86359" cy="227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0928" fill="norm" stroke="1" extrusionOk="0">
                  <a:moveTo>
                    <a:pt x="18202" y="2984"/>
                  </a:moveTo>
                  <a:cubicBezTo>
                    <a:pt x="17221" y="2011"/>
                    <a:pt x="16239" y="1038"/>
                    <a:pt x="14030" y="454"/>
                  </a:cubicBezTo>
                  <a:cubicBezTo>
                    <a:pt x="11821" y="-129"/>
                    <a:pt x="8384" y="-324"/>
                    <a:pt x="5193" y="941"/>
                  </a:cubicBezTo>
                  <a:cubicBezTo>
                    <a:pt x="2002" y="2206"/>
                    <a:pt x="-943" y="4930"/>
                    <a:pt x="284" y="7362"/>
                  </a:cubicBezTo>
                  <a:cubicBezTo>
                    <a:pt x="1512" y="9795"/>
                    <a:pt x="6912" y="11935"/>
                    <a:pt x="10839" y="13590"/>
                  </a:cubicBezTo>
                  <a:cubicBezTo>
                    <a:pt x="14766" y="15244"/>
                    <a:pt x="17221" y="16411"/>
                    <a:pt x="18693" y="17481"/>
                  </a:cubicBezTo>
                  <a:cubicBezTo>
                    <a:pt x="20166" y="18552"/>
                    <a:pt x="20657" y="19525"/>
                    <a:pt x="18939" y="20206"/>
                  </a:cubicBezTo>
                  <a:cubicBezTo>
                    <a:pt x="17221" y="20887"/>
                    <a:pt x="13293" y="21276"/>
                    <a:pt x="10102" y="20498"/>
                  </a:cubicBezTo>
                  <a:cubicBezTo>
                    <a:pt x="6912" y="19719"/>
                    <a:pt x="4457" y="17773"/>
                    <a:pt x="2002" y="15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3390899" y="1430866"/>
              <a:ext cx="190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3422650" y="1303866"/>
              <a:ext cx="63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3522133" y="1119716"/>
              <a:ext cx="297942" cy="71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58" fill="norm" stroke="1" extrusionOk="0">
                  <a:moveTo>
                    <a:pt x="6085" y="0"/>
                  </a:moveTo>
                  <a:cubicBezTo>
                    <a:pt x="5628" y="2230"/>
                    <a:pt x="5172" y="4460"/>
                    <a:pt x="4792" y="6531"/>
                  </a:cubicBezTo>
                  <a:cubicBezTo>
                    <a:pt x="4411" y="8602"/>
                    <a:pt x="4107" y="10513"/>
                    <a:pt x="4031" y="11660"/>
                  </a:cubicBezTo>
                  <a:cubicBezTo>
                    <a:pt x="3955" y="12807"/>
                    <a:pt x="4107" y="13189"/>
                    <a:pt x="4487" y="13253"/>
                  </a:cubicBezTo>
                  <a:cubicBezTo>
                    <a:pt x="4868" y="13317"/>
                    <a:pt x="5476" y="13062"/>
                    <a:pt x="5628" y="12425"/>
                  </a:cubicBezTo>
                  <a:cubicBezTo>
                    <a:pt x="5780" y="11788"/>
                    <a:pt x="5476" y="10768"/>
                    <a:pt x="5096" y="10067"/>
                  </a:cubicBezTo>
                  <a:cubicBezTo>
                    <a:pt x="4715" y="9366"/>
                    <a:pt x="4259" y="8984"/>
                    <a:pt x="3651" y="8729"/>
                  </a:cubicBezTo>
                  <a:cubicBezTo>
                    <a:pt x="3042" y="8474"/>
                    <a:pt x="2282" y="8347"/>
                    <a:pt x="1521" y="8283"/>
                  </a:cubicBezTo>
                  <a:cubicBezTo>
                    <a:pt x="761" y="8219"/>
                    <a:pt x="0" y="8219"/>
                    <a:pt x="0" y="8347"/>
                  </a:cubicBezTo>
                  <a:cubicBezTo>
                    <a:pt x="0" y="8474"/>
                    <a:pt x="761" y="8729"/>
                    <a:pt x="2358" y="8888"/>
                  </a:cubicBezTo>
                  <a:cubicBezTo>
                    <a:pt x="3955" y="9048"/>
                    <a:pt x="6389" y="9112"/>
                    <a:pt x="8442" y="9048"/>
                  </a:cubicBezTo>
                  <a:cubicBezTo>
                    <a:pt x="10496" y="8984"/>
                    <a:pt x="12169" y="8793"/>
                    <a:pt x="13234" y="8442"/>
                  </a:cubicBezTo>
                  <a:cubicBezTo>
                    <a:pt x="14299" y="8092"/>
                    <a:pt x="14755" y="7582"/>
                    <a:pt x="14679" y="7423"/>
                  </a:cubicBezTo>
                  <a:cubicBezTo>
                    <a:pt x="14603" y="7264"/>
                    <a:pt x="13994" y="7455"/>
                    <a:pt x="13614" y="7869"/>
                  </a:cubicBezTo>
                  <a:cubicBezTo>
                    <a:pt x="13234" y="8283"/>
                    <a:pt x="13082" y="8920"/>
                    <a:pt x="13614" y="9749"/>
                  </a:cubicBezTo>
                  <a:cubicBezTo>
                    <a:pt x="14146" y="10577"/>
                    <a:pt x="15363" y="11596"/>
                    <a:pt x="16808" y="13030"/>
                  </a:cubicBezTo>
                  <a:cubicBezTo>
                    <a:pt x="18254" y="14464"/>
                    <a:pt x="19927" y="16312"/>
                    <a:pt x="20763" y="17681"/>
                  </a:cubicBezTo>
                  <a:cubicBezTo>
                    <a:pt x="21600" y="19051"/>
                    <a:pt x="21600" y="19943"/>
                    <a:pt x="20915" y="20581"/>
                  </a:cubicBezTo>
                  <a:cubicBezTo>
                    <a:pt x="20231" y="21218"/>
                    <a:pt x="18862" y="21600"/>
                    <a:pt x="16808" y="21409"/>
                  </a:cubicBezTo>
                  <a:cubicBezTo>
                    <a:pt x="14755" y="21218"/>
                    <a:pt x="12017" y="20453"/>
                    <a:pt x="9279" y="19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4375149" y="1075765"/>
              <a:ext cx="457201" cy="413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9000" y="4883"/>
                  </a:moveTo>
                  <a:cubicBezTo>
                    <a:pt x="9100" y="3574"/>
                    <a:pt x="9200" y="2265"/>
                    <a:pt x="9100" y="1338"/>
                  </a:cubicBezTo>
                  <a:cubicBezTo>
                    <a:pt x="9000" y="410"/>
                    <a:pt x="8700" y="-135"/>
                    <a:pt x="7800" y="29"/>
                  </a:cubicBezTo>
                  <a:cubicBezTo>
                    <a:pt x="6900" y="192"/>
                    <a:pt x="5400" y="1065"/>
                    <a:pt x="4500" y="3029"/>
                  </a:cubicBezTo>
                  <a:cubicBezTo>
                    <a:pt x="3600" y="4992"/>
                    <a:pt x="3300" y="8047"/>
                    <a:pt x="3450" y="10829"/>
                  </a:cubicBezTo>
                  <a:cubicBezTo>
                    <a:pt x="3600" y="13610"/>
                    <a:pt x="4200" y="16120"/>
                    <a:pt x="4500" y="17865"/>
                  </a:cubicBezTo>
                  <a:cubicBezTo>
                    <a:pt x="4800" y="19610"/>
                    <a:pt x="4800" y="20592"/>
                    <a:pt x="4550" y="21029"/>
                  </a:cubicBezTo>
                  <a:cubicBezTo>
                    <a:pt x="4300" y="21465"/>
                    <a:pt x="3800" y="21356"/>
                    <a:pt x="3100" y="20810"/>
                  </a:cubicBezTo>
                  <a:cubicBezTo>
                    <a:pt x="2400" y="20265"/>
                    <a:pt x="1500" y="19283"/>
                    <a:pt x="900" y="18520"/>
                  </a:cubicBezTo>
                  <a:cubicBezTo>
                    <a:pt x="300" y="17756"/>
                    <a:pt x="0" y="17210"/>
                    <a:pt x="0" y="16720"/>
                  </a:cubicBezTo>
                  <a:cubicBezTo>
                    <a:pt x="0" y="16229"/>
                    <a:pt x="300" y="15792"/>
                    <a:pt x="1250" y="15301"/>
                  </a:cubicBezTo>
                  <a:cubicBezTo>
                    <a:pt x="2200" y="14810"/>
                    <a:pt x="3800" y="14265"/>
                    <a:pt x="4950" y="13938"/>
                  </a:cubicBezTo>
                  <a:cubicBezTo>
                    <a:pt x="6100" y="13610"/>
                    <a:pt x="6800" y="13501"/>
                    <a:pt x="7300" y="13229"/>
                  </a:cubicBezTo>
                  <a:cubicBezTo>
                    <a:pt x="7800" y="12956"/>
                    <a:pt x="8100" y="12520"/>
                    <a:pt x="8100" y="12629"/>
                  </a:cubicBezTo>
                  <a:cubicBezTo>
                    <a:pt x="8100" y="12738"/>
                    <a:pt x="7800" y="13392"/>
                    <a:pt x="7650" y="14047"/>
                  </a:cubicBezTo>
                  <a:cubicBezTo>
                    <a:pt x="7500" y="14701"/>
                    <a:pt x="7500" y="15356"/>
                    <a:pt x="7750" y="16120"/>
                  </a:cubicBezTo>
                  <a:cubicBezTo>
                    <a:pt x="8000" y="16883"/>
                    <a:pt x="8500" y="17756"/>
                    <a:pt x="9000" y="18083"/>
                  </a:cubicBezTo>
                  <a:cubicBezTo>
                    <a:pt x="9500" y="18410"/>
                    <a:pt x="10000" y="18192"/>
                    <a:pt x="10550" y="17483"/>
                  </a:cubicBezTo>
                  <a:cubicBezTo>
                    <a:pt x="11100" y="16774"/>
                    <a:pt x="11700" y="15574"/>
                    <a:pt x="12100" y="14701"/>
                  </a:cubicBezTo>
                  <a:cubicBezTo>
                    <a:pt x="12500" y="13829"/>
                    <a:pt x="12700" y="13283"/>
                    <a:pt x="12800" y="13283"/>
                  </a:cubicBezTo>
                  <a:cubicBezTo>
                    <a:pt x="12900" y="13283"/>
                    <a:pt x="12900" y="13829"/>
                    <a:pt x="12900" y="14374"/>
                  </a:cubicBezTo>
                  <a:cubicBezTo>
                    <a:pt x="12900" y="14920"/>
                    <a:pt x="12900" y="15465"/>
                    <a:pt x="13050" y="16120"/>
                  </a:cubicBezTo>
                  <a:cubicBezTo>
                    <a:pt x="13200" y="16774"/>
                    <a:pt x="13500" y="17538"/>
                    <a:pt x="13900" y="17974"/>
                  </a:cubicBezTo>
                  <a:cubicBezTo>
                    <a:pt x="14300" y="18410"/>
                    <a:pt x="14800" y="18520"/>
                    <a:pt x="15200" y="18356"/>
                  </a:cubicBezTo>
                  <a:cubicBezTo>
                    <a:pt x="15600" y="18192"/>
                    <a:pt x="15900" y="17756"/>
                    <a:pt x="16150" y="17265"/>
                  </a:cubicBezTo>
                  <a:cubicBezTo>
                    <a:pt x="16400" y="16774"/>
                    <a:pt x="16600" y="16229"/>
                    <a:pt x="16800" y="15683"/>
                  </a:cubicBezTo>
                  <a:cubicBezTo>
                    <a:pt x="17000" y="15138"/>
                    <a:pt x="17200" y="14592"/>
                    <a:pt x="17300" y="14592"/>
                  </a:cubicBezTo>
                  <a:cubicBezTo>
                    <a:pt x="17400" y="14592"/>
                    <a:pt x="17400" y="15138"/>
                    <a:pt x="17350" y="15738"/>
                  </a:cubicBezTo>
                  <a:cubicBezTo>
                    <a:pt x="17300" y="16338"/>
                    <a:pt x="17200" y="16992"/>
                    <a:pt x="17050" y="17701"/>
                  </a:cubicBezTo>
                  <a:cubicBezTo>
                    <a:pt x="16900" y="18410"/>
                    <a:pt x="16700" y="19174"/>
                    <a:pt x="16650" y="19283"/>
                  </a:cubicBezTo>
                  <a:cubicBezTo>
                    <a:pt x="16600" y="19392"/>
                    <a:pt x="16700" y="18847"/>
                    <a:pt x="17100" y="17592"/>
                  </a:cubicBezTo>
                  <a:cubicBezTo>
                    <a:pt x="17500" y="16338"/>
                    <a:pt x="18200" y="14374"/>
                    <a:pt x="18750" y="13174"/>
                  </a:cubicBezTo>
                  <a:cubicBezTo>
                    <a:pt x="19300" y="11974"/>
                    <a:pt x="19700" y="11538"/>
                    <a:pt x="20000" y="11592"/>
                  </a:cubicBezTo>
                  <a:cubicBezTo>
                    <a:pt x="20300" y="11647"/>
                    <a:pt x="20500" y="12192"/>
                    <a:pt x="20600" y="13229"/>
                  </a:cubicBezTo>
                  <a:cubicBezTo>
                    <a:pt x="20700" y="14265"/>
                    <a:pt x="20700" y="15792"/>
                    <a:pt x="20850" y="16774"/>
                  </a:cubicBezTo>
                  <a:cubicBezTo>
                    <a:pt x="21000" y="17756"/>
                    <a:pt x="21300" y="18192"/>
                    <a:pt x="21600" y="18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4912454" y="1281551"/>
              <a:ext cx="91347" cy="17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046" fill="norm" stroke="1" extrusionOk="0">
                  <a:moveTo>
                    <a:pt x="16767" y="1917"/>
                  </a:moveTo>
                  <a:cubicBezTo>
                    <a:pt x="14312" y="900"/>
                    <a:pt x="11858" y="-116"/>
                    <a:pt x="9649" y="11"/>
                  </a:cubicBezTo>
                  <a:cubicBezTo>
                    <a:pt x="7440" y="138"/>
                    <a:pt x="5476" y="1409"/>
                    <a:pt x="3512" y="4204"/>
                  </a:cubicBezTo>
                  <a:cubicBezTo>
                    <a:pt x="1549" y="6999"/>
                    <a:pt x="-415" y="11319"/>
                    <a:pt x="76" y="14623"/>
                  </a:cubicBezTo>
                  <a:cubicBezTo>
                    <a:pt x="567" y="17926"/>
                    <a:pt x="3512" y="20213"/>
                    <a:pt x="7440" y="20849"/>
                  </a:cubicBezTo>
                  <a:cubicBezTo>
                    <a:pt x="11367" y="21484"/>
                    <a:pt x="16276" y="20468"/>
                    <a:pt x="21185" y="19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5096102" y="1087966"/>
              <a:ext cx="53749" cy="328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88" fill="norm" stroke="1" extrusionOk="0">
                  <a:moveTo>
                    <a:pt x="21095" y="0"/>
                  </a:moveTo>
                  <a:cubicBezTo>
                    <a:pt x="16941" y="277"/>
                    <a:pt x="12787" y="554"/>
                    <a:pt x="9464" y="1662"/>
                  </a:cubicBezTo>
                  <a:cubicBezTo>
                    <a:pt x="6141" y="2769"/>
                    <a:pt x="3649" y="4708"/>
                    <a:pt x="1987" y="7477"/>
                  </a:cubicBezTo>
                  <a:cubicBezTo>
                    <a:pt x="326" y="10246"/>
                    <a:pt x="-505" y="13846"/>
                    <a:pt x="326" y="16200"/>
                  </a:cubicBezTo>
                  <a:cubicBezTo>
                    <a:pt x="1157" y="18554"/>
                    <a:pt x="3649" y="19662"/>
                    <a:pt x="6557" y="20423"/>
                  </a:cubicBezTo>
                  <a:cubicBezTo>
                    <a:pt x="9464" y="21185"/>
                    <a:pt x="12787" y="21600"/>
                    <a:pt x="15280" y="21462"/>
                  </a:cubicBezTo>
                  <a:cubicBezTo>
                    <a:pt x="17772" y="21323"/>
                    <a:pt x="19433" y="20631"/>
                    <a:pt x="21095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5079949" y="1214966"/>
              <a:ext cx="184202" cy="18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04" fill="norm" stroke="1" extrusionOk="0">
                  <a:moveTo>
                    <a:pt x="742" y="10681"/>
                  </a:moveTo>
                  <a:cubicBezTo>
                    <a:pt x="251" y="9495"/>
                    <a:pt x="-240" y="8308"/>
                    <a:pt x="128" y="7477"/>
                  </a:cubicBezTo>
                  <a:cubicBezTo>
                    <a:pt x="496" y="6646"/>
                    <a:pt x="1724" y="6171"/>
                    <a:pt x="4301" y="6646"/>
                  </a:cubicBezTo>
                  <a:cubicBezTo>
                    <a:pt x="6878" y="7121"/>
                    <a:pt x="10805" y="8545"/>
                    <a:pt x="13505" y="10444"/>
                  </a:cubicBezTo>
                  <a:cubicBezTo>
                    <a:pt x="16205" y="12343"/>
                    <a:pt x="17678" y="14716"/>
                    <a:pt x="18169" y="16853"/>
                  </a:cubicBezTo>
                  <a:cubicBezTo>
                    <a:pt x="18660" y="18989"/>
                    <a:pt x="18169" y="20888"/>
                    <a:pt x="17924" y="21244"/>
                  </a:cubicBezTo>
                  <a:cubicBezTo>
                    <a:pt x="17678" y="21600"/>
                    <a:pt x="17678" y="20413"/>
                    <a:pt x="18292" y="16615"/>
                  </a:cubicBezTo>
                  <a:cubicBezTo>
                    <a:pt x="18905" y="12818"/>
                    <a:pt x="20133" y="6409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5292115" y="1257870"/>
              <a:ext cx="95363" cy="14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057" fill="norm" stroke="1" extrusionOk="0">
                  <a:moveTo>
                    <a:pt x="18745" y="229"/>
                  </a:moveTo>
                  <a:cubicBezTo>
                    <a:pt x="15988" y="-84"/>
                    <a:pt x="13230" y="-397"/>
                    <a:pt x="10013" y="1638"/>
                  </a:cubicBezTo>
                  <a:cubicBezTo>
                    <a:pt x="6796" y="3673"/>
                    <a:pt x="3120" y="8055"/>
                    <a:pt x="1281" y="11029"/>
                  </a:cubicBezTo>
                  <a:cubicBezTo>
                    <a:pt x="-557" y="14003"/>
                    <a:pt x="-557" y="15568"/>
                    <a:pt x="2200" y="17290"/>
                  </a:cubicBezTo>
                  <a:cubicBezTo>
                    <a:pt x="4958" y="19012"/>
                    <a:pt x="10473" y="20890"/>
                    <a:pt x="14149" y="21046"/>
                  </a:cubicBezTo>
                  <a:cubicBezTo>
                    <a:pt x="17826" y="21203"/>
                    <a:pt x="19664" y="19638"/>
                    <a:pt x="20354" y="16194"/>
                  </a:cubicBezTo>
                  <a:cubicBezTo>
                    <a:pt x="21043" y="12751"/>
                    <a:pt x="20583" y="7429"/>
                    <a:pt x="20124" y="2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5437716" y="1246716"/>
              <a:ext cx="105885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600" fill="norm" stroke="1" extrusionOk="0">
                  <a:moveTo>
                    <a:pt x="847" y="0"/>
                  </a:moveTo>
                  <a:cubicBezTo>
                    <a:pt x="847" y="5214"/>
                    <a:pt x="847" y="10428"/>
                    <a:pt x="635" y="13655"/>
                  </a:cubicBezTo>
                  <a:cubicBezTo>
                    <a:pt x="424" y="16883"/>
                    <a:pt x="0" y="18124"/>
                    <a:pt x="0" y="17628"/>
                  </a:cubicBezTo>
                  <a:cubicBezTo>
                    <a:pt x="0" y="17131"/>
                    <a:pt x="424" y="14897"/>
                    <a:pt x="1694" y="12414"/>
                  </a:cubicBezTo>
                  <a:cubicBezTo>
                    <a:pt x="2965" y="9931"/>
                    <a:pt x="5082" y="7200"/>
                    <a:pt x="7624" y="5338"/>
                  </a:cubicBezTo>
                  <a:cubicBezTo>
                    <a:pt x="10165" y="3476"/>
                    <a:pt x="13129" y="2483"/>
                    <a:pt x="15671" y="3228"/>
                  </a:cubicBezTo>
                  <a:cubicBezTo>
                    <a:pt x="18212" y="3972"/>
                    <a:pt x="20329" y="6455"/>
                    <a:pt x="20965" y="9807"/>
                  </a:cubicBezTo>
                  <a:cubicBezTo>
                    <a:pt x="21600" y="13159"/>
                    <a:pt x="20753" y="17379"/>
                    <a:pt x="199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5594350" y="1481666"/>
              <a:ext cx="254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6045563" y="1263416"/>
              <a:ext cx="124931" cy="471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396" fill="norm" stroke="1" extrusionOk="0">
                  <a:moveTo>
                    <a:pt x="4258" y="7307"/>
                  </a:moveTo>
                  <a:cubicBezTo>
                    <a:pt x="3178" y="10667"/>
                    <a:pt x="2098" y="14027"/>
                    <a:pt x="1558" y="16235"/>
                  </a:cubicBezTo>
                  <a:cubicBezTo>
                    <a:pt x="1018" y="18443"/>
                    <a:pt x="1018" y="19499"/>
                    <a:pt x="838" y="20267"/>
                  </a:cubicBezTo>
                  <a:cubicBezTo>
                    <a:pt x="658" y="21035"/>
                    <a:pt x="298" y="21515"/>
                    <a:pt x="118" y="21371"/>
                  </a:cubicBezTo>
                  <a:cubicBezTo>
                    <a:pt x="-62" y="21227"/>
                    <a:pt x="-62" y="20459"/>
                    <a:pt x="298" y="18059"/>
                  </a:cubicBezTo>
                  <a:cubicBezTo>
                    <a:pt x="658" y="15659"/>
                    <a:pt x="1378" y="11627"/>
                    <a:pt x="2278" y="8747"/>
                  </a:cubicBezTo>
                  <a:cubicBezTo>
                    <a:pt x="3178" y="5867"/>
                    <a:pt x="4258" y="4139"/>
                    <a:pt x="5158" y="3035"/>
                  </a:cubicBezTo>
                  <a:cubicBezTo>
                    <a:pt x="6058" y="1931"/>
                    <a:pt x="6778" y="1451"/>
                    <a:pt x="7858" y="1019"/>
                  </a:cubicBezTo>
                  <a:cubicBezTo>
                    <a:pt x="8938" y="587"/>
                    <a:pt x="10378" y="203"/>
                    <a:pt x="11998" y="59"/>
                  </a:cubicBezTo>
                  <a:cubicBezTo>
                    <a:pt x="13618" y="-85"/>
                    <a:pt x="15418" y="11"/>
                    <a:pt x="17218" y="635"/>
                  </a:cubicBezTo>
                  <a:cubicBezTo>
                    <a:pt x="19018" y="1259"/>
                    <a:pt x="20818" y="2411"/>
                    <a:pt x="21178" y="3611"/>
                  </a:cubicBezTo>
                  <a:cubicBezTo>
                    <a:pt x="21538" y="4811"/>
                    <a:pt x="20458" y="6059"/>
                    <a:pt x="19018" y="6827"/>
                  </a:cubicBezTo>
                  <a:cubicBezTo>
                    <a:pt x="17578" y="7595"/>
                    <a:pt x="15778" y="7883"/>
                    <a:pt x="13978" y="8075"/>
                  </a:cubicBezTo>
                  <a:cubicBezTo>
                    <a:pt x="12178" y="8267"/>
                    <a:pt x="10378" y="8363"/>
                    <a:pt x="9658" y="8267"/>
                  </a:cubicBezTo>
                  <a:cubicBezTo>
                    <a:pt x="8938" y="8171"/>
                    <a:pt x="9298" y="7883"/>
                    <a:pt x="9658" y="7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6248400" y="997937"/>
              <a:ext cx="184150" cy="47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10428" y="15962"/>
                  </a:moveTo>
                  <a:cubicBezTo>
                    <a:pt x="10924" y="15480"/>
                    <a:pt x="11421" y="14998"/>
                    <a:pt x="11297" y="14564"/>
                  </a:cubicBezTo>
                  <a:cubicBezTo>
                    <a:pt x="11172" y="14130"/>
                    <a:pt x="10428" y="13744"/>
                    <a:pt x="9434" y="13696"/>
                  </a:cubicBezTo>
                  <a:cubicBezTo>
                    <a:pt x="8441" y="13648"/>
                    <a:pt x="7200" y="13937"/>
                    <a:pt x="5586" y="14757"/>
                  </a:cubicBezTo>
                  <a:cubicBezTo>
                    <a:pt x="3972" y="15576"/>
                    <a:pt x="1986" y="16926"/>
                    <a:pt x="993" y="17842"/>
                  </a:cubicBezTo>
                  <a:cubicBezTo>
                    <a:pt x="0" y="18759"/>
                    <a:pt x="0" y="19241"/>
                    <a:pt x="0" y="19723"/>
                  </a:cubicBezTo>
                  <a:cubicBezTo>
                    <a:pt x="0" y="20205"/>
                    <a:pt x="0" y="20687"/>
                    <a:pt x="621" y="21025"/>
                  </a:cubicBezTo>
                  <a:cubicBezTo>
                    <a:pt x="1241" y="21362"/>
                    <a:pt x="2483" y="21555"/>
                    <a:pt x="3848" y="21362"/>
                  </a:cubicBezTo>
                  <a:cubicBezTo>
                    <a:pt x="5214" y="21169"/>
                    <a:pt x="6703" y="20591"/>
                    <a:pt x="8814" y="18807"/>
                  </a:cubicBezTo>
                  <a:cubicBezTo>
                    <a:pt x="10924" y="17023"/>
                    <a:pt x="13655" y="14034"/>
                    <a:pt x="15517" y="10851"/>
                  </a:cubicBezTo>
                  <a:cubicBezTo>
                    <a:pt x="17379" y="7669"/>
                    <a:pt x="18372" y="4294"/>
                    <a:pt x="18745" y="2366"/>
                  </a:cubicBezTo>
                  <a:cubicBezTo>
                    <a:pt x="19117" y="437"/>
                    <a:pt x="18869" y="-45"/>
                    <a:pt x="18621" y="3"/>
                  </a:cubicBezTo>
                  <a:cubicBezTo>
                    <a:pt x="18372" y="51"/>
                    <a:pt x="18124" y="630"/>
                    <a:pt x="17503" y="2751"/>
                  </a:cubicBezTo>
                  <a:cubicBezTo>
                    <a:pt x="16883" y="4873"/>
                    <a:pt x="15890" y="8537"/>
                    <a:pt x="15641" y="11189"/>
                  </a:cubicBezTo>
                  <a:cubicBezTo>
                    <a:pt x="15393" y="13841"/>
                    <a:pt x="15890" y="15480"/>
                    <a:pt x="17007" y="16637"/>
                  </a:cubicBezTo>
                  <a:cubicBezTo>
                    <a:pt x="18124" y="17794"/>
                    <a:pt x="19862" y="18469"/>
                    <a:pt x="21600" y="19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6578600" y="1024542"/>
              <a:ext cx="101600" cy="41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21600" y="1319"/>
                  </a:moveTo>
                  <a:cubicBezTo>
                    <a:pt x="20250" y="768"/>
                    <a:pt x="18900" y="217"/>
                    <a:pt x="17100" y="51"/>
                  </a:cubicBezTo>
                  <a:cubicBezTo>
                    <a:pt x="15300" y="-114"/>
                    <a:pt x="13050" y="106"/>
                    <a:pt x="10575" y="933"/>
                  </a:cubicBezTo>
                  <a:cubicBezTo>
                    <a:pt x="8100" y="1759"/>
                    <a:pt x="5400" y="3192"/>
                    <a:pt x="4050" y="5617"/>
                  </a:cubicBezTo>
                  <a:cubicBezTo>
                    <a:pt x="2700" y="8041"/>
                    <a:pt x="2700" y="11457"/>
                    <a:pt x="2250" y="14268"/>
                  </a:cubicBezTo>
                  <a:cubicBezTo>
                    <a:pt x="1800" y="17078"/>
                    <a:pt x="900" y="19282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6502400" y="1310216"/>
              <a:ext cx="1079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94" y="14400"/>
                    <a:pt x="3388" y="7200"/>
                    <a:pt x="6988" y="3600"/>
                  </a:cubicBezTo>
                  <a:cubicBezTo>
                    <a:pt x="10588" y="0"/>
                    <a:pt x="1609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6680200" y="1405466"/>
              <a:ext cx="5715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7270750" y="1000009"/>
              <a:ext cx="101600" cy="43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21600" y="5353"/>
                  </a:moveTo>
                  <a:cubicBezTo>
                    <a:pt x="21600" y="4294"/>
                    <a:pt x="21600" y="3235"/>
                    <a:pt x="21600" y="2441"/>
                  </a:cubicBezTo>
                  <a:cubicBezTo>
                    <a:pt x="21600" y="1647"/>
                    <a:pt x="21600" y="1118"/>
                    <a:pt x="20475" y="694"/>
                  </a:cubicBezTo>
                  <a:cubicBezTo>
                    <a:pt x="19350" y="271"/>
                    <a:pt x="17100" y="-47"/>
                    <a:pt x="15075" y="6"/>
                  </a:cubicBezTo>
                  <a:cubicBezTo>
                    <a:pt x="13050" y="59"/>
                    <a:pt x="11250" y="482"/>
                    <a:pt x="9000" y="2177"/>
                  </a:cubicBezTo>
                  <a:cubicBezTo>
                    <a:pt x="6750" y="3871"/>
                    <a:pt x="4050" y="6835"/>
                    <a:pt x="2925" y="10012"/>
                  </a:cubicBezTo>
                  <a:cubicBezTo>
                    <a:pt x="1800" y="13188"/>
                    <a:pt x="2250" y="16577"/>
                    <a:pt x="2025" y="18535"/>
                  </a:cubicBezTo>
                  <a:cubicBezTo>
                    <a:pt x="1800" y="20494"/>
                    <a:pt x="900" y="21024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7175227" y="1265766"/>
              <a:ext cx="190774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2167" y="21600"/>
                  </a:moveTo>
                  <a:cubicBezTo>
                    <a:pt x="980" y="17760"/>
                    <a:pt x="-207" y="13920"/>
                    <a:pt x="30" y="11280"/>
                  </a:cubicBezTo>
                  <a:cubicBezTo>
                    <a:pt x="268" y="8640"/>
                    <a:pt x="1929" y="7200"/>
                    <a:pt x="5490" y="5760"/>
                  </a:cubicBezTo>
                  <a:cubicBezTo>
                    <a:pt x="9050" y="4320"/>
                    <a:pt x="14509" y="2880"/>
                    <a:pt x="17477" y="1920"/>
                  </a:cubicBezTo>
                  <a:cubicBezTo>
                    <a:pt x="20444" y="960"/>
                    <a:pt x="20918" y="480"/>
                    <a:pt x="213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7410450" y="1361016"/>
              <a:ext cx="114300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00" y="4469"/>
                    <a:pt x="10400" y="8938"/>
                    <a:pt x="14000" y="12538"/>
                  </a:cubicBezTo>
                  <a:cubicBezTo>
                    <a:pt x="17600" y="16138"/>
                    <a:pt x="19600" y="188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7427504" y="1354666"/>
              <a:ext cx="122647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fill="norm" stroke="1" extrusionOk="0">
                  <a:moveTo>
                    <a:pt x="21213" y="0"/>
                  </a:moveTo>
                  <a:cubicBezTo>
                    <a:pt x="16820" y="3176"/>
                    <a:pt x="12427" y="6353"/>
                    <a:pt x="8766" y="9635"/>
                  </a:cubicBezTo>
                  <a:cubicBezTo>
                    <a:pt x="5105" y="12918"/>
                    <a:pt x="2176" y="16306"/>
                    <a:pt x="894" y="18318"/>
                  </a:cubicBezTo>
                  <a:cubicBezTo>
                    <a:pt x="-387" y="20329"/>
                    <a:pt x="-21" y="20965"/>
                    <a:pt x="3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7659987" y="1033685"/>
              <a:ext cx="163214" cy="36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32" fill="norm" stroke="1" extrusionOk="0">
                  <a:moveTo>
                    <a:pt x="21353" y="2439"/>
                  </a:moveTo>
                  <a:cubicBezTo>
                    <a:pt x="20799" y="1570"/>
                    <a:pt x="20245" y="701"/>
                    <a:pt x="19276" y="266"/>
                  </a:cubicBezTo>
                  <a:cubicBezTo>
                    <a:pt x="18307" y="-168"/>
                    <a:pt x="16922" y="-168"/>
                    <a:pt x="14291" y="1011"/>
                  </a:cubicBezTo>
                  <a:cubicBezTo>
                    <a:pt x="11661" y="2191"/>
                    <a:pt x="7784" y="4549"/>
                    <a:pt x="5153" y="7280"/>
                  </a:cubicBezTo>
                  <a:cubicBezTo>
                    <a:pt x="2522" y="10011"/>
                    <a:pt x="1138" y="13115"/>
                    <a:pt x="445" y="15163"/>
                  </a:cubicBezTo>
                  <a:cubicBezTo>
                    <a:pt x="-247" y="17211"/>
                    <a:pt x="-247" y="18204"/>
                    <a:pt x="1276" y="19073"/>
                  </a:cubicBezTo>
                  <a:cubicBezTo>
                    <a:pt x="2799" y="19942"/>
                    <a:pt x="5845" y="20687"/>
                    <a:pt x="8891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7823200" y="1159532"/>
              <a:ext cx="177800" cy="205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1132"/>
                  </a:moveTo>
                  <a:cubicBezTo>
                    <a:pt x="2057" y="5278"/>
                    <a:pt x="4114" y="9423"/>
                    <a:pt x="4886" y="12587"/>
                  </a:cubicBezTo>
                  <a:cubicBezTo>
                    <a:pt x="5657" y="15750"/>
                    <a:pt x="5143" y="17932"/>
                    <a:pt x="4371" y="19350"/>
                  </a:cubicBezTo>
                  <a:cubicBezTo>
                    <a:pt x="3600" y="20768"/>
                    <a:pt x="2571" y="21423"/>
                    <a:pt x="1800" y="21096"/>
                  </a:cubicBezTo>
                  <a:cubicBezTo>
                    <a:pt x="1029" y="20768"/>
                    <a:pt x="514" y="19459"/>
                    <a:pt x="1286" y="16950"/>
                  </a:cubicBezTo>
                  <a:cubicBezTo>
                    <a:pt x="2057" y="14441"/>
                    <a:pt x="4114" y="10732"/>
                    <a:pt x="6043" y="7896"/>
                  </a:cubicBezTo>
                  <a:cubicBezTo>
                    <a:pt x="7971" y="5059"/>
                    <a:pt x="9771" y="3096"/>
                    <a:pt x="11314" y="1787"/>
                  </a:cubicBezTo>
                  <a:cubicBezTo>
                    <a:pt x="12857" y="478"/>
                    <a:pt x="14143" y="-177"/>
                    <a:pt x="14529" y="41"/>
                  </a:cubicBezTo>
                  <a:cubicBezTo>
                    <a:pt x="14914" y="259"/>
                    <a:pt x="14400" y="1350"/>
                    <a:pt x="13757" y="3532"/>
                  </a:cubicBezTo>
                  <a:cubicBezTo>
                    <a:pt x="13114" y="5714"/>
                    <a:pt x="12343" y="8987"/>
                    <a:pt x="13629" y="11168"/>
                  </a:cubicBezTo>
                  <a:cubicBezTo>
                    <a:pt x="14914" y="13350"/>
                    <a:pt x="18257" y="14441"/>
                    <a:pt x="21600" y="15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8000999" y="1094316"/>
              <a:ext cx="103342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18144" y="0"/>
                  </a:moveTo>
                  <a:cubicBezTo>
                    <a:pt x="19872" y="3071"/>
                    <a:pt x="21600" y="6141"/>
                    <a:pt x="20952" y="9212"/>
                  </a:cubicBezTo>
                  <a:cubicBezTo>
                    <a:pt x="20304" y="12282"/>
                    <a:pt x="17280" y="15353"/>
                    <a:pt x="13392" y="17418"/>
                  </a:cubicBezTo>
                  <a:cubicBezTo>
                    <a:pt x="9504" y="19482"/>
                    <a:pt x="4752" y="205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1710266" y="2335169"/>
              <a:ext cx="183710" cy="722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493" fill="norm" stroke="1" extrusionOk="0">
                  <a:moveTo>
                    <a:pt x="3398" y="7858"/>
                  </a:moveTo>
                  <a:cubicBezTo>
                    <a:pt x="2427" y="9684"/>
                    <a:pt x="1456" y="11510"/>
                    <a:pt x="1092" y="13683"/>
                  </a:cubicBezTo>
                  <a:cubicBezTo>
                    <a:pt x="728" y="15855"/>
                    <a:pt x="971" y="18374"/>
                    <a:pt x="1092" y="19791"/>
                  </a:cubicBezTo>
                  <a:cubicBezTo>
                    <a:pt x="1213" y="21208"/>
                    <a:pt x="1213" y="21523"/>
                    <a:pt x="1092" y="21492"/>
                  </a:cubicBezTo>
                  <a:cubicBezTo>
                    <a:pt x="971" y="21460"/>
                    <a:pt x="728" y="21082"/>
                    <a:pt x="485" y="19728"/>
                  </a:cubicBezTo>
                  <a:cubicBezTo>
                    <a:pt x="243" y="18374"/>
                    <a:pt x="0" y="16044"/>
                    <a:pt x="0" y="13620"/>
                  </a:cubicBezTo>
                  <a:cubicBezTo>
                    <a:pt x="0" y="11195"/>
                    <a:pt x="243" y="8676"/>
                    <a:pt x="1092" y="6567"/>
                  </a:cubicBezTo>
                  <a:cubicBezTo>
                    <a:pt x="1942" y="4457"/>
                    <a:pt x="3398" y="2757"/>
                    <a:pt x="4611" y="1718"/>
                  </a:cubicBezTo>
                  <a:cubicBezTo>
                    <a:pt x="5825" y="679"/>
                    <a:pt x="6796" y="301"/>
                    <a:pt x="8009" y="112"/>
                  </a:cubicBezTo>
                  <a:cubicBezTo>
                    <a:pt x="9222" y="-77"/>
                    <a:pt x="10679" y="-77"/>
                    <a:pt x="12742" y="521"/>
                  </a:cubicBezTo>
                  <a:cubicBezTo>
                    <a:pt x="14804" y="1120"/>
                    <a:pt x="17474" y="2316"/>
                    <a:pt x="19173" y="3513"/>
                  </a:cubicBezTo>
                  <a:cubicBezTo>
                    <a:pt x="20872" y="4709"/>
                    <a:pt x="21600" y="5906"/>
                    <a:pt x="20629" y="6913"/>
                  </a:cubicBezTo>
                  <a:cubicBezTo>
                    <a:pt x="19658" y="7921"/>
                    <a:pt x="16989" y="8739"/>
                    <a:pt x="14319" y="9212"/>
                  </a:cubicBezTo>
                  <a:cubicBezTo>
                    <a:pt x="11649" y="9684"/>
                    <a:pt x="8980" y="9810"/>
                    <a:pt x="6917" y="9873"/>
                  </a:cubicBezTo>
                  <a:cubicBezTo>
                    <a:pt x="4854" y="9936"/>
                    <a:pt x="3398" y="9936"/>
                    <a:pt x="2670" y="9810"/>
                  </a:cubicBezTo>
                  <a:cubicBezTo>
                    <a:pt x="1942" y="9684"/>
                    <a:pt x="1942" y="9432"/>
                    <a:pt x="1942" y="9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1864783" y="2643716"/>
              <a:ext cx="211667" cy="32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81" fill="norm" stroke="1" extrusionOk="0">
                  <a:moveTo>
                    <a:pt x="214" y="5017"/>
                  </a:moveTo>
                  <a:cubicBezTo>
                    <a:pt x="0" y="4320"/>
                    <a:pt x="-214" y="3623"/>
                    <a:pt x="428" y="3345"/>
                  </a:cubicBezTo>
                  <a:cubicBezTo>
                    <a:pt x="1069" y="3066"/>
                    <a:pt x="2566" y="3205"/>
                    <a:pt x="4598" y="4738"/>
                  </a:cubicBezTo>
                  <a:cubicBezTo>
                    <a:pt x="6630" y="6271"/>
                    <a:pt x="9196" y="9197"/>
                    <a:pt x="10586" y="12054"/>
                  </a:cubicBezTo>
                  <a:cubicBezTo>
                    <a:pt x="11976" y="14911"/>
                    <a:pt x="12190" y="17698"/>
                    <a:pt x="11869" y="19370"/>
                  </a:cubicBezTo>
                  <a:cubicBezTo>
                    <a:pt x="11548" y="21043"/>
                    <a:pt x="10693" y="21600"/>
                    <a:pt x="9944" y="21461"/>
                  </a:cubicBezTo>
                  <a:cubicBezTo>
                    <a:pt x="9196" y="21321"/>
                    <a:pt x="8554" y="20485"/>
                    <a:pt x="8554" y="17977"/>
                  </a:cubicBezTo>
                  <a:cubicBezTo>
                    <a:pt x="8554" y="15468"/>
                    <a:pt x="9196" y="11288"/>
                    <a:pt x="10693" y="8152"/>
                  </a:cubicBezTo>
                  <a:cubicBezTo>
                    <a:pt x="12190" y="5017"/>
                    <a:pt x="14542" y="2926"/>
                    <a:pt x="16467" y="1742"/>
                  </a:cubicBezTo>
                  <a:cubicBezTo>
                    <a:pt x="18392" y="557"/>
                    <a:pt x="19889" y="279"/>
                    <a:pt x="213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2346237" y="2390658"/>
              <a:ext cx="142963" cy="538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62" fill="norm" stroke="1" extrusionOk="0">
                  <a:moveTo>
                    <a:pt x="21454" y="470"/>
                  </a:moveTo>
                  <a:cubicBezTo>
                    <a:pt x="19866" y="216"/>
                    <a:pt x="18278" y="-38"/>
                    <a:pt x="17007" y="4"/>
                  </a:cubicBezTo>
                  <a:cubicBezTo>
                    <a:pt x="15736" y="47"/>
                    <a:pt x="14783" y="386"/>
                    <a:pt x="12560" y="1910"/>
                  </a:cubicBezTo>
                  <a:cubicBezTo>
                    <a:pt x="10336" y="3435"/>
                    <a:pt x="6842" y="6146"/>
                    <a:pt x="4301" y="8644"/>
                  </a:cubicBezTo>
                  <a:cubicBezTo>
                    <a:pt x="1760" y="11143"/>
                    <a:pt x="172" y="13430"/>
                    <a:pt x="13" y="15082"/>
                  </a:cubicBezTo>
                  <a:cubicBezTo>
                    <a:pt x="-146" y="16734"/>
                    <a:pt x="1125" y="17750"/>
                    <a:pt x="4778" y="18724"/>
                  </a:cubicBezTo>
                  <a:cubicBezTo>
                    <a:pt x="8430" y="19698"/>
                    <a:pt x="14466" y="20630"/>
                    <a:pt x="20501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2673350" y="2502564"/>
              <a:ext cx="292100" cy="420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74"/>
                  </a:moveTo>
                  <a:cubicBezTo>
                    <a:pt x="783" y="-34"/>
                    <a:pt x="1565" y="-142"/>
                    <a:pt x="2896" y="668"/>
                  </a:cubicBezTo>
                  <a:cubicBezTo>
                    <a:pt x="4226" y="1478"/>
                    <a:pt x="6104" y="3206"/>
                    <a:pt x="8609" y="5744"/>
                  </a:cubicBezTo>
                  <a:cubicBezTo>
                    <a:pt x="11113" y="8282"/>
                    <a:pt x="14243" y="11630"/>
                    <a:pt x="16513" y="14384"/>
                  </a:cubicBezTo>
                  <a:cubicBezTo>
                    <a:pt x="18783" y="17138"/>
                    <a:pt x="20191" y="19298"/>
                    <a:pt x="2160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2736850" y="2485908"/>
              <a:ext cx="266700" cy="42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21600" y="597"/>
                  </a:moveTo>
                  <a:cubicBezTo>
                    <a:pt x="20914" y="274"/>
                    <a:pt x="20229" y="-48"/>
                    <a:pt x="19629" y="6"/>
                  </a:cubicBezTo>
                  <a:cubicBezTo>
                    <a:pt x="19029" y="59"/>
                    <a:pt x="18514" y="489"/>
                    <a:pt x="17143" y="2209"/>
                  </a:cubicBezTo>
                  <a:cubicBezTo>
                    <a:pt x="15771" y="3928"/>
                    <a:pt x="13543" y="6937"/>
                    <a:pt x="11143" y="9731"/>
                  </a:cubicBezTo>
                  <a:cubicBezTo>
                    <a:pt x="8743" y="12525"/>
                    <a:pt x="6171" y="15104"/>
                    <a:pt x="4286" y="17039"/>
                  </a:cubicBezTo>
                  <a:cubicBezTo>
                    <a:pt x="2400" y="18973"/>
                    <a:pt x="1200" y="20262"/>
                    <a:pt x="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3209216" y="2474154"/>
              <a:ext cx="213434" cy="34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325" fill="norm" stroke="1" extrusionOk="0">
                  <a:moveTo>
                    <a:pt x="20082" y="1870"/>
                  </a:moveTo>
                  <a:cubicBezTo>
                    <a:pt x="20082" y="1207"/>
                    <a:pt x="20082" y="545"/>
                    <a:pt x="19447" y="213"/>
                  </a:cubicBezTo>
                  <a:cubicBezTo>
                    <a:pt x="18812" y="-118"/>
                    <a:pt x="17541" y="-118"/>
                    <a:pt x="15318" y="611"/>
                  </a:cubicBezTo>
                  <a:cubicBezTo>
                    <a:pt x="13094" y="1340"/>
                    <a:pt x="9918" y="2797"/>
                    <a:pt x="7165" y="5116"/>
                  </a:cubicBezTo>
                  <a:cubicBezTo>
                    <a:pt x="4412" y="7435"/>
                    <a:pt x="2082" y="10616"/>
                    <a:pt x="918" y="13134"/>
                  </a:cubicBezTo>
                  <a:cubicBezTo>
                    <a:pt x="-247" y="15651"/>
                    <a:pt x="-247" y="17507"/>
                    <a:pt x="600" y="18832"/>
                  </a:cubicBezTo>
                  <a:cubicBezTo>
                    <a:pt x="1447" y="20157"/>
                    <a:pt x="3141" y="20952"/>
                    <a:pt x="6318" y="21217"/>
                  </a:cubicBezTo>
                  <a:cubicBezTo>
                    <a:pt x="9494" y="21482"/>
                    <a:pt x="14153" y="21217"/>
                    <a:pt x="16906" y="20886"/>
                  </a:cubicBezTo>
                  <a:cubicBezTo>
                    <a:pt x="19659" y="20554"/>
                    <a:pt x="20506" y="20157"/>
                    <a:pt x="21353" y="19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3194050" y="2713566"/>
              <a:ext cx="2476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15" y="17100"/>
                    <a:pt x="9231" y="12600"/>
                    <a:pt x="12831" y="9000"/>
                  </a:cubicBezTo>
                  <a:cubicBezTo>
                    <a:pt x="16431" y="5400"/>
                    <a:pt x="19015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3712342" y="2410136"/>
              <a:ext cx="199258" cy="398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526" fill="norm" stroke="1" extrusionOk="0">
                  <a:moveTo>
                    <a:pt x="21181" y="955"/>
                  </a:moveTo>
                  <a:cubicBezTo>
                    <a:pt x="20281" y="612"/>
                    <a:pt x="19381" y="269"/>
                    <a:pt x="18143" y="97"/>
                  </a:cubicBezTo>
                  <a:cubicBezTo>
                    <a:pt x="16906" y="-74"/>
                    <a:pt x="15331" y="-74"/>
                    <a:pt x="13531" y="555"/>
                  </a:cubicBezTo>
                  <a:cubicBezTo>
                    <a:pt x="11731" y="1183"/>
                    <a:pt x="9706" y="2440"/>
                    <a:pt x="7343" y="4669"/>
                  </a:cubicBezTo>
                  <a:cubicBezTo>
                    <a:pt x="4981" y="6897"/>
                    <a:pt x="2281" y="10097"/>
                    <a:pt x="931" y="12612"/>
                  </a:cubicBezTo>
                  <a:cubicBezTo>
                    <a:pt x="-419" y="15126"/>
                    <a:pt x="-419" y="16955"/>
                    <a:pt x="1719" y="18326"/>
                  </a:cubicBezTo>
                  <a:cubicBezTo>
                    <a:pt x="3856" y="19697"/>
                    <a:pt x="8131" y="20612"/>
                    <a:pt x="12406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3909794" y="2551020"/>
              <a:ext cx="249456" cy="181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396" fill="norm" stroke="1" extrusionOk="0">
                  <a:moveTo>
                    <a:pt x="12679" y="4698"/>
                  </a:moveTo>
                  <a:cubicBezTo>
                    <a:pt x="12498" y="3512"/>
                    <a:pt x="12316" y="2325"/>
                    <a:pt x="11318" y="1257"/>
                  </a:cubicBezTo>
                  <a:cubicBezTo>
                    <a:pt x="10320" y="188"/>
                    <a:pt x="8505" y="-761"/>
                    <a:pt x="6599" y="901"/>
                  </a:cubicBezTo>
                  <a:cubicBezTo>
                    <a:pt x="4693" y="2562"/>
                    <a:pt x="2696" y="6835"/>
                    <a:pt x="1607" y="9683"/>
                  </a:cubicBezTo>
                  <a:cubicBezTo>
                    <a:pt x="518" y="12531"/>
                    <a:pt x="337" y="13955"/>
                    <a:pt x="155" y="15498"/>
                  </a:cubicBezTo>
                  <a:cubicBezTo>
                    <a:pt x="-26" y="17041"/>
                    <a:pt x="-208" y="18703"/>
                    <a:pt x="609" y="19652"/>
                  </a:cubicBezTo>
                  <a:cubicBezTo>
                    <a:pt x="1426" y="20602"/>
                    <a:pt x="3241" y="20839"/>
                    <a:pt x="4965" y="19177"/>
                  </a:cubicBezTo>
                  <a:cubicBezTo>
                    <a:pt x="6689" y="17516"/>
                    <a:pt x="8323" y="13955"/>
                    <a:pt x="9321" y="11582"/>
                  </a:cubicBezTo>
                  <a:cubicBezTo>
                    <a:pt x="10320" y="9208"/>
                    <a:pt x="10683" y="8021"/>
                    <a:pt x="11227" y="7903"/>
                  </a:cubicBezTo>
                  <a:cubicBezTo>
                    <a:pt x="11772" y="7784"/>
                    <a:pt x="12498" y="8734"/>
                    <a:pt x="14222" y="10988"/>
                  </a:cubicBezTo>
                  <a:cubicBezTo>
                    <a:pt x="15947" y="13243"/>
                    <a:pt x="18669" y="16804"/>
                    <a:pt x="21392" y="20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4210050" y="2719916"/>
              <a:ext cx="78463" cy="176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85" fill="norm" stroke="1" extrusionOk="0">
                  <a:moveTo>
                    <a:pt x="20463" y="0"/>
                  </a:moveTo>
                  <a:cubicBezTo>
                    <a:pt x="21032" y="4114"/>
                    <a:pt x="21600" y="8229"/>
                    <a:pt x="20179" y="11571"/>
                  </a:cubicBezTo>
                  <a:cubicBezTo>
                    <a:pt x="18758" y="14914"/>
                    <a:pt x="15347" y="17486"/>
                    <a:pt x="12505" y="19157"/>
                  </a:cubicBezTo>
                  <a:cubicBezTo>
                    <a:pt x="9663" y="20829"/>
                    <a:pt x="7389" y="21600"/>
                    <a:pt x="5400" y="21471"/>
                  </a:cubicBezTo>
                  <a:cubicBezTo>
                    <a:pt x="3411" y="21343"/>
                    <a:pt x="1705" y="20314"/>
                    <a:pt x="0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4491566" y="2383366"/>
              <a:ext cx="148459" cy="42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432" fill="norm" stroke="1" extrusionOk="0">
                  <a:moveTo>
                    <a:pt x="4200" y="0"/>
                  </a:moveTo>
                  <a:cubicBezTo>
                    <a:pt x="3600" y="3009"/>
                    <a:pt x="3000" y="6018"/>
                    <a:pt x="2400" y="8758"/>
                  </a:cubicBezTo>
                  <a:cubicBezTo>
                    <a:pt x="1800" y="11499"/>
                    <a:pt x="1200" y="13970"/>
                    <a:pt x="750" y="15475"/>
                  </a:cubicBezTo>
                  <a:cubicBezTo>
                    <a:pt x="300" y="16979"/>
                    <a:pt x="0" y="17516"/>
                    <a:pt x="0" y="17516"/>
                  </a:cubicBezTo>
                  <a:cubicBezTo>
                    <a:pt x="0" y="17516"/>
                    <a:pt x="300" y="16979"/>
                    <a:pt x="1350" y="16119"/>
                  </a:cubicBezTo>
                  <a:cubicBezTo>
                    <a:pt x="2400" y="15260"/>
                    <a:pt x="4200" y="14078"/>
                    <a:pt x="5700" y="13325"/>
                  </a:cubicBezTo>
                  <a:cubicBezTo>
                    <a:pt x="7200" y="12573"/>
                    <a:pt x="8400" y="12251"/>
                    <a:pt x="10200" y="12036"/>
                  </a:cubicBezTo>
                  <a:cubicBezTo>
                    <a:pt x="12000" y="11821"/>
                    <a:pt x="14400" y="11713"/>
                    <a:pt x="16200" y="11982"/>
                  </a:cubicBezTo>
                  <a:cubicBezTo>
                    <a:pt x="18000" y="12251"/>
                    <a:pt x="19200" y="12896"/>
                    <a:pt x="20100" y="14024"/>
                  </a:cubicBezTo>
                  <a:cubicBezTo>
                    <a:pt x="21000" y="15152"/>
                    <a:pt x="21600" y="16764"/>
                    <a:pt x="20250" y="18107"/>
                  </a:cubicBezTo>
                  <a:cubicBezTo>
                    <a:pt x="18900" y="19451"/>
                    <a:pt x="15600" y="20525"/>
                    <a:pt x="12900" y="21063"/>
                  </a:cubicBezTo>
                  <a:cubicBezTo>
                    <a:pt x="10200" y="21600"/>
                    <a:pt x="8100" y="21600"/>
                    <a:pt x="6600" y="20740"/>
                  </a:cubicBezTo>
                  <a:cubicBezTo>
                    <a:pt x="5100" y="19881"/>
                    <a:pt x="4200" y="18161"/>
                    <a:pt x="3300" y="16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4768849" y="2361639"/>
              <a:ext cx="105480" cy="466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528" fill="norm" stroke="1" extrusionOk="0">
                  <a:moveTo>
                    <a:pt x="1246" y="123"/>
                  </a:moveTo>
                  <a:cubicBezTo>
                    <a:pt x="3323" y="26"/>
                    <a:pt x="5400" y="-72"/>
                    <a:pt x="7062" y="75"/>
                  </a:cubicBezTo>
                  <a:cubicBezTo>
                    <a:pt x="8723" y="221"/>
                    <a:pt x="9969" y="612"/>
                    <a:pt x="12046" y="1980"/>
                  </a:cubicBezTo>
                  <a:cubicBezTo>
                    <a:pt x="14123" y="3349"/>
                    <a:pt x="17031" y="5695"/>
                    <a:pt x="18900" y="8285"/>
                  </a:cubicBezTo>
                  <a:cubicBezTo>
                    <a:pt x="20769" y="10875"/>
                    <a:pt x="21600" y="13709"/>
                    <a:pt x="19315" y="15957"/>
                  </a:cubicBezTo>
                  <a:cubicBezTo>
                    <a:pt x="17031" y="18205"/>
                    <a:pt x="11631" y="19866"/>
                    <a:pt x="7892" y="20697"/>
                  </a:cubicBezTo>
                  <a:cubicBezTo>
                    <a:pt x="4154" y="21528"/>
                    <a:pt x="2077" y="21528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4978399" y="2256366"/>
              <a:ext cx="119248" cy="64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514" fill="norm" stroke="1" extrusionOk="0">
                  <a:moveTo>
                    <a:pt x="1117" y="0"/>
                  </a:moveTo>
                  <a:cubicBezTo>
                    <a:pt x="5214" y="1700"/>
                    <a:pt x="9310" y="3399"/>
                    <a:pt x="12848" y="5524"/>
                  </a:cubicBezTo>
                  <a:cubicBezTo>
                    <a:pt x="16386" y="7649"/>
                    <a:pt x="19366" y="10198"/>
                    <a:pt x="20483" y="12535"/>
                  </a:cubicBezTo>
                  <a:cubicBezTo>
                    <a:pt x="21600" y="14872"/>
                    <a:pt x="20855" y="16997"/>
                    <a:pt x="18062" y="18484"/>
                  </a:cubicBezTo>
                  <a:cubicBezTo>
                    <a:pt x="15269" y="19971"/>
                    <a:pt x="10428" y="20821"/>
                    <a:pt x="7076" y="21210"/>
                  </a:cubicBezTo>
                  <a:cubicBezTo>
                    <a:pt x="3724" y="21600"/>
                    <a:pt x="1862" y="21529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5562600" y="2669116"/>
              <a:ext cx="1651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4400"/>
                    <a:pt x="4431" y="7200"/>
                    <a:pt x="8031" y="3600"/>
                  </a:cubicBezTo>
                  <a:cubicBezTo>
                    <a:pt x="11631" y="0"/>
                    <a:pt x="166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5594350" y="2764366"/>
              <a:ext cx="1016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6229350" y="2348728"/>
              <a:ext cx="171450" cy="72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21600" y="2512"/>
                  </a:moveTo>
                  <a:cubicBezTo>
                    <a:pt x="21600" y="1765"/>
                    <a:pt x="21600" y="1018"/>
                    <a:pt x="20933" y="552"/>
                  </a:cubicBezTo>
                  <a:cubicBezTo>
                    <a:pt x="20267" y="85"/>
                    <a:pt x="18933" y="-102"/>
                    <a:pt x="16267" y="54"/>
                  </a:cubicBezTo>
                  <a:cubicBezTo>
                    <a:pt x="13600" y="209"/>
                    <a:pt x="9600" y="707"/>
                    <a:pt x="6667" y="1672"/>
                  </a:cubicBezTo>
                  <a:cubicBezTo>
                    <a:pt x="3733" y="2637"/>
                    <a:pt x="1867" y="4069"/>
                    <a:pt x="1333" y="5780"/>
                  </a:cubicBezTo>
                  <a:cubicBezTo>
                    <a:pt x="800" y="7492"/>
                    <a:pt x="1600" y="9484"/>
                    <a:pt x="3200" y="11320"/>
                  </a:cubicBezTo>
                  <a:cubicBezTo>
                    <a:pt x="4800" y="13157"/>
                    <a:pt x="7200" y="14837"/>
                    <a:pt x="8800" y="16176"/>
                  </a:cubicBezTo>
                  <a:cubicBezTo>
                    <a:pt x="10400" y="17514"/>
                    <a:pt x="11200" y="18510"/>
                    <a:pt x="11067" y="19382"/>
                  </a:cubicBezTo>
                  <a:cubicBezTo>
                    <a:pt x="10933" y="20253"/>
                    <a:pt x="9867" y="21000"/>
                    <a:pt x="7867" y="21249"/>
                  </a:cubicBezTo>
                  <a:cubicBezTo>
                    <a:pt x="5867" y="21498"/>
                    <a:pt x="2933" y="21249"/>
                    <a:pt x="0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6127750" y="3243973"/>
              <a:ext cx="196850" cy="12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4" fill="norm" stroke="1" extrusionOk="0">
                  <a:moveTo>
                    <a:pt x="13935" y="6656"/>
                  </a:moveTo>
                  <a:cubicBezTo>
                    <a:pt x="13703" y="4942"/>
                    <a:pt x="13471" y="3227"/>
                    <a:pt x="12194" y="1856"/>
                  </a:cubicBezTo>
                  <a:cubicBezTo>
                    <a:pt x="10916" y="485"/>
                    <a:pt x="8594" y="-544"/>
                    <a:pt x="6619" y="313"/>
                  </a:cubicBezTo>
                  <a:cubicBezTo>
                    <a:pt x="4645" y="1170"/>
                    <a:pt x="3019" y="3913"/>
                    <a:pt x="1858" y="7170"/>
                  </a:cubicBezTo>
                  <a:cubicBezTo>
                    <a:pt x="697" y="10427"/>
                    <a:pt x="0" y="14199"/>
                    <a:pt x="0" y="16770"/>
                  </a:cubicBezTo>
                  <a:cubicBezTo>
                    <a:pt x="0" y="19342"/>
                    <a:pt x="697" y="20713"/>
                    <a:pt x="1626" y="20885"/>
                  </a:cubicBezTo>
                  <a:cubicBezTo>
                    <a:pt x="2555" y="21056"/>
                    <a:pt x="3716" y="20027"/>
                    <a:pt x="4645" y="18827"/>
                  </a:cubicBezTo>
                  <a:cubicBezTo>
                    <a:pt x="5574" y="17627"/>
                    <a:pt x="6271" y="16256"/>
                    <a:pt x="7084" y="14027"/>
                  </a:cubicBezTo>
                  <a:cubicBezTo>
                    <a:pt x="7897" y="11799"/>
                    <a:pt x="8826" y="8713"/>
                    <a:pt x="9755" y="8027"/>
                  </a:cubicBezTo>
                  <a:cubicBezTo>
                    <a:pt x="10684" y="7342"/>
                    <a:pt x="11613" y="9056"/>
                    <a:pt x="13587" y="10427"/>
                  </a:cubicBezTo>
                  <a:cubicBezTo>
                    <a:pt x="15561" y="11799"/>
                    <a:pt x="18581" y="12827"/>
                    <a:pt x="21600" y="13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6191250" y="1976966"/>
              <a:ext cx="105834" cy="29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10368" y="0"/>
                  </a:moveTo>
                  <a:cubicBezTo>
                    <a:pt x="9936" y="4868"/>
                    <a:pt x="9504" y="9735"/>
                    <a:pt x="9288" y="12549"/>
                  </a:cubicBezTo>
                  <a:cubicBezTo>
                    <a:pt x="9072" y="15363"/>
                    <a:pt x="9072" y="16124"/>
                    <a:pt x="8856" y="16885"/>
                  </a:cubicBezTo>
                  <a:cubicBezTo>
                    <a:pt x="8640" y="17645"/>
                    <a:pt x="8208" y="18406"/>
                    <a:pt x="7992" y="18330"/>
                  </a:cubicBezTo>
                  <a:cubicBezTo>
                    <a:pt x="7776" y="18254"/>
                    <a:pt x="7776" y="17341"/>
                    <a:pt x="7992" y="16048"/>
                  </a:cubicBezTo>
                  <a:cubicBezTo>
                    <a:pt x="8208" y="14755"/>
                    <a:pt x="8640" y="13082"/>
                    <a:pt x="9288" y="11865"/>
                  </a:cubicBezTo>
                  <a:cubicBezTo>
                    <a:pt x="9936" y="10648"/>
                    <a:pt x="10800" y="9887"/>
                    <a:pt x="12312" y="9659"/>
                  </a:cubicBezTo>
                  <a:cubicBezTo>
                    <a:pt x="13824" y="9431"/>
                    <a:pt x="15984" y="9735"/>
                    <a:pt x="17928" y="10876"/>
                  </a:cubicBezTo>
                  <a:cubicBezTo>
                    <a:pt x="19872" y="12017"/>
                    <a:pt x="21600" y="13994"/>
                    <a:pt x="21600" y="15820"/>
                  </a:cubicBezTo>
                  <a:cubicBezTo>
                    <a:pt x="21600" y="17645"/>
                    <a:pt x="19872" y="19318"/>
                    <a:pt x="17928" y="20307"/>
                  </a:cubicBezTo>
                  <a:cubicBezTo>
                    <a:pt x="15984" y="21296"/>
                    <a:pt x="13824" y="21600"/>
                    <a:pt x="10800" y="21448"/>
                  </a:cubicBezTo>
                  <a:cubicBezTo>
                    <a:pt x="7776" y="21296"/>
                    <a:pt x="3888" y="20687"/>
                    <a:pt x="0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6705600" y="2421952"/>
              <a:ext cx="190500" cy="46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21600" y="2292"/>
                  </a:moveTo>
                  <a:cubicBezTo>
                    <a:pt x="21600" y="1810"/>
                    <a:pt x="21600" y="1327"/>
                    <a:pt x="20160" y="845"/>
                  </a:cubicBezTo>
                  <a:cubicBezTo>
                    <a:pt x="18720" y="363"/>
                    <a:pt x="15840" y="-119"/>
                    <a:pt x="13440" y="26"/>
                  </a:cubicBezTo>
                  <a:cubicBezTo>
                    <a:pt x="11040" y="170"/>
                    <a:pt x="9120" y="942"/>
                    <a:pt x="7320" y="2388"/>
                  </a:cubicBezTo>
                  <a:cubicBezTo>
                    <a:pt x="5520" y="3835"/>
                    <a:pt x="3840" y="5956"/>
                    <a:pt x="3000" y="8608"/>
                  </a:cubicBezTo>
                  <a:cubicBezTo>
                    <a:pt x="2160" y="11260"/>
                    <a:pt x="2160" y="14442"/>
                    <a:pt x="2280" y="16515"/>
                  </a:cubicBezTo>
                  <a:cubicBezTo>
                    <a:pt x="2400" y="18588"/>
                    <a:pt x="2640" y="19552"/>
                    <a:pt x="2640" y="20276"/>
                  </a:cubicBezTo>
                  <a:cubicBezTo>
                    <a:pt x="2640" y="20999"/>
                    <a:pt x="2400" y="21481"/>
                    <a:pt x="1920" y="21385"/>
                  </a:cubicBezTo>
                  <a:cubicBezTo>
                    <a:pt x="1440" y="21288"/>
                    <a:pt x="720" y="20613"/>
                    <a:pt x="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6661855" y="2707216"/>
              <a:ext cx="215196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559" y="21600"/>
                  </a:moveTo>
                  <a:cubicBezTo>
                    <a:pt x="139" y="16800"/>
                    <a:pt x="-280" y="12000"/>
                    <a:pt x="244" y="8400"/>
                  </a:cubicBezTo>
                  <a:cubicBezTo>
                    <a:pt x="769" y="4800"/>
                    <a:pt x="2237" y="2400"/>
                    <a:pt x="5906" y="1200"/>
                  </a:cubicBezTo>
                  <a:cubicBezTo>
                    <a:pt x="9576" y="0"/>
                    <a:pt x="15448" y="0"/>
                    <a:pt x="213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6989999" y="2483790"/>
              <a:ext cx="160102" cy="42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44" fill="norm" stroke="1" extrusionOk="0">
                  <a:moveTo>
                    <a:pt x="21218" y="2004"/>
                  </a:moveTo>
                  <a:cubicBezTo>
                    <a:pt x="20096" y="1248"/>
                    <a:pt x="18974" y="492"/>
                    <a:pt x="17712" y="168"/>
                  </a:cubicBezTo>
                  <a:cubicBezTo>
                    <a:pt x="16449" y="-156"/>
                    <a:pt x="15047" y="-48"/>
                    <a:pt x="13223" y="816"/>
                  </a:cubicBezTo>
                  <a:cubicBezTo>
                    <a:pt x="11400" y="1680"/>
                    <a:pt x="9156" y="3300"/>
                    <a:pt x="6771" y="5622"/>
                  </a:cubicBezTo>
                  <a:cubicBezTo>
                    <a:pt x="4387" y="7944"/>
                    <a:pt x="1862" y="10968"/>
                    <a:pt x="740" y="13614"/>
                  </a:cubicBezTo>
                  <a:cubicBezTo>
                    <a:pt x="-382" y="16260"/>
                    <a:pt x="-101" y="18528"/>
                    <a:pt x="740" y="19824"/>
                  </a:cubicBezTo>
                  <a:cubicBezTo>
                    <a:pt x="1582" y="21120"/>
                    <a:pt x="2984" y="21444"/>
                    <a:pt x="4247" y="21444"/>
                  </a:cubicBezTo>
                  <a:cubicBezTo>
                    <a:pt x="5509" y="21444"/>
                    <a:pt x="6631" y="21120"/>
                    <a:pt x="7753" y="20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7105599" y="2655285"/>
              <a:ext cx="184202" cy="18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064" fill="norm" stroke="1" extrusionOk="0">
                  <a:moveTo>
                    <a:pt x="742" y="2239"/>
                  </a:moveTo>
                  <a:cubicBezTo>
                    <a:pt x="251" y="1065"/>
                    <a:pt x="-240" y="-109"/>
                    <a:pt x="128" y="8"/>
                  </a:cubicBezTo>
                  <a:cubicBezTo>
                    <a:pt x="496" y="126"/>
                    <a:pt x="1724" y="1534"/>
                    <a:pt x="3074" y="4234"/>
                  </a:cubicBezTo>
                  <a:cubicBezTo>
                    <a:pt x="4424" y="6934"/>
                    <a:pt x="5896" y="10926"/>
                    <a:pt x="6510" y="13508"/>
                  </a:cubicBezTo>
                  <a:cubicBezTo>
                    <a:pt x="7124" y="16091"/>
                    <a:pt x="6878" y="17265"/>
                    <a:pt x="6142" y="18439"/>
                  </a:cubicBezTo>
                  <a:cubicBezTo>
                    <a:pt x="5405" y="19613"/>
                    <a:pt x="4178" y="20786"/>
                    <a:pt x="3074" y="21021"/>
                  </a:cubicBezTo>
                  <a:cubicBezTo>
                    <a:pt x="1969" y="21256"/>
                    <a:pt x="987" y="20552"/>
                    <a:pt x="1478" y="18204"/>
                  </a:cubicBezTo>
                  <a:cubicBezTo>
                    <a:pt x="1969" y="15856"/>
                    <a:pt x="3933" y="11865"/>
                    <a:pt x="5405" y="9399"/>
                  </a:cubicBezTo>
                  <a:cubicBezTo>
                    <a:pt x="6878" y="6934"/>
                    <a:pt x="7860" y="5995"/>
                    <a:pt x="9333" y="4469"/>
                  </a:cubicBezTo>
                  <a:cubicBezTo>
                    <a:pt x="10805" y="2943"/>
                    <a:pt x="12769" y="830"/>
                    <a:pt x="13383" y="243"/>
                  </a:cubicBezTo>
                  <a:cubicBezTo>
                    <a:pt x="13996" y="-344"/>
                    <a:pt x="13260" y="595"/>
                    <a:pt x="12401" y="2826"/>
                  </a:cubicBezTo>
                  <a:cubicBezTo>
                    <a:pt x="11542" y="5056"/>
                    <a:pt x="10560" y="8578"/>
                    <a:pt x="10560" y="11395"/>
                  </a:cubicBezTo>
                  <a:cubicBezTo>
                    <a:pt x="10560" y="14213"/>
                    <a:pt x="11542" y="16326"/>
                    <a:pt x="13505" y="17147"/>
                  </a:cubicBezTo>
                  <a:cubicBezTo>
                    <a:pt x="15469" y="17969"/>
                    <a:pt x="18415" y="17499"/>
                    <a:pt x="21360" y="17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7321550" y="2529416"/>
              <a:ext cx="74714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4" h="21600" fill="norm" stroke="1" extrusionOk="0">
                  <a:moveTo>
                    <a:pt x="6821" y="0"/>
                  </a:moveTo>
                  <a:cubicBezTo>
                    <a:pt x="10232" y="2526"/>
                    <a:pt x="13642" y="5053"/>
                    <a:pt x="16484" y="7895"/>
                  </a:cubicBezTo>
                  <a:cubicBezTo>
                    <a:pt x="19326" y="10737"/>
                    <a:pt x="21600" y="13895"/>
                    <a:pt x="18758" y="16232"/>
                  </a:cubicBezTo>
                  <a:cubicBezTo>
                    <a:pt x="15916" y="18568"/>
                    <a:pt x="7958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7734291" y="2412694"/>
              <a:ext cx="419110" cy="48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30" fill="norm" stroke="1" extrusionOk="0">
                  <a:moveTo>
                    <a:pt x="6513" y="15603"/>
                  </a:moveTo>
                  <a:cubicBezTo>
                    <a:pt x="6513" y="15134"/>
                    <a:pt x="6513" y="14664"/>
                    <a:pt x="6350" y="14242"/>
                  </a:cubicBezTo>
                  <a:cubicBezTo>
                    <a:pt x="6187" y="13819"/>
                    <a:pt x="5862" y="13443"/>
                    <a:pt x="4994" y="13584"/>
                  </a:cubicBezTo>
                  <a:cubicBezTo>
                    <a:pt x="4125" y="13725"/>
                    <a:pt x="2714" y="14383"/>
                    <a:pt x="1737" y="15557"/>
                  </a:cubicBezTo>
                  <a:cubicBezTo>
                    <a:pt x="760" y="16730"/>
                    <a:pt x="218" y="18421"/>
                    <a:pt x="55" y="19501"/>
                  </a:cubicBezTo>
                  <a:cubicBezTo>
                    <a:pt x="-108" y="20581"/>
                    <a:pt x="109" y="21050"/>
                    <a:pt x="489" y="21285"/>
                  </a:cubicBezTo>
                  <a:cubicBezTo>
                    <a:pt x="869" y="21520"/>
                    <a:pt x="1412" y="21520"/>
                    <a:pt x="2171" y="20910"/>
                  </a:cubicBezTo>
                  <a:cubicBezTo>
                    <a:pt x="2931" y="20299"/>
                    <a:pt x="3908" y="19078"/>
                    <a:pt x="4939" y="16871"/>
                  </a:cubicBezTo>
                  <a:cubicBezTo>
                    <a:pt x="5970" y="14664"/>
                    <a:pt x="7056" y="11471"/>
                    <a:pt x="7816" y="8701"/>
                  </a:cubicBezTo>
                  <a:cubicBezTo>
                    <a:pt x="8575" y="5930"/>
                    <a:pt x="9010" y="3583"/>
                    <a:pt x="9227" y="2127"/>
                  </a:cubicBezTo>
                  <a:cubicBezTo>
                    <a:pt x="9444" y="671"/>
                    <a:pt x="9444" y="108"/>
                    <a:pt x="9281" y="14"/>
                  </a:cubicBezTo>
                  <a:cubicBezTo>
                    <a:pt x="9118" y="-80"/>
                    <a:pt x="8793" y="296"/>
                    <a:pt x="8358" y="1704"/>
                  </a:cubicBezTo>
                  <a:cubicBezTo>
                    <a:pt x="7924" y="3113"/>
                    <a:pt x="7381" y="5555"/>
                    <a:pt x="7110" y="8184"/>
                  </a:cubicBezTo>
                  <a:cubicBezTo>
                    <a:pt x="6839" y="10814"/>
                    <a:pt x="6839" y="13631"/>
                    <a:pt x="6893" y="15322"/>
                  </a:cubicBezTo>
                  <a:cubicBezTo>
                    <a:pt x="6947" y="17012"/>
                    <a:pt x="7056" y="17576"/>
                    <a:pt x="7273" y="18045"/>
                  </a:cubicBezTo>
                  <a:cubicBezTo>
                    <a:pt x="7490" y="18515"/>
                    <a:pt x="7816" y="18890"/>
                    <a:pt x="8087" y="18797"/>
                  </a:cubicBezTo>
                  <a:cubicBezTo>
                    <a:pt x="8358" y="18703"/>
                    <a:pt x="8575" y="18139"/>
                    <a:pt x="9064" y="16871"/>
                  </a:cubicBezTo>
                  <a:cubicBezTo>
                    <a:pt x="9552" y="15603"/>
                    <a:pt x="10312" y="13631"/>
                    <a:pt x="10855" y="12457"/>
                  </a:cubicBezTo>
                  <a:cubicBezTo>
                    <a:pt x="11398" y="11283"/>
                    <a:pt x="11723" y="10908"/>
                    <a:pt x="12157" y="10673"/>
                  </a:cubicBezTo>
                  <a:cubicBezTo>
                    <a:pt x="12591" y="10438"/>
                    <a:pt x="13134" y="10344"/>
                    <a:pt x="13568" y="10532"/>
                  </a:cubicBezTo>
                  <a:cubicBezTo>
                    <a:pt x="14003" y="10720"/>
                    <a:pt x="14328" y="11190"/>
                    <a:pt x="14600" y="12317"/>
                  </a:cubicBezTo>
                  <a:cubicBezTo>
                    <a:pt x="14871" y="13443"/>
                    <a:pt x="15088" y="15228"/>
                    <a:pt x="15142" y="16355"/>
                  </a:cubicBezTo>
                  <a:cubicBezTo>
                    <a:pt x="15197" y="17482"/>
                    <a:pt x="15088" y="17951"/>
                    <a:pt x="14762" y="18421"/>
                  </a:cubicBezTo>
                  <a:cubicBezTo>
                    <a:pt x="14437" y="18890"/>
                    <a:pt x="13894" y="19360"/>
                    <a:pt x="13351" y="19642"/>
                  </a:cubicBezTo>
                  <a:cubicBezTo>
                    <a:pt x="12809" y="19923"/>
                    <a:pt x="12266" y="20017"/>
                    <a:pt x="11940" y="19830"/>
                  </a:cubicBezTo>
                  <a:cubicBezTo>
                    <a:pt x="11615" y="19642"/>
                    <a:pt x="11506" y="19172"/>
                    <a:pt x="11669" y="18421"/>
                  </a:cubicBezTo>
                  <a:cubicBezTo>
                    <a:pt x="11832" y="17670"/>
                    <a:pt x="12266" y="16637"/>
                    <a:pt x="13351" y="15416"/>
                  </a:cubicBezTo>
                  <a:cubicBezTo>
                    <a:pt x="14437" y="14195"/>
                    <a:pt x="16173" y="12786"/>
                    <a:pt x="17205" y="11894"/>
                  </a:cubicBezTo>
                  <a:cubicBezTo>
                    <a:pt x="18236" y="11002"/>
                    <a:pt x="18561" y="10626"/>
                    <a:pt x="18561" y="10626"/>
                  </a:cubicBezTo>
                  <a:cubicBezTo>
                    <a:pt x="18561" y="10626"/>
                    <a:pt x="18236" y="11002"/>
                    <a:pt x="17856" y="11753"/>
                  </a:cubicBezTo>
                  <a:cubicBezTo>
                    <a:pt x="17476" y="12504"/>
                    <a:pt x="17042" y="13631"/>
                    <a:pt x="17042" y="14664"/>
                  </a:cubicBezTo>
                  <a:cubicBezTo>
                    <a:pt x="17042" y="15697"/>
                    <a:pt x="17476" y="16637"/>
                    <a:pt x="18290" y="17200"/>
                  </a:cubicBezTo>
                  <a:cubicBezTo>
                    <a:pt x="19104" y="17763"/>
                    <a:pt x="20298" y="17951"/>
                    <a:pt x="21492" y="18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6769100" y="2935816"/>
              <a:ext cx="114300" cy="17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790"/>
                    <a:pt x="4000" y="1580"/>
                    <a:pt x="6600" y="4741"/>
                  </a:cubicBezTo>
                  <a:cubicBezTo>
                    <a:pt x="9200" y="7902"/>
                    <a:pt x="12400" y="13434"/>
                    <a:pt x="14400" y="16859"/>
                  </a:cubicBezTo>
                  <a:cubicBezTo>
                    <a:pt x="16400" y="20283"/>
                    <a:pt x="17200" y="21600"/>
                    <a:pt x="18200" y="21600"/>
                  </a:cubicBezTo>
                  <a:cubicBezTo>
                    <a:pt x="19200" y="21600"/>
                    <a:pt x="20400" y="20283"/>
                    <a:pt x="21600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6799353" y="2942166"/>
              <a:ext cx="90398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600" fill="norm" stroke="1" extrusionOk="0">
                  <a:moveTo>
                    <a:pt x="20965" y="0"/>
                  </a:moveTo>
                  <a:cubicBezTo>
                    <a:pt x="13601" y="6000"/>
                    <a:pt x="6238" y="12000"/>
                    <a:pt x="2801" y="15600"/>
                  </a:cubicBezTo>
                  <a:cubicBezTo>
                    <a:pt x="-635" y="19200"/>
                    <a:pt x="-144" y="20400"/>
                    <a:pt x="3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9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26855" y="1729679"/>
              <a:ext cx="7392501" cy="1968138"/>
            </a:xfrm>
            <a:prstGeom prst="rect">
              <a:avLst/>
            </a:prstGeom>
            <a:effectLst/>
          </p:spPr>
        </p:pic>
        <p:sp>
          <p:nvSpPr>
            <p:cNvPr id="200" name="Line"/>
            <p:cNvSpPr/>
            <p:nvPr/>
          </p:nvSpPr>
          <p:spPr>
            <a:xfrm>
              <a:off x="2110316" y="4086690"/>
              <a:ext cx="193180" cy="49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34" fill="norm" stroke="1" extrusionOk="0">
                  <a:moveTo>
                    <a:pt x="1878" y="6798"/>
                  </a:moveTo>
                  <a:cubicBezTo>
                    <a:pt x="1643" y="9453"/>
                    <a:pt x="1409" y="12107"/>
                    <a:pt x="1174" y="15127"/>
                  </a:cubicBezTo>
                  <a:cubicBezTo>
                    <a:pt x="939" y="18148"/>
                    <a:pt x="704" y="21534"/>
                    <a:pt x="470" y="21534"/>
                  </a:cubicBezTo>
                  <a:cubicBezTo>
                    <a:pt x="235" y="21534"/>
                    <a:pt x="0" y="18148"/>
                    <a:pt x="0" y="14853"/>
                  </a:cubicBezTo>
                  <a:cubicBezTo>
                    <a:pt x="0" y="11558"/>
                    <a:pt x="235" y="8354"/>
                    <a:pt x="1057" y="6066"/>
                  </a:cubicBezTo>
                  <a:cubicBezTo>
                    <a:pt x="1878" y="3778"/>
                    <a:pt x="3287" y="2405"/>
                    <a:pt x="4461" y="1536"/>
                  </a:cubicBezTo>
                  <a:cubicBezTo>
                    <a:pt x="5635" y="666"/>
                    <a:pt x="6574" y="300"/>
                    <a:pt x="7630" y="117"/>
                  </a:cubicBezTo>
                  <a:cubicBezTo>
                    <a:pt x="8687" y="-66"/>
                    <a:pt x="9861" y="-66"/>
                    <a:pt x="11387" y="346"/>
                  </a:cubicBezTo>
                  <a:cubicBezTo>
                    <a:pt x="12913" y="758"/>
                    <a:pt x="14791" y="1581"/>
                    <a:pt x="16552" y="2954"/>
                  </a:cubicBezTo>
                  <a:cubicBezTo>
                    <a:pt x="18313" y="4327"/>
                    <a:pt x="19957" y="6249"/>
                    <a:pt x="20778" y="7439"/>
                  </a:cubicBezTo>
                  <a:cubicBezTo>
                    <a:pt x="21600" y="8629"/>
                    <a:pt x="21600" y="9087"/>
                    <a:pt x="21013" y="9544"/>
                  </a:cubicBezTo>
                  <a:cubicBezTo>
                    <a:pt x="20426" y="10002"/>
                    <a:pt x="19252" y="10459"/>
                    <a:pt x="16904" y="10780"/>
                  </a:cubicBezTo>
                  <a:cubicBezTo>
                    <a:pt x="14557" y="11100"/>
                    <a:pt x="11035" y="11283"/>
                    <a:pt x="8100" y="11649"/>
                  </a:cubicBezTo>
                  <a:cubicBezTo>
                    <a:pt x="5165" y="12015"/>
                    <a:pt x="2817" y="12565"/>
                    <a:pt x="470" y="13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2228850" y="4294716"/>
              <a:ext cx="177800" cy="24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938"/>
                  </a:moveTo>
                  <a:cubicBezTo>
                    <a:pt x="1029" y="8379"/>
                    <a:pt x="2057" y="7821"/>
                    <a:pt x="3214" y="7914"/>
                  </a:cubicBezTo>
                  <a:cubicBezTo>
                    <a:pt x="4371" y="8007"/>
                    <a:pt x="5657" y="8752"/>
                    <a:pt x="6943" y="10428"/>
                  </a:cubicBezTo>
                  <a:cubicBezTo>
                    <a:pt x="8229" y="12103"/>
                    <a:pt x="9514" y="14710"/>
                    <a:pt x="10157" y="16479"/>
                  </a:cubicBezTo>
                  <a:cubicBezTo>
                    <a:pt x="10800" y="18248"/>
                    <a:pt x="10800" y="19179"/>
                    <a:pt x="10414" y="20017"/>
                  </a:cubicBezTo>
                  <a:cubicBezTo>
                    <a:pt x="10029" y="20855"/>
                    <a:pt x="9257" y="21600"/>
                    <a:pt x="8229" y="21600"/>
                  </a:cubicBezTo>
                  <a:cubicBezTo>
                    <a:pt x="7200" y="21600"/>
                    <a:pt x="5914" y="20855"/>
                    <a:pt x="5271" y="19366"/>
                  </a:cubicBezTo>
                  <a:cubicBezTo>
                    <a:pt x="4629" y="17876"/>
                    <a:pt x="4629" y="15641"/>
                    <a:pt x="6814" y="12476"/>
                  </a:cubicBezTo>
                  <a:cubicBezTo>
                    <a:pt x="9000" y="9310"/>
                    <a:pt x="13371" y="5214"/>
                    <a:pt x="16200" y="2979"/>
                  </a:cubicBezTo>
                  <a:cubicBezTo>
                    <a:pt x="19029" y="745"/>
                    <a:pt x="20314" y="37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728383" y="4111508"/>
              <a:ext cx="160868" cy="442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18" fill="norm" stroke="1" extrusionOk="0">
                  <a:moveTo>
                    <a:pt x="21319" y="568"/>
                  </a:moveTo>
                  <a:cubicBezTo>
                    <a:pt x="19636" y="261"/>
                    <a:pt x="17953" y="-46"/>
                    <a:pt x="16270" y="5"/>
                  </a:cubicBezTo>
                  <a:cubicBezTo>
                    <a:pt x="14587" y="56"/>
                    <a:pt x="12903" y="466"/>
                    <a:pt x="10800" y="1643"/>
                  </a:cubicBezTo>
                  <a:cubicBezTo>
                    <a:pt x="8696" y="2820"/>
                    <a:pt x="6171" y="4765"/>
                    <a:pt x="4207" y="7222"/>
                  </a:cubicBezTo>
                  <a:cubicBezTo>
                    <a:pt x="2244" y="9679"/>
                    <a:pt x="841" y="12648"/>
                    <a:pt x="280" y="14798"/>
                  </a:cubicBezTo>
                  <a:cubicBezTo>
                    <a:pt x="-281" y="16947"/>
                    <a:pt x="0" y="18278"/>
                    <a:pt x="1122" y="19302"/>
                  </a:cubicBezTo>
                  <a:cubicBezTo>
                    <a:pt x="2244" y="20326"/>
                    <a:pt x="4207" y="21042"/>
                    <a:pt x="6311" y="21298"/>
                  </a:cubicBezTo>
                  <a:cubicBezTo>
                    <a:pt x="8415" y="21554"/>
                    <a:pt x="10659" y="21349"/>
                    <a:pt x="12903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2927350" y="4218516"/>
              <a:ext cx="203200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75" y="2810"/>
                    <a:pt x="6750" y="5620"/>
                    <a:pt x="9788" y="8868"/>
                  </a:cubicBezTo>
                  <a:cubicBezTo>
                    <a:pt x="12825" y="12117"/>
                    <a:pt x="15525" y="15805"/>
                    <a:pt x="17438" y="18000"/>
                  </a:cubicBezTo>
                  <a:cubicBezTo>
                    <a:pt x="19350" y="20195"/>
                    <a:pt x="20475" y="208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2973503" y="4174066"/>
              <a:ext cx="220547" cy="315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21434" y="0"/>
                  </a:moveTo>
                  <a:cubicBezTo>
                    <a:pt x="19171" y="2319"/>
                    <a:pt x="16908" y="4639"/>
                    <a:pt x="13925" y="7756"/>
                  </a:cubicBezTo>
                  <a:cubicBezTo>
                    <a:pt x="10943" y="10872"/>
                    <a:pt x="7240" y="14787"/>
                    <a:pt x="4977" y="17034"/>
                  </a:cubicBezTo>
                  <a:cubicBezTo>
                    <a:pt x="2714" y="19281"/>
                    <a:pt x="1891" y="19860"/>
                    <a:pt x="1171" y="20440"/>
                  </a:cubicBezTo>
                  <a:cubicBezTo>
                    <a:pt x="451" y="21020"/>
                    <a:pt x="-166" y="21600"/>
                    <a:pt x="40" y="21600"/>
                  </a:cubicBezTo>
                  <a:cubicBezTo>
                    <a:pt x="245" y="21600"/>
                    <a:pt x="1274" y="21020"/>
                    <a:pt x="2303" y="20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3260823" y="4275666"/>
              <a:ext cx="180877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600" fill="norm" stroke="1" extrusionOk="0">
                  <a:moveTo>
                    <a:pt x="1830" y="21600"/>
                  </a:moveTo>
                  <a:cubicBezTo>
                    <a:pt x="602" y="19800"/>
                    <a:pt x="-625" y="18000"/>
                    <a:pt x="357" y="17100"/>
                  </a:cubicBezTo>
                  <a:cubicBezTo>
                    <a:pt x="1339" y="16200"/>
                    <a:pt x="4530" y="16200"/>
                    <a:pt x="8334" y="13500"/>
                  </a:cubicBezTo>
                  <a:cubicBezTo>
                    <a:pt x="12139" y="10800"/>
                    <a:pt x="16557" y="5400"/>
                    <a:pt x="209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3281818" y="4370916"/>
              <a:ext cx="197983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2191" y="21600"/>
                  </a:moveTo>
                  <a:cubicBezTo>
                    <a:pt x="1042" y="20400"/>
                    <a:pt x="-107" y="19200"/>
                    <a:pt x="8" y="17400"/>
                  </a:cubicBezTo>
                  <a:cubicBezTo>
                    <a:pt x="123" y="15600"/>
                    <a:pt x="1502" y="13200"/>
                    <a:pt x="5293" y="10200"/>
                  </a:cubicBezTo>
                  <a:cubicBezTo>
                    <a:pt x="9084" y="7200"/>
                    <a:pt x="15289" y="360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3630388" y="4180280"/>
              <a:ext cx="319313" cy="179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759" fill="norm" stroke="1" extrusionOk="0">
                  <a:moveTo>
                    <a:pt x="11632" y="9589"/>
                  </a:moveTo>
                  <a:cubicBezTo>
                    <a:pt x="11774" y="8361"/>
                    <a:pt x="11916" y="7134"/>
                    <a:pt x="12058" y="5539"/>
                  </a:cubicBezTo>
                  <a:cubicBezTo>
                    <a:pt x="12200" y="3943"/>
                    <a:pt x="12342" y="1980"/>
                    <a:pt x="11632" y="875"/>
                  </a:cubicBezTo>
                  <a:cubicBezTo>
                    <a:pt x="10921" y="-230"/>
                    <a:pt x="9358" y="-475"/>
                    <a:pt x="7298" y="1243"/>
                  </a:cubicBezTo>
                  <a:cubicBezTo>
                    <a:pt x="5237" y="2961"/>
                    <a:pt x="2679" y="6643"/>
                    <a:pt x="1329" y="9957"/>
                  </a:cubicBezTo>
                  <a:cubicBezTo>
                    <a:pt x="-21" y="13270"/>
                    <a:pt x="-163" y="16216"/>
                    <a:pt x="121" y="18180"/>
                  </a:cubicBezTo>
                  <a:cubicBezTo>
                    <a:pt x="405" y="20143"/>
                    <a:pt x="1116" y="21125"/>
                    <a:pt x="2750" y="20634"/>
                  </a:cubicBezTo>
                  <a:cubicBezTo>
                    <a:pt x="4384" y="20143"/>
                    <a:pt x="6942" y="18180"/>
                    <a:pt x="8434" y="16461"/>
                  </a:cubicBezTo>
                  <a:cubicBezTo>
                    <a:pt x="9926" y="14743"/>
                    <a:pt x="10353" y="13270"/>
                    <a:pt x="10850" y="11552"/>
                  </a:cubicBezTo>
                  <a:cubicBezTo>
                    <a:pt x="11348" y="9834"/>
                    <a:pt x="11916" y="7870"/>
                    <a:pt x="12271" y="7502"/>
                  </a:cubicBezTo>
                  <a:cubicBezTo>
                    <a:pt x="12626" y="7134"/>
                    <a:pt x="12769" y="8361"/>
                    <a:pt x="13834" y="10448"/>
                  </a:cubicBezTo>
                  <a:cubicBezTo>
                    <a:pt x="14900" y="12534"/>
                    <a:pt x="16890" y="15480"/>
                    <a:pt x="18311" y="17198"/>
                  </a:cubicBezTo>
                  <a:cubicBezTo>
                    <a:pt x="19732" y="18916"/>
                    <a:pt x="20584" y="19407"/>
                    <a:pt x="21437" y="198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3962399" y="4040716"/>
              <a:ext cx="134478" cy="43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561" fill="norm" stroke="1" extrusionOk="0">
                  <a:moveTo>
                    <a:pt x="0" y="0"/>
                  </a:moveTo>
                  <a:cubicBezTo>
                    <a:pt x="4985" y="2097"/>
                    <a:pt x="9969" y="4194"/>
                    <a:pt x="13791" y="6816"/>
                  </a:cubicBezTo>
                  <a:cubicBezTo>
                    <a:pt x="17612" y="9437"/>
                    <a:pt x="20271" y="12583"/>
                    <a:pt x="20935" y="14942"/>
                  </a:cubicBezTo>
                  <a:cubicBezTo>
                    <a:pt x="21600" y="17301"/>
                    <a:pt x="20271" y="18874"/>
                    <a:pt x="18942" y="19817"/>
                  </a:cubicBezTo>
                  <a:cubicBezTo>
                    <a:pt x="17612" y="20761"/>
                    <a:pt x="16283" y="21076"/>
                    <a:pt x="14788" y="21285"/>
                  </a:cubicBezTo>
                  <a:cubicBezTo>
                    <a:pt x="13292" y="21495"/>
                    <a:pt x="11631" y="21600"/>
                    <a:pt x="10634" y="21548"/>
                  </a:cubicBezTo>
                  <a:cubicBezTo>
                    <a:pt x="9637" y="21495"/>
                    <a:pt x="9305" y="21285"/>
                    <a:pt x="8972" y="21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4527550" y="4307416"/>
              <a:ext cx="2286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8000"/>
                    <a:pt x="10400" y="14400"/>
                    <a:pt x="14000" y="10800"/>
                  </a:cubicBezTo>
                  <a:cubicBezTo>
                    <a:pt x="17600" y="7200"/>
                    <a:pt x="196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4526420" y="4415366"/>
              <a:ext cx="217031" cy="40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0502" fill="norm" stroke="1" extrusionOk="0">
                  <a:moveTo>
                    <a:pt x="2628" y="9720"/>
                  </a:moveTo>
                  <a:cubicBezTo>
                    <a:pt x="1370" y="12960"/>
                    <a:pt x="112" y="16200"/>
                    <a:pt x="7" y="18360"/>
                  </a:cubicBezTo>
                  <a:cubicBezTo>
                    <a:pt x="-98" y="20520"/>
                    <a:pt x="951" y="21600"/>
                    <a:pt x="4096" y="18900"/>
                  </a:cubicBezTo>
                  <a:cubicBezTo>
                    <a:pt x="7242" y="16200"/>
                    <a:pt x="12485" y="9720"/>
                    <a:pt x="15735" y="5940"/>
                  </a:cubicBezTo>
                  <a:cubicBezTo>
                    <a:pt x="18985" y="2160"/>
                    <a:pt x="20244" y="1080"/>
                    <a:pt x="215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4641849" y="3832612"/>
              <a:ext cx="96365" cy="20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451" fill="norm" stroke="1" extrusionOk="0">
                  <a:moveTo>
                    <a:pt x="0" y="3124"/>
                  </a:moveTo>
                  <a:cubicBezTo>
                    <a:pt x="460" y="2033"/>
                    <a:pt x="919" y="942"/>
                    <a:pt x="2987" y="396"/>
                  </a:cubicBezTo>
                  <a:cubicBezTo>
                    <a:pt x="5055" y="-149"/>
                    <a:pt x="8732" y="-149"/>
                    <a:pt x="12409" y="506"/>
                  </a:cubicBezTo>
                  <a:cubicBezTo>
                    <a:pt x="16085" y="1160"/>
                    <a:pt x="19762" y="2469"/>
                    <a:pt x="20681" y="4869"/>
                  </a:cubicBezTo>
                  <a:cubicBezTo>
                    <a:pt x="21600" y="7269"/>
                    <a:pt x="19762" y="10760"/>
                    <a:pt x="17464" y="13160"/>
                  </a:cubicBezTo>
                  <a:cubicBezTo>
                    <a:pt x="15166" y="15560"/>
                    <a:pt x="12409" y="16869"/>
                    <a:pt x="11260" y="18069"/>
                  </a:cubicBezTo>
                  <a:cubicBezTo>
                    <a:pt x="10111" y="19269"/>
                    <a:pt x="10570" y="20360"/>
                    <a:pt x="1103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4679950" y="4148666"/>
              <a:ext cx="16934" cy="3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42" fill="norm" stroke="1" extrusionOk="0">
                  <a:moveTo>
                    <a:pt x="8100" y="4320"/>
                  </a:moveTo>
                  <a:cubicBezTo>
                    <a:pt x="5400" y="11520"/>
                    <a:pt x="2700" y="18720"/>
                    <a:pt x="6750" y="20160"/>
                  </a:cubicBezTo>
                  <a:cubicBezTo>
                    <a:pt x="10800" y="21600"/>
                    <a:pt x="21600" y="17280"/>
                    <a:pt x="21600" y="12960"/>
                  </a:cubicBezTo>
                  <a:cubicBezTo>
                    <a:pt x="21600" y="8640"/>
                    <a:pt x="10800" y="432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0" y="2631016"/>
              <a:ext cx="977900" cy="700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312"/>
                  </a:moveTo>
                  <a:cubicBezTo>
                    <a:pt x="234" y="13900"/>
                    <a:pt x="468" y="14487"/>
                    <a:pt x="888" y="15401"/>
                  </a:cubicBezTo>
                  <a:cubicBezTo>
                    <a:pt x="1309" y="16314"/>
                    <a:pt x="1917" y="17554"/>
                    <a:pt x="2314" y="18533"/>
                  </a:cubicBezTo>
                  <a:cubicBezTo>
                    <a:pt x="2712" y="19512"/>
                    <a:pt x="2899" y="20230"/>
                    <a:pt x="2992" y="20752"/>
                  </a:cubicBezTo>
                  <a:cubicBezTo>
                    <a:pt x="3086" y="21274"/>
                    <a:pt x="3086" y="21600"/>
                    <a:pt x="3062" y="21600"/>
                  </a:cubicBezTo>
                  <a:cubicBezTo>
                    <a:pt x="3039" y="21600"/>
                    <a:pt x="2992" y="21274"/>
                    <a:pt x="3436" y="20425"/>
                  </a:cubicBezTo>
                  <a:cubicBezTo>
                    <a:pt x="3881" y="19577"/>
                    <a:pt x="4816" y="18207"/>
                    <a:pt x="5844" y="16836"/>
                  </a:cubicBezTo>
                  <a:cubicBezTo>
                    <a:pt x="6873" y="15466"/>
                    <a:pt x="7995" y="14095"/>
                    <a:pt x="9281" y="12529"/>
                  </a:cubicBezTo>
                  <a:cubicBezTo>
                    <a:pt x="10566" y="10963"/>
                    <a:pt x="12016" y="9201"/>
                    <a:pt x="13278" y="7700"/>
                  </a:cubicBezTo>
                  <a:cubicBezTo>
                    <a:pt x="14540" y="6199"/>
                    <a:pt x="15616" y="4960"/>
                    <a:pt x="16644" y="3785"/>
                  </a:cubicBezTo>
                  <a:cubicBezTo>
                    <a:pt x="17673" y="2610"/>
                    <a:pt x="18655" y="1501"/>
                    <a:pt x="19379" y="848"/>
                  </a:cubicBezTo>
                  <a:cubicBezTo>
                    <a:pt x="20104" y="196"/>
                    <a:pt x="20571" y="0"/>
                    <a:pt x="20899" y="0"/>
                  </a:cubicBezTo>
                  <a:cubicBezTo>
                    <a:pt x="21226" y="0"/>
                    <a:pt x="21413" y="196"/>
                    <a:pt x="21506" y="587"/>
                  </a:cubicBezTo>
                  <a:cubicBezTo>
                    <a:pt x="21600" y="979"/>
                    <a:pt x="21600" y="1566"/>
                    <a:pt x="21600" y="2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5588000" y="4031285"/>
              <a:ext cx="112184" cy="64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20785" y="2856"/>
                  </a:moveTo>
                  <a:cubicBezTo>
                    <a:pt x="21192" y="2503"/>
                    <a:pt x="21600" y="2150"/>
                    <a:pt x="21600" y="1656"/>
                  </a:cubicBezTo>
                  <a:cubicBezTo>
                    <a:pt x="21600" y="1162"/>
                    <a:pt x="21192" y="526"/>
                    <a:pt x="19970" y="209"/>
                  </a:cubicBezTo>
                  <a:cubicBezTo>
                    <a:pt x="18747" y="-109"/>
                    <a:pt x="16709" y="-109"/>
                    <a:pt x="14060" y="526"/>
                  </a:cubicBezTo>
                  <a:cubicBezTo>
                    <a:pt x="11411" y="1162"/>
                    <a:pt x="8151" y="2432"/>
                    <a:pt x="6725" y="4056"/>
                  </a:cubicBezTo>
                  <a:cubicBezTo>
                    <a:pt x="5298" y="5679"/>
                    <a:pt x="5706" y="7656"/>
                    <a:pt x="7947" y="9597"/>
                  </a:cubicBezTo>
                  <a:cubicBezTo>
                    <a:pt x="10189" y="11538"/>
                    <a:pt x="14264" y="13444"/>
                    <a:pt x="16506" y="14962"/>
                  </a:cubicBezTo>
                  <a:cubicBezTo>
                    <a:pt x="18747" y="16479"/>
                    <a:pt x="19155" y="17609"/>
                    <a:pt x="17728" y="18526"/>
                  </a:cubicBezTo>
                  <a:cubicBezTo>
                    <a:pt x="16302" y="19444"/>
                    <a:pt x="13042" y="20150"/>
                    <a:pt x="9781" y="20609"/>
                  </a:cubicBezTo>
                  <a:cubicBezTo>
                    <a:pt x="6521" y="21067"/>
                    <a:pt x="3260" y="21279"/>
                    <a:pt x="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5578702" y="4803660"/>
              <a:ext cx="155349" cy="11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32" fill="norm" stroke="1" extrusionOk="0">
                  <a:moveTo>
                    <a:pt x="12666" y="8376"/>
                  </a:moveTo>
                  <a:cubicBezTo>
                    <a:pt x="11791" y="6746"/>
                    <a:pt x="10915" y="5116"/>
                    <a:pt x="10039" y="3486"/>
                  </a:cubicBezTo>
                  <a:cubicBezTo>
                    <a:pt x="9164" y="1856"/>
                    <a:pt x="8288" y="226"/>
                    <a:pt x="7120" y="22"/>
                  </a:cubicBezTo>
                  <a:cubicBezTo>
                    <a:pt x="5953" y="-182"/>
                    <a:pt x="4493" y="1041"/>
                    <a:pt x="3326" y="2875"/>
                  </a:cubicBezTo>
                  <a:cubicBezTo>
                    <a:pt x="2158" y="4709"/>
                    <a:pt x="1282" y="7154"/>
                    <a:pt x="699" y="9803"/>
                  </a:cubicBezTo>
                  <a:cubicBezTo>
                    <a:pt x="115" y="12452"/>
                    <a:pt x="-177" y="15305"/>
                    <a:pt x="115" y="17546"/>
                  </a:cubicBezTo>
                  <a:cubicBezTo>
                    <a:pt x="407" y="19788"/>
                    <a:pt x="1282" y="21418"/>
                    <a:pt x="2888" y="21214"/>
                  </a:cubicBezTo>
                  <a:cubicBezTo>
                    <a:pt x="4493" y="21010"/>
                    <a:pt x="6828" y="18973"/>
                    <a:pt x="8580" y="16527"/>
                  </a:cubicBezTo>
                  <a:cubicBezTo>
                    <a:pt x="10331" y="14082"/>
                    <a:pt x="11499" y="11229"/>
                    <a:pt x="12228" y="10822"/>
                  </a:cubicBezTo>
                  <a:cubicBezTo>
                    <a:pt x="12958" y="10414"/>
                    <a:pt x="13250" y="12452"/>
                    <a:pt x="14709" y="14490"/>
                  </a:cubicBezTo>
                  <a:cubicBezTo>
                    <a:pt x="16169" y="16527"/>
                    <a:pt x="18796" y="18565"/>
                    <a:pt x="21423" y="20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5605834" y="3762313"/>
              <a:ext cx="159967" cy="145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53" fill="norm" stroke="1" extrusionOk="0">
                  <a:moveTo>
                    <a:pt x="12953" y="8305"/>
                  </a:moveTo>
                  <a:cubicBezTo>
                    <a:pt x="12668" y="6740"/>
                    <a:pt x="12384" y="5175"/>
                    <a:pt x="11674" y="3453"/>
                  </a:cubicBezTo>
                  <a:cubicBezTo>
                    <a:pt x="10963" y="1731"/>
                    <a:pt x="9826" y="-147"/>
                    <a:pt x="7979" y="10"/>
                  </a:cubicBezTo>
                  <a:cubicBezTo>
                    <a:pt x="6132" y="166"/>
                    <a:pt x="3574" y="2357"/>
                    <a:pt x="2011" y="5018"/>
                  </a:cubicBezTo>
                  <a:cubicBezTo>
                    <a:pt x="447" y="7679"/>
                    <a:pt x="-121" y="10810"/>
                    <a:pt x="21" y="13001"/>
                  </a:cubicBezTo>
                  <a:cubicBezTo>
                    <a:pt x="163" y="15192"/>
                    <a:pt x="1016" y="16444"/>
                    <a:pt x="2153" y="17070"/>
                  </a:cubicBezTo>
                  <a:cubicBezTo>
                    <a:pt x="3290" y="17696"/>
                    <a:pt x="4711" y="17696"/>
                    <a:pt x="5990" y="17070"/>
                  </a:cubicBezTo>
                  <a:cubicBezTo>
                    <a:pt x="7268" y="16444"/>
                    <a:pt x="8405" y="15192"/>
                    <a:pt x="9542" y="13627"/>
                  </a:cubicBezTo>
                  <a:cubicBezTo>
                    <a:pt x="10679" y="12062"/>
                    <a:pt x="11816" y="10183"/>
                    <a:pt x="12526" y="10027"/>
                  </a:cubicBezTo>
                  <a:cubicBezTo>
                    <a:pt x="13237" y="9870"/>
                    <a:pt x="13521" y="11436"/>
                    <a:pt x="14942" y="13627"/>
                  </a:cubicBezTo>
                  <a:cubicBezTo>
                    <a:pt x="16363" y="15818"/>
                    <a:pt x="18921" y="18636"/>
                    <a:pt x="21479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5825315" y="4081632"/>
              <a:ext cx="257986" cy="42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07" fill="norm" stroke="1" extrusionOk="0">
                  <a:moveTo>
                    <a:pt x="21404" y="2388"/>
                  </a:moveTo>
                  <a:cubicBezTo>
                    <a:pt x="21228" y="1861"/>
                    <a:pt x="21053" y="1334"/>
                    <a:pt x="20087" y="808"/>
                  </a:cubicBezTo>
                  <a:cubicBezTo>
                    <a:pt x="19121" y="281"/>
                    <a:pt x="17365" y="-246"/>
                    <a:pt x="15872" y="123"/>
                  </a:cubicBezTo>
                  <a:cubicBezTo>
                    <a:pt x="14380" y="492"/>
                    <a:pt x="13150" y="1756"/>
                    <a:pt x="12184" y="4127"/>
                  </a:cubicBezTo>
                  <a:cubicBezTo>
                    <a:pt x="11219" y="6497"/>
                    <a:pt x="10516" y="9974"/>
                    <a:pt x="10165" y="12872"/>
                  </a:cubicBezTo>
                  <a:cubicBezTo>
                    <a:pt x="9814" y="15770"/>
                    <a:pt x="9814" y="18088"/>
                    <a:pt x="9550" y="19457"/>
                  </a:cubicBezTo>
                  <a:cubicBezTo>
                    <a:pt x="9287" y="20827"/>
                    <a:pt x="8760" y="21249"/>
                    <a:pt x="8058" y="21301"/>
                  </a:cubicBezTo>
                  <a:cubicBezTo>
                    <a:pt x="7355" y="21354"/>
                    <a:pt x="6477" y="21038"/>
                    <a:pt x="5248" y="20406"/>
                  </a:cubicBezTo>
                  <a:cubicBezTo>
                    <a:pt x="4019" y="19774"/>
                    <a:pt x="2438" y="18825"/>
                    <a:pt x="1384" y="18140"/>
                  </a:cubicBezTo>
                  <a:cubicBezTo>
                    <a:pt x="331" y="17455"/>
                    <a:pt x="-196" y="17034"/>
                    <a:pt x="67" y="16718"/>
                  </a:cubicBezTo>
                  <a:cubicBezTo>
                    <a:pt x="331" y="16402"/>
                    <a:pt x="1384" y="16191"/>
                    <a:pt x="4106" y="15980"/>
                  </a:cubicBezTo>
                  <a:cubicBezTo>
                    <a:pt x="6828" y="15770"/>
                    <a:pt x="11219" y="15559"/>
                    <a:pt x="15609" y="15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6000750" y="4428066"/>
              <a:ext cx="11430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6032500" y="4459816"/>
              <a:ext cx="9525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400"/>
                    <a:pt x="12000" y="4800"/>
                    <a:pt x="8400" y="8400"/>
                  </a:cubicBezTo>
                  <a:cubicBezTo>
                    <a:pt x="4800" y="12000"/>
                    <a:pt x="240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6221853" y="4203101"/>
              <a:ext cx="102747" cy="231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459" fill="norm" stroke="1" extrusionOk="0">
                  <a:moveTo>
                    <a:pt x="20970" y="1430"/>
                  </a:moveTo>
                  <a:cubicBezTo>
                    <a:pt x="19242" y="841"/>
                    <a:pt x="17514" y="252"/>
                    <a:pt x="15570" y="55"/>
                  </a:cubicBezTo>
                  <a:cubicBezTo>
                    <a:pt x="13626" y="-141"/>
                    <a:pt x="11466" y="55"/>
                    <a:pt x="8658" y="2804"/>
                  </a:cubicBezTo>
                  <a:cubicBezTo>
                    <a:pt x="5850" y="5554"/>
                    <a:pt x="2394" y="10855"/>
                    <a:pt x="882" y="13997"/>
                  </a:cubicBezTo>
                  <a:cubicBezTo>
                    <a:pt x="-630" y="17139"/>
                    <a:pt x="-198" y="18121"/>
                    <a:pt x="2178" y="19004"/>
                  </a:cubicBezTo>
                  <a:cubicBezTo>
                    <a:pt x="4554" y="19888"/>
                    <a:pt x="8874" y="20674"/>
                    <a:pt x="13194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6330950" y="4266415"/>
              <a:ext cx="177800" cy="17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0" y="8838"/>
                  </a:moveTo>
                  <a:cubicBezTo>
                    <a:pt x="257" y="7552"/>
                    <a:pt x="514" y="6267"/>
                    <a:pt x="900" y="4595"/>
                  </a:cubicBezTo>
                  <a:cubicBezTo>
                    <a:pt x="1286" y="2924"/>
                    <a:pt x="1800" y="867"/>
                    <a:pt x="2571" y="224"/>
                  </a:cubicBezTo>
                  <a:cubicBezTo>
                    <a:pt x="3343" y="-419"/>
                    <a:pt x="4371" y="352"/>
                    <a:pt x="5014" y="2152"/>
                  </a:cubicBezTo>
                  <a:cubicBezTo>
                    <a:pt x="5657" y="3952"/>
                    <a:pt x="5914" y="6781"/>
                    <a:pt x="5914" y="9610"/>
                  </a:cubicBezTo>
                  <a:cubicBezTo>
                    <a:pt x="5914" y="12438"/>
                    <a:pt x="5657" y="15267"/>
                    <a:pt x="4757" y="17452"/>
                  </a:cubicBezTo>
                  <a:cubicBezTo>
                    <a:pt x="3857" y="19638"/>
                    <a:pt x="2314" y="21181"/>
                    <a:pt x="1543" y="21181"/>
                  </a:cubicBezTo>
                  <a:cubicBezTo>
                    <a:pt x="771" y="21181"/>
                    <a:pt x="771" y="19638"/>
                    <a:pt x="1671" y="16938"/>
                  </a:cubicBezTo>
                  <a:cubicBezTo>
                    <a:pt x="2571" y="14238"/>
                    <a:pt x="4371" y="10381"/>
                    <a:pt x="5657" y="7810"/>
                  </a:cubicBezTo>
                  <a:cubicBezTo>
                    <a:pt x="6943" y="5238"/>
                    <a:pt x="7714" y="3952"/>
                    <a:pt x="8486" y="2795"/>
                  </a:cubicBezTo>
                  <a:cubicBezTo>
                    <a:pt x="9257" y="1638"/>
                    <a:pt x="10029" y="610"/>
                    <a:pt x="10414" y="1252"/>
                  </a:cubicBezTo>
                  <a:cubicBezTo>
                    <a:pt x="10800" y="1895"/>
                    <a:pt x="10800" y="4210"/>
                    <a:pt x="10929" y="6010"/>
                  </a:cubicBezTo>
                  <a:cubicBezTo>
                    <a:pt x="11057" y="7810"/>
                    <a:pt x="11314" y="9095"/>
                    <a:pt x="13114" y="9995"/>
                  </a:cubicBezTo>
                  <a:cubicBezTo>
                    <a:pt x="14914" y="10895"/>
                    <a:pt x="18257" y="11410"/>
                    <a:pt x="21600" y="11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6559550" y="4155016"/>
              <a:ext cx="73905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3" h="21600" fill="norm" stroke="1" extrusionOk="0">
                  <a:moveTo>
                    <a:pt x="0" y="0"/>
                  </a:moveTo>
                  <a:cubicBezTo>
                    <a:pt x="7589" y="3680"/>
                    <a:pt x="15178" y="7360"/>
                    <a:pt x="18389" y="10480"/>
                  </a:cubicBezTo>
                  <a:cubicBezTo>
                    <a:pt x="21600" y="13600"/>
                    <a:pt x="20432" y="16160"/>
                    <a:pt x="18389" y="17920"/>
                  </a:cubicBezTo>
                  <a:cubicBezTo>
                    <a:pt x="16346" y="19680"/>
                    <a:pt x="13427" y="20640"/>
                    <a:pt x="105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6815200" y="3981883"/>
              <a:ext cx="525400" cy="45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25" fill="norm" stroke="1" extrusionOk="0">
                  <a:moveTo>
                    <a:pt x="7739" y="14711"/>
                  </a:moveTo>
                  <a:cubicBezTo>
                    <a:pt x="7479" y="14313"/>
                    <a:pt x="7219" y="13915"/>
                    <a:pt x="6265" y="13865"/>
                  </a:cubicBezTo>
                  <a:cubicBezTo>
                    <a:pt x="5310" y="13815"/>
                    <a:pt x="3662" y="14114"/>
                    <a:pt x="2491" y="15109"/>
                  </a:cubicBezTo>
                  <a:cubicBezTo>
                    <a:pt x="1320" y="16105"/>
                    <a:pt x="626" y="17797"/>
                    <a:pt x="279" y="18942"/>
                  </a:cubicBezTo>
                  <a:cubicBezTo>
                    <a:pt x="-68" y="20086"/>
                    <a:pt x="-68" y="20684"/>
                    <a:pt x="149" y="21032"/>
                  </a:cubicBezTo>
                  <a:cubicBezTo>
                    <a:pt x="366" y="21380"/>
                    <a:pt x="799" y="21480"/>
                    <a:pt x="1537" y="20982"/>
                  </a:cubicBezTo>
                  <a:cubicBezTo>
                    <a:pt x="2274" y="20485"/>
                    <a:pt x="3315" y="19390"/>
                    <a:pt x="4269" y="17498"/>
                  </a:cubicBezTo>
                  <a:cubicBezTo>
                    <a:pt x="5224" y="15607"/>
                    <a:pt x="6091" y="12920"/>
                    <a:pt x="6742" y="10133"/>
                  </a:cubicBezTo>
                  <a:cubicBezTo>
                    <a:pt x="7392" y="7345"/>
                    <a:pt x="7826" y="4459"/>
                    <a:pt x="8043" y="2667"/>
                  </a:cubicBezTo>
                  <a:cubicBezTo>
                    <a:pt x="8260" y="875"/>
                    <a:pt x="8260" y="179"/>
                    <a:pt x="8130" y="29"/>
                  </a:cubicBezTo>
                  <a:cubicBezTo>
                    <a:pt x="7999" y="-120"/>
                    <a:pt x="7739" y="278"/>
                    <a:pt x="7392" y="1721"/>
                  </a:cubicBezTo>
                  <a:cubicBezTo>
                    <a:pt x="7045" y="3165"/>
                    <a:pt x="6612" y="5653"/>
                    <a:pt x="6351" y="8142"/>
                  </a:cubicBezTo>
                  <a:cubicBezTo>
                    <a:pt x="6091" y="10630"/>
                    <a:pt x="6004" y="13119"/>
                    <a:pt x="6004" y="14662"/>
                  </a:cubicBezTo>
                  <a:cubicBezTo>
                    <a:pt x="6004" y="16204"/>
                    <a:pt x="6091" y="16802"/>
                    <a:pt x="6265" y="17299"/>
                  </a:cubicBezTo>
                  <a:cubicBezTo>
                    <a:pt x="6438" y="17797"/>
                    <a:pt x="6698" y="18195"/>
                    <a:pt x="6959" y="18145"/>
                  </a:cubicBezTo>
                  <a:cubicBezTo>
                    <a:pt x="7219" y="18096"/>
                    <a:pt x="7479" y="17598"/>
                    <a:pt x="7913" y="16603"/>
                  </a:cubicBezTo>
                  <a:cubicBezTo>
                    <a:pt x="8346" y="15607"/>
                    <a:pt x="8954" y="14114"/>
                    <a:pt x="9474" y="13218"/>
                  </a:cubicBezTo>
                  <a:cubicBezTo>
                    <a:pt x="9995" y="12322"/>
                    <a:pt x="10428" y="12024"/>
                    <a:pt x="10862" y="11825"/>
                  </a:cubicBezTo>
                  <a:cubicBezTo>
                    <a:pt x="11296" y="11626"/>
                    <a:pt x="11730" y="11526"/>
                    <a:pt x="12120" y="11626"/>
                  </a:cubicBezTo>
                  <a:cubicBezTo>
                    <a:pt x="12510" y="11725"/>
                    <a:pt x="12857" y="12024"/>
                    <a:pt x="13074" y="12422"/>
                  </a:cubicBezTo>
                  <a:cubicBezTo>
                    <a:pt x="13291" y="12820"/>
                    <a:pt x="13378" y="13318"/>
                    <a:pt x="13421" y="13915"/>
                  </a:cubicBezTo>
                  <a:cubicBezTo>
                    <a:pt x="13465" y="14512"/>
                    <a:pt x="13465" y="15209"/>
                    <a:pt x="13291" y="15856"/>
                  </a:cubicBezTo>
                  <a:cubicBezTo>
                    <a:pt x="13118" y="16503"/>
                    <a:pt x="12771" y="17100"/>
                    <a:pt x="12467" y="17150"/>
                  </a:cubicBezTo>
                  <a:cubicBezTo>
                    <a:pt x="12163" y="17200"/>
                    <a:pt x="11903" y="16702"/>
                    <a:pt x="12337" y="15557"/>
                  </a:cubicBezTo>
                  <a:cubicBezTo>
                    <a:pt x="12771" y="14413"/>
                    <a:pt x="13898" y="12621"/>
                    <a:pt x="14636" y="11526"/>
                  </a:cubicBezTo>
                  <a:cubicBezTo>
                    <a:pt x="15373" y="10431"/>
                    <a:pt x="15720" y="10033"/>
                    <a:pt x="16110" y="9784"/>
                  </a:cubicBezTo>
                  <a:cubicBezTo>
                    <a:pt x="16501" y="9535"/>
                    <a:pt x="16934" y="9436"/>
                    <a:pt x="17021" y="9635"/>
                  </a:cubicBezTo>
                  <a:cubicBezTo>
                    <a:pt x="17108" y="9834"/>
                    <a:pt x="16848" y="10332"/>
                    <a:pt x="16631" y="11078"/>
                  </a:cubicBezTo>
                  <a:cubicBezTo>
                    <a:pt x="16414" y="11825"/>
                    <a:pt x="16240" y="12820"/>
                    <a:pt x="16371" y="13716"/>
                  </a:cubicBezTo>
                  <a:cubicBezTo>
                    <a:pt x="16501" y="14612"/>
                    <a:pt x="16934" y="15408"/>
                    <a:pt x="17845" y="15906"/>
                  </a:cubicBezTo>
                  <a:cubicBezTo>
                    <a:pt x="18756" y="16404"/>
                    <a:pt x="20144" y="16603"/>
                    <a:pt x="21532" y="16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8007350" y="4199466"/>
              <a:ext cx="16510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8039100" y="4307416"/>
              <a:ext cx="2413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8476733" y="4138829"/>
              <a:ext cx="150064" cy="19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9" h="20766" fill="norm" stroke="1" extrusionOk="0">
                  <a:moveTo>
                    <a:pt x="14564" y="1057"/>
                  </a:moveTo>
                  <a:cubicBezTo>
                    <a:pt x="13427" y="375"/>
                    <a:pt x="12290" y="-307"/>
                    <a:pt x="10159" y="148"/>
                  </a:cubicBezTo>
                  <a:cubicBezTo>
                    <a:pt x="8027" y="602"/>
                    <a:pt x="4901" y="2194"/>
                    <a:pt x="2769" y="5377"/>
                  </a:cubicBezTo>
                  <a:cubicBezTo>
                    <a:pt x="638" y="8560"/>
                    <a:pt x="-499" y="13335"/>
                    <a:pt x="212" y="16518"/>
                  </a:cubicBezTo>
                  <a:cubicBezTo>
                    <a:pt x="922" y="19701"/>
                    <a:pt x="3480" y="21293"/>
                    <a:pt x="7459" y="20611"/>
                  </a:cubicBezTo>
                  <a:cubicBezTo>
                    <a:pt x="11438" y="19929"/>
                    <a:pt x="16838" y="16973"/>
                    <a:pt x="18969" y="13562"/>
                  </a:cubicBezTo>
                  <a:cubicBezTo>
                    <a:pt x="21101" y="10152"/>
                    <a:pt x="19964" y="6287"/>
                    <a:pt x="18543" y="4013"/>
                  </a:cubicBezTo>
                  <a:cubicBezTo>
                    <a:pt x="17122" y="1739"/>
                    <a:pt x="15417" y="1057"/>
                    <a:pt x="13712" y="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596900" y="5164658"/>
              <a:ext cx="365179" cy="43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86" fill="norm" stroke="1" extrusionOk="0">
                  <a:moveTo>
                    <a:pt x="13110" y="9392"/>
                  </a:moveTo>
                  <a:cubicBezTo>
                    <a:pt x="12610" y="8974"/>
                    <a:pt x="12111" y="8557"/>
                    <a:pt x="11861" y="7305"/>
                  </a:cubicBezTo>
                  <a:cubicBezTo>
                    <a:pt x="11612" y="6053"/>
                    <a:pt x="11612" y="3966"/>
                    <a:pt x="11612" y="2661"/>
                  </a:cubicBezTo>
                  <a:cubicBezTo>
                    <a:pt x="11612" y="1357"/>
                    <a:pt x="11612" y="835"/>
                    <a:pt x="11299" y="470"/>
                  </a:cubicBezTo>
                  <a:cubicBezTo>
                    <a:pt x="10987" y="105"/>
                    <a:pt x="10363" y="-104"/>
                    <a:pt x="9926" y="53"/>
                  </a:cubicBezTo>
                  <a:cubicBezTo>
                    <a:pt x="9489" y="209"/>
                    <a:pt x="9239" y="731"/>
                    <a:pt x="9177" y="1253"/>
                  </a:cubicBezTo>
                  <a:cubicBezTo>
                    <a:pt x="9114" y="1774"/>
                    <a:pt x="9239" y="2296"/>
                    <a:pt x="9926" y="2661"/>
                  </a:cubicBezTo>
                  <a:cubicBezTo>
                    <a:pt x="10613" y="3026"/>
                    <a:pt x="11861" y="3235"/>
                    <a:pt x="13609" y="3183"/>
                  </a:cubicBezTo>
                  <a:cubicBezTo>
                    <a:pt x="15357" y="3131"/>
                    <a:pt x="17605" y="2818"/>
                    <a:pt x="19165" y="2505"/>
                  </a:cubicBezTo>
                  <a:cubicBezTo>
                    <a:pt x="20726" y="2192"/>
                    <a:pt x="21600" y="1879"/>
                    <a:pt x="21538" y="1774"/>
                  </a:cubicBezTo>
                  <a:cubicBezTo>
                    <a:pt x="21475" y="1670"/>
                    <a:pt x="20476" y="1774"/>
                    <a:pt x="18104" y="2557"/>
                  </a:cubicBezTo>
                  <a:cubicBezTo>
                    <a:pt x="15732" y="3339"/>
                    <a:pt x="11986" y="4800"/>
                    <a:pt x="9364" y="6053"/>
                  </a:cubicBezTo>
                  <a:cubicBezTo>
                    <a:pt x="6742" y="7305"/>
                    <a:pt x="5244" y="8348"/>
                    <a:pt x="4495" y="9131"/>
                  </a:cubicBezTo>
                  <a:cubicBezTo>
                    <a:pt x="3746" y="9913"/>
                    <a:pt x="3746" y="10435"/>
                    <a:pt x="4308" y="10957"/>
                  </a:cubicBezTo>
                  <a:cubicBezTo>
                    <a:pt x="4869" y="11479"/>
                    <a:pt x="5993" y="12000"/>
                    <a:pt x="6929" y="12366"/>
                  </a:cubicBezTo>
                  <a:cubicBezTo>
                    <a:pt x="7866" y="12731"/>
                    <a:pt x="8615" y="12939"/>
                    <a:pt x="8802" y="13305"/>
                  </a:cubicBezTo>
                  <a:cubicBezTo>
                    <a:pt x="8990" y="13670"/>
                    <a:pt x="8615" y="14192"/>
                    <a:pt x="7491" y="14870"/>
                  </a:cubicBezTo>
                  <a:cubicBezTo>
                    <a:pt x="6368" y="15548"/>
                    <a:pt x="4495" y="16383"/>
                    <a:pt x="3246" y="17009"/>
                  </a:cubicBezTo>
                  <a:cubicBezTo>
                    <a:pt x="1998" y="17635"/>
                    <a:pt x="1373" y="18053"/>
                    <a:pt x="874" y="18522"/>
                  </a:cubicBezTo>
                  <a:cubicBezTo>
                    <a:pt x="375" y="18992"/>
                    <a:pt x="0" y="19513"/>
                    <a:pt x="0" y="19983"/>
                  </a:cubicBezTo>
                  <a:cubicBezTo>
                    <a:pt x="0" y="20453"/>
                    <a:pt x="375" y="20870"/>
                    <a:pt x="1935" y="21131"/>
                  </a:cubicBezTo>
                  <a:cubicBezTo>
                    <a:pt x="3496" y="21392"/>
                    <a:pt x="6243" y="21496"/>
                    <a:pt x="9052" y="21235"/>
                  </a:cubicBezTo>
                  <a:cubicBezTo>
                    <a:pt x="11861" y="20974"/>
                    <a:pt x="14733" y="20348"/>
                    <a:pt x="17605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927100" y="5425502"/>
              <a:ext cx="254000" cy="13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0" y="3007"/>
                  </a:moveTo>
                  <a:cubicBezTo>
                    <a:pt x="900" y="2321"/>
                    <a:pt x="1800" y="1635"/>
                    <a:pt x="2430" y="2149"/>
                  </a:cubicBezTo>
                  <a:cubicBezTo>
                    <a:pt x="3060" y="2664"/>
                    <a:pt x="3420" y="4378"/>
                    <a:pt x="3420" y="7292"/>
                  </a:cubicBezTo>
                  <a:cubicBezTo>
                    <a:pt x="3420" y="10207"/>
                    <a:pt x="3060" y="14321"/>
                    <a:pt x="2520" y="17064"/>
                  </a:cubicBezTo>
                  <a:cubicBezTo>
                    <a:pt x="1980" y="19807"/>
                    <a:pt x="1260" y="21178"/>
                    <a:pt x="1260" y="21178"/>
                  </a:cubicBezTo>
                  <a:cubicBezTo>
                    <a:pt x="1260" y="21178"/>
                    <a:pt x="1980" y="19807"/>
                    <a:pt x="3690" y="17064"/>
                  </a:cubicBezTo>
                  <a:cubicBezTo>
                    <a:pt x="5400" y="14321"/>
                    <a:pt x="8100" y="10207"/>
                    <a:pt x="9990" y="6778"/>
                  </a:cubicBezTo>
                  <a:cubicBezTo>
                    <a:pt x="11880" y="3349"/>
                    <a:pt x="12960" y="607"/>
                    <a:pt x="13050" y="92"/>
                  </a:cubicBezTo>
                  <a:cubicBezTo>
                    <a:pt x="13140" y="-422"/>
                    <a:pt x="12240" y="1292"/>
                    <a:pt x="11610" y="3007"/>
                  </a:cubicBezTo>
                  <a:cubicBezTo>
                    <a:pt x="10980" y="4721"/>
                    <a:pt x="10620" y="6435"/>
                    <a:pt x="10800" y="8664"/>
                  </a:cubicBezTo>
                  <a:cubicBezTo>
                    <a:pt x="10980" y="10892"/>
                    <a:pt x="11700" y="13635"/>
                    <a:pt x="13590" y="15521"/>
                  </a:cubicBezTo>
                  <a:cubicBezTo>
                    <a:pt x="15480" y="17407"/>
                    <a:pt x="18540" y="18435"/>
                    <a:pt x="21600" y="19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745066" y="5666316"/>
              <a:ext cx="245535" cy="2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1" fill="norm" stroke="1" extrusionOk="0">
                  <a:moveTo>
                    <a:pt x="2607" y="9257"/>
                  </a:moveTo>
                  <a:cubicBezTo>
                    <a:pt x="1303" y="12343"/>
                    <a:pt x="0" y="15429"/>
                    <a:pt x="0" y="17743"/>
                  </a:cubicBezTo>
                  <a:cubicBezTo>
                    <a:pt x="0" y="20057"/>
                    <a:pt x="1303" y="21600"/>
                    <a:pt x="4748" y="19286"/>
                  </a:cubicBezTo>
                  <a:cubicBezTo>
                    <a:pt x="8193" y="16971"/>
                    <a:pt x="13779" y="10800"/>
                    <a:pt x="16945" y="6943"/>
                  </a:cubicBezTo>
                  <a:cubicBezTo>
                    <a:pt x="20110" y="3086"/>
                    <a:pt x="20855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819150" y="5672666"/>
              <a:ext cx="2921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65" y="20945"/>
                    <a:pt x="3130" y="20291"/>
                    <a:pt x="6730" y="16691"/>
                  </a:cubicBezTo>
                  <a:cubicBezTo>
                    <a:pt x="10330" y="13091"/>
                    <a:pt x="15965" y="65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1295400" y="5431366"/>
              <a:ext cx="12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1327150" y="5577416"/>
              <a:ext cx="190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2095499" y="5274997"/>
              <a:ext cx="214952" cy="47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798" fill="norm" stroke="1" extrusionOk="0">
                  <a:moveTo>
                    <a:pt x="2541" y="10375"/>
                  </a:moveTo>
                  <a:cubicBezTo>
                    <a:pt x="2965" y="13408"/>
                    <a:pt x="3388" y="16442"/>
                    <a:pt x="3706" y="18464"/>
                  </a:cubicBezTo>
                  <a:cubicBezTo>
                    <a:pt x="4024" y="20486"/>
                    <a:pt x="4235" y="21497"/>
                    <a:pt x="4871" y="20256"/>
                  </a:cubicBezTo>
                  <a:cubicBezTo>
                    <a:pt x="5506" y="19015"/>
                    <a:pt x="6565" y="15523"/>
                    <a:pt x="7941" y="12397"/>
                  </a:cubicBezTo>
                  <a:cubicBezTo>
                    <a:pt x="9318" y="9272"/>
                    <a:pt x="11012" y="6515"/>
                    <a:pt x="12494" y="4585"/>
                  </a:cubicBezTo>
                  <a:cubicBezTo>
                    <a:pt x="13976" y="2654"/>
                    <a:pt x="15247" y="1551"/>
                    <a:pt x="16412" y="862"/>
                  </a:cubicBezTo>
                  <a:cubicBezTo>
                    <a:pt x="17576" y="173"/>
                    <a:pt x="18635" y="-103"/>
                    <a:pt x="19588" y="35"/>
                  </a:cubicBezTo>
                  <a:cubicBezTo>
                    <a:pt x="20541" y="173"/>
                    <a:pt x="21388" y="724"/>
                    <a:pt x="21494" y="1735"/>
                  </a:cubicBezTo>
                  <a:cubicBezTo>
                    <a:pt x="21600" y="2746"/>
                    <a:pt x="20965" y="4217"/>
                    <a:pt x="18106" y="5871"/>
                  </a:cubicBezTo>
                  <a:cubicBezTo>
                    <a:pt x="15247" y="7526"/>
                    <a:pt x="10165" y="9364"/>
                    <a:pt x="6776" y="10467"/>
                  </a:cubicBezTo>
                  <a:cubicBezTo>
                    <a:pt x="3388" y="11570"/>
                    <a:pt x="1694" y="11938"/>
                    <a:pt x="0" y="12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2271183" y="5520266"/>
              <a:ext cx="154518" cy="24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57" fill="norm" stroke="1" extrusionOk="0">
                  <a:moveTo>
                    <a:pt x="292" y="7200"/>
                  </a:moveTo>
                  <a:cubicBezTo>
                    <a:pt x="0" y="6092"/>
                    <a:pt x="-292" y="4985"/>
                    <a:pt x="584" y="4431"/>
                  </a:cubicBezTo>
                  <a:cubicBezTo>
                    <a:pt x="1459" y="3877"/>
                    <a:pt x="3503" y="3877"/>
                    <a:pt x="5838" y="5262"/>
                  </a:cubicBezTo>
                  <a:cubicBezTo>
                    <a:pt x="8173" y="6646"/>
                    <a:pt x="10800" y="9415"/>
                    <a:pt x="12113" y="11815"/>
                  </a:cubicBezTo>
                  <a:cubicBezTo>
                    <a:pt x="13427" y="14215"/>
                    <a:pt x="13427" y="16246"/>
                    <a:pt x="12551" y="17815"/>
                  </a:cubicBezTo>
                  <a:cubicBezTo>
                    <a:pt x="11676" y="19385"/>
                    <a:pt x="9924" y="20492"/>
                    <a:pt x="8319" y="21046"/>
                  </a:cubicBezTo>
                  <a:cubicBezTo>
                    <a:pt x="6713" y="21600"/>
                    <a:pt x="5254" y="21600"/>
                    <a:pt x="4816" y="19477"/>
                  </a:cubicBezTo>
                  <a:cubicBezTo>
                    <a:pt x="4378" y="17354"/>
                    <a:pt x="4962" y="13108"/>
                    <a:pt x="7881" y="9508"/>
                  </a:cubicBezTo>
                  <a:cubicBezTo>
                    <a:pt x="10800" y="5908"/>
                    <a:pt x="16054" y="2954"/>
                    <a:pt x="213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2600938" y="5325543"/>
              <a:ext cx="212113" cy="47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504" fill="norm" stroke="1" extrusionOk="0">
                  <a:moveTo>
                    <a:pt x="21015" y="1344"/>
                  </a:moveTo>
                  <a:cubicBezTo>
                    <a:pt x="20805" y="864"/>
                    <a:pt x="20596" y="384"/>
                    <a:pt x="19862" y="144"/>
                  </a:cubicBezTo>
                  <a:cubicBezTo>
                    <a:pt x="19128" y="-96"/>
                    <a:pt x="17869" y="-96"/>
                    <a:pt x="15772" y="624"/>
                  </a:cubicBezTo>
                  <a:cubicBezTo>
                    <a:pt x="13675" y="1344"/>
                    <a:pt x="10739" y="2784"/>
                    <a:pt x="7803" y="4944"/>
                  </a:cubicBezTo>
                  <a:cubicBezTo>
                    <a:pt x="4867" y="7104"/>
                    <a:pt x="1932" y="9984"/>
                    <a:pt x="673" y="12336"/>
                  </a:cubicBezTo>
                  <a:cubicBezTo>
                    <a:pt x="-585" y="14688"/>
                    <a:pt x="-166" y="16512"/>
                    <a:pt x="2665" y="17952"/>
                  </a:cubicBezTo>
                  <a:cubicBezTo>
                    <a:pt x="5497" y="19392"/>
                    <a:pt x="10739" y="20448"/>
                    <a:pt x="15982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2946400" y="5393266"/>
              <a:ext cx="184150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34" y="2855"/>
                    <a:pt x="4469" y="5710"/>
                    <a:pt x="7697" y="9000"/>
                  </a:cubicBezTo>
                  <a:cubicBezTo>
                    <a:pt x="10924" y="12290"/>
                    <a:pt x="15145" y="16014"/>
                    <a:pt x="17628" y="18186"/>
                  </a:cubicBezTo>
                  <a:cubicBezTo>
                    <a:pt x="20110" y="20359"/>
                    <a:pt x="20855" y="209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2863850" y="5437716"/>
              <a:ext cx="330200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77" y="372"/>
                    <a:pt x="18554" y="745"/>
                    <a:pt x="16892" y="1738"/>
                  </a:cubicBezTo>
                  <a:cubicBezTo>
                    <a:pt x="15231" y="2731"/>
                    <a:pt x="13431" y="4345"/>
                    <a:pt x="11077" y="6828"/>
                  </a:cubicBezTo>
                  <a:cubicBezTo>
                    <a:pt x="8723" y="9310"/>
                    <a:pt x="5815" y="12662"/>
                    <a:pt x="3877" y="14959"/>
                  </a:cubicBezTo>
                  <a:cubicBezTo>
                    <a:pt x="1938" y="17255"/>
                    <a:pt x="969" y="18497"/>
                    <a:pt x="485" y="19428"/>
                  </a:cubicBezTo>
                  <a:cubicBezTo>
                    <a:pt x="0" y="20359"/>
                    <a:pt x="0" y="209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3381578" y="5404531"/>
              <a:ext cx="223521" cy="334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307" fill="norm" stroke="1" extrusionOk="0">
                  <a:moveTo>
                    <a:pt x="18281" y="4142"/>
                  </a:moveTo>
                  <a:cubicBezTo>
                    <a:pt x="18881" y="3602"/>
                    <a:pt x="19481" y="3062"/>
                    <a:pt x="20081" y="2387"/>
                  </a:cubicBezTo>
                  <a:cubicBezTo>
                    <a:pt x="20681" y="1712"/>
                    <a:pt x="21281" y="902"/>
                    <a:pt x="21081" y="430"/>
                  </a:cubicBezTo>
                  <a:cubicBezTo>
                    <a:pt x="20881" y="-43"/>
                    <a:pt x="19881" y="-178"/>
                    <a:pt x="17681" y="295"/>
                  </a:cubicBezTo>
                  <a:cubicBezTo>
                    <a:pt x="15481" y="767"/>
                    <a:pt x="12081" y="1847"/>
                    <a:pt x="8881" y="3872"/>
                  </a:cubicBezTo>
                  <a:cubicBezTo>
                    <a:pt x="5681" y="5897"/>
                    <a:pt x="2681" y="8867"/>
                    <a:pt x="1181" y="11635"/>
                  </a:cubicBezTo>
                  <a:cubicBezTo>
                    <a:pt x="-319" y="14402"/>
                    <a:pt x="-319" y="16967"/>
                    <a:pt x="781" y="18587"/>
                  </a:cubicBezTo>
                  <a:cubicBezTo>
                    <a:pt x="1881" y="20207"/>
                    <a:pt x="4081" y="20882"/>
                    <a:pt x="6381" y="21152"/>
                  </a:cubicBezTo>
                  <a:cubicBezTo>
                    <a:pt x="8681" y="21422"/>
                    <a:pt x="11081" y="21287"/>
                    <a:pt x="13481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3364371" y="5609166"/>
              <a:ext cx="223380" cy="33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358" fill="norm" stroke="1" extrusionOk="0">
                  <a:moveTo>
                    <a:pt x="2554" y="11435"/>
                  </a:moveTo>
                  <a:cubicBezTo>
                    <a:pt x="1331" y="13976"/>
                    <a:pt x="109" y="16518"/>
                    <a:pt x="7" y="18424"/>
                  </a:cubicBezTo>
                  <a:cubicBezTo>
                    <a:pt x="-95" y="20329"/>
                    <a:pt x="924" y="21600"/>
                    <a:pt x="4694" y="18424"/>
                  </a:cubicBezTo>
                  <a:cubicBezTo>
                    <a:pt x="8463" y="15247"/>
                    <a:pt x="14984" y="7624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3863498" y="5341263"/>
              <a:ext cx="200503" cy="483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559" fill="norm" stroke="1" extrusionOk="0">
                  <a:moveTo>
                    <a:pt x="21313" y="619"/>
                  </a:moveTo>
                  <a:cubicBezTo>
                    <a:pt x="20413" y="336"/>
                    <a:pt x="19513" y="53"/>
                    <a:pt x="18500" y="6"/>
                  </a:cubicBezTo>
                  <a:cubicBezTo>
                    <a:pt x="17488" y="-41"/>
                    <a:pt x="16363" y="148"/>
                    <a:pt x="14000" y="1327"/>
                  </a:cubicBezTo>
                  <a:cubicBezTo>
                    <a:pt x="11638" y="2506"/>
                    <a:pt x="8038" y="4675"/>
                    <a:pt x="5225" y="7222"/>
                  </a:cubicBezTo>
                  <a:cubicBezTo>
                    <a:pt x="2413" y="9769"/>
                    <a:pt x="388" y="12693"/>
                    <a:pt x="50" y="14862"/>
                  </a:cubicBezTo>
                  <a:cubicBezTo>
                    <a:pt x="-287" y="17031"/>
                    <a:pt x="1063" y="18446"/>
                    <a:pt x="4100" y="19437"/>
                  </a:cubicBezTo>
                  <a:cubicBezTo>
                    <a:pt x="7138" y="20427"/>
                    <a:pt x="11863" y="20993"/>
                    <a:pt x="16588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4305300" y="5488516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4217296" y="5447653"/>
              <a:ext cx="179852" cy="21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078" fill="norm" stroke="1" extrusionOk="0">
                  <a:moveTo>
                    <a:pt x="12415" y="2737"/>
                  </a:moveTo>
                  <a:cubicBezTo>
                    <a:pt x="11678" y="1914"/>
                    <a:pt x="10942" y="1091"/>
                    <a:pt x="9960" y="886"/>
                  </a:cubicBezTo>
                  <a:cubicBezTo>
                    <a:pt x="8978" y="680"/>
                    <a:pt x="7751" y="1091"/>
                    <a:pt x="6156" y="2223"/>
                  </a:cubicBezTo>
                  <a:cubicBezTo>
                    <a:pt x="4560" y="3354"/>
                    <a:pt x="2596" y="5206"/>
                    <a:pt x="1369" y="7674"/>
                  </a:cubicBezTo>
                  <a:cubicBezTo>
                    <a:pt x="142" y="10143"/>
                    <a:pt x="-349" y="13228"/>
                    <a:pt x="265" y="15697"/>
                  </a:cubicBezTo>
                  <a:cubicBezTo>
                    <a:pt x="878" y="18166"/>
                    <a:pt x="2596" y="20017"/>
                    <a:pt x="5296" y="20737"/>
                  </a:cubicBezTo>
                  <a:cubicBezTo>
                    <a:pt x="7996" y="21457"/>
                    <a:pt x="11678" y="21046"/>
                    <a:pt x="14746" y="19400"/>
                  </a:cubicBezTo>
                  <a:cubicBezTo>
                    <a:pt x="17815" y="17754"/>
                    <a:pt x="20269" y="14874"/>
                    <a:pt x="20760" y="11480"/>
                  </a:cubicBezTo>
                  <a:cubicBezTo>
                    <a:pt x="21251" y="8086"/>
                    <a:pt x="19778" y="4177"/>
                    <a:pt x="18306" y="2120"/>
                  </a:cubicBezTo>
                  <a:cubicBezTo>
                    <a:pt x="16833" y="63"/>
                    <a:pt x="15360" y="-143"/>
                    <a:pt x="14133" y="63"/>
                  </a:cubicBezTo>
                  <a:cubicBezTo>
                    <a:pt x="12906" y="268"/>
                    <a:pt x="11924" y="886"/>
                    <a:pt x="11433" y="1914"/>
                  </a:cubicBezTo>
                  <a:cubicBezTo>
                    <a:pt x="10942" y="2943"/>
                    <a:pt x="10942" y="4383"/>
                    <a:pt x="10942" y="5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4552950" y="5609166"/>
              <a:ext cx="1270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4648200" y="5401262"/>
              <a:ext cx="190500" cy="25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5659"/>
                  </a:moveTo>
                  <a:cubicBezTo>
                    <a:pt x="720" y="3903"/>
                    <a:pt x="1440" y="2147"/>
                    <a:pt x="2400" y="1093"/>
                  </a:cubicBezTo>
                  <a:cubicBezTo>
                    <a:pt x="3360" y="39"/>
                    <a:pt x="4560" y="-312"/>
                    <a:pt x="6600" y="303"/>
                  </a:cubicBezTo>
                  <a:cubicBezTo>
                    <a:pt x="8640" y="917"/>
                    <a:pt x="11520" y="2498"/>
                    <a:pt x="12720" y="4693"/>
                  </a:cubicBezTo>
                  <a:cubicBezTo>
                    <a:pt x="13920" y="6888"/>
                    <a:pt x="13440" y="9698"/>
                    <a:pt x="12000" y="12156"/>
                  </a:cubicBezTo>
                  <a:cubicBezTo>
                    <a:pt x="10560" y="14615"/>
                    <a:pt x="8160" y="16722"/>
                    <a:pt x="6600" y="18127"/>
                  </a:cubicBezTo>
                  <a:cubicBezTo>
                    <a:pt x="5040" y="19532"/>
                    <a:pt x="4320" y="20234"/>
                    <a:pt x="4560" y="20673"/>
                  </a:cubicBezTo>
                  <a:cubicBezTo>
                    <a:pt x="4800" y="21112"/>
                    <a:pt x="6000" y="21288"/>
                    <a:pt x="9000" y="21288"/>
                  </a:cubicBezTo>
                  <a:cubicBezTo>
                    <a:pt x="12000" y="21288"/>
                    <a:pt x="16800" y="21112"/>
                    <a:pt x="21600" y="20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4864100" y="5679016"/>
              <a:ext cx="13970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5286695" y="5439127"/>
              <a:ext cx="199705" cy="27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237" fill="norm" stroke="1" extrusionOk="0">
                  <a:moveTo>
                    <a:pt x="21452" y="1344"/>
                  </a:moveTo>
                  <a:cubicBezTo>
                    <a:pt x="20543" y="860"/>
                    <a:pt x="19633" y="377"/>
                    <a:pt x="18610" y="135"/>
                  </a:cubicBezTo>
                  <a:cubicBezTo>
                    <a:pt x="17587" y="-107"/>
                    <a:pt x="16450" y="-107"/>
                    <a:pt x="14404" y="860"/>
                  </a:cubicBezTo>
                  <a:cubicBezTo>
                    <a:pt x="12357" y="1827"/>
                    <a:pt x="9401" y="3762"/>
                    <a:pt x="6900" y="6421"/>
                  </a:cubicBezTo>
                  <a:cubicBezTo>
                    <a:pt x="4399" y="9081"/>
                    <a:pt x="2353" y="12466"/>
                    <a:pt x="1216" y="14723"/>
                  </a:cubicBezTo>
                  <a:cubicBezTo>
                    <a:pt x="79" y="16980"/>
                    <a:pt x="-148" y="18108"/>
                    <a:pt x="79" y="18994"/>
                  </a:cubicBezTo>
                  <a:cubicBezTo>
                    <a:pt x="307" y="19881"/>
                    <a:pt x="989" y="20526"/>
                    <a:pt x="1898" y="20929"/>
                  </a:cubicBezTo>
                  <a:cubicBezTo>
                    <a:pt x="2808" y="21332"/>
                    <a:pt x="3945" y="21493"/>
                    <a:pt x="6218" y="20445"/>
                  </a:cubicBezTo>
                  <a:cubicBezTo>
                    <a:pt x="8492" y="19397"/>
                    <a:pt x="11903" y="17141"/>
                    <a:pt x="14404" y="14320"/>
                  </a:cubicBezTo>
                  <a:cubicBezTo>
                    <a:pt x="16905" y="11499"/>
                    <a:pt x="18496" y="8114"/>
                    <a:pt x="19292" y="5938"/>
                  </a:cubicBezTo>
                  <a:cubicBezTo>
                    <a:pt x="20088" y="3762"/>
                    <a:pt x="20088" y="2794"/>
                    <a:pt x="19633" y="1989"/>
                  </a:cubicBezTo>
                  <a:cubicBezTo>
                    <a:pt x="19178" y="1183"/>
                    <a:pt x="18269" y="538"/>
                    <a:pt x="16677" y="215"/>
                  </a:cubicBezTo>
                  <a:cubicBezTo>
                    <a:pt x="15086" y="-107"/>
                    <a:pt x="12812" y="-107"/>
                    <a:pt x="10993" y="780"/>
                  </a:cubicBezTo>
                  <a:cubicBezTo>
                    <a:pt x="9174" y="1666"/>
                    <a:pt x="7810" y="3439"/>
                    <a:pt x="6446" y="5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5549900" y="5583766"/>
              <a:ext cx="63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5684620" y="5381478"/>
              <a:ext cx="167699" cy="355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491" fill="norm" stroke="1" extrusionOk="0">
                  <a:moveTo>
                    <a:pt x="14227" y="1095"/>
                  </a:moveTo>
                  <a:cubicBezTo>
                    <a:pt x="13160" y="712"/>
                    <a:pt x="12094" y="328"/>
                    <a:pt x="10094" y="137"/>
                  </a:cubicBezTo>
                  <a:cubicBezTo>
                    <a:pt x="8094" y="-55"/>
                    <a:pt x="5160" y="-55"/>
                    <a:pt x="3294" y="201"/>
                  </a:cubicBezTo>
                  <a:cubicBezTo>
                    <a:pt x="1427" y="456"/>
                    <a:pt x="627" y="967"/>
                    <a:pt x="227" y="1543"/>
                  </a:cubicBezTo>
                  <a:cubicBezTo>
                    <a:pt x="-173" y="2118"/>
                    <a:pt x="-173" y="2757"/>
                    <a:pt x="1294" y="3843"/>
                  </a:cubicBezTo>
                  <a:cubicBezTo>
                    <a:pt x="2760" y="4930"/>
                    <a:pt x="5694" y="6463"/>
                    <a:pt x="8494" y="8125"/>
                  </a:cubicBezTo>
                  <a:cubicBezTo>
                    <a:pt x="11294" y="9786"/>
                    <a:pt x="13960" y="11576"/>
                    <a:pt x="15027" y="13493"/>
                  </a:cubicBezTo>
                  <a:cubicBezTo>
                    <a:pt x="16094" y="15410"/>
                    <a:pt x="15560" y="17455"/>
                    <a:pt x="14627" y="18733"/>
                  </a:cubicBezTo>
                  <a:cubicBezTo>
                    <a:pt x="13694" y="20011"/>
                    <a:pt x="12360" y="20523"/>
                    <a:pt x="11027" y="20906"/>
                  </a:cubicBezTo>
                  <a:cubicBezTo>
                    <a:pt x="9694" y="21289"/>
                    <a:pt x="8360" y="21545"/>
                    <a:pt x="7160" y="21481"/>
                  </a:cubicBezTo>
                  <a:cubicBezTo>
                    <a:pt x="5960" y="21417"/>
                    <a:pt x="4894" y="21034"/>
                    <a:pt x="4360" y="20459"/>
                  </a:cubicBezTo>
                  <a:cubicBezTo>
                    <a:pt x="3827" y="19883"/>
                    <a:pt x="3827" y="19117"/>
                    <a:pt x="5560" y="17583"/>
                  </a:cubicBezTo>
                  <a:cubicBezTo>
                    <a:pt x="7294" y="16049"/>
                    <a:pt x="10760" y="13749"/>
                    <a:pt x="13694" y="11576"/>
                  </a:cubicBezTo>
                  <a:cubicBezTo>
                    <a:pt x="16627" y="9403"/>
                    <a:pt x="19027" y="7358"/>
                    <a:pt x="20227" y="5952"/>
                  </a:cubicBezTo>
                  <a:cubicBezTo>
                    <a:pt x="21427" y="4546"/>
                    <a:pt x="21427" y="3779"/>
                    <a:pt x="20227" y="3012"/>
                  </a:cubicBezTo>
                  <a:cubicBezTo>
                    <a:pt x="19027" y="2246"/>
                    <a:pt x="16627" y="1479"/>
                    <a:pt x="14494" y="1095"/>
                  </a:cubicBezTo>
                  <a:cubicBezTo>
                    <a:pt x="12360" y="712"/>
                    <a:pt x="10494" y="712"/>
                    <a:pt x="8894" y="1223"/>
                  </a:cubicBezTo>
                  <a:cubicBezTo>
                    <a:pt x="7294" y="1734"/>
                    <a:pt x="5960" y="2757"/>
                    <a:pt x="4627" y="3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5924550" y="5304366"/>
              <a:ext cx="189178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8" h="21600" fill="norm" stroke="1" extrusionOk="0">
                  <a:moveTo>
                    <a:pt x="14632" y="0"/>
                  </a:moveTo>
                  <a:cubicBezTo>
                    <a:pt x="16490" y="1683"/>
                    <a:pt x="18348" y="3366"/>
                    <a:pt x="19626" y="5423"/>
                  </a:cubicBezTo>
                  <a:cubicBezTo>
                    <a:pt x="20903" y="7481"/>
                    <a:pt x="21600" y="9912"/>
                    <a:pt x="18929" y="12577"/>
                  </a:cubicBezTo>
                  <a:cubicBezTo>
                    <a:pt x="16258" y="15242"/>
                    <a:pt x="10219" y="18140"/>
                    <a:pt x="6503" y="19683"/>
                  </a:cubicBezTo>
                  <a:cubicBezTo>
                    <a:pt x="2787" y="21226"/>
                    <a:pt x="1394" y="214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3809999" y="6040966"/>
              <a:ext cx="190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3765550" y="6098116"/>
              <a:ext cx="2667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200"/>
                    <a:pt x="9600" y="10800"/>
                    <a:pt x="13200" y="7200"/>
                  </a:cubicBezTo>
                  <a:cubicBezTo>
                    <a:pt x="16800" y="3600"/>
                    <a:pt x="19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5721350" y="5977466"/>
              <a:ext cx="2159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5715000" y="6028266"/>
              <a:ext cx="1651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6108700" y="5187288"/>
              <a:ext cx="182967" cy="650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552" fill="norm" stroke="1" extrusionOk="0">
                  <a:moveTo>
                    <a:pt x="4418" y="513"/>
                  </a:moveTo>
                  <a:cubicBezTo>
                    <a:pt x="5400" y="303"/>
                    <a:pt x="6382" y="92"/>
                    <a:pt x="7486" y="22"/>
                  </a:cubicBezTo>
                  <a:cubicBezTo>
                    <a:pt x="8591" y="-48"/>
                    <a:pt x="9818" y="22"/>
                    <a:pt x="11782" y="653"/>
                  </a:cubicBezTo>
                  <a:cubicBezTo>
                    <a:pt x="13745" y="1284"/>
                    <a:pt x="16445" y="2477"/>
                    <a:pt x="18409" y="4265"/>
                  </a:cubicBezTo>
                  <a:cubicBezTo>
                    <a:pt x="20373" y="6053"/>
                    <a:pt x="21600" y="8438"/>
                    <a:pt x="21109" y="10717"/>
                  </a:cubicBezTo>
                  <a:cubicBezTo>
                    <a:pt x="20618" y="12996"/>
                    <a:pt x="18409" y="15170"/>
                    <a:pt x="14605" y="16958"/>
                  </a:cubicBezTo>
                  <a:cubicBezTo>
                    <a:pt x="10800" y="18747"/>
                    <a:pt x="5400" y="20149"/>
                    <a:pt x="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6807199" y="5475816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6686550" y="5659966"/>
              <a:ext cx="2032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4400"/>
                    <a:pt x="9000" y="7200"/>
                    <a:pt x="12600" y="3600"/>
                  </a:cubicBezTo>
                  <a:cubicBezTo>
                    <a:pt x="16200" y="0"/>
                    <a:pt x="189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7494701" y="5356814"/>
              <a:ext cx="226900" cy="23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42" fill="norm" stroke="1" extrusionOk="0">
                  <a:moveTo>
                    <a:pt x="21439" y="2127"/>
                  </a:moveTo>
                  <a:cubicBezTo>
                    <a:pt x="20839" y="1369"/>
                    <a:pt x="20239" y="611"/>
                    <a:pt x="19439" y="232"/>
                  </a:cubicBezTo>
                  <a:cubicBezTo>
                    <a:pt x="18639" y="-147"/>
                    <a:pt x="17639" y="-147"/>
                    <a:pt x="15539" y="895"/>
                  </a:cubicBezTo>
                  <a:cubicBezTo>
                    <a:pt x="13439" y="1937"/>
                    <a:pt x="10239" y="4021"/>
                    <a:pt x="7439" y="6769"/>
                  </a:cubicBezTo>
                  <a:cubicBezTo>
                    <a:pt x="4639" y="9516"/>
                    <a:pt x="2239" y="12927"/>
                    <a:pt x="1039" y="15295"/>
                  </a:cubicBezTo>
                  <a:cubicBezTo>
                    <a:pt x="-161" y="17664"/>
                    <a:pt x="-161" y="18990"/>
                    <a:pt x="239" y="19937"/>
                  </a:cubicBezTo>
                  <a:cubicBezTo>
                    <a:pt x="639" y="20885"/>
                    <a:pt x="1439" y="21453"/>
                    <a:pt x="3639" y="21169"/>
                  </a:cubicBezTo>
                  <a:cubicBezTo>
                    <a:pt x="5839" y="20885"/>
                    <a:pt x="9439" y="19748"/>
                    <a:pt x="11939" y="17758"/>
                  </a:cubicBezTo>
                  <a:cubicBezTo>
                    <a:pt x="14439" y="15769"/>
                    <a:pt x="15839" y="12927"/>
                    <a:pt x="16539" y="10274"/>
                  </a:cubicBezTo>
                  <a:cubicBezTo>
                    <a:pt x="17239" y="7621"/>
                    <a:pt x="17239" y="5158"/>
                    <a:pt x="16939" y="3548"/>
                  </a:cubicBezTo>
                  <a:cubicBezTo>
                    <a:pt x="16639" y="1937"/>
                    <a:pt x="16039" y="1179"/>
                    <a:pt x="14439" y="1274"/>
                  </a:cubicBezTo>
                  <a:cubicBezTo>
                    <a:pt x="12839" y="1369"/>
                    <a:pt x="10239" y="2316"/>
                    <a:pt x="8739" y="3264"/>
                  </a:cubicBezTo>
                  <a:cubicBezTo>
                    <a:pt x="7239" y="4211"/>
                    <a:pt x="6839" y="5158"/>
                    <a:pt x="6439" y="6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7810500" y="5507566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7942436" y="5357409"/>
              <a:ext cx="191915" cy="17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0861" fill="norm" stroke="1" extrusionOk="0">
                  <a:moveTo>
                    <a:pt x="20834" y="476"/>
                  </a:moveTo>
                  <a:cubicBezTo>
                    <a:pt x="18536" y="-15"/>
                    <a:pt x="16238" y="-506"/>
                    <a:pt x="12791" y="1089"/>
                  </a:cubicBezTo>
                  <a:cubicBezTo>
                    <a:pt x="9345" y="2685"/>
                    <a:pt x="4749" y="6367"/>
                    <a:pt x="2221" y="9312"/>
                  </a:cubicBezTo>
                  <a:cubicBezTo>
                    <a:pt x="-306" y="12258"/>
                    <a:pt x="-766" y="14467"/>
                    <a:pt x="1302" y="16308"/>
                  </a:cubicBezTo>
                  <a:cubicBezTo>
                    <a:pt x="3370" y="18149"/>
                    <a:pt x="7966" y="19621"/>
                    <a:pt x="10953" y="20358"/>
                  </a:cubicBezTo>
                  <a:cubicBezTo>
                    <a:pt x="13940" y="21094"/>
                    <a:pt x="15319" y="21094"/>
                    <a:pt x="16698" y="19867"/>
                  </a:cubicBezTo>
                  <a:cubicBezTo>
                    <a:pt x="18077" y="18639"/>
                    <a:pt x="19455" y="16185"/>
                    <a:pt x="19570" y="13730"/>
                  </a:cubicBezTo>
                  <a:cubicBezTo>
                    <a:pt x="19685" y="11276"/>
                    <a:pt x="18536" y="8821"/>
                    <a:pt x="17617" y="7103"/>
                  </a:cubicBezTo>
                  <a:cubicBezTo>
                    <a:pt x="16698" y="5385"/>
                    <a:pt x="16008" y="4403"/>
                    <a:pt x="15089" y="4035"/>
                  </a:cubicBezTo>
                  <a:cubicBezTo>
                    <a:pt x="14170" y="3667"/>
                    <a:pt x="13021" y="3912"/>
                    <a:pt x="11872" y="4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8248650" y="5361516"/>
              <a:ext cx="31750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443"/>
                    <a:pt x="12960" y="6887"/>
                    <a:pt x="9360" y="10487"/>
                  </a:cubicBezTo>
                  <a:cubicBezTo>
                    <a:pt x="5760" y="14087"/>
                    <a:pt x="2880" y="17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2131155" y="6483167"/>
              <a:ext cx="163500" cy="501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0955" fill="norm" stroke="1" extrusionOk="0">
                  <a:moveTo>
                    <a:pt x="1932" y="12312"/>
                  </a:moveTo>
                  <a:cubicBezTo>
                    <a:pt x="1662" y="15499"/>
                    <a:pt x="1392" y="18686"/>
                    <a:pt x="1257" y="20103"/>
                  </a:cubicBezTo>
                  <a:cubicBezTo>
                    <a:pt x="1122" y="21519"/>
                    <a:pt x="1122" y="21165"/>
                    <a:pt x="1392" y="19085"/>
                  </a:cubicBezTo>
                  <a:cubicBezTo>
                    <a:pt x="1662" y="17004"/>
                    <a:pt x="2202" y="13198"/>
                    <a:pt x="3282" y="10099"/>
                  </a:cubicBezTo>
                  <a:cubicBezTo>
                    <a:pt x="4362" y="7001"/>
                    <a:pt x="5982" y="4611"/>
                    <a:pt x="6927" y="3194"/>
                  </a:cubicBezTo>
                  <a:cubicBezTo>
                    <a:pt x="7872" y="1778"/>
                    <a:pt x="8142" y="1335"/>
                    <a:pt x="8682" y="937"/>
                  </a:cubicBezTo>
                  <a:cubicBezTo>
                    <a:pt x="9222" y="539"/>
                    <a:pt x="10032" y="185"/>
                    <a:pt x="11112" y="52"/>
                  </a:cubicBezTo>
                  <a:cubicBezTo>
                    <a:pt x="12192" y="-81"/>
                    <a:pt x="13542" y="8"/>
                    <a:pt x="15432" y="716"/>
                  </a:cubicBezTo>
                  <a:cubicBezTo>
                    <a:pt x="17322" y="1424"/>
                    <a:pt x="19752" y="2752"/>
                    <a:pt x="20562" y="4124"/>
                  </a:cubicBezTo>
                  <a:cubicBezTo>
                    <a:pt x="21372" y="5496"/>
                    <a:pt x="20562" y="6912"/>
                    <a:pt x="17457" y="8285"/>
                  </a:cubicBezTo>
                  <a:cubicBezTo>
                    <a:pt x="14352" y="9657"/>
                    <a:pt x="8952" y="10985"/>
                    <a:pt x="5577" y="11649"/>
                  </a:cubicBezTo>
                  <a:cubicBezTo>
                    <a:pt x="2202" y="12312"/>
                    <a:pt x="852" y="12312"/>
                    <a:pt x="312" y="12224"/>
                  </a:cubicBezTo>
                  <a:cubicBezTo>
                    <a:pt x="-228" y="12135"/>
                    <a:pt x="42" y="11958"/>
                    <a:pt x="312" y="11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2266899" y="6688666"/>
              <a:ext cx="184202" cy="250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77" fill="norm" stroke="1" extrusionOk="0">
                  <a:moveTo>
                    <a:pt x="742" y="11435"/>
                  </a:moveTo>
                  <a:cubicBezTo>
                    <a:pt x="251" y="10528"/>
                    <a:pt x="-240" y="9620"/>
                    <a:pt x="128" y="8985"/>
                  </a:cubicBezTo>
                  <a:cubicBezTo>
                    <a:pt x="496" y="8350"/>
                    <a:pt x="1724" y="7987"/>
                    <a:pt x="3565" y="8713"/>
                  </a:cubicBezTo>
                  <a:cubicBezTo>
                    <a:pt x="5405" y="9439"/>
                    <a:pt x="7860" y="11254"/>
                    <a:pt x="9087" y="13341"/>
                  </a:cubicBezTo>
                  <a:cubicBezTo>
                    <a:pt x="10315" y="15429"/>
                    <a:pt x="10315" y="17788"/>
                    <a:pt x="9701" y="19240"/>
                  </a:cubicBezTo>
                  <a:cubicBezTo>
                    <a:pt x="9087" y="20692"/>
                    <a:pt x="7860" y="21237"/>
                    <a:pt x="6633" y="21418"/>
                  </a:cubicBezTo>
                  <a:cubicBezTo>
                    <a:pt x="5405" y="21600"/>
                    <a:pt x="4178" y="21418"/>
                    <a:pt x="3442" y="19966"/>
                  </a:cubicBezTo>
                  <a:cubicBezTo>
                    <a:pt x="2705" y="18514"/>
                    <a:pt x="2460" y="15792"/>
                    <a:pt x="4424" y="12434"/>
                  </a:cubicBezTo>
                  <a:cubicBezTo>
                    <a:pt x="6387" y="9076"/>
                    <a:pt x="10560" y="5082"/>
                    <a:pt x="13751" y="2904"/>
                  </a:cubicBezTo>
                  <a:cubicBezTo>
                    <a:pt x="16942" y="726"/>
                    <a:pt x="19151" y="363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2693057" y="6428000"/>
              <a:ext cx="224038" cy="45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417" fill="norm" stroke="1" extrusionOk="0">
                  <a:moveTo>
                    <a:pt x="20151" y="3879"/>
                  </a:moveTo>
                  <a:cubicBezTo>
                    <a:pt x="20349" y="3384"/>
                    <a:pt x="20548" y="2889"/>
                    <a:pt x="20746" y="2195"/>
                  </a:cubicBezTo>
                  <a:cubicBezTo>
                    <a:pt x="20944" y="1501"/>
                    <a:pt x="21142" y="610"/>
                    <a:pt x="20746" y="213"/>
                  </a:cubicBezTo>
                  <a:cubicBezTo>
                    <a:pt x="20349" y="-183"/>
                    <a:pt x="19359" y="-84"/>
                    <a:pt x="16683" y="1006"/>
                  </a:cubicBezTo>
                  <a:cubicBezTo>
                    <a:pt x="14008" y="2096"/>
                    <a:pt x="9648" y="4177"/>
                    <a:pt x="6379" y="6654"/>
                  </a:cubicBezTo>
                  <a:cubicBezTo>
                    <a:pt x="3109" y="9131"/>
                    <a:pt x="929" y="12004"/>
                    <a:pt x="236" y="14234"/>
                  </a:cubicBezTo>
                  <a:cubicBezTo>
                    <a:pt x="-458" y="16463"/>
                    <a:pt x="335" y="18048"/>
                    <a:pt x="3208" y="19138"/>
                  </a:cubicBezTo>
                  <a:cubicBezTo>
                    <a:pt x="6081" y="20228"/>
                    <a:pt x="11036" y="20823"/>
                    <a:pt x="1599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3009900" y="6580716"/>
              <a:ext cx="203200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520"/>
                    <a:pt x="7200" y="7040"/>
                    <a:pt x="10800" y="10640"/>
                  </a:cubicBezTo>
                  <a:cubicBezTo>
                    <a:pt x="14400" y="14240"/>
                    <a:pt x="18000" y="17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3041650" y="6568016"/>
              <a:ext cx="19685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19" y="2700"/>
                    <a:pt x="13239" y="5400"/>
                    <a:pt x="9871" y="7950"/>
                  </a:cubicBezTo>
                  <a:cubicBezTo>
                    <a:pt x="6503" y="10500"/>
                    <a:pt x="3948" y="12900"/>
                    <a:pt x="2439" y="15150"/>
                  </a:cubicBezTo>
                  <a:cubicBezTo>
                    <a:pt x="929" y="17400"/>
                    <a:pt x="465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3501765" y="6509343"/>
              <a:ext cx="200286" cy="33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254" fill="norm" stroke="1" extrusionOk="0">
                  <a:moveTo>
                    <a:pt x="21514" y="2122"/>
                  </a:moveTo>
                  <a:cubicBezTo>
                    <a:pt x="20832" y="1447"/>
                    <a:pt x="20150" y="772"/>
                    <a:pt x="19127" y="367"/>
                  </a:cubicBezTo>
                  <a:cubicBezTo>
                    <a:pt x="18103" y="-38"/>
                    <a:pt x="16739" y="-173"/>
                    <a:pt x="14807" y="300"/>
                  </a:cubicBezTo>
                  <a:cubicBezTo>
                    <a:pt x="12874" y="772"/>
                    <a:pt x="10373" y="1852"/>
                    <a:pt x="7986" y="3675"/>
                  </a:cubicBezTo>
                  <a:cubicBezTo>
                    <a:pt x="5598" y="5497"/>
                    <a:pt x="3325" y="8062"/>
                    <a:pt x="1960" y="10762"/>
                  </a:cubicBezTo>
                  <a:cubicBezTo>
                    <a:pt x="596" y="13462"/>
                    <a:pt x="141" y="16297"/>
                    <a:pt x="28" y="18052"/>
                  </a:cubicBezTo>
                  <a:cubicBezTo>
                    <a:pt x="-86" y="19807"/>
                    <a:pt x="141" y="20482"/>
                    <a:pt x="823" y="20887"/>
                  </a:cubicBezTo>
                  <a:cubicBezTo>
                    <a:pt x="1506" y="21292"/>
                    <a:pt x="2642" y="21427"/>
                    <a:pt x="5371" y="20955"/>
                  </a:cubicBezTo>
                  <a:cubicBezTo>
                    <a:pt x="8099" y="20482"/>
                    <a:pt x="12419" y="19402"/>
                    <a:pt x="16739" y="18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3524250" y="6682316"/>
              <a:ext cx="1714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3" y="16800"/>
                    <a:pt x="10667" y="12000"/>
                    <a:pt x="14267" y="8400"/>
                  </a:cubicBezTo>
                  <a:cubicBezTo>
                    <a:pt x="17867" y="4800"/>
                    <a:pt x="1973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3991897" y="6402353"/>
              <a:ext cx="224504" cy="4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59" fill="norm" stroke="1" extrusionOk="0">
                  <a:moveTo>
                    <a:pt x="21411" y="977"/>
                  </a:moveTo>
                  <a:cubicBezTo>
                    <a:pt x="20604" y="555"/>
                    <a:pt x="19796" y="134"/>
                    <a:pt x="17273" y="28"/>
                  </a:cubicBezTo>
                  <a:cubicBezTo>
                    <a:pt x="14749" y="-77"/>
                    <a:pt x="10510" y="134"/>
                    <a:pt x="7886" y="344"/>
                  </a:cubicBezTo>
                  <a:cubicBezTo>
                    <a:pt x="5261" y="555"/>
                    <a:pt x="4252" y="766"/>
                    <a:pt x="3647" y="1135"/>
                  </a:cubicBezTo>
                  <a:cubicBezTo>
                    <a:pt x="3041" y="1503"/>
                    <a:pt x="2839" y="2030"/>
                    <a:pt x="2738" y="4032"/>
                  </a:cubicBezTo>
                  <a:cubicBezTo>
                    <a:pt x="2637" y="6034"/>
                    <a:pt x="2637" y="9511"/>
                    <a:pt x="2233" y="12356"/>
                  </a:cubicBezTo>
                  <a:cubicBezTo>
                    <a:pt x="1830" y="15201"/>
                    <a:pt x="1022" y="17414"/>
                    <a:pt x="518" y="18836"/>
                  </a:cubicBezTo>
                  <a:cubicBezTo>
                    <a:pt x="13" y="20259"/>
                    <a:pt x="-189" y="20891"/>
                    <a:pt x="215" y="21207"/>
                  </a:cubicBezTo>
                  <a:cubicBezTo>
                    <a:pt x="618" y="21523"/>
                    <a:pt x="1628" y="21523"/>
                    <a:pt x="4757" y="21312"/>
                  </a:cubicBezTo>
                  <a:cubicBezTo>
                    <a:pt x="7886" y="21102"/>
                    <a:pt x="13134" y="20680"/>
                    <a:pt x="18383" y="20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4282016" y="6548966"/>
              <a:ext cx="165839" cy="23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518" fill="norm" stroke="1" extrusionOk="0">
                  <a:moveTo>
                    <a:pt x="19413" y="0"/>
                  </a:moveTo>
                  <a:cubicBezTo>
                    <a:pt x="15858" y="579"/>
                    <a:pt x="12304" y="1157"/>
                    <a:pt x="9159" y="3086"/>
                  </a:cubicBezTo>
                  <a:cubicBezTo>
                    <a:pt x="6015" y="5014"/>
                    <a:pt x="3281" y="8293"/>
                    <a:pt x="1777" y="10896"/>
                  </a:cubicBezTo>
                  <a:cubicBezTo>
                    <a:pt x="273" y="13500"/>
                    <a:pt x="0" y="15429"/>
                    <a:pt x="0" y="16971"/>
                  </a:cubicBezTo>
                  <a:cubicBezTo>
                    <a:pt x="0" y="18514"/>
                    <a:pt x="273" y="19671"/>
                    <a:pt x="1094" y="20443"/>
                  </a:cubicBezTo>
                  <a:cubicBezTo>
                    <a:pt x="1914" y="21214"/>
                    <a:pt x="3281" y="21600"/>
                    <a:pt x="5468" y="21504"/>
                  </a:cubicBezTo>
                  <a:cubicBezTo>
                    <a:pt x="7656" y="21407"/>
                    <a:pt x="10663" y="20829"/>
                    <a:pt x="13397" y="19093"/>
                  </a:cubicBezTo>
                  <a:cubicBezTo>
                    <a:pt x="16132" y="17357"/>
                    <a:pt x="18592" y="14464"/>
                    <a:pt x="19959" y="11668"/>
                  </a:cubicBezTo>
                  <a:cubicBezTo>
                    <a:pt x="21327" y="8871"/>
                    <a:pt x="21600" y="6171"/>
                    <a:pt x="21327" y="4436"/>
                  </a:cubicBezTo>
                  <a:cubicBezTo>
                    <a:pt x="21053" y="2700"/>
                    <a:pt x="20233" y="1929"/>
                    <a:pt x="19139" y="1543"/>
                  </a:cubicBezTo>
                  <a:cubicBezTo>
                    <a:pt x="18046" y="1157"/>
                    <a:pt x="16678" y="1157"/>
                    <a:pt x="15585" y="1832"/>
                  </a:cubicBezTo>
                  <a:cubicBezTo>
                    <a:pt x="14491" y="2507"/>
                    <a:pt x="13671" y="3857"/>
                    <a:pt x="12851" y="5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4597399" y="6656916"/>
              <a:ext cx="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4716054" y="6449833"/>
              <a:ext cx="198847" cy="28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14" fill="norm" stroke="1" extrusionOk="0">
                  <a:moveTo>
                    <a:pt x="215" y="8330"/>
                  </a:moveTo>
                  <a:cubicBezTo>
                    <a:pt x="-13" y="6753"/>
                    <a:pt x="-240" y="5177"/>
                    <a:pt x="556" y="3758"/>
                  </a:cubicBezTo>
                  <a:cubicBezTo>
                    <a:pt x="1352" y="2339"/>
                    <a:pt x="3171" y="1077"/>
                    <a:pt x="5331" y="447"/>
                  </a:cubicBezTo>
                  <a:cubicBezTo>
                    <a:pt x="7491" y="-184"/>
                    <a:pt x="9992" y="-184"/>
                    <a:pt x="11583" y="683"/>
                  </a:cubicBezTo>
                  <a:cubicBezTo>
                    <a:pt x="13175" y="1550"/>
                    <a:pt x="13857" y="3285"/>
                    <a:pt x="13061" y="5728"/>
                  </a:cubicBezTo>
                  <a:cubicBezTo>
                    <a:pt x="12265" y="8172"/>
                    <a:pt x="9992" y="11325"/>
                    <a:pt x="8400" y="13296"/>
                  </a:cubicBezTo>
                  <a:cubicBezTo>
                    <a:pt x="6808" y="15267"/>
                    <a:pt x="5899" y="16055"/>
                    <a:pt x="4989" y="17159"/>
                  </a:cubicBezTo>
                  <a:cubicBezTo>
                    <a:pt x="4080" y="18263"/>
                    <a:pt x="3171" y="19682"/>
                    <a:pt x="3284" y="20470"/>
                  </a:cubicBezTo>
                  <a:cubicBezTo>
                    <a:pt x="3398" y="21258"/>
                    <a:pt x="4535" y="21416"/>
                    <a:pt x="7718" y="21258"/>
                  </a:cubicBezTo>
                  <a:cubicBezTo>
                    <a:pt x="10901" y="21101"/>
                    <a:pt x="16131" y="20628"/>
                    <a:pt x="21360" y="20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4959350" y="6720416"/>
              <a:ext cx="8255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5290227" y="6492765"/>
              <a:ext cx="169126" cy="19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305" fill="norm" stroke="1" extrusionOk="0">
                  <a:moveTo>
                    <a:pt x="16715" y="1986"/>
                  </a:moveTo>
                  <a:cubicBezTo>
                    <a:pt x="15915" y="1057"/>
                    <a:pt x="15115" y="128"/>
                    <a:pt x="14048" y="12"/>
                  </a:cubicBezTo>
                  <a:cubicBezTo>
                    <a:pt x="12982" y="-104"/>
                    <a:pt x="11648" y="593"/>
                    <a:pt x="9382" y="3264"/>
                  </a:cubicBezTo>
                  <a:cubicBezTo>
                    <a:pt x="7115" y="5935"/>
                    <a:pt x="3915" y="10580"/>
                    <a:pt x="2182" y="13483"/>
                  </a:cubicBezTo>
                  <a:cubicBezTo>
                    <a:pt x="448" y="16386"/>
                    <a:pt x="182" y="17548"/>
                    <a:pt x="48" y="18709"/>
                  </a:cubicBezTo>
                  <a:cubicBezTo>
                    <a:pt x="-85" y="19870"/>
                    <a:pt x="-85" y="21031"/>
                    <a:pt x="2048" y="21264"/>
                  </a:cubicBezTo>
                  <a:cubicBezTo>
                    <a:pt x="4182" y="21496"/>
                    <a:pt x="8448" y="20799"/>
                    <a:pt x="12048" y="18128"/>
                  </a:cubicBezTo>
                  <a:cubicBezTo>
                    <a:pt x="15648" y="15457"/>
                    <a:pt x="18582" y="10812"/>
                    <a:pt x="20048" y="7909"/>
                  </a:cubicBezTo>
                  <a:cubicBezTo>
                    <a:pt x="21515" y="5006"/>
                    <a:pt x="21515" y="3844"/>
                    <a:pt x="20982" y="2915"/>
                  </a:cubicBezTo>
                  <a:cubicBezTo>
                    <a:pt x="20448" y="1986"/>
                    <a:pt x="19382" y="1290"/>
                    <a:pt x="17782" y="825"/>
                  </a:cubicBezTo>
                  <a:cubicBezTo>
                    <a:pt x="16182" y="361"/>
                    <a:pt x="14048" y="128"/>
                    <a:pt x="12715" y="709"/>
                  </a:cubicBezTo>
                  <a:cubicBezTo>
                    <a:pt x="11382" y="1290"/>
                    <a:pt x="10848" y="2683"/>
                    <a:pt x="10315" y="4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5600700" y="6612466"/>
              <a:ext cx="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5710537" y="6394449"/>
              <a:ext cx="143221" cy="284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329" fill="norm" stroke="1" extrusionOk="0">
                  <a:moveTo>
                    <a:pt x="16625" y="3494"/>
                  </a:moveTo>
                  <a:cubicBezTo>
                    <a:pt x="14121" y="2382"/>
                    <a:pt x="11617" y="1270"/>
                    <a:pt x="9269" y="635"/>
                  </a:cubicBezTo>
                  <a:cubicBezTo>
                    <a:pt x="6921" y="0"/>
                    <a:pt x="4730" y="-159"/>
                    <a:pt x="3321" y="159"/>
                  </a:cubicBezTo>
                  <a:cubicBezTo>
                    <a:pt x="1912" y="476"/>
                    <a:pt x="1286" y="1270"/>
                    <a:pt x="1286" y="2382"/>
                  </a:cubicBezTo>
                  <a:cubicBezTo>
                    <a:pt x="1286" y="3494"/>
                    <a:pt x="1912" y="4923"/>
                    <a:pt x="4417" y="6670"/>
                  </a:cubicBezTo>
                  <a:cubicBezTo>
                    <a:pt x="6921" y="8417"/>
                    <a:pt x="11304" y="10482"/>
                    <a:pt x="14121" y="11991"/>
                  </a:cubicBezTo>
                  <a:cubicBezTo>
                    <a:pt x="16938" y="13500"/>
                    <a:pt x="18191" y="14453"/>
                    <a:pt x="18973" y="15485"/>
                  </a:cubicBezTo>
                  <a:cubicBezTo>
                    <a:pt x="19756" y="16517"/>
                    <a:pt x="20069" y="17629"/>
                    <a:pt x="19130" y="18582"/>
                  </a:cubicBezTo>
                  <a:cubicBezTo>
                    <a:pt x="18191" y="19535"/>
                    <a:pt x="15999" y="20329"/>
                    <a:pt x="14121" y="20726"/>
                  </a:cubicBezTo>
                  <a:cubicBezTo>
                    <a:pt x="12243" y="21123"/>
                    <a:pt x="10678" y="21123"/>
                    <a:pt x="9112" y="21203"/>
                  </a:cubicBezTo>
                  <a:cubicBezTo>
                    <a:pt x="7547" y="21282"/>
                    <a:pt x="5982" y="21441"/>
                    <a:pt x="4417" y="21203"/>
                  </a:cubicBezTo>
                  <a:cubicBezTo>
                    <a:pt x="2851" y="20965"/>
                    <a:pt x="1286" y="20329"/>
                    <a:pt x="504" y="19456"/>
                  </a:cubicBezTo>
                  <a:cubicBezTo>
                    <a:pt x="-279" y="18582"/>
                    <a:pt x="-279" y="17470"/>
                    <a:pt x="1443" y="16279"/>
                  </a:cubicBezTo>
                  <a:cubicBezTo>
                    <a:pt x="3164" y="15088"/>
                    <a:pt x="6608" y="13817"/>
                    <a:pt x="9738" y="12547"/>
                  </a:cubicBezTo>
                  <a:cubicBezTo>
                    <a:pt x="12869" y="11276"/>
                    <a:pt x="15686" y="10006"/>
                    <a:pt x="17721" y="8735"/>
                  </a:cubicBezTo>
                  <a:cubicBezTo>
                    <a:pt x="19756" y="7465"/>
                    <a:pt x="21008" y="6194"/>
                    <a:pt x="21164" y="5241"/>
                  </a:cubicBezTo>
                  <a:cubicBezTo>
                    <a:pt x="21321" y="4288"/>
                    <a:pt x="20382" y="3653"/>
                    <a:pt x="19286" y="3573"/>
                  </a:cubicBezTo>
                  <a:cubicBezTo>
                    <a:pt x="18191" y="3494"/>
                    <a:pt x="16938" y="3970"/>
                    <a:pt x="15686" y="4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5922809" y="6346856"/>
              <a:ext cx="172397" cy="386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539" fill="norm" stroke="1" extrusionOk="0">
                  <a:moveTo>
                    <a:pt x="1776" y="2418"/>
                  </a:moveTo>
                  <a:cubicBezTo>
                    <a:pt x="735" y="2064"/>
                    <a:pt x="-306" y="1709"/>
                    <a:pt x="84" y="1473"/>
                  </a:cubicBezTo>
                  <a:cubicBezTo>
                    <a:pt x="475" y="1237"/>
                    <a:pt x="2296" y="1119"/>
                    <a:pt x="5419" y="883"/>
                  </a:cubicBezTo>
                  <a:cubicBezTo>
                    <a:pt x="8542" y="647"/>
                    <a:pt x="12966" y="293"/>
                    <a:pt x="15829" y="116"/>
                  </a:cubicBezTo>
                  <a:cubicBezTo>
                    <a:pt x="18692" y="-61"/>
                    <a:pt x="19993" y="-61"/>
                    <a:pt x="20643" y="293"/>
                  </a:cubicBezTo>
                  <a:cubicBezTo>
                    <a:pt x="21294" y="647"/>
                    <a:pt x="21294" y="1355"/>
                    <a:pt x="21034" y="3539"/>
                  </a:cubicBezTo>
                  <a:cubicBezTo>
                    <a:pt x="20774" y="5723"/>
                    <a:pt x="20253" y="9382"/>
                    <a:pt x="20123" y="12155"/>
                  </a:cubicBezTo>
                  <a:cubicBezTo>
                    <a:pt x="19993" y="14929"/>
                    <a:pt x="20253" y="16818"/>
                    <a:pt x="20513" y="18057"/>
                  </a:cubicBezTo>
                  <a:cubicBezTo>
                    <a:pt x="20774" y="19296"/>
                    <a:pt x="21034" y="19887"/>
                    <a:pt x="20643" y="20359"/>
                  </a:cubicBezTo>
                  <a:cubicBezTo>
                    <a:pt x="20253" y="20831"/>
                    <a:pt x="19212" y="21185"/>
                    <a:pt x="17000" y="21362"/>
                  </a:cubicBezTo>
                  <a:cubicBezTo>
                    <a:pt x="14788" y="21539"/>
                    <a:pt x="11405" y="21539"/>
                    <a:pt x="8022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6223000" y="6263216"/>
              <a:ext cx="136280" cy="481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50" fill="norm" stroke="1" extrusionOk="0">
                  <a:moveTo>
                    <a:pt x="0" y="0"/>
                  </a:moveTo>
                  <a:cubicBezTo>
                    <a:pt x="1636" y="0"/>
                    <a:pt x="3273" y="0"/>
                    <a:pt x="5727" y="755"/>
                  </a:cubicBezTo>
                  <a:cubicBezTo>
                    <a:pt x="8182" y="1509"/>
                    <a:pt x="11455" y="3018"/>
                    <a:pt x="14400" y="5329"/>
                  </a:cubicBezTo>
                  <a:cubicBezTo>
                    <a:pt x="17345" y="7640"/>
                    <a:pt x="19964" y="10753"/>
                    <a:pt x="20782" y="13205"/>
                  </a:cubicBezTo>
                  <a:cubicBezTo>
                    <a:pt x="21600" y="15658"/>
                    <a:pt x="20618" y="17450"/>
                    <a:pt x="18655" y="18770"/>
                  </a:cubicBezTo>
                  <a:cubicBezTo>
                    <a:pt x="16691" y="20091"/>
                    <a:pt x="13745" y="20940"/>
                    <a:pt x="10964" y="21270"/>
                  </a:cubicBezTo>
                  <a:cubicBezTo>
                    <a:pt x="8182" y="21600"/>
                    <a:pt x="5564" y="21411"/>
                    <a:pt x="2945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6661150" y="6476439"/>
              <a:ext cx="234950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865" y="12302"/>
                    <a:pt x="9730" y="4448"/>
                    <a:pt x="13330" y="1502"/>
                  </a:cubicBezTo>
                  <a:cubicBezTo>
                    <a:pt x="16930" y="-1443"/>
                    <a:pt x="19265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6661150" y="6618816"/>
              <a:ext cx="1841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6858000" y="5957065"/>
              <a:ext cx="130577" cy="28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380" fill="norm" stroke="1" extrusionOk="0">
                  <a:moveTo>
                    <a:pt x="0" y="7840"/>
                  </a:moveTo>
                  <a:cubicBezTo>
                    <a:pt x="675" y="6228"/>
                    <a:pt x="1350" y="4616"/>
                    <a:pt x="3881" y="3246"/>
                  </a:cubicBezTo>
                  <a:cubicBezTo>
                    <a:pt x="6412" y="1876"/>
                    <a:pt x="10800" y="747"/>
                    <a:pt x="13838" y="264"/>
                  </a:cubicBezTo>
                  <a:cubicBezTo>
                    <a:pt x="16875" y="-220"/>
                    <a:pt x="18563" y="-59"/>
                    <a:pt x="19744" y="908"/>
                  </a:cubicBezTo>
                  <a:cubicBezTo>
                    <a:pt x="20925" y="1876"/>
                    <a:pt x="21600" y="3649"/>
                    <a:pt x="19237" y="5986"/>
                  </a:cubicBezTo>
                  <a:cubicBezTo>
                    <a:pt x="16875" y="8323"/>
                    <a:pt x="11475" y="11225"/>
                    <a:pt x="8100" y="12998"/>
                  </a:cubicBezTo>
                  <a:cubicBezTo>
                    <a:pt x="4725" y="14771"/>
                    <a:pt x="3375" y="15416"/>
                    <a:pt x="3206" y="16625"/>
                  </a:cubicBezTo>
                  <a:cubicBezTo>
                    <a:pt x="3037" y="17834"/>
                    <a:pt x="4050" y="19607"/>
                    <a:pt x="5062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6927850" y="6333066"/>
              <a:ext cx="635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7481854" y="6310482"/>
              <a:ext cx="186830" cy="247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058" fill="norm" stroke="1" extrusionOk="0">
                  <a:moveTo>
                    <a:pt x="20937" y="4081"/>
                  </a:moveTo>
                  <a:cubicBezTo>
                    <a:pt x="20937" y="3181"/>
                    <a:pt x="20937" y="2281"/>
                    <a:pt x="19723" y="1381"/>
                  </a:cubicBezTo>
                  <a:cubicBezTo>
                    <a:pt x="18510" y="481"/>
                    <a:pt x="16083" y="-419"/>
                    <a:pt x="13413" y="211"/>
                  </a:cubicBezTo>
                  <a:cubicBezTo>
                    <a:pt x="10743" y="841"/>
                    <a:pt x="7831" y="3001"/>
                    <a:pt x="5525" y="5791"/>
                  </a:cubicBezTo>
                  <a:cubicBezTo>
                    <a:pt x="3220" y="8581"/>
                    <a:pt x="1521" y="12001"/>
                    <a:pt x="671" y="14431"/>
                  </a:cubicBezTo>
                  <a:cubicBezTo>
                    <a:pt x="-178" y="16861"/>
                    <a:pt x="-178" y="18301"/>
                    <a:pt x="429" y="19291"/>
                  </a:cubicBezTo>
                  <a:cubicBezTo>
                    <a:pt x="1035" y="20281"/>
                    <a:pt x="2249" y="20821"/>
                    <a:pt x="4191" y="21001"/>
                  </a:cubicBezTo>
                  <a:cubicBezTo>
                    <a:pt x="6132" y="21181"/>
                    <a:pt x="8802" y="21001"/>
                    <a:pt x="11714" y="19561"/>
                  </a:cubicBezTo>
                  <a:cubicBezTo>
                    <a:pt x="14626" y="18121"/>
                    <a:pt x="17782" y="15421"/>
                    <a:pt x="19480" y="12811"/>
                  </a:cubicBezTo>
                  <a:cubicBezTo>
                    <a:pt x="21179" y="10201"/>
                    <a:pt x="21422" y="7681"/>
                    <a:pt x="21422" y="5971"/>
                  </a:cubicBezTo>
                  <a:cubicBezTo>
                    <a:pt x="21422" y="4261"/>
                    <a:pt x="21179" y="3361"/>
                    <a:pt x="20451" y="2731"/>
                  </a:cubicBezTo>
                  <a:cubicBezTo>
                    <a:pt x="19723" y="2101"/>
                    <a:pt x="18510" y="1741"/>
                    <a:pt x="16568" y="2281"/>
                  </a:cubicBezTo>
                  <a:cubicBezTo>
                    <a:pt x="14626" y="2821"/>
                    <a:pt x="11957" y="4261"/>
                    <a:pt x="9287" y="5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7772400" y="6441016"/>
              <a:ext cx="63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7895166" y="6301316"/>
              <a:ext cx="189504" cy="170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009" fill="norm" stroke="1" extrusionOk="0">
                  <a:moveTo>
                    <a:pt x="15429" y="4684"/>
                  </a:moveTo>
                  <a:cubicBezTo>
                    <a:pt x="10919" y="5205"/>
                    <a:pt x="6409" y="5725"/>
                    <a:pt x="3679" y="6636"/>
                  </a:cubicBezTo>
                  <a:cubicBezTo>
                    <a:pt x="949" y="7547"/>
                    <a:pt x="0" y="8848"/>
                    <a:pt x="0" y="11320"/>
                  </a:cubicBezTo>
                  <a:cubicBezTo>
                    <a:pt x="0" y="13793"/>
                    <a:pt x="949" y="17436"/>
                    <a:pt x="3916" y="19388"/>
                  </a:cubicBezTo>
                  <a:cubicBezTo>
                    <a:pt x="6884" y="21340"/>
                    <a:pt x="11868" y="21600"/>
                    <a:pt x="15310" y="19778"/>
                  </a:cubicBezTo>
                  <a:cubicBezTo>
                    <a:pt x="18752" y="17957"/>
                    <a:pt x="20651" y="14053"/>
                    <a:pt x="21125" y="10670"/>
                  </a:cubicBezTo>
                  <a:cubicBezTo>
                    <a:pt x="21600" y="7287"/>
                    <a:pt x="20651" y="4424"/>
                    <a:pt x="19582" y="2602"/>
                  </a:cubicBezTo>
                  <a:cubicBezTo>
                    <a:pt x="18514" y="781"/>
                    <a:pt x="17327" y="0"/>
                    <a:pt x="17209" y="0"/>
                  </a:cubicBezTo>
                  <a:cubicBezTo>
                    <a:pt x="17090" y="0"/>
                    <a:pt x="18040" y="781"/>
                    <a:pt x="18989" y="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8197849" y="6294383"/>
              <a:ext cx="37012" cy="27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16" fill="norm" stroke="1" extrusionOk="0">
                  <a:moveTo>
                    <a:pt x="0" y="1035"/>
                  </a:moveTo>
                  <a:cubicBezTo>
                    <a:pt x="7200" y="376"/>
                    <a:pt x="14400" y="-284"/>
                    <a:pt x="18000" y="128"/>
                  </a:cubicBezTo>
                  <a:cubicBezTo>
                    <a:pt x="21600" y="540"/>
                    <a:pt x="21600" y="2024"/>
                    <a:pt x="19800" y="4663"/>
                  </a:cubicBezTo>
                  <a:cubicBezTo>
                    <a:pt x="18000" y="7301"/>
                    <a:pt x="14400" y="11093"/>
                    <a:pt x="12000" y="14061"/>
                  </a:cubicBezTo>
                  <a:cubicBezTo>
                    <a:pt x="9600" y="17029"/>
                    <a:pt x="8400" y="19172"/>
                    <a:pt x="7200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1924049" y="4600158"/>
              <a:ext cx="2154565" cy="353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95" fill="norm" stroke="1" extrusionOk="0">
                  <a:moveTo>
                    <a:pt x="0" y="16547"/>
                  </a:moveTo>
                  <a:cubicBezTo>
                    <a:pt x="443" y="15904"/>
                    <a:pt x="886" y="15261"/>
                    <a:pt x="1455" y="14682"/>
                  </a:cubicBezTo>
                  <a:cubicBezTo>
                    <a:pt x="2025" y="14104"/>
                    <a:pt x="2721" y="13590"/>
                    <a:pt x="3480" y="12947"/>
                  </a:cubicBezTo>
                  <a:cubicBezTo>
                    <a:pt x="4240" y="12304"/>
                    <a:pt x="5062" y="11532"/>
                    <a:pt x="5843" y="10954"/>
                  </a:cubicBezTo>
                  <a:cubicBezTo>
                    <a:pt x="6623" y="10375"/>
                    <a:pt x="7362" y="9990"/>
                    <a:pt x="8153" y="9540"/>
                  </a:cubicBezTo>
                  <a:cubicBezTo>
                    <a:pt x="8944" y="9090"/>
                    <a:pt x="9788" y="8575"/>
                    <a:pt x="10631" y="8125"/>
                  </a:cubicBezTo>
                  <a:cubicBezTo>
                    <a:pt x="11475" y="7675"/>
                    <a:pt x="12319" y="7290"/>
                    <a:pt x="13131" y="6840"/>
                  </a:cubicBezTo>
                  <a:cubicBezTo>
                    <a:pt x="13943" y="6390"/>
                    <a:pt x="14723" y="5875"/>
                    <a:pt x="15472" y="5297"/>
                  </a:cubicBezTo>
                  <a:cubicBezTo>
                    <a:pt x="16221" y="4718"/>
                    <a:pt x="16938" y="4075"/>
                    <a:pt x="17740" y="3304"/>
                  </a:cubicBezTo>
                  <a:cubicBezTo>
                    <a:pt x="18541" y="2532"/>
                    <a:pt x="19427" y="1632"/>
                    <a:pt x="20050" y="1054"/>
                  </a:cubicBezTo>
                  <a:cubicBezTo>
                    <a:pt x="20672" y="475"/>
                    <a:pt x="21030" y="218"/>
                    <a:pt x="21262" y="90"/>
                  </a:cubicBezTo>
                  <a:cubicBezTo>
                    <a:pt x="21495" y="-39"/>
                    <a:pt x="21600" y="-39"/>
                    <a:pt x="21220" y="154"/>
                  </a:cubicBezTo>
                  <a:cubicBezTo>
                    <a:pt x="20841" y="347"/>
                    <a:pt x="19976" y="732"/>
                    <a:pt x="19164" y="1247"/>
                  </a:cubicBezTo>
                  <a:cubicBezTo>
                    <a:pt x="18352" y="1761"/>
                    <a:pt x="17592" y="2404"/>
                    <a:pt x="16759" y="3111"/>
                  </a:cubicBezTo>
                  <a:cubicBezTo>
                    <a:pt x="15926" y="3818"/>
                    <a:pt x="15019" y="4590"/>
                    <a:pt x="14217" y="5297"/>
                  </a:cubicBezTo>
                  <a:cubicBezTo>
                    <a:pt x="13416" y="6004"/>
                    <a:pt x="12720" y="6647"/>
                    <a:pt x="12002" y="7354"/>
                  </a:cubicBezTo>
                  <a:cubicBezTo>
                    <a:pt x="11285" y="8061"/>
                    <a:pt x="10547" y="8832"/>
                    <a:pt x="9766" y="9732"/>
                  </a:cubicBezTo>
                  <a:cubicBezTo>
                    <a:pt x="8986" y="10632"/>
                    <a:pt x="8163" y="11661"/>
                    <a:pt x="7372" y="12625"/>
                  </a:cubicBezTo>
                  <a:cubicBezTo>
                    <a:pt x="6581" y="13590"/>
                    <a:pt x="5822" y="14490"/>
                    <a:pt x="5041" y="15518"/>
                  </a:cubicBezTo>
                  <a:cubicBezTo>
                    <a:pt x="4261" y="16547"/>
                    <a:pt x="3459" y="17704"/>
                    <a:pt x="2858" y="18540"/>
                  </a:cubicBezTo>
                  <a:cubicBezTo>
                    <a:pt x="2257" y="19375"/>
                    <a:pt x="1856" y="19890"/>
                    <a:pt x="1540" y="20340"/>
                  </a:cubicBezTo>
                  <a:cubicBezTo>
                    <a:pt x="1223" y="20790"/>
                    <a:pt x="991" y="21175"/>
                    <a:pt x="928" y="21368"/>
                  </a:cubicBezTo>
                  <a:cubicBezTo>
                    <a:pt x="865" y="21561"/>
                    <a:pt x="970" y="21561"/>
                    <a:pt x="1455" y="21175"/>
                  </a:cubicBezTo>
                  <a:cubicBezTo>
                    <a:pt x="1941" y="20790"/>
                    <a:pt x="2805" y="20018"/>
                    <a:pt x="3660" y="19247"/>
                  </a:cubicBezTo>
                  <a:cubicBezTo>
                    <a:pt x="4514" y="18475"/>
                    <a:pt x="5358" y="17704"/>
                    <a:pt x="6138" y="16997"/>
                  </a:cubicBezTo>
                  <a:cubicBezTo>
                    <a:pt x="6919" y="16290"/>
                    <a:pt x="7636" y="15647"/>
                    <a:pt x="8343" y="15197"/>
                  </a:cubicBezTo>
                  <a:cubicBezTo>
                    <a:pt x="9049" y="14747"/>
                    <a:pt x="9745" y="14490"/>
                    <a:pt x="10536" y="13975"/>
                  </a:cubicBezTo>
                  <a:cubicBezTo>
                    <a:pt x="11327" y="13461"/>
                    <a:pt x="12213" y="12690"/>
                    <a:pt x="12804" y="12175"/>
                  </a:cubicBezTo>
                  <a:cubicBezTo>
                    <a:pt x="13395" y="11661"/>
                    <a:pt x="13690" y="11404"/>
                    <a:pt x="13890" y="11275"/>
                  </a:cubicBezTo>
                  <a:cubicBezTo>
                    <a:pt x="14091" y="11147"/>
                    <a:pt x="14196" y="11147"/>
                    <a:pt x="14196" y="11082"/>
                  </a:cubicBezTo>
                  <a:cubicBezTo>
                    <a:pt x="14196" y="11018"/>
                    <a:pt x="14091" y="10890"/>
                    <a:pt x="13648" y="11147"/>
                  </a:cubicBezTo>
                  <a:cubicBezTo>
                    <a:pt x="13205" y="11404"/>
                    <a:pt x="12424" y="12047"/>
                    <a:pt x="11644" y="12690"/>
                  </a:cubicBezTo>
                  <a:cubicBezTo>
                    <a:pt x="10863" y="13332"/>
                    <a:pt x="10083" y="13975"/>
                    <a:pt x="9313" y="14682"/>
                  </a:cubicBezTo>
                  <a:cubicBezTo>
                    <a:pt x="8543" y="15390"/>
                    <a:pt x="7784" y="16161"/>
                    <a:pt x="7014" y="17061"/>
                  </a:cubicBezTo>
                  <a:cubicBezTo>
                    <a:pt x="6244" y="17961"/>
                    <a:pt x="5463" y="18990"/>
                    <a:pt x="4999" y="19632"/>
                  </a:cubicBezTo>
                  <a:cubicBezTo>
                    <a:pt x="4535" y="20275"/>
                    <a:pt x="4387" y="20532"/>
                    <a:pt x="4387" y="20597"/>
                  </a:cubicBezTo>
                  <a:cubicBezTo>
                    <a:pt x="4387" y="20661"/>
                    <a:pt x="4535" y="20532"/>
                    <a:pt x="4968" y="19954"/>
                  </a:cubicBezTo>
                  <a:cubicBezTo>
                    <a:pt x="5400" y="19375"/>
                    <a:pt x="6117" y="18347"/>
                    <a:pt x="6908" y="17382"/>
                  </a:cubicBezTo>
                  <a:cubicBezTo>
                    <a:pt x="7699" y="16418"/>
                    <a:pt x="8564" y="15518"/>
                    <a:pt x="9482" y="14490"/>
                  </a:cubicBezTo>
                  <a:cubicBezTo>
                    <a:pt x="10399" y="13461"/>
                    <a:pt x="11370" y="12304"/>
                    <a:pt x="12308" y="11597"/>
                  </a:cubicBezTo>
                  <a:cubicBezTo>
                    <a:pt x="13247" y="10890"/>
                    <a:pt x="14154" y="10632"/>
                    <a:pt x="14745" y="10375"/>
                  </a:cubicBezTo>
                  <a:cubicBezTo>
                    <a:pt x="15335" y="10118"/>
                    <a:pt x="15609" y="9861"/>
                    <a:pt x="15884" y="9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8166100" y="4562058"/>
              <a:ext cx="469900" cy="8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14786"/>
                  </a:moveTo>
                  <a:cubicBezTo>
                    <a:pt x="0" y="12017"/>
                    <a:pt x="0" y="9247"/>
                    <a:pt x="341" y="7586"/>
                  </a:cubicBezTo>
                  <a:cubicBezTo>
                    <a:pt x="681" y="5924"/>
                    <a:pt x="1362" y="5370"/>
                    <a:pt x="3162" y="4263"/>
                  </a:cubicBezTo>
                  <a:cubicBezTo>
                    <a:pt x="4962" y="3155"/>
                    <a:pt x="7881" y="1494"/>
                    <a:pt x="10265" y="663"/>
                  </a:cubicBezTo>
                  <a:cubicBezTo>
                    <a:pt x="12649" y="-168"/>
                    <a:pt x="14497" y="-168"/>
                    <a:pt x="15714" y="386"/>
                  </a:cubicBezTo>
                  <a:cubicBezTo>
                    <a:pt x="16930" y="940"/>
                    <a:pt x="17514" y="2047"/>
                    <a:pt x="17659" y="3709"/>
                  </a:cubicBezTo>
                  <a:cubicBezTo>
                    <a:pt x="17805" y="5370"/>
                    <a:pt x="17514" y="7586"/>
                    <a:pt x="16054" y="9524"/>
                  </a:cubicBezTo>
                  <a:cubicBezTo>
                    <a:pt x="14595" y="11463"/>
                    <a:pt x="11968" y="13124"/>
                    <a:pt x="10362" y="13678"/>
                  </a:cubicBezTo>
                  <a:cubicBezTo>
                    <a:pt x="8757" y="14232"/>
                    <a:pt x="8173" y="13678"/>
                    <a:pt x="9973" y="14232"/>
                  </a:cubicBezTo>
                  <a:cubicBezTo>
                    <a:pt x="11773" y="14786"/>
                    <a:pt x="15957" y="16447"/>
                    <a:pt x="18292" y="17832"/>
                  </a:cubicBezTo>
                  <a:cubicBezTo>
                    <a:pt x="20627" y="19217"/>
                    <a:pt x="21114" y="20324"/>
                    <a:pt x="2160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1573983" y="5766125"/>
              <a:ext cx="373880" cy="1157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555" fill="norm" stroke="1" extrusionOk="0">
                  <a:moveTo>
                    <a:pt x="19021" y="1453"/>
                  </a:moveTo>
                  <a:cubicBezTo>
                    <a:pt x="19737" y="1137"/>
                    <a:pt x="20453" y="822"/>
                    <a:pt x="20811" y="566"/>
                  </a:cubicBezTo>
                  <a:cubicBezTo>
                    <a:pt x="21169" y="310"/>
                    <a:pt x="21169" y="113"/>
                    <a:pt x="20811" y="34"/>
                  </a:cubicBezTo>
                  <a:cubicBezTo>
                    <a:pt x="20453" y="-45"/>
                    <a:pt x="19737" y="-6"/>
                    <a:pt x="17708" y="389"/>
                  </a:cubicBezTo>
                  <a:cubicBezTo>
                    <a:pt x="15679" y="783"/>
                    <a:pt x="12338" y="1532"/>
                    <a:pt x="9176" y="2399"/>
                  </a:cubicBezTo>
                  <a:cubicBezTo>
                    <a:pt x="6013" y="3266"/>
                    <a:pt x="3030" y="4251"/>
                    <a:pt x="1419" y="5178"/>
                  </a:cubicBezTo>
                  <a:cubicBezTo>
                    <a:pt x="-192" y="6104"/>
                    <a:pt x="-431" y="6971"/>
                    <a:pt x="703" y="7740"/>
                  </a:cubicBezTo>
                  <a:cubicBezTo>
                    <a:pt x="1836" y="8508"/>
                    <a:pt x="4342" y="9178"/>
                    <a:pt x="6908" y="9927"/>
                  </a:cubicBezTo>
                  <a:cubicBezTo>
                    <a:pt x="9474" y="10676"/>
                    <a:pt x="12099" y="11504"/>
                    <a:pt x="13531" y="12253"/>
                  </a:cubicBezTo>
                  <a:cubicBezTo>
                    <a:pt x="14963" y="13002"/>
                    <a:pt x="15202" y="13672"/>
                    <a:pt x="14188" y="14480"/>
                  </a:cubicBezTo>
                  <a:cubicBezTo>
                    <a:pt x="13173" y="15288"/>
                    <a:pt x="10906" y="16234"/>
                    <a:pt x="9116" y="17042"/>
                  </a:cubicBezTo>
                  <a:cubicBezTo>
                    <a:pt x="7326" y="17850"/>
                    <a:pt x="6013" y="18520"/>
                    <a:pt x="5357" y="18973"/>
                  </a:cubicBezTo>
                  <a:cubicBezTo>
                    <a:pt x="4700" y="19427"/>
                    <a:pt x="4700" y="19663"/>
                    <a:pt x="6312" y="19998"/>
                  </a:cubicBezTo>
                  <a:cubicBezTo>
                    <a:pt x="7923" y="20333"/>
                    <a:pt x="11145" y="20767"/>
                    <a:pt x="13293" y="21043"/>
                  </a:cubicBezTo>
                  <a:cubicBezTo>
                    <a:pt x="15441" y="21319"/>
                    <a:pt x="16515" y="21437"/>
                    <a:pt x="17589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2159000" y="6917795"/>
              <a:ext cx="3247296" cy="202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44" fill="norm" stroke="1" extrusionOk="0">
                  <a:moveTo>
                    <a:pt x="0" y="21544"/>
                  </a:moveTo>
                  <a:cubicBezTo>
                    <a:pt x="310" y="20869"/>
                    <a:pt x="619" y="20194"/>
                    <a:pt x="1048" y="19969"/>
                  </a:cubicBezTo>
                  <a:cubicBezTo>
                    <a:pt x="1478" y="19744"/>
                    <a:pt x="2026" y="19969"/>
                    <a:pt x="2568" y="20082"/>
                  </a:cubicBezTo>
                  <a:cubicBezTo>
                    <a:pt x="3110" y="20194"/>
                    <a:pt x="3645" y="20194"/>
                    <a:pt x="4144" y="20082"/>
                  </a:cubicBezTo>
                  <a:cubicBezTo>
                    <a:pt x="4644" y="19969"/>
                    <a:pt x="5108" y="19744"/>
                    <a:pt x="5615" y="19294"/>
                  </a:cubicBezTo>
                  <a:cubicBezTo>
                    <a:pt x="6121" y="18844"/>
                    <a:pt x="6670" y="18169"/>
                    <a:pt x="7240" y="17382"/>
                  </a:cubicBezTo>
                  <a:cubicBezTo>
                    <a:pt x="7810" y="16594"/>
                    <a:pt x="8401" y="15694"/>
                    <a:pt x="8928" y="15019"/>
                  </a:cubicBezTo>
                  <a:cubicBezTo>
                    <a:pt x="9456" y="14344"/>
                    <a:pt x="9921" y="13894"/>
                    <a:pt x="10413" y="13332"/>
                  </a:cubicBezTo>
                  <a:cubicBezTo>
                    <a:pt x="10906" y="12769"/>
                    <a:pt x="11426" y="12094"/>
                    <a:pt x="11926" y="11419"/>
                  </a:cubicBezTo>
                  <a:cubicBezTo>
                    <a:pt x="12425" y="10744"/>
                    <a:pt x="12904" y="10069"/>
                    <a:pt x="13396" y="9394"/>
                  </a:cubicBezTo>
                  <a:cubicBezTo>
                    <a:pt x="13889" y="8719"/>
                    <a:pt x="14395" y="8044"/>
                    <a:pt x="14888" y="7482"/>
                  </a:cubicBezTo>
                  <a:cubicBezTo>
                    <a:pt x="15380" y="6919"/>
                    <a:pt x="15859" y="6469"/>
                    <a:pt x="16337" y="6019"/>
                  </a:cubicBezTo>
                  <a:cubicBezTo>
                    <a:pt x="16816" y="5569"/>
                    <a:pt x="17294" y="5119"/>
                    <a:pt x="17801" y="4557"/>
                  </a:cubicBezTo>
                  <a:cubicBezTo>
                    <a:pt x="18307" y="3994"/>
                    <a:pt x="18842" y="3319"/>
                    <a:pt x="19349" y="2757"/>
                  </a:cubicBezTo>
                  <a:cubicBezTo>
                    <a:pt x="19855" y="2194"/>
                    <a:pt x="20334" y="1744"/>
                    <a:pt x="20671" y="1294"/>
                  </a:cubicBezTo>
                  <a:cubicBezTo>
                    <a:pt x="21009" y="844"/>
                    <a:pt x="21206" y="394"/>
                    <a:pt x="21347" y="169"/>
                  </a:cubicBezTo>
                  <a:cubicBezTo>
                    <a:pt x="21487" y="-56"/>
                    <a:pt x="21572" y="-56"/>
                    <a:pt x="21586" y="169"/>
                  </a:cubicBezTo>
                  <a:cubicBezTo>
                    <a:pt x="21600" y="394"/>
                    <a:pt x="21544" y="844"/>
                    <a:pt x="21487" y="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2774950" y="7463366"/>
              <a:ext cx="17145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2800350" y="7577666"/>
              <a:ext cx="1778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3194990" y="7265193"/>
              <a:ext cx="111949" cy="48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28" fill="norm" stroke="1" extrusionOk="0">
                  <a:moveTo>
                    <a:pt x="3422" y="12962"/>
                  </a:moveTo>
                  <a:cubicBezTo>
                    <a:pt x="1822" y="14458"/>
                    <a:pt x="222" y="15954"/>
                    <a:pt x="22" y="17216"/>
                  </a:cubicBezTo>
                  <a:cubicBezTo>
                    <a:pt x="-178" y="18479"/>
                    <a:pt x="1022" y="19507"/>
                    <a:pt x="1622" y="20255"/>
                  </a:cubicBezTo>
                  <a:cubicBezTo>
                    <a:pt x="2222" y="21003"/>
                    <a:pt x="2222" y="21471"/>
                    <a:pt x="2422" y="21424"/>
                  </a:cubicBezTo>
                  <a:cubicBezTo>
                    <a:pt x="2622" y="21377"/>
                    <a:pt x="3022" y="20816"/>
                    <a:pt x="3022" y="18572"/>
                  </a:cubicBezTo>
                  <a:cubicBezTo>
                    <a:pt x="3022" y="16328"/>
                    <a:pt x="2622" y="12401"/>
                    <a:pt x="3222" y="9455"/>
                  </a:cubicBezTo>
                  <a:cubicBezTo>
                    <a:pt x="3822" y="6510"/>
                    <a:pt x="5422" y="4546"/>
                    <a:pt x="7022" y="3097"/>
                  </a:cubicBezTo>
                  <a:cubicBezTo>
                    <a:pt x="8622" y="1648"/>
                    <a:pt x="10222" y="713"/>
                    <a:pt x="12022" y="292"/>
                  </a:cubicBezTo>
                  <a:cubicBezTo>
                    <a:pt x="13822" y="-129"/>
                    <a:pt x="15822" y="-35"/>
                    <a:pt x="17422" y="198"/>
                  </a:cubicBezTo>
                  <a:cubicBezTo>
                    <a:pt x="19022" y="432"/>
                    <a:pt x="20222" y="806"/>
                    <a:pt x="20822" y="1507"/>
                  </a:cubicBezTo>
                  <a:cubicBezTo>
                    <a:pt x="21422" y="2209"/>
                    <a:pt x="21422" y="3237"/>
                    <a:pt x="19022" y="4500"/>
                  </a:cubicBezTo>
                  <a:cubicBezTo>
                    <a:pt x="16622" y="5762"/>
                    <a:pt x="11822" y="7258"/>
                    <a:pt x="7022" y="8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3251200" y="7476066"/>
              <a:ext cx="171450" cy="21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2566"/>
                  </a:moveTo>
                  <a:cubicBezTo>
                    <a:pt x="1333" y="2566"/>
                    <a:pt x="2667" y="2566"/>
                    <a:pt x="4933" y="4919"/>
                  </a:cubicBezTo>
                  <a:cubicBezTo>
                    <a:pt x="7200" y="7271"/>
                    <a:pt x="10400" y="11976"/>
                    <a:pt x="12000" y="14863"/>
                  </a:cubicBezTo>
                  <a:cubicBezTo>
                    <a:pt x="13600" y="17750"/>
                    <a:pt x="13600" y="18820"/>
                    <a:pt x="13200" y="19782"/>
                  </a:cubicBezTo>
                  <a:cubicBezTo>
                    <a:pt x="12800" y="20745"/>
                    <a:pt x="12000" y="21600"/>
                    <a:pt x="11067" y="21493"/>
                  </a:cubicBezTo>
                  <a:cubicBezTo>
                    <a:pt x="10133" y="21386"/>
                    <a:pt x="9067" y="20317"/>
                    <a:pt x="8933" y="17430"/>
                  </a:cubicBezTo>
                  <a:cubicBezTo>
                    <a:pt x="8800" y="14543"/>
                    <a:pt x="9600" y="9838"/>
                    <a:pt x="11867" y="6630"/>
                  </a:cubicBezTo>
                  <a:cubicBezTo>
                    <a:pt x="14133" y="3422"/>
                    <a:pt x="17867" y="17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3479748" y="7324617"/>
              <a:ext cx="190552" cy="32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473" fill="norm" stroke="1" extrusionOk="0">
                  <a:moveTo>
                    <a:pt x="19023" y="1184"/>
                  </a:moveTo>
                  <a:cubicBezTo>
                    <a:pt x="18319" y="630"/>
                    <a:pt x="17614" y="76"/>
                    <a:pt x="15619" y="7"/>
                  </a:cubicBezTo>
                  <a:cubicBezTo>
                    <a:pt x="13623" y="-62"/>
                    <a:pt x="10336" y="353"/>
                    <a:pt x="7401" y="2361"/>
                  </a:cubicBezTo>
                  <a:cubicBezTo>
                    <a:pt x="4466" y="4369"/>
                    <a:pt x="1884" y="7969"/>
                    <a:pt x="710" y="11084"/>
                  </a:cubicBezTo>
                  <a:cubicBezTo>
                    <a:pt x="-464" y="14200"/>
                    <a:pt x="-229" y="16830"/>
                    <a:pt x="1766" y="18630"/>
                  </a:cubicBezTo>
                  <a:cubicBezTo>
                    <a:pt x="3762" y="20430"/>
                    <a:pt x="7519" y="21400"/>
                    <a:pt x="11040" y="21469"/>
                  </a:cubicBezTo>
                  <a:cubicBezTo>
                    <a:pt x="14562" y="21538"/>
                    <a:pt x="17849" y="20707"/>
                    <a:pt x="21136" y="19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3721100" y="7412566"/>
              <a:ext cx="1651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2800"/>
                    <a:pt x="6646" y="5600"/>
                    <a:pt x="10246" y="9200"/>
                  </a:cubicBezTo>
                  <a:cubicBezTo>
                    <a:pt x="13846" y="12800"/>
                    <a:pt x="17723" y="17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3721099" y="7374466"/>
              <a:ext cx="20320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1172"/>
                    <a:pt x="16200" y="2344"/>
                    <a:pt x="12713" y="5107"/>
                  </a:cubicBezTo>
                  <a:cubicBezTo>
                    <a:pt x="9225" y="7870"/>
                    <a:pt x="4950" y="12223"/>
                    <a:pt x="2700" y="15237"/>
                  </a:cubicBezTo>
                  <a:cubicBezTo>
                    <a:pt x="450" y="18251"/>
                    <a:pt x="225" y="19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4043614" y="7331237"/>
              <a:ext cx="191837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369" fill="norm" stroke="1" extrusionOk="0">
                  <a:moveTo>
                    <a:pt x="21050" y="3720"/>
                  </a:moveTo>
                  <a:cubicBezTo>
                    <a:pt x="21050" y="2926"/>
                    <a:pt x="21050" y="2132"/>
                    <a:pt x="20585" y="1496"/>
                  </a:cubicBezTo>
                  <a:cubicBezTo>
                    <a:pt x="20121" y="861"/>
                    <a:pt x="19192" y="384"/>
                    <a:pt x="18031" y="146"/>
                  </a:cubicBezTo>
                  <a:cubicBezTo>
                    <a:pt x="16869" y="-92"/>
                    <a:pt x="15476" y="-92"/>
                    <a:pt x="13850" y="543"/>
                  </a:cubicBezTo>
                  <a:cubicBezTo>
                    <a:pt x="12224" y="1179"/>
                    <a:pt x="10366" y="2449"/>
                    <a:pt x="8160" y="4514"/>
                  </a:cubicBezTo>
                  <a:cubicBezTo>
                    <a:pt x="5953" y="6579"/>
                    <a:pt x="3398" y="9437"/>
                    <a:pt x="1773" y="12137"/>
                  </a:cubicBezTo>
                  <a:cubicBezTo>
                    <a:pt x="147" y="14837"/>
                    <a:pt x="-550" y="17379"/>
                    <a:pt x="495" y="19046"/>
                  </a:cubicBezTo>
                  <a:cubicBezTo>
                    <a:pt x="1540" y="20714"/>
                    <a:pt x="4327" y="21508"/>
                    <a:pt x="6998" y="21349"/>
                  </a:cubicBezTo>
                  <a:cubicBezTo>
                    <a:pt x="9669" y="21190"/>
                    <a:pt x="12224" y="20079"/>
                    <a:pt x="14779" y="18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4070350" y="7476066"/>
              <a:ext cx="1778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6800"/>
                    <a:pt x="1543" y="12000"/>
                    <a:pt x="5143" y="8400"/>
                  </a:cubicBezTo>
                  <a:cubicBezTo>
                    <a:pt x="8743" y="4800"/>
                    <a:pt x="1517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4366801" y="7312620"/>
              <a:ext cx="160749" cy="24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0828" fill="norm" stroke="1" extrusionOk="0">
                  <a:moveTo>
                    <a:pt x="21031" y="406"/>
                  </a:moveTo>
                  <a:cubicBezTo>
                    <a:pt x="19369" y="40"/>
                    <a:pt x="17708" y="-326"/>
                    <a:pt x="15354" y="498"/>
                  </a:cubicBezTo>
                  <a:cubicBezTo>
                    <a:pt x="13000" y="1321"/>
                    <a:pt x="9954" y="3335"/>
                    <a:pt x="7046" y="5806"/>
                  </a:cubicBezTo>
                  <a:cubicBezTo>
                    <a:pt x="4139" y="8277"/>
                    <a:pt x="1369" y="11206"/>
                    <a:pt x="400" y="13952"/>
                  </a:cubicBezTo>
                  <a:cubicBezTo>
                    <a:pt x="-569" y="16698"/>
                    <a:pt x="262" y="19260"/>
                    <a:pt x="2477" y="20267"/>
                  </a:cubicBezTo>
                  <a:cubicBezTo>
                    <a:pt x="4693" y="21274"/>
                    <a:pt x="8293" y="20725"/>
                    <a:pt x="11893" y="20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4466432" y="7384173"/>
              <a:ext cx="135946" cy="13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0833" fill="norm" stroke="1" extrusionOk="0">
                  <a:moveTo>
                    <a:pt x="16323" y="2390"/>
                  </a:moveTo>
                  <a:cubicBezTo>
                    <a:pt x="12723" y="3035"/>
                    <a:pt x="9123" y="3680"/>
                    <a:pt x="6341" y="5775"/>
                  </a:cubicBezTo>
                  <a:cubicBezTo>
                    <a:pt x="3559" y="7871"/>
                    <a:pt x="1596" y="11417"/>
                    <a:pt x="614" y="14157"/>
                  </a:cubicBezTo>
                  <a:cubicBezTo>
                    <a:pt x="-368" y="16898"/>
                    <a:pt x="-368" y="18832"/>
                    <a:pt x="2087" y="19960"/>
                  </a:cubicBezTo>
                  <a:cubicBezTo>
                    <a:pt x="4541" y="21089"/>
                    <a:pt x="9450" y="21411"/>
                    <a:pt x="13050" y="19154"/>
                  </a:cubicBezTo>
                  <a:cubicBezTo>
                    <a:pt x="16650" y="16898"/>
                    <a:pt x="18941" y="12062"/>
                    <a:pt x="20087" y="8838"/>
                  </a:cubicBezTo>
                  <a:cubicBezTo>
                    <a:pt x="21232" y="5614"/>
                    <a:pt x="21232" y="4002"/>
                    <a:pt x="20577" y="2712"/>
                  </a:cubicBezTo>
                  <a:cubicBezTo>
                    <a:pt x="19923" y="1423"/>
                    <a:pt x="18614" y="456"/>
                    <a:pt x="17796" y="133"/>
                  </a:cubicBezTo>
                  <a:cubicBezTo>
                    <a:pt x="16977" y="-189"/>
                    <a:pt x="16650" y="133"/>
                    <a:pt x="16323" y="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4724400" y="7412566"/>
              <a:ext cx="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4787899" y="7303403"/>
              <a:ext cx="95251" cy="162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0" y="1820"/>
                  </a:moveTo>
                  <a:cubicBezTo>
                    <a:pt x="1920" y="990"/>
                    <a:pt x="3840" y="159"/>
                    <a:pt x="6240" y="20"/>
                  </a:cubicBezTo>
                  <a:cubicBezTo>
                    <a:pt x="8640" y="-118"/>
                    <a:pt x="11520" y="436"/>
                    <a:pt x="13200" y="2236"/>
                  </a:cubicBezTo>
                  <a:cubicBezTo>
                    <a:pt x="14880" y="4036"/>
                    <a:pt x="15360" y="7082"/>
                    <a:pt x="14880" y="9297"/>
                  </a:cubicBezTo>
                  <a:cubicBezTo>
                    <a:pt x="14400" y="11513"/>
                    <a:pt x="12960" y="12897"/>
                    <a:pt x="10800" y="14420"/>
                  </a:cubicBezTo>
                  <a:cubicBezTo>
                    <a:pt x="8640" y="15944"/>
                    <a:pt x="5760" y="17605"/>
                    <a:pt x="5520" y="18851"/>
                  </a:cubicBezTo>
                  <a:cubicBezTo>
                    <a:pt x="5280" y="20097"/>
                    <a:pt x="7680" y="20928"/>
                    <a:pt x="10800" y="21205"/>
                  </a:cubicBezTo>
                  <a:cubicBezTo>
                    <a:pt x="13920" y="21482"/>
                    <a:pt x="17760" y="21205"/>
                    <a:pt x="21600" y="20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4908550" y="7495116"/>
              <a:ext cx="825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5126836" y="7307701"/>
              <a:ext cx="122271" cy="184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21" fill="norm" stroke="1" extrusionOk="0">
                  <a:moveTo>
                    <a:pt x="19034" y="1831"/>
                  </a:moveTo>
                  <a:cubicBezTo>
                    <a:pt x="17594" y="860"/>
                    <a:pt x="16154" y="-111"/>
                    <a:pt x="13814" y="10"/>
                  </a:cubicBezTo>
                  <a:cubicBezTo>
                    <a:pt x="11474" y="132"/>
                    <a:pt x="8234" y="1345"/>
                    <a:pt x="5534" y="3893"/>
                  </a:cubicBezTo>
                  <a:cubicBezTo>
                    <a:pt x="2834" y="6442"/>
                    <a:pt x="674" y="10325"/>
                    <a:pt x="134" y="13480"/>
                  </a:cubicBezTo>
                  <a:cubicBezTo>
                    <a:pt x="-406" y="16635"/>
                    <a:pt x="674" y="19062"/>
                    <a:pt x="3554" y="20276"/>
                  </a:cubicBezTo>
                  <a:cubicBezTo>
                    <a:pt x="6434" y="21489"/>
                    <a:pt x="11114" y="21489"/>
                    <a:pt x="14534" y="19669"/>
                  </a:cubicBezTo>
                  <a:cubicBezTo>
                    <a:pt x="17954" y="17849"/>
                    <a:pt x="20114" y="14208"/>
                    <a:pt x="20654" y="11296"/>
                  </a:cubicBezTo>
                  <a:cubicBezTo>
                    <a:pt x="21194" y="8383"/>
                    <a:pt x="20114" y="6199"/>
                    <a:pt x="18674" y="5107"/>
                  </a:cubicBezTo>
                  <a:cubicBezTo>
                    <a:pt x="17234" y="4015"/>
                    <a:pt x="15434" y="4015"/>
                    <a:pt x="13634" y="4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5333999" y="7387166"/>
              <a:ext cx="38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5451137" y="7279216"/>
              <a:ext cx="92414" cy="220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450" fill="norm" stroke="1" extrusionOk="0">
                  <a:moveTo>
                    <a:pt x="19516" y="1234"/>
                  </a:moveTo>
                  <a:cubicBezTo>
                    <a:pt x="17116" y="823"/>
                    <a:pt x="14716" y="411"/>
                    <a:pt x="11356" y="206"/>
                  </a:cubicBezTo>
                  <a:cubicBezTo>
                    <a:pt x="7996" y="0"/>
                    <a:pt x="3676" y="0"/>
                    <a:pt x="1516" y="514"/>
                  </a:cubicBezTo>
                  <a:cubicBezTo>
                    <a:pt x="-644" y="1029"/>
                    <a:pt x="-644" y="2057"/>
                    <a:pt x="2476" y="4011"/>
                  </a:cubicBezTo>
                  <a:cubicBezTo>
                    <a:pt x="5596" y="5966"/>
                    <a:pt x="11836" y="8846"/>
                    <a:pt x="15676" y="11623"/>
                  </a:cubicBezTo>
                  <a:cubicBezTo>
                    <a:pt x="19516" y="14400"/>
                    <a:pt x="20956" y="17074"/>
                    <a:pt x="20716" y="18720"/>
                  </a:cubicBezTo>
                  <a:cubicBezTo>
                    <a:pt x="20476" y="20366"/>
                    <a:pt x="18556" y="20983"/>
                    <a:pt x="16156" y="21291"/>
                  </a:cubicBezTo>
                  <a:cubicBezTo>
                    <a:pt x="13756" y="21600"/>
                    <a:pt x="10876" y="21600"/>
                    <a:pt x="8956" y="19954"/>
                  </a:cubicBezTo>
                  <a:cubicBezTo>
                    <a:pt x="7036" y="18309"/>
                    <a:pt x="6076" y="15017"/>
                    <a:pt x="8236" y="12034"/>
                  </a:cubicBezTo>
                  <a:cubicBezTo>
                    <a:pt x="10396" y="9051"/>
                    <a:pt x="15676" y="6377"/>
                    <a:pt x="18316" y="4423"/>
                  </a:cubicBezTo>
                  <a:cubicBezTo>
                    <a:pt x="20956" y="2469"/>
                    <a:pt x="20956" y="1234"/>
                    <a:pt x="209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5702299" y="7209366"/>
              <a:ext cx="52530" cy="275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461" fill="norm" stroke="1" extrusionOk="0">
                  <a:moveTo>
                    <a:pt x="2492" y="0"/>
                  </a:moveTo>
                  <a:cubicBezTo>
                    <a:pt x="9138" y="3463"/>
                    <a:pt x="15785" y="6925"/>
                    <a:pt x="18692" y="10140"/>
                  </a:cubicBezTo>
                  <a:cubicBezTo>
                    <a:pt x="21600" y="13356"/>
                    <a:pt x="20769" y="16324"/>
                    <a:pt x="19108" y="18220"/>
                  </a:cubicBezTo>
                  <a:cubicBezTo>
                    <a:pt x="17446" y="20116"/>
                    <a:pt x="14954" y="20940"/>
                    <a:pt x="11631" y="21270"/>
                  </a:cubicBezTo>
                  <a:cubicBezTo>
                    <a:pt x="8308" y="21600"/>
                    <a:pt x="4154" y="21435"/>
                    <a:pt x="0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5753100" y="7120466"/>
              <a:ext cx="92639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4" h="21600" fill="norm" stroke="1" extrusionOk="0">
                  <a:moveTo>
                    <a:pt x="2757" y="0"/>
                  </a:moveTo>
                  <a:cubicBezTo>
                    <a:pt x="7813" y="2326"/>
                    <a:pt x="12868" y="4652"/>
                    <a:pt x="16315" y="7089"/>
                  </a:cubicBezTo>
                  <a:cubicBezTo>
                    <a:pt x="19762" y="9526"/>
                    <a:pt x="21600" y="12074"/>
                    <a:pt x="18613" y="14511"/>
                  </a:cubicBezTo>
                  <a:cubicBezTo>
                    <a:pt x="15626" y="16948"/>
                    <a:pt x="7813" y="192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6115050" y="7332910"/>
              <a:ext cx="215900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659" y="11375"/>
                    <a:pt x="9318" y="2735"/>
                    <a:pt x="12918" y="575"/>
                  </a:cubicBezTo>
                  <a:cubicBezTo>
                    <a:pt x="16518" y="-1585"/>
                    <a:pt x="1905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6289585" y="7241116"/>
              <a:ext cx="22316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14811" y="0"/>
                  </a:moveTo>
                  <a:cubicBezTo>
                    <a:pt x="6957" y="1851"/>
                    <a:pt x="-898" y="3703"/>
                    <a:pt x="84" y="7303"/>
                  </a:cubicBezTo>
                  <a:cubicBezTo>
                    <a:pt x="1066" y="10903"/>
                    <a:pt x="10884" y="16251"/>
                    <a:pt x="207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6470599" y="6962659"/>
              <a:ext cx="169955" cy="589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66" fill="norm" stroke="1" extrusionOk="0">
                  <a:moveTo>
                    <a:pt x="797" y="21566"/>
                  </a:moveTo>
                  <a:cubicBezTo>
                    <a:pt x="270" y="19785"/>
                    <a:pt x="-257" y="18005"/>
                    <a:pt x="138" y="16031"/>
                  </a:cubicBezTo>
                  <a:cubicBezTo>
                    <a:pt x="533" y="14056"/>
                    <a:pt x="1850" y="11889"/>
                    <a:pt x="4089" y="9450"/>
                  </a:cubicBezTo>
                  <a:cubicBezTo>
                    <a:pt x="6328" y="7011"/>
                    <a:pt x="9489" y="4301"/>
                    <a:pt x="11465" y="2753"/>
                  </a:cubicBezTo>
                  <a:cubicBezTo>
                    <a:pt x="13441" y="1205"/>
                    <a:pt x="14231" y="818"/>
                    <a:pt x="15284" y="508"/>
                  </a:cubicBezTo>
                  <a:cubicBezTo>
                    <a:pt x="16338" y="198"/>
                    <a:pt x="17655" y="-34"/>
                    <a:pt x="18709" y="5"/>
                  </a:cubicBezTo>
                  <a:cubicBezTo>
                    <a:pt x="19763" y="43"/>
                    <a:pt x="20553" y="353"/>
                    <a:pt x="20948" y="1127"/>
                  </a:cubicBezTo>
                  <a:cubicBezTo>
                    <a:pt x="21343" y="1901"/>
                    <a:pt x="21343" y="3140"/>
                    <a:pt x="19236" y="4340"/>
                  </a:cubicBezTo>
                  <a:cubicBezTo>
                    <a:pt x="17128" y="5540"/>
                    <a:pt x="12914" y="6701"/>
                    <a:pt x="8699" y="7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6616700" y="7183966"/>
              <a:ext cx="133350" cy="24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0" y="563"/>
                  </a:moveTo>
                  <a:cubicBezTo>
                    <a:pt x="3429" y="3005"/>
                    <a:pt x="6857" y="5447"/>
                    <a:pt x="9257" y="8264"/>
                  </a:cubicBezTo>
                  <a:cubicBezTo>
                    <a:pt x="11657" y="11082"/>
                    <a:pt x="13029" y="14275"/>
                    <a:pt x="13714" y="16435"/>
                  </a:cubicBezTo>
                  <a:cubicBezTo>
                    <a:pt x="14400" y="18595"/>
                    <a:pt x="14400" y="19722"/>
                    <a:pt x="13543" y="20473"/>
                  </a:cubicBezTo>
                  <a:cubicBezTo>
                    <a:pt x="12686" y="21224"/>
                    <a:pt x="10971" y="21600"/>
                    <a:pt x="9600" y="21130"/>
                  </a:cubicBezTo>
                  <a:cubicBezTo>
                    <a:pt x="8229" y="20661"/>
                    <a:pt x="7200" y="19346"/>
                    <a:pt x="7371" y="16529"/>
                  </a:cubicBezTo>
                  <a:cubicBezTo>
                    <a:pt x="7543" y="13711"/>
                    <a:pt x="8914" y="9391"/>
                    <a:pt x="11486" y="6386"/>
                  </a:cubicBezTo>
                  <a:cubicBezTo>
                    <a:pt x="14057" y="3381"/>
                    <a:pt x="17829" y="16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7005046" y="7022974"/>
              <a:ext cx="189504" cy="378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51" fill="norm" stroke="1" extrusionOk="0">
                  <a:moveTo>
                    <a:pt x="21487" y="1201"/>
                  </a:moveTo>
                  <a:cubicBezTo>
                    <a:pt x="20767" y="723"/>
                    <a:pt x="20047" y="246"/>
                    <a:pt x="19087" y="67"/>
                  </a:cubicBezTo>
                  <a:cubicBezTo>
                    <a:pt x="18127" y="-112"/>
                    <a:pt x="16927" y="7"/>
                    <a:pt x="14287" y="1201"/>
                  </a:cubicBezTo>
                  <a:cubicBezTo>
                    <a:pt x="11647" y="2394"/>
                    <a:pt x="7567" y="4661"/>
                    <a:pt x="4687" y="7645"/>
                  </a:cubicBezTo>
                  <a:cubicBezTo>
                    <a:pt x="1807" y="10628"/>
                    <a:pt x="127" y="14328"/>
                    <a:pt x="7" y="16774"/>
                  </a:cubicBezTo>
                  <a:cubicBezTo>
                    <a:pt x="-113" y="19221"/>
                    <a:pt x="1327" y="20414"/>
                    <a:pt x="3367" y="20951"/>
                  </a:cubicBezTo>
                  <a:cubicBezTo>
                    <a:pt x="5407" y="21488"/>
                    <a:pt x="8047" y="21369"/>
                    <a:pt x="10687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7194550" y="7095066"/>
              <a:ext cx="127000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181"/>
                    <a:pt x="7200" y="6363"/>
                    <a:pt x="10800" y="9963"/>
                  </a:cubicBezTo>
                  <a:cubicBezTo>
                    <a:pt x="14400" y="13563"/>
                    <a:pt x="18000" y="175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7183571" y="7114116"/>
              <a:ext cx="176080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fill="norm" stroke="1" extrusionOk="0">
                  <a:moveTo>
                    <a:pt x="21391" y="0"/>
                  </a:moveTo>
                  <a:cubicBezTo>
                    <a:pt x="17791" y="1842"/>
                    <a:pt x="14191" y="3684"/>
                    <a:pt x="10848" y="6028"/>
                  </a:cubicBezTo>
                  <a:cubicBezTo>
                    <a:pt x="7505" y="8372"/>
                    <a:pt x="4420" y="11219"/>
                    <a:pt x="2491" y="13730"/>
                  </a:cubicBezTo>
                  <a:cubicBezTo>
                    <a:pt x="562" y="16242"/>
                    <a:pt x="-209" y="18419"/>
                    <a:pt x="48" y="19674"/>
                  </a:cubicBezTo>
                  <a:cubicBezTo>
                    <a:pt x="305" y="20930"/>
                    <a:pt x="1591" y="21265"/>
                    <a:pt x="28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7429500" y="7177616"/>
              <a:ext cx="698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7404100" y="7279216"/>
              <a:ext cx="1460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7566712" y="7158566"/>
              <a:ext cx="105817" cy="18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307" fill="norm" stroke="1" extrusionOk="0">
                  <a:moveTo>
                    <a:pt x="20426" y="0"/>
                  </a:moveTo>
                  <a:cubicBezTo>
                    <a:pt x="15026" y="1986"/>
                    <a:pt x="9626" y="3972"/>
                    <a:pt x="6095" y="6828"/>
                  </a:cubicBezTo>
                  <a:cubicBezTo>
                    <a:pt x="2565" y="9683"/>
                    <a:pt x="903" y="13407"/>
                    <a:pt x="280" y="16014"/>
                  </a:cubicBezTo>
                  <a:cubicBezTo>
                    <a:pt x="-343" y="18621"/>
                    <a:pt x="72" y="20110"/>
                    <a:pt x="1526" y="20855"/>
                  </a:cubicBezTo>
                  <a:cubicBezTo>
                    <a:pt x="2980" y="21600"/>
                    <a:pt x="5472" y="21600"/>
                    <a:pt x="9003" y="19490"/>
                  </a:cubicBezTo>
                  <a:cubicBezTo>
                    <a:pt x="12534" y="17379"/>
                    <a:pt x="17103" y="13159"/>
                    <a:pt x="19180" y="9683"/>
                  </a:cubicBezTo>
                  <a:cubicBezTo>
                    <a:pt x="21257" y="6207"/>
                    <a:pt x="20842" y="3476"/>
                    <a:pt x="20426" y="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7759700" y="7222066"/>
              <a:ext cx="63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7867650" y="7087493"/>
              <a:ext cx="165100" cy="207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72" fill="norm" stroke="1" extrusionOk="0">
                  <a:moveTo>
                    <a:pt x="0" y="781"/>
                  </a:moveTo>
                  <a:cubicBezTo>
                    <a:pt x="1641" y="344"/>
                    <a:pt x="3281" y="-92"/>
                    <a:pt x="4649" y="17"/>
                  </a:cubicBezTo>
                  <a:cubicBezTo>
                    <a:pt x="6016" y="126"/>
                    <a:pt x="7109" y="781"/>
                    <a:pt x="7383" y="2853"/>
                  </a:cubicBezTo>
                  <a:cubicBezTo>
                    <a:pt x="7656" y="4926"/>
                    <a:pt x="7109" y="8417"/>
                    <a:pt x="5879" y="11144"/>
                  </a:cubicBezTo>
                  <a:cubicBezTo>
                    <a:pt x="4649" y="13872"/>
                    <a:pt x="2735" y="15835"/>
                    <a:pt x="1504" y="17363"/>
                  </a:cubicBezTo>
                  <a:cubicBezTo>
                    <a:pt x="274" y="18890"/>
                    <a:pt x="-273" y="19981"/>
                    <a:pt x="137" y="20635"/>
                  </a:cubicBezTo>
                  <a:cubicBezTo>
                    <a:pt x="547" y="21290"/>
                    <a:pt x="1914" y="21508"/>
                    <a:pt x="5605" y="21290"/>
                  </a:cubicBezTo>
                  <a:cubicBezTo>
                    <a:pt x="9297" y="21072"/>
                    <a:pt x="15312" y="20417"/>
                    <a:pt x="21327" y="19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8077200" y="6993466"/>
              <a:ext cx="87589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4" h="21600" fill="norm" stroke="1" extrusionOk="0">
                  <a:moveTo>
                    <a:pt x="0" y="0"/>
                  </a:moveTo>
                  <a:cubicBezTo>
                    <a:pt x="5891" y="2829"/>
                    <a:pt x="11782" y="5657"/>
                    <a:pt x="15709" y="8486"/>
                  </a:cubicBezTo>
                  <a:cubicBezTo>
                    <a:pt x="19636" y="11314"/>
                    <a:pt x="21600" y="14143"/>
                    <a:pt x="19391" y="16329"/>
                  </a:cubicBezTo>
                  <a:cubicBezTo>
                    <a:pt x="17182" y="18514"/>
                    <a:pt x="10800" y="20057"/>
                    <a:pt x="44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8483599" y="7139516"/>
              <a:ext cx="2286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5429"/>
                    <a:pt x="9600" y="9257"/>
                    <a:pt x="13200" y="5657"/>
                  </a:cubicBezTo>
                  <a:cubicBezTo>
                    <a:pt x="16800" y="2057"/>
                    <a:pt x="192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8648700" y="7025216"/>
              <a:ext cx="19050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8850006" y="6765864"/>
              <a:ext cx="157161" cy="5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562" fill="norm" stroke="1" extrusionOk="0">
                  <a:moveTo>
                    <a:pt x="254" y="21562"/>
                  </a:moveTo>
                  <a:cubicBezTo>
                    <a:pt x="-30" y="19802"/>
                    <a:pt x="-314" y="18042"/>
                    <a:pt x="823" y="15762"/>
                  </a:cubicBezTo>
                  <a:cubicBezTo>
                    <a:pt x="1960" y="13482"/>
                    <a:pt x="4518" y="10682"/>
                    <a:pt x="7218" y="8162"/>
                  </a:cubicBezTo>
                  <a:cubicBezTo>
                    <a:pt x="9918" y="5642"/>
                    <a:pt x="12760" y="3402"/>
                    <a:pt x="14749" y="2002"/>
                  </a:cubicBezTo>
                  <a:cubicBezTo>
                    <a:pt x="16739" y="602"/>
                    <a:pt x="17875" y="42"/>
                    <a:pt x="18870" y="2"/>
                  </a:cubicBezTo>
                  <a:cubicBezTo>
                    <a:pt x="19865" y="-38"/>
                    <a:pt x="20718" y="442"/>
                    <a:pt x="21002" y="1522"/>
                  </a:cubicBezTo>
                  <a:cubicBezTo>
                    <a:pt x="21286" y="2602"/>
                    <a:pt x="21002" y="4282"/>
                    <a:pt x="19723" y="5722"/>
                  </a:cubicBezTo>
                  <a:cubicBezTo>
                    <a:pt x="18444" y="7162"/>
                    <a:pt x="16170" y="8362"/>
                    <a:pt x="13897" y="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8978900" y="6980766"/>
              <a:ext cx="190500" cy="211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84"/>
                  </a:moveTo>
                  <a:cubicBezTo>
                    <a:pt x="1200" y="4536"/>
                    <a:pt x="2400" y="3888"/>
                    <a:pt x="3480" y="4104"/>
                  </a:cubicBezTo>
                  <a:cubicBezTo>
                    <a:pt x="4560" y="4320"/>
                    <a:pt x="5520" y="5400"/>
                    <a:pt x="6360" y="8100"/>
                  </a:cubicBezTo>
                  <a:cubicBezTo>
                    <a:pt x="7200" y="10800"/>
                    <a:pt x="7920" y="15120"/>
                    <a:pt x="8160" y="17820"/>
                  </a:cubicBezTo>
                  <a:cubicBezTo>
                    <a:pt x="8400" y="20520"/>
                    <a:pt x="8160" y="21600"/>
                    <a:pt x="7680" y="21600"/>
                  </a:cubicBezTo>
                  <a:cubicBezTo>
                    <a:pt x="7200" y="21600"/>
                    <a:pt x="6480" y="20520"/>
                    <a:pt x="7440" y="17604"/>
                  </a:cubicBezTo>
                  <a:cubicBezTo>
                    <a:pt x="8400" y="14688"/>
                    <a:pt x="11040" y="9936"/>
                    <a:pt x="13680" y="6696"/>
                  </a:cubicBezTo>
                  <a:cubicBezTo>
                    <a:pt x="16320" y="3456"/>
                    <a:pt x="18960" y="17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9326236" y="6829828"/>
              <a:ext cx="173365" cy="34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277" fill="norm" stroke="1" extrusionOk="0">
                  <a:moveTo>
                    <a:pt x="21061" y="304"/>
                  </a:moveTo>
                  <a:cubicBezTo>
                    <a:pt x="19775" y="40"/>
                    <a:pt x="18490" y="-223"/>
                    <a:pt x="16047" y="304"/>
                  </a:cubicBezTo>
                  <a:cubicBezTo>
                    <a:pt x="13604" y="831"/>
                    <a:pt x="10004" y="2148"/>
                    <a:pt x="6918" y="4716"/>
                  </a:cubicBezTo>
                  <a:cubicBezTo>
                    <a:pt x="3832" y="7284"/>
                    <a:pt x="1261" y="11104"/>
                    <a:pt x="361" y="14001"/>
                  </a:cubicBezTo>
                  <a:cubicBezTo>
                    <a:pt x="-539" y="16899"/>
                    <a:pt x="232" y="18875"/>
                    <a:pt x="2804" y="19994"/>
                  </a:cubicBezTo>
                  <a:cubicBezTo>
                    <a:pt x="5375" y="21114"/>
                    <a:pt x="9747" y="21377"/>
                    <a:pt x="12447" y="21245"/>
                  </a:cubicBezTo>
                  <a:cubicBezTo>
                    <a:pt x="15147" y="21114"/>
                    <a:pt x="16175" y="20587"/>
                    <a:pt x="17204" y="20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9544049" y="6879166"/>
              <a:ext cx="133351" cy="25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0"/>
                  </a:moveTo>
                  <a:cubicBezTo>
                    <a:pt x="3771" y="5355"/>
                    <a:pt x="7543" y="10711"/>
                    <a:pt x="9943" y="13835"/>
                  </a:cubicBezTo>
                  <a:cubicBezTo>
                    <a:pt x="12343" y="16959"/>
                    <a:pt x="13371" y="17851"/>
                    <a:pt x="14400" y="18833"/>
                  </a:cubicBezTo>
                  <a:cubicBezTo>
                    <a:pt x="15429" y="19815"/>
                    <a:pt x="16457" y="20886"/>
                    <a:pt x="17657" y="21243"/>
                  </a:cubicBezTo>
                  <a:cubicBezTo>
                    <a:pt x="18857" y="21600"/>
                    <a:pt x="20229" y="21243"/>
                    <a:pt x="2160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9487849" y="6885516"/>
              <a:ext cx="234002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21513" y="0"/>
                  </a:moveTo>
                  <a:cubicBezTo>
                    <a:pt x="19372" y="783"/>
                    <a:pt x="17232" y="1565"/>
                    <a:pt x="13827" y="3913"/>
                  </a:cubicBezTo>
                  <a:cubicBezTo>
                    <a:pt x="10421" y="6261"/>
                    <a:pt x="5751" y="10174"/>
                    <a:pt x="3124" y="12600"/>
                  </a:cubicBezTo>
                  <a:cubicBezTo>
                    <a:pt x="497" y="15026"/>
                    <a:pt x="-87" y="15965"/>
                    <a:pt x="10" y="17217"/>
                  </a:cubicBezTo>
                  <a:cubicBezTo>
                    <a:pt x="108" y="18470"/>
                    <a:pt x="886" y="20035"/>
                    <a:pt x="16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9810749" y="6968066"/>
              <a:ext cx="1079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9804400" y="7082366"/>
              <a:ext cx="1841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10053461" y="6874139"/>
              <a:ext cx="175067" cy="25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49" fill="norm" stroke="1" extrusionOk="0">
                  <a:moveTo>
                    <a:pt x="17572" y="3051"/>
                  </a:moveTo>
                  <a:cubicBezTo>
                    <a:pt x="14743" y="3578"/>
                    <a:pt x="11915" y="4105"/>
                    <a:pt x="8958" y="6388"/>
                  </a:cubicBezTo>
                  <a:cubicBezTo>
                    <a:pt x="6000" y="8670"/>
                    <a:pt x="2915" y="12710"/>
                    <a:pt x="1372" y="15168"/>
                  </a:cubicBezTo>
                  <a:cubicBezTo>
                    <a:pt x="-171" y="17627"/>
                    <a:pt x="-171" y="18505"/>
                    <a:pt x="215" y="19295"/>
                  </a:cubicBezTo>
                  <a:cubicBezTo>
                    <a:pt x="600" y="20085"/>
                    <a:pt x="1372" y="20788"/>
                    <a:pt x="2529" y="21139"/>
                  </a:cubicBezTo>
                  <a:cubicBezTo>
                    <a:pt x="3686" y="21490"/>
                    <a:pt x="5229" y="21490"/>
                    <a:pt x="7800" y="20436"/>
                  </a:cubicBezTo>
                  <a:cubicBezTo>
                    <a:pt x="10372" y="19383"/>
                    <a:pt x="13972" y="17275"/>
                    <a:pt x="16415" y="14114"/>
                  </a:cubicBezTo>
                  <a:cubicBezTo>
                    <a:pt x="18858" y="10953"/>
                    <a:pt x="20143" y="6739"/>
                    <a:pt x="20786" y="4192"/>
                  </a:cubicBezTo>
                  <a:cubicBezTo>
                    <a:pt x="21429" y="1646"/>
                    <a:pt x="21429" y="768"/>
                    <a:pt x="20786" y="329"/>
                  </a:cubicBezTo>
                  <a:cubicBezTo>
                    <a:pt x="20143" y="-110"/>
                    <a:pt x="18858" y="-110"/>
                    <a:pt x="17958" y="329"/>
                  </a:cubicBezTo>
                  <a:cubicBezTo>
                    <a:pt x="17058" y="768"/>
                    <a:pt x="16543" y="1646"/>
                    <a:pt x="16029" y="2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0217150" y="7006166"/>
              <a:ext cx="508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0479341" y="6849968"/>
              <a:ext cx="118810" cy="278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335" fill="norm" stroke="1" extrusionOk="0">
                  <a:moveTo>
                    <a:pt x="17552" y="2727"/>
                  </a:moveTo>
                  <a:cubicBezTo>
                    <a:pt x="14573" y="1753"/>
                    <a:pt x="11594" y="778"/>
                    <a:pt x="9173" y="291"/>
                  </a:cubicBezTo>
                  <a:cubicBezTo>
                    <a:pt x="6752" y="-196"/>
                    <a:pt x="4890" y="-196"/>
                    <a:pt x="3028" y="1266"/>
                  </a:cubicBezTo>
                  <a:cubicBezTo>
                    <a:pt x="1166" y="2727"/>
                    <a:pt x="-696" y="5651"/>
                    <a:pt x="980" y="8736"/>
                  </a:cubicBezTo>
                  <a:cubicBezTo>
                    <a:pt x="2656" y="11822"/>
                    <a:pt x="7870" y="15070"/>
                    <a:pt x="10663" y="17100"/>
                  </a:cubicBezTo>
                  <a:cubicBezTo>
                    <a:pt x="13456" y="19130"/>
                    <a:pt x="13828" y="19942"/>
                    <a:pt x="12338" y="20511"/>
                  </a:cubicBezTo>
                  <a:cubicBezTo>
                    <a:pt x="10849" y="21079"/>
                    <a:pt x="7497" y="21404"/>
                    <a:pt x="5076" y="21323"/>
                  </a:cubicBezTo>
                  <a:cubicBezTo>
                    <a:pt x="2656" y="21242"/>
                    <a:pt x="1166" y="20754"/>
                    <a:pt x="421" y="19699"/>
                  </a:cubicBezTo>
                  <a:cubicBezTo>
                    <a:pt x="-324" y="18643"/>
                    <a:pt x="-324" y="17019"/>
                    <a:pt x="2470" y="14583"/>
                  </a:cubicBezTo>
                  <a:cubicBezTo>
                    <a:pt x="5263" y="12147"/>
                    <a:pt x="10849" y="8899"/>
                    <a:pt x="14201" y="6625"/>
                  </a:cubicBezTo>
                  <a:cubicBezTo>
                    <a:pt x="17552" y="4351"/>
                    <a:pt x="18670" y="3052"/>
                    <a:pt x="19414" y="2402"/>
                  </a:cubicBezTo>
                  <a:cubicBezTo>
                    <a:pt x="20159" y="1753"/>
                    <a:pt x="20532" y="1753"/>
                    <a:pt x="20904" y="1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10477499" y="6714066"/>
              <a:ext cx="278241" cy="50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19976" y="0"/>
                  </a:moveTo>
                  <a:cubicBezTo>
                    <a:pt x="20788" y="2552"/>
                    <a:pt x="21600" y="5104"/>
                    <a:pt x="21275" y="7747"/>
                  </a:cubicBezTo>
                  <a:cubicBezTo>
                    <a:pt x="20950" y="10390"/>
                    <a:pt x="19489" y="13124"/>
                    <a:pt x="16484" y="15357"/>
                  </a:cubicBezTo>
                  <a:cubicBezTo>
                    <a:pt x="13480" y="17590"/>
                    <a:pt x="8932" y="19322"/>
                    <a:pt x="5928" y="20278"/>
                  </a:cubicBezTo>
                  <a:cubicBezTo>
                    <a:pt x="2923" y="21235"/>
                    <a:pt x="1462" y="214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6902450" y="6853766"/>
              <a:ext cx="939800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76" y="20463"/>
                    <a:pt x="1751" y="19326"/>
                    <a:pt x="2968" y="18000"/>
                  </a:cubicBezTo>
                  <a:cubicBezTo>
                    <a:pt x="4184" y="16674"/>
                    <a:pt x="5741" y="15158"/>
                    <a:pt x="7249" y="13696"/>
                  </a:cubicBezTo>
                  <a:cubicBezTo>
                    <a:pt x="8757" y="12235"/>
                    <a:pt x="10216" y="10827"/>
                    <a:pt x="11700" y="9420"/>
                  </a:cubicBezTo>
                  <a:cubicBezTo>
                    <a:pt x="13184" y="8012"/>
                    <a:pt x="14692" y="6605"/>
                    <a:pt x="16151" y="5224"/>
                  </a:cubicBezTo>
                  <a:cubicBezTo>
                    <a:pt x="17611" y="3844"/>
                    <a:pt x="19022" y="2490"/>
                    <a:pt x="19922" y="1624"/>
                  </a:cubicBezTo>
                  <a:cubicBezTo>
                    <a:pt x="20822" y="758"/>
                    <a:pt x="21211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7708900" y="6816055"/>
              <a:ext cx="244301" cy="21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52" fill="norm" stroke="1" extrusionOk="0">
                  <a:moveTo>
                    <a:pt x="0" y="2478"/>
                  </a:moveTo>
                  <a:cubicBezTo>
                    <a:pt x="1846" y="1849"/>
                    <a:pt x="3692" y="1220"/>
                    <a:pt x="6554" y="696"/>
                  </a:cubicBezTo>
                  <a:cubicBezTo>
                    <a:pt x="9415" y="171"/>
                    <a:pt x="13292" y="-248"/>
                    <a:pt x="15969" y="171"/>
                  </a:cubicBezTo>
                  <a:cubicBezTo>
                    <a:pt x="18646" y="591"/>
                    <a:pt x="20123" y="1849"/>
                    <a:pt x="20862" y="3212"/>
                  </a:cubicBezTo>
                  <a:cubicBezTo>
                    <a:pt x="21600" y="4575"/>
                    <a:pt x="21600" y="6043"/>
                    <a:pt x="19477" y="9084"/>
                  </a:cubicBezTo>
                  <a:cubicBezTo>
                    <a:pt x="17354" y="12125"/>
                    <a:pt x="13108" y="16738"/>
                    <a:pt x="8862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7616036" y="7457016"/>
              <a:ext cx="200296" cy="26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518" fill="norm" stroke="1" extrusionOk="0">
                  <a:moveTo>
                    <a:pt x="14446" y="9331"/>
                  </a:moveTo>
                  <a:cubicBezTo>
                    <a:pt x="14001" y="8467"/>
                    <a:pt x="13555" y="7603"/>
                    <a:pt x="12776" y="7258"/>
                  </a:cubicBezTo>
                  <a:cubicBezTo>
                    <a:pt x="11996" y="6912"/>
                    <a:pt x="10883" y="7085"/>
                    <a:pt x="8879" y="8208"/>
                  </a:cubicBezTo>
                  <a:cubicBezTo>
                    <a:pt x="6875" y="9331"/>
                    <a:pt x="3980" y="11405"/>
                    <a:pt x="2198" y="13306"/>
                  </a:cubicBezTo>
                  <a:cubicBezTo>
                    <a:pt x="417" y="15206"/>
                    <a:pt x="-251" y="16934"/>
                    <a:pt x="83" y="18490"/>
                  </a:cubicBezTo>
                  <a:cubicBezTo>
                    <a:pt x="417" y="20045"/>
                    <a:pt x="1753" y="21427"/>
                    <a:pt x="5093" y="21514"/>
                  </a:cubicBezTo>
                  <a:cubicBezTo>
                    <a:pt x="8434" y="21600"/>
                    <a:pt x="13778" y="20390"/>
                    <a:pt x="17007" y="18317"/>
                  </a:cubicBezTo>
                  <a:cubicBezTo>
                    <a:pt x="20236" y="16243"/>
                    <a:pt x="21349" y="13306"/>
                    <a:pt x="21015" y="10109"/>
                  </a:cubicBezTo>
                  <a:cubicBezTo>
                    <a:pt x="20681" y="6912"/>
                    <a:pt x="18900" y="3456"/>
                    <a:pt x="171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9366250" y="6444932"/>
              <a:ext cx="1090084" cy="110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0" y="21565"/>
                  </a:moveTo>
                  <a:cubicBezTo>
                    <a:pt x="881" y="20404"/>
                    <a:pt x="1762" y="19243"/>
                    <a:pt x="2726" y="18103"/>
                  </a:cubicBezTo>
                  <a:cubicBezTo>
                    <a:pt x="3691" y="16963"/>
                    <a:pt x="4739" y="15844"/>
                    <a:pt x="5809" y="14766"/>
                  </a:cubicBezTo>
                  <a:cubicBezTo>
                    <a:pt x="6878" y="13688"/>
                    <a:pt x="7969" y="12651"/>
                    <a:pt x="8976" y="11656"/>
                  </a:cubicBezTo>
                  <a:cubicBezTo>
                    <a:pt x="9982" y="10661"/>
                    <a:pt x="10905" y="9708"/>
                    <a:pt x="11890" y="8692"/>
                  </a:cubicBezTo>
                  <a:cubicBezTo>
                    <a:pt x="12876" y="7676"/>
                    <a:pt x="13925" y="6598"/>
                    <a:pt x="15141" y="5479"/>
                  </a:cubicBezTo>
                  <a:cubicBezTo>
                    <a:pt x="16357" y="4360"/>
                    <a:pt x="17741" y="3199"/>
                    <a:pt x="18790" y="2328"/>
                  </a:cubicBezTo>
                  <a:cubicBezTo>
                    <a:pt x="19838" y="1458"/>
                    <a:pt x="20551" y="877"/>
                    <a:pt x="20992" y="504"/>
                  </a:cubicBezTo>
                  <a:cubicBezTo>
                    <a:pt x="21432" y="131"/>
                    <a:pt x="21600" y="-35"/>
                    <a:pt x="21600" y="6"/>
                  </a:cubicBezTo>
                  <a:cubicBezTo>
                    <a:pt x="21600" y="48"/>
                    <a:pt x="21432" y="297"/>
                    <a:pt x="21264" y="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10191750" y="6397061"/>
              <a:ext cx="310205" cy="28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04" fill="norm" stroke="1" extrusionOk="0">
                  <a:moveTo>
                    <a:pt x="0" y="4251"/>
                  </a:moveTo>
                  <a:cubicBezTo>
                    <a:pt x="1176" y="2980"/>
                    <a:pt x="2351" y="1710"/>
                    <a:pt x="4922" y="916"/>
                  </a:cubicBezTo>
                  <a:cubicBezTo>
                    <a:pt x="7494" y="122"/>
                    <a:pt x="11461" y="-196"/>
                    <a:pt x="14327" y="122"/>
                  </a:cubicBezTo>
                  <a:cubicBezTo>
                    <a:pt x="17192" y="439"/>
                    <a:pt x="18955" y="1392"/>
                    <a:pt x="20057" y="3616"/>
                  </a:cubicBezTo>
                  <a:cubicBezTo>
                    <a:pt x="21159" y="5839"/>
                    <a:pt x="21600" y="9333"/>
                    <a:pt x="21527" y="12510"/>
                  </a:cubicBezTo>
                  <a:cubicBezTo>
                    <a:pt x="21453" y="15686"/>
                    <a:pt x="20865" y="18545"/>
                    <a:pt x="20278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9652475" y="7487106"/>
              <a:ext cx="189430" cy="231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076" fill="norm" stroke="1" extrusionOk="0">
                  <a:moveTo>
                    <a:pt x="16671" y="152"/>
                  </a:moveTo>
                  <a:cubicBezTo>
                    <a:pt x="15277" y="-41"/>
                    <a:pt x="13884" y="-234"/>
                    <a:pt x="11677" y="827"/>
                  </a:cubicBezTo>
                  <a:cubicBezTo>
                    <a:pt x="9471" y="1887"/>
                    <a:pt x="6451" y="4202"/>
                    <a:pt x="4245" y="7287"/>
                  </a:cubicBezTo>
                  <a:cubicBezTo>
                    <a:pt x="2039" y="10373"/>
                    <a:pt x="645" y="14230"/>
                    <a:pt x="181" y="16641"/>
                  </a:cubicBezTo>
                  <a:cubicBezTo>
                    <a:pt x="-284" y="19052"/>
                    <a:pt x="181" y="20016"/>
                    <a:pt x="1226" y="20595"/>
                  </a:cubicBezTo>
                  <a:cubicBezTo>
                    <a:pt x="2271" y="21173"/>
                    <a:pt x="3897" y="21366"/>
                    <a:pt x="7032" y="20402"/>
                  </a:cubicBezTo>
                  <a:cubicBezTo>
                    <a:pt x="10168" y="19437"/>
                    <a:pt x="14813" y="17316"/>
                    <a:pt x="17600" y="15291"/>
                  </a:cubicBezTo>
                  <a:cubicBezTo>
                    <a:pt x="20387" y="13266"/>
                    <a:pt x="21316" y="11337"/>
                    <a:pt x="20503" y="8830"/>
                  </a:cubicBezTo>
                  <a:cubicBezTo>
                    <a:pt x="19690" y="6323"/>
                    <a:pt x="17135" y="3237"/>
                    <a:pt x="14581" y="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2844800" y="8124472"/>
              <a:ext cx="215900" cy="3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3031"/>
                  </a:moveTo>
                  <a:cubicBezTo>
                    <a:pt x="2118" y="758"/>
                    <a:pt x="4235" y="-1516"/>
                    <a:pt x="7835" y="1326"/>
                  </a:cubicBezTo>
                  <a:cubicBezTo>
                    <a:pt x="11435" y="4168"/>
                    <a:pt x="16518" y="12126"/>
                    <a:pt x="21600" y="20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2825750" y="8276166"/>
              <a:ext cx="2603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90" y="17100"/>
                    <a:pt x="8780" y="12600"/>
                    <a:pt x="12380" y="9000"/>
                  </a:cubicBezTo>
                  <a:cubicBezTo>
                    <a:pt x="15980" y="5400"/>
                    <a:pt x="1879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3432904" y="8043040"/>
              <a:ext cx="154847" cy="2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56" fill="norm" stroke="1" extrusionOk="0">
                  <a:moveTo>
                    <a:pt x="21353" y="2870"/>
                  </a:moveTo>
                  <a:cubicBezTo>
                    <a:pt x="19894" y="1865"/>
                    <a:pt x="18434" y="861"/>
                    <a:pt x="16683" y="358"/>
                  </a:cubicBezTo>
                  <a:cubicBezTo>
                    <a:pt x="14931" y="-144"/>
                    <a:pt x="12888" y="-144"/>
                    <a:pt x="10699" y="526"/>
                  </a:cubicBezTo>
                  <a:cubicBezTo>
                    <a:pt x="8510" y="1196"/>
                    <a:pt x="6175" y="2535"/>
                    <a:pt x="4131" y="5047"/>
                  </a:cubicBezTo>
                  <a:cubicBezTo>
                    <a:pt x="2088" y="7558"/>
                    <a:pt x="337" y="11242"/>
                    <a:pt x="45" y="14005"/>
                  </a:cubicBezTo>
                  <a:cubicBezTo>
                    <a:pt x="-247" y="16768"/>
                    <a:pt x="921" y="18609"/>
                    <a:pt x="2088" y="19782"/>
                  </a:cubicBezTo>
                  <a:cubicBezTo>
                    <a:pt x="3256" y="20954"/>
                    <a:pt x="4423" y="21456"/>
                    <a:pt x="6612" y="21456"/>
                  </a:cubicBezTo>
                  <a:cubicBezTo>
                    <a:pt x="8802" y="21456"/>
                    <a:pt x="12012" y="20954"/>
                    <a:pt x="14494" y="19028"/>
                  </a:cubicBezTo>
                  <a:cubicBezTo>
                    <a:pt x="16975" y="17103"/>
                    <a:pt x="18726" y="13754"/>
                    <a:pt x="18726" y="10572"/>
                  </a:cubicBezTo>
                  <a:cubicBezTo>
                    <a:pt x="18726" y="7391"/>
                    <a:pt x="16975" y="4377"/>
                    <a:pt x="15515" y="2619"/>
                  </a:cubicBezTo>
                  <a:cubicBezTo>
                    <a:pt x="14056" y="861"/>
                    <a:pt x="12888" y="358"/>
                    <a:pt x="11575" y="275"/>
                  </a:cubicBezTo>
                  <a:cubicBezTo>
                    <a:pt x="10261" y="191"/>
                    <a:pt x="8802" y="526"/>
                    <a:pt x="8364" y="1196"/>
                  </a:cubicBezTo>
                  <a:cubicBezTo>
                    <a:pt x="7926" y="1865"/>
                    <a:pt x="8510" y="2870"/>
                    <a:pt x="9094" y="3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3765550" y="8193616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3876610" y="8043395"/>
              <a:ext cx="157343" cy="20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0851" fill="norm" stroke="1" extrusionOk="0">
                  <a:moveTo>
                    <a:pt x="12885" y="3594"/>
                  </a:moveTo>
                  <a:cubicBezTo>
                    <a:pt x="12331" y="2323"/>
                    <a:pt x="11778" y="1053"/>
                    <a:pt x="10808" y="417"/>
                  </a:cubicBezTo>
                  <a:cubicBezTo>
                    <a:pt x="9839" y="-218"/>
                    <a:pt x="8455" y="-218"/>
                    <a:pt x="6516" y="1053"/>
                  </a:cubicBezTo>
                  <a:cubicBezTo>
                    <a:pt x="4578" y="2323"/>
                    <a:pt x="2085" y="4864"/>
                    <a:pt x="839" y="8041"/>
                  </a:cubicBezTo>
                  <a:cubicBezTo>
                    <a:pt x="-407" y="11217"/>
                    <a:pt x="-407" y="15029"/>
                    <a:pt x="1808" y="17570"/>
                  </a:cubicBezTo>
                  <a:cubicBezTo>
                    <a:pt x="4024" y="20111"/>
                    <a:pt x="8455" y="21382"/>
                    <a:pt x="12331" y="20641"/>
                  </a:cubicBezTo>
                  <a:cubicBezTo>
                    <a:pt x="16208" y="19900"/>
                    <a:pt x="19531" y="17147"/>
                    <a:pt x="20362" y="13864"/>
                  </a:cubicBezTo>
                  <a:cubicBezTo>
                    <a:pt x="21193" y="10582"/>
                    <a:pt x="19531" y="6770"/>
                    <a:pt x="18147" y="4547"/>
                  </a:cubicBezTo>
                  <a:cubicBezTo>
                    <a:pt x="16762" y="2323"/>
                    <a:pt x="15655" y="1688"/>
                    <a:pt x="14547" y="1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4159249" y="8009466"/>
              <a:ext cx="1270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941"/>
                    <a:pt x="0" y="9882"/>
                    <a:pt x="0" y="13482"/>
                  </a:cubicBezTo>
                  <a:cubicBezTo>
                    <a:pt x="0" y="17082"/>
                    <a:pt x="10800" y="193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74" name="Drawing"/>
          <p:cNvGrpSpPr/>
          <p:nvPr/>
        </p:nvGrpSpPr>
        <p:grpSpPr>
          <a:xfrm>
            <a:off x="9815359" y="1294468"/>
            <a:ext cx="2973025" cy="1817033"/>
            <a:chOff x="0" y="0"/>
            <a:chExt cx="2973024" cy="1817031"/>
          </a:xfrm>
        </p:grpSpPr>
        <p:sp>
          <p:nvSpPr>
            <p:cNvPr id="348" name="Line"/>
            <p:cNvSpPr/>
            <p:nvPr/>
          </p:nvSpPr>
          <p:spPr>
            <a:xfrm>
              <a:off x="77940" y="410013"/>
              <a:ext cx="101601" cy="1407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fill="norm" stroke="1" extrusionOk="0">
                  <a:moveTo>
                    <a:pt x="21600" y="348"/>
                  </a:moveTo>
                  <a:cubicBezTo>
                    <a:pt x="21150" y="154"/>
                    <a:pt x="20700" y="-41"/>
                    <a:pt x="20250" y="8"/>
                  </a:cubicBezTo>
                  <a:cubicBezTo>
                    <a:pt x="19800" y="56"/>
                    <a:pt x="19350" y="348"/>
                    <a:pt x="18900" y="1029"/>
                  </a:cubicBezTo>
                  <a:cubicBezTo>
                    <a:pt x="18450" y="1710"/>
                    <a:pt x="18000" y="2781"/>
                    <a:pt x="17325" y="3883"/>
                  </a:cubicBezTo>
                  <a:cubicBezTo>
                    <a:pt x="16650" y="4986"/>
                    <a:pt x="15750" y="6121"/>
                    <a:pt x="14625" y="7224"/>
                  </a:cubicBezTo>
                  <a:cubicBezTo>
                    <a:pt x="13500" y="8327"/>
                    <a:pt x="12150" y="9397"/>
                    <a:pt x="11250" y="10500"/>
                  </a:cubicBezTo>
                  <a:cubicBezTo>
                    <a:pt x="10350" y="11602"/>
                    <a:pt x="9900" y="12737"/>
                    <a:pt x="9450" y="13856"/>
                  </a:cubicBezTo>
                  <a:cubicBezTo>
                    <a:pt x="9000" y="14975"/>
                    <a:pt x="8550" y="16078"/>
                    <a:pt x="7200" y="17262"/>
                  </a:cubicBezTo>
                  <a:cubicBezTo>
                    <a:pt x="5850" y="18445"/>
                    <a:pt x="3600" y="19710"/>
                    <a:pt x="2250" y="20440"/>
                  </a:cubicBezTo>
                  <a:cubicBezTo>
                    <a:pt x="900" y="21170"/>
                    <a:pt x="450" y="21364"/>
                    <a:pt x="225" y="21462"/>
                  </a:cubicBezTo>
                  <a:cubicBezTo>
                    <a:pt x="0" y="21559"/>
                    <a:pt x="0" y="21559"/>
                    <a:pt x="0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-1" y="1594781"/>
              <a:ext cx="2694142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16" y="21600"/>
                  </a:moveTo>
                  <a:cubicBezTo>
                    <a:pt x="48" y="20400"/>
                    <a:pt x="-20" y="19200"/>
                    <a:pt x="5" y="18600"/>
                  </a:cubicBezTo>
                  <a:cubicBezTo>
                    <a:pt x="31" y="18000"/>
                    <a:pt x="150" y="18000"/>
                    <a:pt x="506" y="17400"/>
                  </a:cubicBezTo>
                  <a:cubicBezTo>
                    <a:pt x="862" y="16800"/>
                    <a:pt x="1455" y="15600"/>
                    <a:pt x="2040" y="14400"/>
                  </a:cubicBezTo>
                  <a:cubicBezTo>
                    <a:pt x="2625" y="13200"/>
                    <a:pt x="3201" y="12000"/>
                    <a:pt x="3829" y="10950"/>
                  </a:cubicBezTo>
                  <a:cubicBezTo>
                    <a:pt x="4456" y="9900"/>
                    <a:pt x="5134" y="9000"/>
                    <a:pt x="5795" y="8550"/>
                  </a:cubicBezTo>
                  <a:cubicBezTo>
                    <a:pt x="6457" y="8100"/>
                    <a:pt x="7101" y="8100"/>
                    <a:pt x="7745" y="7800"/>
                  </a:cubicBezTo>
                  <a:cubicBezTo>
                    <a:pt x="8389" y="7500"/>
                    <a:pt x="9034" y="6900"/>
                    <a:pt x="9653" y="6150"/>
                  </a:cubicBezTo>
                  <a:cubicBezTo>
                    <a:pt x="10271" y="5400"/>
                    <a:pt x="10865" y="4500"/>
                    <a:pt x="11475" y="3600"/>
                  </a:cubicBezTo>
                  <a:cubicBezTo>
                    <a:pt x="12085" y="2700"/>
                    <a:pt x="12713" y="1800"/>
                    <a:pt x="13323" y="1200"/>
                  </a:cubicBezTo>
                  <a:cubicBezTo>
                    <a:pt x="13934" y="600"/>
                    <a:pt x="14527" y="300"/>
                    <a:pt x="15154" y="150"/>
                  </a:cubicBezTo>
                  <a:cubicBezTo>
                    <a:pt x="15782" y="0"/>
                    <a:pt x="16443" y="0"/>
                    <a:pt x="17155" y="0"/>
                  </a:cubicBezTo>
                  <a:cubicBezTo>
                    <a:pt x="17867" y="0"/>
                    <a:pt x="18630" y="0"/>
                    <a:pt x="19317" y="150"/>
                  </a:cubicBezTo>
                  <a:cubicBezTo>
                    <a:pt x="20003" y="300"/>
                    <a:pt x="20614" y="600"/>
                    <a:pt x="20978" y="900"/>
                  </a:cubicBezTo>
                  <a:cubicBezTo>
                    <a:pt x="21343" y="1200"/>
                    <a:pt x="21461" y="1500"/>
                    <a:pt x="21580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715057" y="181646"/>
              <a:ext cx="123296" cy="39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556" fill="norm" stroke="1" extrusionOk="0">
                  <a:moveTo>
                    <a:pt x="5125" y="13775"/>
                  </a:moveTo>
                  <a:cubicBezTo>
                    <a:pt x="4027" y="15982"/>
                    <a:pt x="2929" y="18188"/>
                    <a:pt x="2197" y="19582"/>
                  </a:cubicBezTo>
                  <a:cubicBezTo>
                    <a:pt x="1464" y="20975"/>
                    <a:pt x="1098" y="21556"/>
                    <a:pt x="732" y="21556"/>
                  </a:cubicBezTo>
                  <a:cubicBezTo>
                    <a:pt x="366" y="21556"/>
                    <a:pt x="0" y="20975"/>
                    <a:pt x="0" y="18711"/>
                  </a:cubicBezTo>
                  <a:cubicBezTo>
                    <a:pt x="0" y="16446"/>
                    <a:pt x="366" y="12498"/>
                    <a:pt x="915" y="9537"/>
                  </a:cubicBezTo>
                  <a:cubicBezTo>
                    <a:pt x="1464" y="6575"/>
                    <a:pt x="2197" y="4601"/>
                    <a:pt x="3112" y="3266"/>
                  </a:cubicBezTo>
                  <a:cubicBezTo>
                    <a:pt x="4027" y="1930"/>
                    <a:pt x="5125" y="1233"/>
                    <a:pt x="6590" y="769"/>
                  </a:cubicBezTo>
                  <a:cubicBezTo>
                    <a:pt x="8054" y="304"/>
                    <a:pt x="9885" y="72"/>
                    <a:pt x="11715" y="14"/>
                  </a:cubicBezTo>
                  <a:cubicBezTo>
                    <a:pt x="13546" y="-44"/>
                    <a:pt x="15376" y="72"/>
                    <a:pt x="17024" y="421"/>
                  </a:cubicBezTo>
                  <a:cubicBezTo>
                    <a:pt x="18671" y="769"/>
                    <a:pt x="20136" y="1350"/>
                    <a:pt x="20868" y="2162"/>
                  </a:cubicBezTo>
                  <a:cubicBezTo>
                    <a:pt x="21600" y="2975"/>
                    <a:pt x="21600" y="4021"/>
                    <a:pt x="19769" y="4950"/>
                  </a:cubicBezTo>
                  <a:cubicBezTo>
                    <a:pt x="17939" y="5879"/>
                    <a:pt x="14278" y="6691"/>
                    <a:pt x="11349" y="7156"/>
                  </a:cubicBezTo>
                  <a:cubicBezTo>
                    <a:pt x="8420" y="7621"/>
                    <a:pt x="6224" y="7737"/>
                    <a:pt x="4759" y="7737"/>
                  </a:cubicBezTo>
                  <a:cubicBezTo>
                    <a:pt x="3295" y="7737"/>
                    <a:pt x="2563" y="7621"/>
                    <a:pt x="1831" y="7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897090" y="175816"/>
              <a:ext cx="196851" cy="14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1" fill="norm" stroke="1" extrusionOk="0">
                  <a:moveTo>
                    <a:pt x="0" y="8397"/>
                  </a:moveTo>
                  <a:cubicBezTo>
                    <a:pt x="232" y="11652"/>
                    <a:pt x="465" y="14906"/>
                    <a:pt x="581" y="17273"/>
                  </a:cubicBezTo>
                  <a:cubicBezTo>
                    <a:pt x="697" y="19641"/>
                    <a:pt x="697" y="21120"/>
                    <a:pt x="697" y="20824"/>
                  </a:cubicBezTo>
                  <a:cubicBezTo>
                    <a:pt x="697" y="20528"/>
                    <a:pt x="697" y="18457"/>
                    <a:pt x="1045" y="16534"/>
                  </a:cubicBezTo>
                  <a:cubicBezTo>
                    <a:pt x="1394" y="14610"/>
                    <a:pt x="2090" y="12835"/>
                    <a:pt x="2787" y="11356"/>
                  </a:cubicBezTo>
                  <a:cubicBezTo>
                    <a:pt x="3484" y="9876"/>
                    <a:pt x="4181" y="8693"/>
                    <a:pt x="4994" y="8545"/>
                  </a:cubicBezTo>
                  <a:cubicBezTo>
                    <a:pt x="5806" y="8397"/>
                    <a:pt x="6735" y="9284"/>
                    <a:pt x="7200" y="10468"/>
                  </a:cubicBezTo>
                  <a:cubicBezTo>
                    <a:pt x="7665" y="11652"/>
                    <a:pt x="7665" y="13131"/>
                    <a:pt x="8245" y="13131"/>
                  </a:cubicBezTo>
                  <a:cubicBezTo>
                    <a:pt x="8826" y="13131"/>
                    <a:pt x="9987" y="11652"/>
                    <a:pt x="11613" y="9432"/>
                  </a:cubicBezTo>
                  <a:cubicBezTo>
                    <a:pt x="13239" y="7213"/>
                    <a:pt x="15329" y="4254"/>
                    <a:pt x="16955" y="2331"/>
                  </a:cubicBezTo>
                  <a:cubicBezTo>
                    <a:pt x="18581" y="408"/>
                    <a:pt x="19742" y="-480"/>
                    <a:pt x="20323" y="260"/>
                  </a:cubicBezTo>
                  <a:cubicBezTo>
                    <a:pt x="20903" y="999"/>
                    <a:pt x="20903" y="3367"/>
                    <a:pt x="21019" y="7065"/>
                  </a:cubicBezTo>
                  <a:cubicBezTo>
                    <a:pt x="21135" y="10764"/>
                    <a:pt x="21368" y="15794"/>
                    <a:pt x="21600" y="20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1066338" y="-1"/>
              <a:ext cx="243503" cy="345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40" fill="norm" stroke="1" extrusionOk="0">
                  <a:moveTo>
                    <a:pt x="18628" y="2414"/>
                  </a:moveTo>
                  <a:cubicBezTo>
                    <a:pt x="18628" y="1629"/>
                    <a:pt x="18628" y="843"/>
                    <a:pt x="18069" y="385"/>
                  </a:cubicBezTo>
                  <a:cubicBezTo>
                    <a:pt x="17511" y="-73"/>
                    <a:pt x="16393" y="-204"/>
                    <a:pt x="15090" y="451"/>
                  </a:cubicBezTo>
                  <a:cubicBezTo>
                    <a:pt x="13787" y="1105"/>
                    <a:pt x="12297" y="2545"/>
                    <a:pt x="11180" y="5294"/>
                  </a:cubicBezTo>
                  <a:cubicBezTo>
                    <a:pt x="10062" y="8043"/>
                    <a:pt x="9318" y="12101"/>
                    <a:pt x="8945" y="14523"/>
                  </a:cubicBezTo>
                  <a:cubicBezTo>
                    <a:pt x="8573" y="16945"/>
                    <a:pt x="8573" y="17731"/>
                    <a:pt x="8573" y="18516"/>
                  </a:cubicBezTo>
                  <a:cubicBezTo>
                    <a:pt x="8573" y="19301"/>
                    <a:pt x="8573" y="20087"/>
                    <a:pt x="8107" y="20611"/>
                  </a:cubicBezTo>
                  <a:cubicBezTo>
                    <a:pt x="7642" y="21134"/>
                    <a:pt x="6711" y="21396"/>
                    <a:pt x="5780" y="21331"/>
                  </a:cubicBezTo>
                  <a:cubicBezTo>
                    <a:pt x="4849" y="21265"/>
                    <a:pt x="3918" y="20872"/>
                    <a:pt x="2987" y="20218"/>
                  </a:cubicBezTo>
                  <a:cubicBezTo>
                    <a:pt x="2055" y="19563"/>
                    <a:pt x="1124" y="18647"/>
                    <a:pt x="566" y="17796"/>
                  </a:cubicBezTo>
                  <a:cubicBezTo>
                    <a:pt x="7" y="16945"/>
                    <a:pt x="-179" y="16160"/>
                    <a:pt x="193" y="15636"/>
                  </a:cubicBezTo>
                  <a:cubicBezTo>
                    <a:pt x="566" y="15112"/>
                    <a:pt x="1497" y="14851"/>
                    <a:pt x="4476" y="14523"/>
                  </a:cubicBezTo>
                  <a:cubicBezTo>
                    <a:pt x="7455" y="14196"/>
                    <a:pt x="12483" y="13803"/>
                    <a:pt x="15649" y="13869"/>
                  </a:cubicBezTo>
                  <a:cubicBezTo>
                    <a:pt x="18814" y="13934"/>
                    <a:pt x="20118" y="14458"/>
                    <a:pt x="21421" y="14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681190" y="400981"/>
              <a:ext cx="4191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200"/>
                    <a:pt x="7200" y="8800"/>
                    <a:pt x="10800" y="5200"/>
                  </a:cubicBezTo>
                  <a:cubicBezTo>
                    <a:pt x="14400" y="1600"/>
                    <a:pt x="1800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795490" y="458131"/>
              <a:ext cx="3492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65" y="16200"/>
                    <a:pt x="7331" y="10800"/>
                    <a:pt x="10931" y="7200"/>
                  </a:cubicBezTo>
                  <a:cubicBezTo>
                    <a:pt x="14531" y="3600"/>
                    <a:pt x="1806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421482" y="753665"/>
              <a:ext cx="156733" cy="401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364" fill="norm" stroke="1" extrusionOk="0">
                  <a:moveTo>
                    <a:pt x="5882" y="9943"/>
                  </a:moveTo>
                  <a:cubicBezTo>
                    <a:pt x="5030" y="12643"/>
                    <a:pt x="4177" y="15343"/>
                    <a:pt x="3609" y="16974"/>
                  </a:cubicBezTo>
                  <a:cubicBezTo>
                    <a:pt x="3040" y="18606"/>
                    <a:pt x="2756" y="19168"/>
                    <a:pt x="2188" y="19843"/>
                  </a:cubicBezTo>
                  <a:cubicBezTo>
                    <a:pt x="1619" y="20518"/>
                    <a:pt x="767" y="21306"/>
                    <a:pt x="340" y="21362"/>
                  </a:cubicBezTo>
                  <a:cubicBezTo>
                    <a:pt x="-86" y="21418"/>
                    <a:pt x="-86" y="20743"/>
                    <a:pt x="198" y="18324"/>
                  </a:cubicBezTo>
                  <a:cubicBezTo>
                    <a:pt x="482" y="15906"/>
                    <a:pt x="1051" y="11743"/>
                    <a:pt x="1903" y="8593"/>
                  </a:cubicBezTo>
                  <a:cubicBezTo>
                    <a:pt x="2756" y="5443"/>
                    <a:pt x="3893" y="3305"/>
                    <a:pt x="6167" y="1899"/>
                  </a:cubicBezTo>
                  <a:cubicBezTo>
                    <a:pt x="8440" y="493"/>
                    <a:pt x="11851" y="-182"/>
                    <a:pt x="14693" y="43"/>
                  </a:cubicBezTo>
                  <a:cubicBezTo>
                    <a:pt x="17535" y="268"/>
                    <a:pt x="19809" y="1393"/>
                    <a:pt x="20661" y="2856"/>
                  </a:cubicBezTo>
                  <a:cubicBezTo>
                    <a:pt x="21514" y="4318"/>
                    <a:pt x="20946" y="6118"/>
                    <a:pt x="18956" y="7412"/>
                  </a:cubicBezTo>
                  <a:cubicBezTo>
                    <a:pt x="16967" y="8706"/>
                    <a:pt x="13556" y="9493"/>
                    <a:pt x="10430" y="9830"/>
                  </a:cubicBezTo>
                  <a:cubicBezTo>
                    <a:pt x="7303" y="10168"/>
                    <a:pt x="4461" y="10056"/>
                    <a:pt x="1619" y="9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541490" y="997881"/>
              <a:ext cx="1079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0"/>
                    <a:pt x="4235" y="0"/>
                    <a:pt x="7835" y="3600"/>
                  </a:cubicBezTo>
                  <a:cubicBezTo>
                    <a:pt x="11435" y="7200"/>
                    <a:pt x="16518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547840" y="1010581"/>
              <a:ext cx="1016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3500" y="3600"/>
                  </a:cubicBezTo>
                  <a:cubicBezTo>
                    <a:pt x="9900" y="7200"/>
                    <a:pt x="495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723325" y="740058"/>
              <a:ext cx="148366" cy="225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272" fill="norm" stroke="1" extrusionOk="0">
                  <a:moveTo>
                    <a:pt x="21324" y="2761"/>
                  </a:moveTo>
                  <a:cubicBezTo>
                    <a:pt x="20107" y="1761"/>
                    <a:pt x="18890" y="761"/>
                    <a:pt x="17521" y="261"/>
                  </a:cubicBezTo>
                  <a:cubicBezTo>
                    <a:pt x="16152" y="-239"/>
                    <a:pt x="14631" y="-239"/>
                    <a:pt x="11741" y="2261"/>
                  </a:cubicBezTo>
                  <a:cubicBezTo>
                    <a:pt x="8851" y="4761"/>
                    <a:pt x="4592" y="9761"/>
                    <a:pt x="2310" y="13161"/>
                  </a:cubicBezTo>
                  <a:cubicBezTo>
                    <a:pt x="28" y="16561"/>
                    <a:pt x="-276" y="18361"/>
                    <a:pt x="180" y="19561"/>
                  </a:cubicBezTo>
                  <a:cubicBezTo>
                    <a:pt x="637" y="20761"/>
                    <a:pt x="1854" y="21361"/>
                    <a:pt x="4439" y="21261"/>
                  </a:cubicBezTo>
                  <a:cubicBezTo>
                    <a:pt x="7025" y="21161"/>
                    <a:pt x="10980" y="20361"/>
                    <a:pt x="14935" y="19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903440" y="889931"/>
              <a:ext cx="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947890" y="775631"/>
              <a:ext cx="6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1043140" y="724831"/>
              <a:ext cx="100181" cy="27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466" fill="norm" stroke="1" extrusionOk="0">
                  <a:moveTo>
                    <a:pt x="0" y="0"/>
                  </a:moveTo>
                  <a:cubicBezTo>
                    <a:pt x="3527" y="989"/>
                    <a:pt x="7053" y="1979"/>
                    <a:pt x="10800" y="4122"/>
                  </a:cubicBezTo>
                  <a:cubicBezTo>
                    <a:pt x="14547" y="6266"/>
                    <a:pt x="18514" y="9563"/>
                    <a:pt x="20057" y="12202"/>
                  </a:cubicBezTo>
                  <a:cubicBezTo>
                    <a:pt x="21600" y="14840"/>
                    <a:pt x="20718" y="16818"/>
                    <a:pt x="19176" y="18220"/>
                  </a:cubicBezTo>
                  <a:cubicBezTo>
                    <a:pt x="17633" y="19621"/>
                    <a:pt x="15429" y="20446"/>
                    <a:pt x="13224" y="20940"/>
                  </a:cubicBezTo>
                  <a:cubicBezTo>
                    <a:pt x="11020" y="21435"/>
                    <a:pt x="8816" y="21600"/>
                    <a:pt x="7053" y="21353"/>
                  </a:cubicBezTo>
                  <a:cubicBezTo>
                    <a:pt x="5290" y="21105"/>
                    <a:pt x="3967" y="20446"/>
                    <a:pt x="2645" y="19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1239990" y="845481"/>
              <a:ext cx="107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1239990" y="940731"/>
              <a:ext cx="1841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7280"/>
                    <a:pt x="11421" y="12960"/>
                    <a:pt x="15021" y="9360"/>
                  </a:cubicBezTo>
                  <a:cubicBezTo>
                    <a:pt x="18621" y="5760"/>
                    <a:pt x="2011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1544790" y="554603"/>
              <a:ext cx="174724" cy="43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539" fill="norm" stroke="1" extrusionOk="0">
                  <a:moveTo>
                    <a:pt x="4629" y="14796"/>
                  </a:moveTo>
                  <a:cubicBezTo>
                    <a:pt x="3086" y="16165"/>
                    <a:pt x="1543" y="17535"/>
                    <a:pt x="771" y="18483"/>
                  </a:cubicBezTo>
                  <a:cubicBezTo>
                    <a:pt x="0" y="19432"/>
                    <a:pt x="0" y="19959"/>
                    <a:pt x="0" y="20485"/>
                  </a:cubicBezTo>
                  <a:cubicBezTo>
                    <a:pt x="0" y="21012"/>
                    <a:pt x="0" y="21539"/>
                    <a:pt x="0" y="21539"/>
                  </a:cubicBezTo>
                  <a:cubicBezTo>
                    <a:pt x="0" y="21539"/>
                    <a:pt x="0" y="21012"/>
                    <a:pt x="514" y="18958"/>
                  </a:cubicBezTo>
                  <a:cubicBezTo>
                    <a:pt x="1029" y="16903"/>
                    <a:pt x="2057" y="13320"/>
                    <a:pt x="3343" y="10318"/>
                  </a:cubicBezTo>
                  <a:cubicBezTo>
                    <a:pt x="4629" y="7315"/>
                    <a:pt x="6171" y="4891"/>
                    <a:pt x="7200" y="3416"/>
                  </a:cubicBezTo>
                  <a:cubicBezTo>
                    <a:pt x="8229" y="1941"/>
                    <a:pt x="8743" y="1414"/>
                    <a:pt x="9514" y="993"/>
                  </a:cubicBezTo>
                  <a:cubicBezTo>
                    <a:pt x="10286" y="571"/>
                    <a:pt x="11314" y="255"/>
                    <a:pt x="12471" y="97"/>
                  </a:cubicBezTo>
                  <a:cubicBezTo>
                    <a:pt x="13629" y="-61"/>
                    <a:pt x="14914" y="-61"/>
                    <a:pt x="16457" y="360"/>
                  </a:cubicBezTo>
                  <a:cubicBezTo>
                    <a:pt x="18000" y="782"/>
                    <a:pt x="19800" y="1625"/>
                    <a:pt x="20700" y="2626"/>
                  </a:cubicBezTo>
                  <a:cubicBezTo>
                    <a:pt x="21600" y="3627"/>
                    <a:pt x="21600" y="4786"/>
                    <a:pt x="18643" y="6208"/>
                  </a:cubicBezTo>
                  <a:cubicBezTo>
                    <a:pt x="15686" y="7631"/>
                    <a:pt x="9771" y="9317"/>
                    <a:pt x="3857" y="11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1671790" y="743881"/>
              <a:ext cx="203201" cy="21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5718"/>
                  </a:moveTo>
                  <a:cubicBezTo>
                    <a:pt x="2025" y="6776"/>
                    <a:pt x="4050" y="7835"/>
                    <a:pt x="5625" y="9847"/>
                  </a:cubicBezTo>
                  <a:cubicBezTo>
                    <a:pt x="7200" y="11859"/>
                    <a:pt x="8325" y="14824"/>
                    <a:pt x="8775" y="16941"/>
                  </a:cubicBezTo>
                  <a:cubicBezTo>
                    <a:pt x="9225" y="19059"/>
                    <a:pt x="9000" y="20329"/>
                    <a:pt x="8325" y="20965"/>
                  </a:cubicBezTo>
                  <a:cubicBezTo>
                    <a:pt x="7650" y="21600"/>
                    <a:pt x="6525" y="21600"/>
                    <a:pt x="5962" y="21071"/>
                  </a:cubicBezTo>
                  <a:cubicBezTo>
                    <a:pt x="5400" y="20541"/>
                    <a:pt x="5400" y="19482"/>
                    <a:pt x="5850" y="16941"/>
                  </a:cubicBezTo>
                  <a:cubicBezTo>
                    <a:pt x="6300" y="14400"/>
                    <a:pt x="7200" y="10376"/>
                    <a:pt x="9900" y="7306"/>
                  </a:cubicBezTo>
                  <a:cubicBezTo>
                    <a:pt x="12600" y="4235"/>
                    <a:pt x="17100" y="21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2037064" y="618637"/>
              <a:ext cx="136377" cy="315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0899" fill="norm" stroke="1" extrusionOk="0">
                  <a:moveTo>
                    <a:pt x="15935" y="3249"/>
                  </a:moveTo>
                  <a:cubicBezTo>
                    <a:pt x="15935" y="1987"/>
                    <a:pt x="15935" y="725"/>
                    <a:pt x="14968" y="234"/>
                  </a:cubicBezTo>
                  <a:cubicBezTo>
                    <a:pt x="14001" y="-257"/>
                    <a:pt x="12067" y="24"/>
                    <a:pt x="9810" y="1075"/>
                  </a:cubicBezTo>
                  <a:cubicBezTo>
                    <a:pt x="7553" y="2127"/>
                    <a:pt x="4974" y="3951"/>
                    <a:pt x="2878" y="5844"/>
                  </a:cubicBezTo>
                  <a:cubicBezTo>
                    <a:pt x="783" y="7738"/>
                    <a:pt x="-829" y="9701"/>
                    <a:pt x="461" y="12366"/>
                  </a:cubicBezTo>
                  <a:cubicBezTo>
                    <a:pt x="1750" y="15031"/>
                    <a:pt x="5941" y="18398"/>
                    <a:pt x="9810" y="19870"/>
                  </a:cubicBezTo>
                  <a:cubicBezTo>
                    <a:pt x="13678" y="21343"/>
                    <a:pt x="17225" y="20922"/>
                    <a:pt x="20771" y="20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2192490" y="659939"/>
              <a:ext cx="184151" cy="242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2916"/>
                  </a:moveTo>
                  <a:cubicBezTo>
                    <a:pt x="0" y="1798"/>
                    <a:pt x="0" y="681"/>
                    <a:pt x="621" y="216"/>
                  </a:cubicBezTo>
                  <a:cubicBezTo>
                    <a:pt x="1241" y="-250"/>
                    <a:pt x="2483" y="-64"/>
                    <a:pt x="5090" y="1798"/>
                  </a:cubicBezTo>
                  <a:cubicBezTo>
                    <a:pt x="7697" y="3660"/>
                    <a:pt x="11669" y="7198"/>
                    <a:pt x="14276" y="10364"/>
                  </a:cubicBezTo>
                  <a:cubicBezTo>
                    <a:pt x="16883" y="13529"/>
                    <a:pt x="18124" y="16322"/>
                    <a:pt x="19117" y="18091"/>
                  </a:cubicBezTo>
                  <a:cubicBezTo>
                    <a:pt x="20110" y="19860"/>
                    <a:pt x="20855" y="20605"/>
                    <a:pt x="21600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2234860" y="661331"/>
              <a:ext cx="167181" cy="26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62" fill="norm" stroke="1" extrusionOk="0">
                  <a:moveTo>
                    <a:pt x="21325" y="0"/>
                  </a:moveTo>
                  <a:cubicBezTo>
                    <a:pt x="18355" y="2571"/>
                    <a:pt x="15385" y="5143"/>
                    <a:pt x="12280" y="8057"/>
                  </a:cubicBezTo>
                  <a:cubicBezTo>
                    <a:pt x="9175" y="10971"/>
                    <a:pt x="5935" y="14229"/>
                    <a:pt x="3910" y="16200"/>
                  </a:cubicBezTo>
                  <a:cubicBezTo>
                    <a:pt x="1885" y="18171"/>
                    <a:pt x="1075" y="18857"/>
                    <a:pt x="535" y="19629"/>
                  </a:cubicBezTo>
                  <a:cubicBezTo>
                    <a:pt x="-5" y="20400"/>
                    <a:pt x="-275" y="21257"/>
                    <a:pt x="400" y="21429"/>
                  </a:cubicBezTo>
                  <a:cubicBezTo>
                    <a:pt x="1075" y="21600"/>
                    <a:pt x="2695" y="21086"/>
                    <a:pt x="4315" y="20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2471890" y="751411"/>
              <a:ext cx="152401" cy="3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20798"/>
                  </a:moveTo>
                  <a:cubicBezTo>
                    <a:pt x="300" y="13598"/>
                    <a:pt x="600" y="6398"/>
                    <a:pt x="1500" y="2798"/>
                  </a:cubicBezTo>
                  <a:cubicBezTo>
                    <a:pt x="2400" y="-802"/>
                    <a:pt x="3900" y="-802"/>
                    <a:pt x="7350" y="2078"/>
                  </a:cubicBezTo>
                  <a:cubicBezTo>
                    <a:pt x="10800" y="4958"/>
                    <a:pt x="16200" y="10718"/>
                    <a:pt x="21600" y="16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2490940" y="826431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0" y="17280"/>
                    <a:pt x="6720" y="12960"/>
                    <a:pt x="10320" y="9360"/>
                  </a:cubicBezTo>
                  <a:cubicBezTo>
                    <a:pt x="13920" y="5760"/>
                    <a:pt x="1776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2776690" y="769281"/>
              <a:ext cx="190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800"/>
                    <a:pt x="7200" y="3600"/>
                    <a:pt x="3600" y="7200"/>
                  </a:cubicBezTo>
                  <a:cubicBezTo>
                    <a:pt x="0" y="10800"/>
                    <a:pt x="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2808440" y="616881"/>
              <a:ext cx="19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2751290" y="629581"/>
              <a:ext cx="221735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17728" y="0"/>
                  </a:moveTo>
                  <a:cubicBezTo>
                    <a:pt x="19358" y="1157"/>
                    <a:pt x="20989" y="2314"/>
                    <a:pt x="21294" y="4629"/>
                  </a:cubicBezTo>
                  <a:cubicBezTo>
                    <a:pt x="21600" y="6943"/>
                    <a:pt x="20581" y="10414"/>
                    <a:pt x="17728" y="13371"/>
                  </a:cubicBezTo>
                  <a:cubicBezTo>
                    <a:pt x="14875" y="16329"/>
                    <a:pt x="10189" y="18771"/>
                    <a:pt x="6928" y="20057"/>
                  </a:cubicBezTo>
                  <a:cubicBezTo>
                    <a:pt x="3668" y="21343"/>
                    <a:pt x="1834" y="214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" name="Drawing"/>
          <p:cNvGrpSpPr/>
          <p:nvPr/>
        </p:nvGrpSpPr>
        <p:grpSpPr>
          <a:xfrm>
            <a:off x="1098550" y="1439005"/>
            <a:ext cx="11713073" cy="6745419"/>
            <a:chOff x="0" y="0"/>
            <a:chExt cx="11713072" cy="6745418"/>
          </a:xfrm>
        </p:grpSpPr>
        <p:sp>
          <p:nvSpPr>
            <p:cNvPr id="2005" name="Line"/>
            <p:cNvSpPr/>
            <p:nvPr/>
          </p:nvSpPr>
          <p:spPr>
            <a:xfrm>
              <a:off x="19555" y="471125"/>
              <a:ext cx="234445" cy="51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72" fill="norm" stroke="1" extrusionOk="0">
                  <a:moveTo>
                    <a:pt x="21554" y="1631"/>
                  </a:moveTo>
                  <a:cubicBezTo>
                    <a:pt x="21359" y="1192"/>
                    <a:pt x="21165" y="753"/>
                    <a:pt x="19705" y="446"/>
                  </a:cubicBezTo>
                  <a:cubicBezTo>
                    <a:pt x="18246" y="139"/>
                    <a:pt x="15522" y="-37"/>
                    <a:pt x="12603" y="7"/>
                  </a:cubicBezTo>
                  <a:cubicBezTo>
                    <a:pt x="9684" y="51"/>
                    <a:pt x="6570" y="314"/>
                    <a:pt x="4527" y="1236"/>
                  </a:cubicBezTo>
                  <a:cubicBezTo>
                    <a:pt x="2484" y="2158"/>
                    <a:pt x="1511" y="3739"/>
                    <a:pt x="1024" y="6329"/>
                  </a:cubicBezTo>
                  <a:cubicBezTo>
                    <a:pt x="538" y="8919"/>
                    <a:pt x="538" y="12519"/>
                    <a:pt x="440" y="14802"/>
                  </a:cubicBezTo>
                  <a:cubicBezTo>
                    <a:pt x="343" y="17085"/>
                    <a:pt x="149" y="18051"/>
                    <a:pt x="51" y="18929"/>
                  </a:cubicBezTo>
                  <a:cubicBezTo>
                    <a:pt x="-46" y="19807"/>
                    <a:pt x="-46" y="20597"/>
                    <a:pt x="440" y="21036"/>
                  </a:cubicBezTo>
                  <a:cubicBezTo>
                    <a:pt x="927" y="21475"/>
                    <a:pt x="1900" y="21563"/>
                    <a:pt x="4430" y="21387"/>
                  </a:cubicBezTo>
                  <a:cubicBezTo>
                    <a:pt x="6959" y="21212"/>
                    <a:pt x="11046" y="20773"/>
                    <a:pt x="13673" y="20422"/>
                  </a:cubicBezTo>
                  <a:cubicBezTo>
                    <a:pt x="16300" y="20070"/>
                    <a:pt x="17468" y="19807"/>
                    <a:pt x="18635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0" y="789844"/>
              <a:ext cx="2349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5" y="19350"/>
                    <a:pt x="389" y="17100"/>
                    <a:pt x="1459" y="15300"/>
                  </a:cubicBezTo>
                  <a:cubicBezTo>
                    <a:pt x="2530" y="13500"/>
                    <a:pt x="4476" y="12150"/>
                    <a:pt x="7978" y="9675"/>
                  </a:cubicBezTo>
                  <a:cubicBezTo>
                    <a:pt x="11481" y="7200"/>
                    <a:pt x="1654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334242" y="487374"/>
              <a:ext cx="262659" cy="49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59" fill="norm" stroke="1" extrusionOk="0">
                  <a:moveTo>
                    <a:pt x="21443" y="445"/>
                  </a:moveTo>
                  <a:cubicBezTo>
                    <a:pt x="20752" y="172"/>
                    <a:pt x="20061" y="-100"/>
                    <a:pt x="17987" y="36"/>
                  </a:cubicBezTo>
                  <a:cubicBezTo>
                    <a:pt x="15913" y="172"/>
                    <a:pt x="12457" y="717"/>
                    <a:pt x="10297" y="1034"/>
                  </a:cubicBezTo>
                  <a:cubicBezTo>
                    <a:pt x="8137" y="1352"/>
                    <a:pt x="7273" y="1443"/>
                    <a:pt x="6496" y="1670"/>
                  </a:cubicBezTo>
                  <a:cubicBezTo>
                    <a:pt x="5718" y="1897"/>
                    <a:pt x="5027" y="2260"/>
                    <a:pt x="4768" y="3439"/>
                  </a:cubicBezTo>
                  <a:cubicBezTo>
                    <a:pt x="4509" y="4619"/>
                    <a:pt x="4681" y="6616"/>
                    <a:pt x="4249" y="8885"/>
                  </a:cubicBezTo>
                  <a:cubicBezTo>
                    <a:pt x="3817" y="11154"/>
                    <a:pt x="2781" y="13695"/>
                    <a:pt x="2003" y="15510"/>
                  </a:cubicBezTo>
                  <a:cubicBezTo>
                    <a:pt x="1225" y="17325"/>
                    <a:pt x="707" y="18414"/>
                    <a:pt x="361" y="19231"/>
                  </a:cubicBezTo>
                  <a:cubicBezTo>
                    <a:pt x="16" y="20048"/>
                    <a:pt x="-157" y="20592"/>
                    <a:pt x="189" y="20955"/>
                  </a:cubicBezTo>
                  <a:cubicBezTo>
                    <a:pt x="534" y="21318"/>
                    <a:pt x="1398" y="21500"/>
                    <a:pt x="4422" y="21228"/>
                  </a:cubicBezTo>
                  <a:cubicBezTo>
                    <a:pt x="7446" y="20955"/>
                    <a:pt x="12630" y="20229"/>
                    <a:pt x="17814" y="19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603250" y="643794"/>
              <a:ext cx="22860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2084"/>
                    <a:pt x="6400" y="4168"/>
                    <a:pt x="9800" y="7295"/>
                  </a:cubicBezTo>
                  <a:cubicBezTo>
                    <a:pt x="13200" y="10421"/>
                    <a:pt x="16800" y="14589"/>
                    <a:pt x="18800" y="17147"/>
                  </a:cubicBezTo>
                  <a:cubicBezTo>
                    <a:pt x="20800" y="19705"/>
                    <a:pt x="21200" y="206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655139" y="618344"/>
              <a:ext cx="176711" cy="31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43" fill="norm" stroke="1" extrusionOk="0">
                  <a:moveTo>
                    <a:pt x="21468" y="427"/>
                  </a:moveTo>
                  <a:cubicBezTo>
                    <a:pt x="20182" y="144"/>
                    <a:pt x="18897" y="-138"/>
                    <a:pt x="17611" y="74"/>
                  </a:cubicBezTo>
                  <a:cubicBezTo>
                    <a:pt x="16325" y="286"/>
                    <a:pt x="15039" y="991"/>
                    <a:pt x="12468" y="3180"/>
                  </a:cubicBezTo>
                  <a:cubicBezTo>
                    <a:pt x="9897" y="5368"/>
                    <a:pt x="6039" y="9038"/>
                    <a:pt x="3725" y="12003"/>
                  </a:cubicBezTo>
                  <a:cubicBezTo>
                    <a:pt x="1411" y="14968"/>
                    <a:pt x="639" y="17227"/>
                    <a:pt x="254" y="18709"/>
                  </a:cubicBezTo>
                  <a:cubicBezTo>
                    <a:pt x="-132" y="20191"/>
                    <a:pt x="-132" y="20897"/>
                    <a:pt x="639" y="21180"/>
                  </a:cubicBezTo>
                  <a:cubicBezTo>
                    <a:pt x="1411" y="21462"/>
                    <a:pt x="2954" y="21321"/>
                    <a:pt x="4497" y="21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819150" y="452072"/>
              <a:ext cx="339038" cy="492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89" fill="norm" stroke="1" extrusionOk="0">
                  <a:moveTo>
                    <a:pt x="0" y="2546"/>
                  </a:moveTo>
                  <a:cubicBezTo>
                    <a:pt x="134" y="2084"/>
                    <a:pt x="268" y="1623"/>
                    <a:pt x="604" y="1253"/>
                  </a:cubicBezTo>
                  <a:cubicBezTo>
                    <a:pt x="939" y="884"/>
                    <a:pt x="1476" y="607"/>
                    <a:pt x="3488" y="376"/>
                  </a:cubicBezTo>
                  <a:cubicBezTo>
                    <a:pt x="5501" y="146"/>
                    <a:pt x="8989" y="-39"/>
                    <a:pt x="11471" y="7"/>
                  </a:cubicBezTo>
                  <a:cubicBezTo>
                    <a:pt x="13953" y="53"/>
                    <a:pt x="15429" y="330"/>
                    <a:pt x="16435" y="1207"/>
                  </a:cubicBezTo>
                  <a:cubicBezTo>
                    <a:pt x="17441" y="2084"/>
                    <a:pt x="17978" y="3561"/>
                    <a:pt x="18313" y="5961"/>
                  </a:cubicBezTo>
                  <a:cubicBezTo>
                    <a:pt x="18648" y="8361"/>
                    <a:pt x="18783" y="11684"/>
                    <a:pt x="19252" y="14038"/>
                  </a:cubicBezTo>
                  <a:cubicBezTo>
                    <a:pt x="19722" y="16392"/>
                    <a:pt x="20527" y="17776"/>
                    <a:pt x="20996" y="18699"/>
                  </a:cubicBezTo>
                  <a:cubicBezTo>
                    <a:pt x="21466" y="19623"/>
                    <a:pt x="21600" y="20084"/>
                    <a:pt x="21399" y="20453"/>
                  </a:cubicBezTo>
                  <a:cubicBezTo>
                    <a:pt x="21198" y="20823"/>
                    <a:pt x="20661" y="21099"/>
                    <a:pt x="19252" y="21284"/>
                  </a:cubicBezTo>
                  <a:cubicBezTo>
                    <a:pt x="17843" y="21469"/>
                    <a:pt x="15563" y="21561"/>
                    <a:pt x="13819" y="21423"/>
                  </a:cubicBezTo>
                  <a:cubicBezTo>
                    <a:pt x="12075" y="21284"/>
                    <a:pt x="10867" y="20915"/>
                    <a:pt x="966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1409700" y="656444"/>
              <a:ext cx="165100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54" y="11670"/>
                    <a:pt x="1108" y="3363"/>
                    <a:pt x="4708" y="870"/>
                  </a:cubicBezTo>
                  <a:cubicBezTo>
                    <a:pt x="8308" y="-1622"/>
                    <a:pt x="14954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1416050" y="796194"/>
              <a:ext cx="1714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33" y="17100"/>
                    <a:pt x="12267" y="12600"/>
                    <a:pt x="15867" y="9000"/>
                  </a:cubicBezTo>
                  <a:cubicBezTo>
                    <a:pt x="19467" y="5400"/>
                    <a:pt x="20533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2160135" y="277315"/>
              <a:ext cx="188291" cy="65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470" fill="norm" stroke="1" extrusionOk="0">
                  <a:moveTo>
                    <a:pt x="12417" y="3493"/>
                  </a:moveTo>
                  <a:cubicBezTo>
                    <a:pt x="11953" y="2518"/>
                    <a:pt x="11488" y="1542"/>
                    <a:pt x="10095" y="880"/>
                  </a:cubicBezTo>
                  <a:cubicBezTo>
                    <a:pt x="8701" y="218"/>
                    <a:pt x="6378" y="-130"/>
                    <a:pt x="4637" y="44"/>
                  </a:cubicBezTo>
                  <a:cubicBezTo>
                    <a:pt x="2895" y="218"/>
                    <a:pt x="1733" y="915"/>
                    <a:pt x="920" y="2135"/>
                  </a:cubicBezTo>
                  <a:cubicBezTo>
                    <a:pt x="108" y="3354"/>
                    <a:pt x="-357" y="5096"/>
                    <a:pt x="340" y="6664"/>
                  </a:cubicBezTo>
                  <a:cubicBezTo>
                    <a:pt x="1037" y="8231"/>
                    <a:pt x="2895" y="9625"/>
                    <a:pt x="6262" y="11088"/>
                  </a:cubicBezTo>
                  <a:cubicBezTo>
                    <a:pt x="9630" y="12551"/>
                    <a:pt x="14508" y="14084"/>
                    <a:pt x="17411" y="15373"/>
                  </a:cubicBezTo>
                  <a:cubicBezTo>
                    <a:pt x="20314" y="16662"/>
                    <a:pt x="21243" y="17707"/>
                    <a:pt x="20314" y="18509"/>
                  </a:cubicBezTo>
                  <a:cubicBezTo>
                    <a:pt x="19385" y="19310"/>
                    <a:pt x="16598" y="19867"/>
                    <a:pt x="14624" y="20146"/>
                  </a:cubicBezTo>
                  <a:cubicBezTo>
                    <a:pt x="12649" y="20425"/>
                    <a:pt x="11488" y="20425"/>
                    <a:pt x="10211" y="20425"/>
                  </a:cubicBezTo>
                  <a:cubicBezTo>
                    <a:pt x="8933" y="20425"/>
                    <a:pt x="7540" y="20425"/>
                    <a:pt x="6843" y="20599"/>
                  </a:cubicBezTo>
                  <a:cubicBezTo>
                    <a:pt x="6146" y="20773"/>
                    <a:pt x="6146" y="21122"/>
                    <a:pt x="6146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2063750" y="1151794"/>
              <a:ext cx="1524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5840"/>
                    <a:pt x="1800" y="10080"/>
                    <a:pt x="5400" y="6480"/>
                  </a:cubicBezTo>
                  <a:cubicBezTo>
                    <a:pt x="9000" y="2880"/>
                    <a:pt x="153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2275115" y="1031144"/>
              <a:ext cx="215820" cy="133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345" fill="norm" stroke="1" extrusionOk="0">
                  <a:moveTo>
                    <a:pt x="12907" y="2025"/>
                  </a:moveTo>
                  <a:cubicBezTo>
                    <a:pt x="11453" y="7425"/>
                    <a:pt x="9999" y="12825"/>
                    <a:pt x="8337" y="16200"/>
                  </a:cubicBezTo>
                  <a:cubicBezTo>
                    <a:pt x="6676" y="19575"/>
                    <a:pt x="4807" y="20925"/>
                    <a:pt x="3353" y="21262"/>
                  </a:cubicBezTo>
                  <a:cubicBezTo>
                    <a:pt x="1899" y="21600"/>
                    <a:pt x="860" y="20925"/>
                    <a:pt x="341" y="18900"/>
                  </a:cubicBezTo>
                  <a:cubicBezTo>
                    <a:pt x="-178" y="16875"/>
                    <a:pt x="-178" y="13500"/>
                    <a:pt x="860" y="10631"/>
                  </a:cubicBezTo>
                  <a:cubicBezTo>
                    <a:pt x="1899" y="7762"/>
                    <a:pt x="3976" y="5400"/>
                    <a:pt x="5845" y="5400"/>
                  </a:cubicBezTo>
                  <a:cubicBezTo>
                    <a:pt x="7714" y="5400"/>
                    <a:pt x="9376" y="7762"/>
                    <a:pt x="11037" y="10294"/>
                  </a:cubicBezTo>
                  <a:cubicBezTo>
                    <a:pt x="12699" y="12825"/>
                    <a:pt x="14360" y="15525"/>
                    <a:pt x="15814" y="17044"/>
                  </a:cubicBezTo>
                  <a:cubicBezTo>
                    <a:pt x="17268" y="18563"/>
                    <a:pt x="18514" y="18900"/>
                    <a:pt x="19553" y="17550"/>
                  </a:cubicBezTo>
                  <a:cubicBezTo>
                    <a:pt x="20591" y="16200"/>
                    <a:pt x="21422" y="13162"/>
                    <a:pt x="21110" y="10125"/>
                  </a:cubicBezTo>
                  <a:cubicBezTo>
                    <a:pt x="20799" y="7087"/>
                    <a:pt x="19345" y="4050"/>
                    <a:pt x="17684" y="2362"/>
                  </a:cubicBezTo>
                  <a:cubicBezTo>
                    <a:pt x="16022" y="675"/>
                    <a:pt x="14153" y="337"/>
                    <a:pt x="122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2047615" y="37279"/>
              <a:ext cx="217448" cy="102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0968" fill="norm" stroke="1" extrusionOk="0">
                  <a:moveTo>
                    <a:pt x="10930" y="1962"/>
                  </a:moveTo>
                  <a:cubicBezTo>
                    <a:pt x="8437" y="8442"/>
                    <a:pt x="5945" y="14922"/>
                    <a:pt x="4180" y="18162"/>
                  </a:cubicBezTo>
                  <a:cubicBezTo>
                    <a:pt x="2414" y="21402"/>
                    <a:pt x="1376" y="21402"/>
                    <a:pt x="753" y="20322"/>
                  </a:cubicBezTo>
                  <a:cubicBezTo>
                    <a:pt x="130" y="19242"/>
                    <a:pt x="-78" y="17082"/>
                    <a:pt x="26" y="14922"/>
                  </a:cubicBezTo>
                  <a:cubicBezTo>
                    <a:pt x="130" y="12762"/>
                    <a:pt x="545" y="10602"/>
                    <a:pt x="2310" y="9306"/>
                  </a:cubicBezTo>
                  <a:cubicBezTo>
                    <a:pt x="4076" y="8010"/>
                    <a:pt x="7191" y="7578"/>
                    <a:pt x="9580" y="9306"/>
                  </a:cubicBezTo>
                  <a:cubicBezTo>
                    <a:pt x="11968" y="11034"/>
                    <a:pt x="13630" y="14922"/>
                    <a:pt x="14980" y="17298"/>
                  </a:cubicBezTo>
                  <a:cubicBezTo>
                    <a:pt x="16330" y="19674"/>
                    <a:pt x="17368" y="20538"/>
                    <a:pt x="18407" y="19242"/>
                  </a:cubicBezTo>
                  <a:cubicBezTo>
                    <a:pt x="19445" y="17946"/>
                    <a:pt x="20484" y="14490"/>
                    <a:pt x="21003" y="11466"/>
                  </a:cubicBezTo>
                  <a:cubicBezTo>
                    <a:pt x="21522" y="8442"/>
                    <a:pt x="21522" y="5850"/>
                    <a:pt x="20380" y="3690"/>
                  </a:cubicBezTo>
                  <a:cubicBezTo>
                    <a:pt x="19237" y="1530"/>
                    <a:pt x="16953" y="-198"/>
                    <a:pt x="15187" y="18"/>
                  </a:cubicBezTo>
                  <a:cubicBezTo>
                    <a:pt x="13422" y="234"/>
                    <a:pt x="12176" y="2394"/>
                    <a:pt x="10930" y="4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3219450" y="139746"/>
              <a:ext cx="139700" cy="478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21600" y="4370"/>
                  </a:moveTo>
                  <a:cubicBezTo>
                    <a:pt x="20945" y="3044"/>
                    <a:pt x="20291" y="1718"/>
                    <a:pt x="19309" y="912"/>
                  </a:cubicBezTo>
                  <a:cubicBezTo>
                    <a:pt x="18327" y="107"/>
                    <a:pt x="17018" y="-177"/>
                    <a:pt x="14400" y="107"/>
                  </a:cubicBezTo>
                  <a:cubicBezTo>
                    <a:pt x="11782" y="391"/>
                    <a:pt x="7855" y="1244"/>
                    <a:pt x="5236" y="3186"/>
                  </a:cubicBezTo>
                  <a:cubicBezTo>
                    <a:pt x="2618" y="5128"/>
                    <a:pt x="1309" y="8160"/>
                    <a:pt x="1309" y="10907"/>
                  </a:cubicBezTo>
                  <a:cubicBezTo>
                    <a:pt x="1309" y="13655"/>
                    <a:pt x="2618" y="16118"/>
                    <a:pt x="3273" y="17681"/>
                  </a:cubicBezTo>
                  <a:cubicBezTo>
                    <a:pt x="3927" y="19244"/>
                    <a:pt x="3927" y="19907"/>
                    <a:pt x="3273" y="20381"/>
                  </a:cubicBezTo>
                  <a:cubicBezTo>
                    <a:pt x="2618" y="20855"/>
                    <a:pt x="1309" y="21139"/>
                    <a:pt x="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3123068" y="459644"/>
              <a:ext cx="217032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1999" y="21600"/>
                  </a:moveTo>
                  <a:cubicBezTo>
                    <a:pt x="951" y="18240"/>
                    <a:pt x="-98" y="14880"/>
                    <a:pt x="7" y="12480"/>
                  </a:cubicBezTo>
                  <a:cubicBezTo>
                    <a:pt x="112" y="10080"/>
                    <a:pt x="1370" y="8640"/>
                    <a:pt x="4620" y="7200"/>
                  </a:cubicBezTo>
                  <a:cubicBezTo>
                    <a:pt x="7871" y="5760"/>
                    <a:pt x="13114" y="4320"/>
                    <a:pt x="16259" y="3120"/>
                  </a:cubicBezTo>
                  <a:cubicBezTo>
                    <a:pt x="19405" y="1920"/>
                    <a:pt x="20453" y="960"/>
                    <a:pt x="215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3417243" y="228241"/>
              <a:ext cx="291157" cy="34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66" fill="norm" stroke="1" extrusionOk="0">
                  <a:moveTo>
                    <a:pt x="8382" y="970"/>
                  </a:moveTo>
                  <a:cubicBezTo>
                    <a:pt x="7756" y="573"/>
                    <a:pt x="7130" y="175"/>
                    <a:pt x="6426" y="43"/>
                  </a:cubicBezTo>
                  <a:cubicBezTo>
                    <a:pt x="5721" y="-90"/>
                    <a:pt x="4939" y="43"/>
                    <a:pt x="4000" y="1036"/>
                  </a:cubicBezTo>
                  <a:cubicBezTo>
                    <a:pt x="3060" y="2030"/>
                    <a:pt x="1965" y="3885"/>
                    <a:pt x="1182" y="6536"/>
                  </a:cubicBezTo>
                  <a:cubicBezTo>
                    <a:pt x="400" y="9186"/>
                    <a:pt x="-70" y="12631"/>
                    <a:pt x="8" y="15216"/>
                  </a:cubicBezTo>
                  <a:cubicBezTo>
                    <a:pt x="87" y="17800"/>
                    <a:pt x="713" y="19522"/>
                    <a:pt x="1417" y="20450"/>
                  </a:cubicBezTo>
                  <a:cubicBezTo>
                    <a:pt x="2121" y="21377"/>
                    <a:pt x="2904" y="21510"/>
                    <a:pt x="3530" y="21245"/>
                  </a:cubicBezTo>
                  <a:cubicBezTo>
                    <a:pt x="4156" y="20980"/>
                    <a:pt x="4626" y="20317"/>
                    <a:pt x="5095" y="18860"/>
                  </a:cubicBezTo>
                  <a:cubicBezTo>
                    <a:pt x="5565" y="17402"/>
                    <a:pt x="6034" y="15149"/>
                    <a:pt x="6504" y="13692"/>
                  </a:cubicBezTo>
                  <a:cubicBezTo>
                    <a:pt x="6973" y="12234"/>
                    <a:pt x="7443" y="11571"/>
                    <a:pt x="7834" y="11571"/>
                  </a:cubicBezTo>
                  <a:cubicBezTo>
                    <a:pt x="8226" y="11571"/>
                    <a:pt x="8539" y="12234"/>
                    <a:pt x="8695" y="12963"/>
                  </a:cubicBezTo>
                  <a:cubicBezTo>
                    <a:pt x="8852" y="13692"/>
                    <a:pt x="8852" y="14487"/>
                    <a:pt x="8773" y="15282"/>
                  </a:cubicBezTo>
                  <a:cubicBezTo>
                    <a:pt x="8695" y="16077"/>
                    <a:pt x="8539" y="16872"/>
                    <a:pt x="8147" y="17071"/>
                  </a:cubicBezTo>
                  <a:cubicBezTo>
                    <a:pt x="7756" y="17270"/>
                    <a:pt x="7130" y="16872"/>
                    <a:pt x="7052" y="16342"/>
                  </a:cubicBezTo>
                  <a:cubicBezTo>
                    <a:pt x="6973" y="15812"/>
                    <a:pt x="7443" y="15149"/>
                    <a:pt x="8226" y="14354"/>
                  </a:cubicBezTo>
                  <a:cubicBezTo>
                    <a:pt x="9008" y="13559"/>
                    <a:pt x="10104" y="12631"/>
                    <a:pt x="11121" y="12168"/>
                  </a:cubicBezTo>
                  <a:cubicBezTo>
                    <a:pt x="12139" y="11704"/>
                    <a:pt x="13078" y="11704"/>
                    <a:pt x="13626" y="12035"/>
                  </a:cubicBezTo>
                  <a:cubicBezTo>
                    <a:pt x="14173" y="12366"/>
                    <a:pt x="14330" y="13029"/>
                    <a:pt x="14956" y="14023"/>
                  </a:cubicBezTo>
                  <a:cubicBezTo>
                    <a:pt x="15582" y="15017"/>
                    <a:pt x="16678" y="16342"/>
                    <a:pt x="17852" y="17071"/>
                  </a:cubicBezTo>
                  <a:cubicBezTo>
                    <a:pt x="19026" y="17800"/>
                    <a:pt x="20278" y="17932"/>
                    <a:pt x="21530" y="18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3695700" y="278579"/>
              <a:ext cx="71342" cy="327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536" fill="norm" stroke="1" extrusionOk="0">
                  <a:moveTo>
                    <a:pt x="14811" y="1051"/>
                  </a:moveTo>
                  <a:cubicBezTo>
                    <a:pt x="11109" y="493"/>
                    <a:pt x="7406" y="-64"/>
                    <a:pt x="6171" y="6"/>
                  </a:cubicBezTo>
                  <a:cubicBezTo>
                    <a:pt x="4937" y="75"/>
                    <a:pt x="6171" y="772"/>
                    <a:pt x="9874" y="3211"/>
                  </a:cubicBezTo>
                  <a:cubicBezTo>
                    <a:pt x="13577" y="5650"/>
                    <a:pt x="19749" y="9830"/>
                    <a:pt x="20674" y="13035"/>
                  </a:cubicBezTo>
                  <a:cubicBezTo>
                    <a:pt x="21600" y="16241"/>
                    <a:pt x="17280" y="18470"/>
                    <a:pt x="12960" y="19724"/>
                  </a:cubicBezTo>
                  <a:cubicBezTo>
                    <a:pt x="8640" y="20979"/>
                    <a:pt x="4320" y="21257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3898900" y="491394"/>
              <a:ext cx="698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4071439" y="138883"/>
              <a:ext cx="430712" cy="44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66" fill="norm" stroke="1" extrusionOk="0">
                  <a:moveTo>
                    <a:pt x="4393" y="15206"/>
                  </a:moveTo>
                  <a:cubicBezTo>
                    <a:pt x="4075" y="14797"/>
                    <a:pt x="3758" y="14387"/>
                    <a:pt x="3334" y="14234"/>
                  </a:cubicBezTo>
                  <a:cubicBezTo>
                    <a:pt x="2911" y="14080"/>
                    <a:pt x="2381" y="14182"/>
                    <a:pt x="1799" y="14745"/>
                  </a:cubicBezTo>
                  <a:cubicBezTo>
                    <a:pt x="1217" y="15308"/>
                    <a:pt x="581" y="16332"/>
                    <a:pt x="264" y="17407"/>
                  </a:cubicBezTo>
                  <a:cubicBezTo>
                    <a:pt x="-54" y="18482"/>
                    <a:pt x="-54" y="19608"/>
                    <a:pt x="105" y="20376"/>
                  </a:cubicBezTo>
                  <a:cubicBezTo>
                    <a:pt x="264" y="21144"/>
                    <a:pt x="581" y="21553"/>
                    <a:pt x="1217" y="21451"/>
                  </a:cubicBezTo>
                  <a:cubicBezTo>
                    <a:pt x="1852" y="21348"/>
                    <a:pt x="2805" y="20734"/>
                    <a:pt x="3758" y="19352"/>
                  </a:cubicBezTo>
                  <a:cubicBezTo>
                    <a:pt x="4711" y="17970"/>
                    <a:pt x="5664" y="15820"/>
                    <a:pt x="6299" y="12954"/>
                  </a:cubicBezTo>
                  <a:cubicBezTo>
                    <a:pt x="6934" y="10088"/>
                    <a:pt x="7252" y="6505"/>
                    <a:pt x="7411" y="4406"/>
                  </a:cubicBezTo>
                  <a:cubicBezTo>
                    <a:pt x="7570" y="2308"/>
                    <a:pt x="7570" y="1693"/>
                    <a:pt x="7570" y="1130"/>
                  </a:cubicBezTo>
                  <a:cubicBezTo>
                    <a:pt x="7570" y="567"/>
                    <a:pt x="7570" y="55"/>
                    <a:pt x="7358" y="4"/>
                  </a:cubicBezTo>
                  <a:cubicBezTo>
                    <a:pt x="7146" y="-47"/>
                    <a:pt x="6722" y="362"/>
                    <a:pt x="6458" y="1796"/>
                  </a:cubicBezTo>
                  <a:cubicBezTo>
                    <a:pt x="6193" y="3229"/>
                    <a:pt x="6087" y="5686"/>
                    <a:pt x="6140" y="7784"/>
                  </a:cubicBezTo>
                  <a:cubicBezTo>
                    <a:pt x="6193" y="9883"/>
                    <a:pt x="6405" y="11623"/>
                    <a:pt x="6511" y="12749"/>
                  </a:cubicBezTo>
                  <a:cubicBezTo>
                    <a:pt x="6617" y="13875"/>
                    <a:pt x="6617" y="14387"/>
                    <a:pt x="6670" y="14899"/>
                  </a:cubicBezTo>
                  <a:cubicBezTo>
                    <a:pt x="6722" y="15411"/>
                    <a:pt x="6828" y="15923"/>
                    <a:pt x="6987" y="15923"/>
                  </a:cubicBezTo>
                  <a:cubicBezTo>
                    <a:pt x="7146" y="15923"/>
                    <a:pt x="7358" y="15411"/>
                    <a:pt x="7887" y="14541"/>
                  </a:cubicBezTo>
                  <a:cubicBezTo>
                    <a:pt x="8417" y="13671"/>
                    <a:pt x="9264" y="12442"/>
                    <a:pt x="10005" y="11726"/>
                  </a:cubicBezTo>
                  <a:cubicBezTo>
                    <a:pt x="10746" y="11009"/>
                    <a:pt x="11381" y="10804"/>
                    <a:pt x="11752" y="10958"/>
                  </a:cubicBezTo>
                  <a:cubicBezTo>
                    <a:pt x="12122" y="11111"/>
                    <a:pt x="12228" y="11623"/>
                    <a:pt x="12070" y="12903"/>
                  </a:cubicBezTo>
                  <a:cubicBezTo>
                    <a:pt x="11911" y="14182"/>
                    <a:pt x="11487" y="16230"/>
                    <a:pt x="10905" y="17561"/>
                  </a:cubicBezTo>
                  <a:cubicBezTo>
                    <a:pt x="10322" y="18891"/>
                    <a:pt x="9581" y="19506"/>
                    <a:pt x="9317" y="19557"/>
                  </a:cubicBezTo>
                  <a:cubicBezTo>
                    <a:pt x="9052" y="19608"/>
                    <a:pt x="9264" y="19096"/>
                    <a:pt x="10322" y="17714"/>
                  </a:cubicBezTo>
                  <a:cubicBezTo>
                    <a:pt x="11381" y="16332"/>
                    <a:pt x="13287" y="14080"/>
                    <a:pt x="14558" y="12647"/>
                  </a:cubicBezTo>
                  <a:cubicBezTo>
                    <a:pt x="15828" y="11214"/>
                    <a:pt x="16464" y="10599"/>
                    <a:pt x="16622" y="10548"/>
                  </a:cubicBezTo>
                  <a:cubicBezTo>
                    <a:pt x="16781" y="10497"/>
                    <a:pt x="16464" y="11009"/>
                    <a:pt x="16199" y="11879"/>
                  </a:cubicBezTo>
                  <a:cubicBezTo>
                    <a:pt x="15934" y="12749"/>
                    <a:pt x="15722" y="13978"/>
                    <a:pt x="16622" y="14950"/>
                  </a:cubicBezTo>
                  <a:cubicBezTo>
                    <a:pt x="17522" y="15923"/>
                    <a:pt x="19534" y="16639"/>
                    <a:pt x="21546" y="17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2635250" y="377945"/>
              <a:ext cx="311150" cy="21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3032"/>
                  </a:moveTo>
                  <a:cubicBezTo>
                    <a:pt x="441" y="2202"/>
                    <a:pt x="882" y="1371"/>
                    <a:pt x="1616" y="1059"/>
                  </a:cubicBezTo>
                  <a:cubicBezTo>
                    <a:pt x="2351" y="748"/>
                    <a:pt x="3380" y="955"/>
                    <a:pt x="4261" y="3136"/>
                  </a:cubicBezTo>
                  <a:cubicBezTo>
                    <a:pt x="5143" y="5317"/>
                    <a:pt x="5878" y="9471"/>
                    <a:pt x="5951" y="12586"/>
                  </a:cubicBezTo>
                  <a:cubicBezTo>
                    <a:pt x="6024" y="15702"/>
                    <a:pt x="5437" y="17779"/>
                    <a:pt x="4849" y="19232"/>
                  </a:cubicBezTo>
                  <a:cubicBezTo>
                    <a:pt x="4261" y="20686"/>
                    <a:pt x="3673" y="21517"/>
                    <a:pt x="2792" y="21517"/>
                  </a:cubicBezTo>
                  <a:cubicBezTo>
                    <a:pt x="1910" y="21517"/>
                    <a:pt x="735" y="20686"/>
                    <a:pt x="441" y="18505"/>
                  </a:cubicBezTo>
                  <a:cubicBezTo>
                    <a:pt x="147" y="16325"/>
                    <a:pt x="735" y="12794"/>
                    <a:pt x="2424" y="9679"/>
                  </a:cubicBezTo>
                  <a:cubicBezTo>
                    <a:pt x="4114" y="6563"/>
                    <a:pt x="6906" y="3863"/>
                    <a:pt x="8816" y="2305"/>
                  </a:cubicBezTo>
                  <a:cubicBezTo>
                    <a:pt x="10727" y="748"/>
                    <a:pt x="11755" y="332"/>
                    <a:pt x="12637" y="125"/>
                  </a:cubicBezTo>
                  <a:cubicBezTo>
                    <a:pt x="13518" y="-83"/>
                    <a:pt x="14253" y="-83"/>
                    <a:pt x="14620" y="540"/>
                  </a:cubicBezTo>
                  <a:cubicBezTo>
                    <a:pt x="14988" y="1163"/>
                    <a:pt x="14988" y="2409"/>
                    <a:pt x="14620" y="4175"/>
                  </a:cubicBezTo>
                  <a:cubicBezTo>
                    <a:pt x="14253" y="5940"/>
                    <a:pt x="13518" y="8225"/>
                    <a:pt x="13078" y="10094"/>
                  </a:cubicBezTo>
                  <a:cubicBezTo>
                    <a:pt x="12637" y="11963"/>
                    <a:pt x="12490" y="13417"/>
                    <a:pt x="12931" y="14248"/>
                  </a:cubicBezTo>
                  <a:cubicBezTo>
                    <a:pt x="13371" y="15079"/>
                    <a:pt x="14400" y="15286"/>
                    <a:pt x="15943" y="14975"/>
                  </a:cubicBezTo>
                  <a:cubicBezTo>
                    <a:pt x="17486" y="14663"/>
                    <a:pt x="19543" y="13832"/>
                    <a:pt x="21600" y="13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3022599" y="485044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5302250" y="462537"/>
              <a:ext cx="158750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168" y="11375"/>
                    <a:pt x="6336" y="2735"/>
                    <a:pt x="9936" y="575"/>
                  </a:cubicBezTo>
                  <a:cubicBezTo>
                    <a:pt x="13536" y="-1585"/>
                    <a:pt x="17568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5257800" y="599344"/>
              <a:ext cx="209550" cy="1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2618" y="0"/>
                  </a:moveTo>
                  <a:cubicBezTo>
                    <a:pt x="1309" y="7200"/>
                    <a:pt x="0" y="14400"/>
                    <a:pt x="0" y="18000"/>
                  </a:cubicBezTo>
                  <a:cubicBezTo>
                    <a:pt x="0" y="21600"/>
                    <a:pt x="1309" y="21600"/>
                    <a:pt x="5127" y="18000"/>
                  </a:cubicBezTo>
                  <a:cubicBezTo>
                    <a:pt x="8945" y="14400"/>
                    <a:pt x="1527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6082169" y="153144"/>
              <a:ext cx="166231" cy="73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25" fill="norm" stroke="1" extrusionOk="0">
                  <a:moveTo>
                    <a:pt x="21473" y="2851"/>
                  </a:moveTo>
                  <a:cubicBezTo>
                    <a:pt x="21200" y="2228"/>
                    <a:pt x="20926" y="1606"/>
                    <a:pt x="19832" y="1077"/>
                  </a:cubicBezTo>
                  <a:cubicBezTo>
                    <a:pt x="18739" y="547"/>
                    <a:pt x="16825" y="112"/>
                    <a:pt x="13954" y="18"/>
                  </a:cubicBezTo>
                  <a:cubicBezTo>
                    <a:pt x="11083" y="-75"/>
                    <a:pt x="7255" y="174"/>
                    <a:pt x="4521" y="859"/>
                  </a:cubicBezTo>
                  <a:cubicBezTo>
                    <a:pt x="1787" y="1543"/>
                    <a:pt x="146" y="2664"/>
                    <a:pt x="10" y="4127"/>
                  </a:cubicBezTo>
                  <a:cubicBezTo>
                    <a:pt x="-127" y="5590"/>
                    <a:pt x="1240" y="7395"/>
                    <a:pt x="3701" y="9013"/>
                  </a:cubicBezTo>
                  <a:cubicBezTo>
                    <a:pt x="6162" y="10632"/>
                    <a:pt x="9716" y="12063"/>
                    <a:pt x="12997" y="13682"/>
                  </a:cubicBezTo>
                  <a:cubicBezTo>
                    <a:pt x="16278" y="15300"/>
                    <a:pt x="19286" y="17105"/>
                    <a:pt x="20106" y="18288"/>
                  </a:cubicBezTo>
                  <a:cubicBezTo>
                    <a:pt x="20926" y="19471"/>
                    <a:pt x="19559" y="20031"/>
                    <a:pt x="16278" y="20467"/>
                  </a:cubicBezTo>
                  <a:cubicBezTo>
                    <a:pt x="12997" y="20903"/>
                    <a:pt x="7802" y="21214"/>
                    <a:pt x="2607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6096000" y="1062894"/>
              <a:ext cx="129441" cy="17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89" fill="norm" stroke="1" extrusionOk="0">
                  <a:moveTo>
                    <a:pt x="10452" y="3123"/>
                  </a:moveTo>
                  <a:cubicBezTo>
                    <a:pt x="8710" y="2863"/>
                    <a:pt x="6968" y="2602"/>
                    <a:pt x="5574" y="3123"/>
                  </a:cubicBezTo>
                  <a:cubicBezTo>
                    <a:pt x="4181" y="3643"/>
                    <a:pt x="3135" y="4945"/>
                    <a:pt x="2090" y="7807"/>
                  </a:cubicBezTo>
                  <a:cubicBezTo>
                    <a:pt x="1045" y="10670"/>
                    <a:pt x="0" y="15094"/>
                    <a:pt x="0" y="17827"/>
                  </a:cubicBezTo>
                  <a:cubicBezTo>
                    <a:pt x="0" y="20559"/>
                    <a:pt x="1045" y="21600"/>
                    <a:pt x="4006" y="21210"/>
                  </a:cubicBezTo>
                  <a:cubicBezTo>
                    <a:pt x="6968" y="20819"/>
                    <a:pt x="11845" y="18998"/>
                    <a:pt x="15329" y="16916"/>
                  </a:cubicBezTo>
                  <a:cubicBezTo>
                    <a:pt x="18813" y="14834"/>
                    <a:pt x="20903" y="12492"/>
                    <a:pt x="21252" y="9889"/>
                  </a:cubicBezTo>
                  <a:cubicBezTo>
                    <a:pt x="21600" y="7287"/>
                    <a:pt x="20206" y="4424"/>
                    <a:pt x="18116" y="2863"/>
                  </a:cubicBezTo>
                  <a:cubicBezTo>
                    <a:pt x="16026" y="1301"/>
                    <a:pt x="13239" y="1041"/>
                    <a:pt x="11671" y="781"/>
                  </a:cubicBezTo>
                  <a:cubicBezTo>
                    <a:pt x="10103" y="520"/>
                    <a:pt x="9755" y="260"/>
                    <a:pt x="94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5859830" y="-1"/>
              <a:ext cx="259454" cy="83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0685" fill="norm" stroke="1" extrusionOk="0">
                  <a:moveTo>
                    <a:pt x="13272" y="3770"/>
                  </a:moveTo>
                  <a:cubicBezTo>
                    <a:pt x="9936" y="9565"/>
                    <a:pt x="6599" y="15360"/>
                    <a:pt x="4492" y="18257"/>
                  </a:cubicBezTo>
                  <a:cubicBezTo>
                    <a:pt x="2385" y="21155"/>
                    <a:pt x="1506" y="21155"/>
                    <a:pt x="892" y="19838"/>
                  </a:cubicBezTo>
                  <a:cubicBezTo>
                    <a:pt x="277" y="18521"/>
                    <a:pt x="-74" y="15887"/>
                    <a:pt x="14" y="13516"/>
                  </a:cubicBezTo>
                  <a:cubicBezTo>
                    <a:pt x="102" y="11145"/>
                    <a:pt x="628" y="9038"/>
                    <a:pt x="2209" y="7194"/>
                  </a:cubicBezTo>
                  <a:cubicBezTo>
                    <a:pt x="3789" y="5350"/>
                    <a:pt x="6424" y="3770"/>
                    <a:pt x="9321" y="5087"/>
                  </a:cubicBezTo>
                  <a:cubicBezTo>
                    <a:pt x="12219" y="6404"/>
                    <a:pt x="15380" y="10618"/>
                    <a:pt x="17399" y="13516"/>
                  </a:cubicBezTo>
                  <a:cubicBezTo>
                    <a:pt x="19419" y="16414"/>
                    <a:pt x="20297" y="17994"/>
                    <a:pt x="20824" y="17467"/>
                  </a:cubicBezTo>
                  <a:cubicBezTo>
                    <a:pt x="21350" y="16940"/>
                    <a:pt x="21526" y="14306"/>
                    <a:pt x="21526" y="11672"/>
                  </a:cubicBezTo>
                  <a:cubicBezTo>
                    <a:pt x="21526" y="9038"/>
                    <a:pt x="21350" y="6404"/>
                    <a:pt x="20472" y="4033"/>
                  </a:cubicBezTo>
                  <a:cubicBezTo>
                    <a:pt x="19594" y="1662"/>
                    <a:pt x="18014" y="-445"/>
                    <a:pt x="15906" y="82"/>
                  </a:cubicBezTo>
                  <a:cubicBezTo>
                    <a:pt x="13799" y="609"/>
                    <a:pt x="11165" y="3770"/>
                    <a:pt x="8531" y="6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6471647" y="406727"/>
              <a:ext cx="210067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600" fill="norm" stroke="1" extrusionOk="0">
                  <a:moveTo>
                    <a:pt x="2465" y="5259"/>
                  </a:moveTo>
                  <a:cubicBezTo>
                    <a:pt x="3107" y="4132"/>
                    <a:pt x="3749" y="3005"/>
                    <a:pt x="4711" y="2442"/>
                  </a:cubicBezTo>
                  <a:cubicBezTo>
                    <a:pt x="5673" y="1878"/>
                    <a:pt x="6956" y="1878"/>
                    <a:pt x="8240" y="2630"/>
                  </a:cubicBezTo>
                  <a:cubicBezTo>
                    <a:pt x="9523" y="3381"/>
                    <a:pt x="10806" y="4883"/>
                    <a:pt x="10378" y="7889"/>
                  </a:cubicBezTo>
                  <a:cubicBezTo>
                    <a:pt x="9950" y="10894"/>
                    <a:pt x="7812" y="15402"/>
                    <a:pt x="6315" y="17937"/>
                  </a:cubicBezTo>
                  <a:cubicBezTo>
                    <a:pt x="4818" y="20473"/>
                    <a:pt x="3962" y="21037"/>
                    <a:pt x="2786" y="21318"/>
                  </a:cubicBezTo>
                  <a:cubicBezTo>
                    <a:pt x="1610" y="21600"/>
                    <a:pt x="113" y="21600"/>
                    <a:pt x="6" y="20097"/>
                  </a:cubicBezTo>
                  <a:cubicBezTo>
                    <a:pt x="-101" y="18595"/>
                    <a:pt x="1182" y="15590"/>
                    <a:pt x="4283" y="12303"/>
                  </a:cubicBezTo>
                  <a:cubicBezTo>
                    <a:pt x="7384" y="9016"/>
                    <a:pt x="12303" y="5447"/>
                    <a:pt x="15511" y="3193"/>
                  </a:cubicBezTo>
                  <a:cubicBezTo>
                    <a:pt x="18719" y="939"/>
                    <a:pt x="20216" y="0"/>
                    <a:pt x="20857" y="0"/>
                  </a:cubicBezTo>
                  <a:cubicBezTo>
                    <a:pt x="21499" y="0"/>
                    <a:pt x="21285" y="939"/>
                    <a:pt x="20323" y="3287"/>
                  </a:cubicBezTo>
                  <a:cubicBezTo>
                    <a:pt x="19360" y="5635"/>
                    <a:pt x="17649" y="9391"/>
                    <a:pt x="17329" y="12678"/>
                  </a:cubicBezTo>
                  <a:cubicBezTo>
                    <a:pt x="17008" y="15965"/>
                    <a:pt x="18077" y="18783"/>
                    <a:pt x="191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6826250" y="592994"/>
              <a:ext cx="190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7048500" y="225325"/>
              <a:ext cx="190500" cy="49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21600" y="3543"/>
                  </a:moveTo>
                  <a:cubicBezTo>
                    <a:pt x="19680" y="2353"/>
                    <a:pt x="17760" y="1163"/>
                    <a:pt x="15600" y="522"/>
                  </a:cubicBezTo>
                  <a:cubicBezTo>
                    <a:pt x="13440" y="-118"/>
                    <a:pt x="11040" y="-210"/>
                    <a:pt x="8640" y="476"/>
                  </a:cubicBezTo>
                  <a:cubicBezTo>
                    <a:pt x="6240" y="1163"/>
                    <a:pt x="3840" y="2627"/>
                    <a:pt x="2520" y="4732"/>
                  </a:cubicBezTo>
                  <a:cubicBezTo>
                    <a:pt x="1200" y="6837"/>
                    <a:pt x="960" y="9583"/>
                    <a:pt x="1320" y="11963"/>
                  </a:cubicBezTo>
                  <a:cubicBezTo>
                    <a:pt x="1680" y="14343"/>
                    <a:pt x="2640" y="16356"/>
                    <a:pt x="2520" y="17866"/>
                  </a:cubicBezTo>
                  <a:cubicBezTo>
                    <a:pt x="2400" y="19376"/>
                    <a:pt x="1200" y="20383"/>
                    <a:pt x="0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6959204" y="542194"/>
              <a:ext cx="165496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600" fill="norm" stroke="1" extrusionOk="0">
                  <a:moveTo>
                    <a:pt x="2480" y="21600"/>
                  </a:moveTo>
                  <a:cubicBezTo>
                    <a:pt x="1670" y="19906"/>
                    <a:pt x="860" y="18212"/>
                    <a:pt x="320" y="16094"/>
                  </a:cubicBezTo>
                  <a:cubicBezTo>
                    <a:pt x="-220" y="13976"/>
                    <a:pt x="-490" y="11435"/>
                    <a:pt x="3020" y="8682"/>
                  </a:cubicBezTo>
                  <a:cubicBezTo>
                    <a:pt x="6530" y="5929"/>
                    <a:pt x="13820" y="2965"/>
                    <a:pt x="211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7244805" y="337117"/>
              <a:ext cx="273596" cy="32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04" fill="norm" stroke="1" extrusionOk="0">
                  <a:moveTo>
                    <a:pt x="11009" y="1784"/>
                  </a:moveTo>
                  <a:cubicBezTo>
                    <a:pt x="10677" y="1092"/>
                    <a:pt x="10345" y="400"/>
                    <a:pt x="9763" y="123"/>
                  </a:cubicBezTo>
                  <a:cubicBezTo>
                    <a:pt x="9182" y="-154"/>
                    <a:pt x="8351" y="-16"/>
                    <a:pt x="6939" y="1092"/>
                  </a:cubicBezTo>
                  <a:cubicBezTo>
                    <a:pt x="5526" y="2200"/>
                    <a:pt x="3532" y="4277"/>
                    <a:pt x="2203" y="6977"/>
                  </a:cubicBezTo>
                  <a:cubicBezTo>
                    <a:pt x="874" y="9677"/>
                    <a:pt x="209" y="13000"/>
                    <a:pt x="43" y="15423"/>
                  </a:cubicBezTo>
                  <a:cubicBezTo>
                    <a:pt x="-123" y="17846"/>
                    <a:pt x="209" y="19369"/>
                    <a:pt x="791" y="20269"/>
                  </a:cubicBezTo>
                  <a:cubicBezTo>
                    <a:pt x="1372" y="21169"/>
                    <a:pt x="2203" y="21446"/>
                    <a:pt x="2951" y="21238"/>
                  </a:cubicBezTo>
                  <a:cubicBezTo>
                    <a:pt x="3699" y="21031"/>
                    <a:pt x="4363" y="20338"/>
                    <a:pt x="5443" y="18261"/>
                  </a:cubicBezTo>
                  <a:cubicBezTo>
                    <a:pt x="6523" y="16184"/>
                    <a:pt x="8019" y="12723"/>
                    <a:pt x="9015" y="10508"/>
                  </a:cubicBezTo>
                  <a:cubicBezTo>
                    <a:pt x="10012" y="8292"/>
                    <a:pt x="10511" y="7323"/>
                    <a:pt x="10843" y="7254"/>
                  </a:cubicBezTo>
                  <a:cubicBezTo>
                    <a:pt x="11175" y="7184"/>
                    <a:pt x="11342" y="8015"/>
                    <a:pt x="11425" y="9677"/>
                  </a:cubicBezTo>
                  <a:cubicBezTo>
                    <a:pt x="11508" y="11338"/>
                    <a:pt x="11508" y="13831"/>
                    <a:pt x="11425" y="15423"/>
                  </a:cubicBezTo>
                  <a:cubicBezTo>
                    <a:pt x="11342" y="17015"/>
                    <a:pt x="11175" y="17708"/>
                    <a:pt x="10760" y="18331"/>
                  </a:cubicBezTo>
                  <a:cubicBezTo>
                    <a:pt x="10345" y="18954"/>
                    <a:pt x="9680" y="19508"/>
                    <a:pt x="9348" y="19369"/>
                  </a:cubicBezTo>
                  <a:cubicBezTo>
                    <a:pt x="9015" y="19231"/>
                    <a:pt x="9015" y="18400"/>
                    <a:pt x="9597" y="16946"/>
                  </a:cubicBezTo>
                  <a:cubicBezTo>
                    <a:pt x="10179" y="15492"/>
                    <a:pt x="11342" y="13415"/>
                    <a:pt x="12339" y="11961"/>
                  </a:cubicBezTo>
                  <a:cubicBezTo>
                    <a:pt x="13335" y="10508"/>
                    <a:pt x="14166" y="9677"/>
                    <a:pt x="14582" y="9677"/>
                  </a:cubicBezTo>
                  <a:cubicBezTo>
                    <a:pt x="14997" y="9677"/>
                    <a:pt x="14997" y="10508"/>
                    <a:pt x="15329" y="11615"/>
                  </a:cubicBezTo>
                  <a:cubicBezTo>
                    <a:pt x="15662" y="12723"/>
                    <a:pt x="16326" y="14108"/>
                    <a:pt x="17406" y="15146"/>
                  </a:cubicBezTo>
                  <a:cubicBezTo>
                    <a:pt x="18486" y="16184"/>
                    <a:pt x="19982" y="16877"/>
                    <a:pt x="21477" y="17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7543800" y="338994"/>
              <a:ext cx="64636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8" h="21600" fill="norm" stroke="1" extrusionOk="0">
                  <a:moveTo>
                    <a:pt x="13745" y="0"/>
                  </a:moveTo>
                  <a:cubicBezTo>
                    <a:pt x="17673" y="3738"/>
                    <a:pt x="21600" y="7477"/>
                    <a:pt x="19309" y="11077"/>
                  </a:cubicBezTo>
                  <a:cubicBezTo>
                    <a:pt x="17018" y="14677"/>
                    <a:pt x="8509" y="181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7710225" y="243744"/>
              <a:ext cx="443175" cy="43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94" fill="norm" stroke="1" extrusionOk="0">
                  <a:moveTo>
                    <a:pt x="7650" y="14155"/>
                  </a:moveTo>
                  <a:cubicBezTo>
                    <a:pt x="7650" y="13317"/>
                    <a:pt x="7650" y="12478"/>
                    <a:pt x="7342" y="12006"/>
                  </a:cubicBezTo>
                  <a:cubicBezTo>
                    <a:pt x="7033" y="11534"/>
                    <a:pt x="6416" y="11429"/>
                    <a:pt x="5285" y="11953"/>
                  </a:cubicBezTo>
                  <a:cubicBezTo>
                    <a:pt x="4153" y="12478"/>
                    <a:pt x="2507" y="13631"/>
                    <a:pt x="1530" y="14942"/>
                  </a:cubicBezTo>
                  <a:cubicBezTo>
                    <a:pt x="553" y="16252"/>
                    <a:pt x="245" y="17720"/>
                    <a:pt x="90" y="18821"/>
                  </a:cubicBezTo>
                  <a:cubicBezTo>
                    <a:pt x="-64" y="19922"/>
                    <a:pt x="-64" y="20656"/>
                    <a:pt x="450" y="21076"/>
                  </a:cubicBezTo>
                  <a:cubicBezTo>
                    <a:pt x="965" y="21495"/>
                    <a:pt x="1993" y="21600"/>
                    <a:pt x="3176" y="20761"/>
                  </a:cubicBezTo>
                  <a:cubicBezTo>
                    <a:pt x="4359" y="19922"/>
                    <a:pt x="5696" y="18140"/>
                    <a:pt x="6930" y="15204"/>
                  </a:cubicBezTo>
                  <a:cubicBezTo>
                    <a:pt x="8165" y="12268"/>
                    <a:pt x="9296" y="8179"/>
                    <a:pt x="9965" y="5767"/>
                  </a:cubicBezTo>
                  <a:cubicBezTo>
                    <a:pt x="10633" y="3355"/>
                    <a:pt x="10839" y="2621"/>
                    <a:pt x="10942" y="1783"/>
                  </a:cubicBezTo>
                  <a:cubicBezTo>
                    <a:pt x="11045" y="944"/>
                    <a:pt x="11045" y="0"/>
                    <a:pt x="10942" y="0"/>
                  </a:cubicBezTo>
                  <a:cubicBezTo>
                    <a:pt x="10839" y="0"/>
                    <a:pt x="10633" y="944"/>
                    <a:pt x="10170" y="3250"/>
                  </a:cubicBezTo>
                  <a:cubicBezTo>
                    <a:pt x="9707" y="5557"/>
                    <a:pt x="8987" y="9227"/>
                    <a:pt x="8576" y="11849"/>
                  </a:cubicBezTo>
                  <a:cubicBezTo>
                    <a:pt x="8165" y="14470"/>
                    <a:pt x="8062" y="16043"/>
                    <a:pt x="8113" y="17144"/>
                  </a:cubicBezTo>
                  <a:cubicBezTo>
                    <a:pt x="8165" y="18245"/>
                    <a:pt x="8370" y="18874"/>
                    <a:pt x="8627" y="18979"/>
                  </a:cubicBezTo>
                  <a:cubicBezTo>
                    <a:pt x="8885" y="19083"/>
                    <a:pt x="9193" y="18664"/>
                    <a:pt x="9759" y="17563"/>
                  </a:cubicBezTo>
                  <a:cubicBezTo>
                    <a:pt x="10325" y="16462"/>
                    <a:pt x="11147" y="14680"/>
                    <a:pt x="11816" y="13631"/>
                  </a:cubicBezTo>
                  <a:cubicBezTo>
                    <a:pt x="12485" y="12583"/>
                    <a:pt x="12999" y="12268"/>
                    <a:pt x="13307" y="12373"/>
                  </a:cubicBezTo>
                  <a:cubicBezTo>
                    <a:pt x="13616" y="12478"/>
                    <a:pt x="13719" y="13002"/>
                    <a:pt x="13719" y="14313"/>
                  </a:cubicBezTo>
                  <a:cubicBezTo>
                    <a:pt x="13719" y="15623"/>
                    <a:pt x="13616" y="17720"/>
                    <a:pt x="13410" y="19083"/>
                  </a:cubicBezTo>
                  <a:cubicBezTo>
                    <a:pt x="13205" y="20447"/>
                    <a:pt x="12896" y="21076"/>
                    <a:pt x="12793" y="21128"/>
                  </a:cubicBezTo>
                  <a:cubicBezTo>
                    <a:pt x="12690" y="21181"/>
                    <a:pt x="12793" y="20656"/>
                    <a:pt x="13667" y="19346"/>
                  </a:cubicBezTo>
                  <a:cubicBezTo>
                    <a:pt x="14542" y="18035"/>
                    <a:pt x="16187" y="15938"/>
                    <a:pt x="17216" y="14680"/>
                  </a:cubicBezTo>
                  <a:cubicBezTo>
                    <a:pt x="18245" y="13421"/>
                    <a:pt x="18656" y="13002"/>
                    <a:pt x="19016" y="12583"/>
                  </a:cubicBezTo>
                  <a:cubicBezTo>
                    <a:pt x="19376" y="12163"/>
                    <a:pt x="19685" y="11744"/>
                    <a:pt x="19633" y="11691"/>
                  </a:cubicBezTo>
                  <a:cubicBezTo>
                    <a:pt x="19582" y="11639"/>
                    <a:pt x="19170" y="11953"/>
                    <a:pt x="18656" y="12635"/>
                  </a:cubicBezTo>
                  <a:cubicBezTo>
                    <a:pt x="18142" y="13317"/>
                    <a:pt x="17525" y="14365"/>
                    <a:pt x="17319" y="15414"/>
                  </a:cubicBezTo>
                  <a:cubicBezTo>
                    <a:pt x="17113" y="16462"/>
                    <a:pt x="17319" y="17511"/>
                    <a:pt x="18090" y="18192"/>
                  </a:cubicBezTo>
                  <a:cubicBezTo>
                    <a:pt x="18862" y="18874"/>
                    <a:pt x="20199" y="19188"/>
                    <a:pt x="21536" y="19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8578850" y="560681"/>
              <a:ext cx="184150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710" y="11375"/>
                    <a:pt x="11421" y="2735"/>
                    <a:pt x="15021" y="575"/>
                  </a:cubicBezTo>
                  <a:cubicBezTo>
                    <a:pt x="18621" y="-1585"/>
                    <a:pt x="2011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8642349" y="650144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60" y="18720"/>
                    <a:pt x="9120" y="15840"/>
                    <a:pt x="12720" y="12240"/>
                  </a:cubicBezTo>
                  <a:cubicBezTo>
                    <a:pt x="16320" y="8640"/>
                    <a:pt x="1896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9074150" y="244742"/>
              <a:ext cx="196850" cy="58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4" fill="norm" stroke="1" extrusionOk="0">
                  <a:moveTo>
                    <a:pt x="21600" y="1125"/>
                  </a:moveTo>
                  <a:cubicBezTo>
                    <a:pt x="18581" y="583"/>
                    <a:pt x="15561" y="41"/>
                    <a:pt x="12658" y="3"/>
                  </a:cubicBezTo>
                  <a:cubicBezTo>
                    <a:pt x="9755" y="-36"/>
                    <a:pt x="6968" y="429"/>
                    <a:pt x="4994" y="1667"/>
                  </a:cubicBezTo>
                  <a:cubicBezTo>
                    <a:pt x="3019" y="2906"/>
                    <a:pt x="1858" y="4919"/>
                    <a:pt x="2671" y="6816"/>
                  </a:cubicBezTo>
                  <a:cubicBezTo>
                    <a:pt x="3484" y="8712"/>
                    <a:pt x="6271" y="10493"/>
                    <a:pt x="8826" y="12312"/>
                  </a:cubicBezTo>
                  <a:cubicBezTo>
                    <a:pt x="11381" y="14132"/>
                    <a:pt x="13703" y="15990"/>
                    <a:pt x="13471" y="17538"/>
                  </a:cubicBezTo>
                  <a:cubicBezTo>
                    <a:pt x="13239" y="19087"/>
                    <a:pt x="10452" y="20325"/>
                    <a:pt x="7781" y="20945"/>
                  </a:cubicBezTo>
                  <a:cubicBezTo>
                    <a:pt x="5110" y="21564"/>
                    <a:pt x="2555" y="21564"/>
                    <a:pt x="0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9073631" y="967644"/>
              <a:ext cx="110902" cy="11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1200" fill="norm" stroke="1" extrusionOk="0">
                  <a:moveTo>
                    <a:pt x="11878" y="7336"/>
                  </a:moveTo>
                  <a:cubicBezTo>
                    <a:pt x="9915" y="7336"/>
                    <a:pt x="7951" y="7336"/>
                    <a:pt x="5987" y="8355"/>
                  </a:cubicBezTo>
                  <a:cubicBezTo>
                    <a:pt x="4024" y="9374"/>
                    <a:pt x="2060" y="11411"/>
                    <a:pt x="882" y="13653"/>
                  </a:cubicBezTo>
                  <a:cubicBezTo>
                    <a:pt x="-296" y="15894"/>
                    <a:pt x="-689" y="18340"/>
                    <a:pt x="2256" y="19766"/>
                  </a:cubicBezTo>
                  <a:cubicBezTo>
                    <a:pt x="5202" y="21192"/>
                    <a:pt x="11486" y="21600"/>
                    <a:pt x="15413" y="20785"/>
                  </a:cubicBezTo>
                  <a:cubicBezTo>
                    <a:pt x="19340" y="19970"/>
                    <a:pt x="20911" y="17932"/>
                    <a:pt x="20518" y="14672"/>
                  </a:cubicBezTo>
                  <a:cubicBezTo>
                    <a:pt x="20126" y="11411"/>
                    <a:pt x="17769" y="6928"/>
                    <a:pt x="15216" y="4279"/>
                  </a:cubicBezTo>
                  <a:cubicBezTo>
                    <a:pt x="12664" y="1630"/>
                    <a:pt x="9915" y="815"/>
                    <a:pt x="71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9013577" y="59594"/>
              <a:ext cx="198157" cy="7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304" fill="norm" stroke="1" extrusionOk="0">
                  <a:moveTo>
                    <a:pt x="12091" y="0"/>
                  </a:moveTo>
                  <a:cubicBezTo>
                    <a:pt x="10482" y="5082"/>
                    <a:pt x="8874" y="10165"/>
                    <a:pt x="7035" y="13976"/>
                  </a:cubicBezTo>
                  <a:cubicBezTo>
                    <a:pt x="5197" y="17788"/>
                    <a:pt x="3129" y="20329"/>
                    <a:pt x="1865" y="20012"/>
                  </a:cubicBezTo>
                  <a:cubicBezTo>
                    <a:pt x="601" y="19694"/>
                    <a:pt x="142" y="16518"/>
                    <a:pt x="27" y="13341"/>
                  </a:cubicBezTo>
                  <a:cubicBezTo>
                    <a:pt x="-88" y="10165"/>
                    <a:pt x="142" y="6988"/>
                    <a:pt x="1176" y="5400"/>
                  </a:cubicBezTo>
                  <a:cubicBezTo>
                    <a:pt x="2210" y="3812"/>
                    <a:pt x="4048" y="3812"/>
                    <a:pt x="6001" y="5718"/>
                  </a:cubicBezTo>
                  <a:cubicBezTo>
                    <a:pt x="7955" y="7624"/>
                    <a:pt x="10023" y="11435"/>
                    <a:pt x="12550" y="14929"/>
                  </a:cubicBezTo>
                  <a:cubicBezTo>
                    <a:pt x="15078" y="18424"/>
                    <a:pt x="18065" y="21600"/>
                    <a:pt x="19674" y="21282"/>
                  </a:cubicBezTo>
                  <a:cubicBezTo>
                    <a:pt x="21282" y="20965"/>
                    <a:pt x="21512" y="17153"/>
                    <a:pt x="21512" y="13659"/>
                  </a:cubicBezTo>
                  <a:cubicBezTo>
                    <a:pt x="21512" y="10165"/>
                    <a:pt x="21282" y="6988"/>
                    <a:pt x="19789" y="5082"/>
                  </a:cubicBezTo>
                  <a:cubicBezTo>
                    <a:pt x="18295" y="3176"/>
                    <a:pt x="15538" y="2541"/>
                    <a:pt x="13240" y="4129"/>
                  </a:cubicBezTo>
                  <a:cubicBezTo>
                    <a:pt x="10942" y="5718"/>
                    <a:pt x="9103" y="9529"/>
                    <a:pt x="7265" y="13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9330532" y="435187"/>
              <a:ext cx="245268" cy="25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35" fill="norm" stroke="1" extrusionOk="0">
                  <a:moveTo>
                    <a:pt x="4223" y="3669"/>
                  </a:moveTo>
                  <a:cubicBezTo>
                    <a:pt x="4038" y="2776"/>
                    <a:pt x="3854" y="1884"/>
                    <a:pt x="4130" y="1170"/>
                  </a:cubicBezTo>
                  <a:cubicBezTo>
                    <a:pt x="4407" y="456"/>
                    <a:pt x="5146" y="-80"/>
                    <a:pt x="6069" y="9"/>
                  </a:cubicBezTo>
                  <a:cubicBezTo>
                    <a:pt x="6992" y="99"/>
                    <a:pt x="8100" y="813"/>
                    <a:pt x="8654" y="3133"/>
                  </a:cubicBezTo>
                  <a:cubicBezTo>
                    <a:pt x="9207" y="5454"/>
                    <a:pt x="9207" y="9381"/>
                    <a:pt x="8192" y="12594"/>
                  </a:cubicBezTo>
                  <a:cubicBezTo>
                    <a:pt x="7177" y="15808"/>
                    <a:pt x="5146" y="18307"/>
                    <a:pt x="3577" y="19735"/>
                  </a:cubicBezTo>
                  <a:cubicBezTo>
                    <a:pt x="2007" y="21163"/>
                    <a:pt x="900" y="21520"/>
                    <a:pt x="346" y="21252"/>
                  </a:cubicBezTo>
                  <a:cubicBezTo>
                    <a:pt x="-208" y="20984"/>
                    <a:pt x="-208" y="20092"/>
                    <a:pt x="1177" y="17860"/>
                  </a:cubicBezTo>
                  <a:cubicBezTo>
                    <a:pt x="2561" y="15629"/>
                    <a:pt x="5330" y="12059"/>
                    <a:pt x="7730" y="9292"/>
                  </a:cubicBezTo>
                  <a:cubicBezTo>
                    <a:pt x="10130" y="6525"/>
                    <a:pt x="12161" y="4561"/>
                    <a:pt x="13454" y="3222"/>
                  </a:cubicBezTo>
                  <a:cubicBezTo>
                    <a:pt x="14746" y="1884"/>
                    <a:pt x="15300" y="1170"/>
                    <a:pt x="15115" y="1616"/>
                  </a:cubicBezTo>
                  <a:cubicBezTo>
                    <a:pt x="14930" y="2062"/>
                    <a:pt x="14007" y="3669"/>
                    <a:pt x="13177" y="5632"/>
                  </a:cubicBezTo>
                  <a:cubicBezTo>
                    <a:pt x="12346" y="7596"/>
                    <a:pt x="11607" y="9917"/>
                    <a:pt x="11330" y="11613"/>
                  </a:cubicBezTo>
                  <a:cubicBezTo>
                    <a:pt x="11054" y="13308"/>
                    <a:pt x="11238" y="14380"/>
                    <a:pt x="12992" y="15183"/>
                  </a:cubicBezTo>
                  <a:cubicBezTo>
                    <a:pt x="14746" y="15986"/>
                    <a:pt x="18069" y="16522"/>
                    <a:pt x="21392" y="17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9664064" y="637444"/>
              <a:ext cx="12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9953373" y="326450"/>
              <a:ext cx="159858" cy="387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74" fill="norm" stroke="1" extrusionOk="0">
                  <a:moveTo>
                    <a:pt x="6345" y="8444"/>
                  </a:moveTo>
                  <a:cubicBezTo>
                    <a:pt x="4381" y="7622"/>
                    <a:pt x="2418" y="6800"/>
                    <a:pt x="1296" y="5626"/>
                  </a:cubicBezTo>
                  <a:cubicBezTo>
                    <a:pt x="174" y="4452"/>
                    <a:pt x="-107" y="2926"/>
                    <a:pt x="33" y="1870"/>
                  </a:cubicBezTo>
                  <a:cubicBezTo>
                    <a:pt x="174" y="813"/>
                    <a:pt x="735" y="226"/>
                    <a:pt x="2418" y="50"/>
                  </a:cubicBezTo>
                  <a:cubicBezTo>
                    <a:pt x="4101" y="-126"/>
                    <a:pt x="6906" y="109"/>
                    <a:pt x="10272" y="1635"/>
                  </a:cubicBezTo>
                  <a:cubicBezTo>
                    <a:pt x="13638" y="3161"/>
                    <a:pt x="17566" y="5978"/>
                    <a:pt x="19529" y="8972"/>
                  </a:cubicBezTo>
                  <a:cubicBezTo>
                    <a:pt x="21493" y="11965"/>
                    <a:pt x="21493" y="15135"/>
                    <a:pt x="20651" y="17248"/>
                  </a:cubicBezTo>
                  <a:cubicBezTo>
                    <a:pt x="19810" y="19361"/>
                    <a:pt x="18127" y="20417"/>
                    <a:pt x="16444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9933730" y="562897"/>
              <a:ext cx="150071" cy="15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094" fill="norm" stroke="1" extrusionOk="0">
                  <a:moveTo>
                    <a:pt x="21270" y="631"/>
                  </a:moveTo>
                  <a:cubicBezTo>
                    <a:pt x="19770" y="62"/>
                    <a:pt x="18270" y="-506"/>
                    <a:pt x="15420" y="773"/>
                  </a:cubicBezTo>
                  <a:cubicBezTo>
                    <a:pt x="12570" y="2052"/>
                    <a:pt x="8370" y="5178"/>
                    <a:pt x="5370" y="8162"/>
                  </a:cubicBezTo>
                  <a:cubicBezTo>
                    <a:pt x="2370" y="11147"/>
                    <a:pt x="570" y="13989"/>
                    <a:pt x="120" y="16120"/>
                  </a:cubicBezTo>
                  <a:cubicBezTo>
                    <a:pt x="-330" y="18252"/>
                    <a:pt x="570" y="19673"/>
                    <a:pt x="1470" y="21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10204449" y="650144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10356788" y="459519"/>
              <a:ext cx="196913" cy="20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090" fill="norm" stroke="1" extrusionOk="0">
                  <a:moveTo>
                    <a:pt x="1371" y="12844"/>
                  </a:moveTo>
                  <a:cubicBezTo>
                    <a:pt x="4327" y="12417"/>
                    <a:pt x="7283" y="11989"/>
                    <a:pt x="9670" y="10813"/>
                  </a:cubicBezTo>
                  <a:cubicBezTo>
                    <a:pt x="12057" y="9636"/>
                    <a:pt x="13876" y="7712"/>
                    <a:pt x="14558" y="5680"/>
                  </a:cubicBezTo>
                  <a:cubicBezTo>
                    <a:pt x="15240" y="3648"/>
                    <a:pt x="14786" y="1510"/>
                    <a:pt x="13421" y="547"/>
                  </a:cubicBezTo>
                  <a:cubicBezTo>
                    <a:pt x="12057" y="-415"/>
                    <a:pt x="9784" y="-201"/>
                    <a:pt x="7283" y="1937"/>
                  </a:cubicBezTo>
                  <a:cubicBezTo>
                    <a:pt x="4781" y="4076"/>
                    <a:pt x="2053" y="8139"/>
                    <a:pt x="803" y="11347"/>
                  </a:cubicBezTo>
                  <a:cubicBezTo>
                    <a:pt x="-448" y="14555"/>
                    <a:pt x="-221" y="16908"/>
                    <a:pt x="1371" y="18512"/>
                  </a:cubicBezTo>
                  <a:cubicBezTo>
                    <a:pt x="2963" y="20116"/>
                    <a:pt x="5918" y="20971"/>
                    <a:pt x="9443" y="21078"/>
                  </a:cubicBezTo>
                  <a:cubicBezTo>
                    <a:pt x="12967" y="21185"/>
                    <a:pt x="17059" y="20543"/>
                    <a:pt x="21152" y="19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10458450" y="332644"/>
              <a:ext cx="1016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5840"/>
                    <a:pt x="2700" y="10080"/>
                    <a:pt x="6300" y="6480"/>
                  </a:cubicBezTo>
                  <a:cubicBezTo>
                    <a:pt x="9900" y="2880"/>
                    <a:pt x="1575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10640154" y="53493"/>
              <a:ext cx="148497" cy="24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206" fill="norm" stroke="1" extrusionOk="0">
                  <a:moveTo>
                    <a:pt x="2177" y="12268"/>
                  </a:moveTo>
                  <a:cubicBezTo>
                    <a:pt x="960" y="10220"/>
                    <a:pt x="-257" y="8172"/>
                    <a:pt x="47" y="6123"/>
                  </a:cubicBezTo>
                  <a:cubicBezTo>
                    <a:pt x="351" y="4075"/>
                    <a:pt x="2177" y="2027"/>
                    <a:pt x="4763" y="909"/>
                  </a:cubicBezTo>
                  <a:cubicBezTo>
                    <a:pt x="7349" y="-208"/>
                    <a:pt x="10695" y="-394"/>
                    <a:pt x="13281" y="909"/>
                  </a:cubicBezTo>
                  <a:cubicBezTo>
                    <a:pt x="15867" y="2213"/>
                    <a:pt x="17692" y="5006"/>
                    <a:pt x="18909" y="8637"/>
                  </a:cubicBezTo>
                  <a:cubicBezTo>
                    <a:pt x="20126" y="12268"/>
                    <a:pt x="20735" y="16737"/>
                    <a:pt x="21343" y="21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10693400" y="188056"/>
              <a:ext cx="107950" cy="125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1" fill="norm" stroke="1" extrusionOk="0">
                  <a:moveTo>
                    <a:pt x="21600" y="817"/>
                  </a:moveTo>
                  <a:cubicBezTo>
                    <a:pt x="18635" y="109"/>
                    <a:pt x="15671" y="-599"/>
                    <a:pt x="12494" y="817"/>
                  </a:cubicBezTo>
                  <a:cubicBezTo>
                    <a:pt x="9318" y="2234"/>
                    <a:pt x="5929" y="5775"/>
                    <a:pt x="3812" y="9493"/>
                  </a:cubicBezTo>
                  <a:cubicBezTo>
                    <a:pt x="1694" y="13211"/>
                    <a:pt x="847" y="17106"/>
                    <a:pt x="0" y="21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10826750" y="162137"/>
              <a:ext cx="152400" cy="12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0" y="6320"/>
                  </a:moveTo>
                  <a:cubicBezTo>
                    <a:pt x="1200" y="4520"/>
                    <a:pt x="2400" y="2720"/>
                    <a:pt x="3750" y="2000"/>
                  </a:cubicBezTo>
                  <a:cubicBezTo>
                    <a:pt x="5100" y="1280"/>
                    <a:pt x="6600" y="1640"/>
                    <a:pt x="7500" y="2720"/>
                  </a:cubicBezTo>
                  <a:cubicBezTo>
                    <a:pt x="8400" y="3800"/>
                    <a:pt x="8700" y="5600"/>
                    <a:pt x="8550" y="8480"/>
                  </a:cubicBezTo>
                  <a:cubicBezTo>
                    <a:pt x="8400" y="11360"/>
                    <a:pt x="7800" y="15320"/>
                    <a:pt x="6900" y="17840"/>
                  </a:cubicBezTo>
                  <a:cubicBezTo>
                    <a:pt x="6000" y="20360"/>
                    <a:pt x="4800" y="21440"/>
                    <a:pt x="3750" y="21260"/>
                  </a:cubicBezTo>
                  <a:cubicBezTo>
                    <a:pt x="2700" y="21080"/>
                    <a:pt x="1800" y="19640"/>
                    <a:pt x="2550" y="17300"/>
                  </a:cubicBezTo>
                  <a:cubicBezTo>
                    <a:pt x="3300" y="14960"/>
                    <a:pt x="5700" y="11720"/>
                    <a:pt x="7950" y="9020"/>
                  </a:cubicBezTo>
                  <a:cubicBezTo>
                    <a:pt x="10200" y="6320"/>
                    <a:pt x="12300" y="4160"/>
                    <a:pt x="14400" y="2540"/>
                  </a:cubicBezTo>
                  <a:cubicBezTo>
                    <a:pt x="16500" y="920"/>
                    <a:pt x="18600" y="-160"/>
                    <a:pt x="18900" y="20"/>
                  </a:cubicBezTo>
                  <a:cubicBezTo>
                    <a:pt x="19200" y="200"/>
                    <a:pt x="17700" y="1640"/>
                    <a:pt x="16500" y="3260"/>
                  </a:cubicBezTo>
                  <a:cubicBezTo>
                    <a:pt x="15300" y="4880"/>
                    <a:pt x="14400" y="6680"/>
                    <a:pt x="14550" y="9560"/>
                  </a:cubicBezTo>
                  <a:cubicBezTo>
                    <a:pt x="14700" y="12440"/>
                    <a:pt x="15900" y="16400"/>
                    <a:pt x="17250" y="18380"/>
                  </a:cubicBezTo>
                  <a:cubicBezTo>
                    <a:pt x="18600" y="20360"/>
                    <a:pt x="20100" y="20360"/>
                    <a:pt x="21600" y="20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10979150" y="535844"/>
              <a:ext cx="381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11077337" y="242631"/>
              <a:ext cx="371713" cy="47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60" fill="norm" stroke="1" extrusionOk="0">
                  <a:moveTo>
                    <a:pt x="5720" y="17749"/>
                  </a:moveTo>
                  <a:cubicBezTo>
                    <a:pt x="5966" y="16893"/>
                    <a:pt x="6211" y="16036"/>
                    <a:pt x="5966" y="15608"/>
                  </a:cubicBezTo>
                  <a:cubicBezTo>
                    <a:pt x="5720" y="15180"/>
                    <a:pt x="4984" y="15180"/>
                    <a:pt x="3941" y="15751"/>
                  </a:cubicBezTo>
                  <a:cubicBezTo>
                    <a:pt x="2897" y="16322"/>
                    <a:pt x="1547" y="17464"/>
                    <a:pt x="811" y="18272"/>
                  </a:cubicBezTo>
                  <a:cubicBezTo>
                    <a:pt x="75" y="19081"/>
                    <a:pt x="-48" y="19557"/>
                    <a:pt x="13" y="20033"/>
                  </a:cubicBezTo>
                  <a:cubicBezTo>
                    <a:pt x="75" y="20508"/>
                    <a:pt x="320" y="20984"/>
                    <a:pt x="934" y="21222"/>
                  </a:cubicBezTo>
                  <a:cubicBezTo>
                    <a:pt x="1547" y="21460"/>
                    <a:pt x="2529" y="21460"/>
                    <a:pt x="3634" y="20984"/>
                  </a:cubicBezTo>
                  <a:cubicBezTo>
                    <a:pt x="4738" y="20508"/>
                    <a:pt x="5966" y="19557"/>
                    <a:pt x="7193" y="17701"/>
                  </a:cubicBezTo>
                  <a:cubicBezTo>
                    <a:pt x="8420" y="15846"/>
                    <a:pt x="9647" y="13086"/>
                    <a:pt x="10507" y="10375"/>
                  </a:cubicBezTo>
                  <a:cubicBezTo>
                    <a:pt x="11366" y="7663"/>
                    <a:pt x="11857" y="4998"/>
                    <a:pt x="12102" y="3381"/>
                  </a:cubicBezTo>
                  <a:cubicBezTo>
                    <a:pt x="12347" y="1763"/>
                    <a:pt x="12347" y="1192"/>
                    <a:pt x="12163" y="716"/>
                  </a:cubicBezTo>
                  <a:cubicBezTo>
                    <a:pt x="11979" y="241"/>
                    <a:pt x="11611" y="-140"/>
                    <a:pt x="11182" y="50"/>
                  </a:cubicBezTo>
                  <a:cubicBezTo>
                    <a:pt x="10752" y="241"/>
                    <a:pt x="10261" y="1002"/>
                    <a:pt x="9586" y="2715"/>
                  </a:cubicBezTo>
                  <a:cubicBezTo>
                    <a:pt x="8911" y="4427"/>
                    <a:pt x="8052" y="7092"/>
                    <a:pt x="7500" y="9661"/>
                  </a:cubicBezTo>
                  <a:cubicBezTo>
                    <a:pt x="6947" y="12230"/>
                    <a:pt x="6702" y="14704"/>
                    <a:pt x="6579" y="16322"/>
                  </a:cubicBezTo>
                  <a:cubicBezTo>
                    <a:pt x="6457" y="17939"/>
                    <a:pt x="6457" y="18701"/>
                    <a:pt x="6763" y="19081"/>
                  </a:cubicBezTo>
                  <a:cubicBezTo>
                    <a:pt x="7070" y="19462"/>
                    <a:pt x="7684" y="19462"/>
                    <a:pt x="8175" y="19224"/>
                  </a:cubicBezTo>
                  <a:cubicBezTo>
                    <a:pt x="8666" y="18986"/>
                    <a:pt x="9034" y="18510"/>
                    <a:pt x="9647" y="17844"/>
                  </a:cubicBezTo>
                  <a:cubicBezTo>
                    <a:pt x="10261" y="17178"/>
                    <a:pt x="11120" y="16322"/>
                    <a:pt x="11795" y="15751"/>
                  </a:cubicBezTo>
                  <a:cubicBezTo>
                    <a:pt x="12470" y="15180"/>
                    <a:pt x="12961" y="14894"/>
                    <a:pt x="13391" y="14942"/>
                  </a:cubicBezTo>
                  <a:cubicBezTo>
                    <a:pt x="13820" y="14990"/>
                    <a:pt x="14188" y="15370"/>
                    <a:pt x="14372" y="16179"/>
                  </a:cubicBezTo>
                  <a:cubicBezTo>
                    <a:pt x="14557" y="16988"/>
                    <a:pt x="14557" y="18225"/>
                    <a:pt x="14372" y="19081"/>
                  </a:cubicBezTo>
                  <a:cubicBezTo>
                    <a:pt x="14188" y="19938"/>
                    <a:pt x="13820" y="20413"/>
                    <a:pt x="13391" y="20794"/>
                  </a:cubicBezTo>
                  <a:cubicBezTo>
                    <a:pt x="12961" y="21175"/>
                    <a:pt x="12470" y="21460"/>
                    <a:pt x="12225" y="21317"/>
                  </a:cubicBezTo>
                  <a:cubicBezTo>
                    <a:pt x="11979" y="21175"/>
                    <a:pt x="11979" y="20604"/>
                    <a:pt x="12777" y="19557"/>
                  </a:cubicBezTo>
                  <a:cubicBezTo>
                    <a:pt x="13575" y="18510"/>
                    <a:pt x="15170" y="16988"/>
                    <a:pt x="16213" y="15989"/>
                  </a:cubicBezTo>
                  <a:cubicBezTo>
                    <a:pt x="17257" y="14990"/>
                    <a:pt x="17747" y="14514"/>
                    <a:pt x="18545" y="13990"/>
                  </a:cubicBezTo>
                  <a:cubicBezTo>
                    <a:pt x="19343" y="13467"/>
                    <a:pt x="20447" y="12896"/>
                    <a:pt x="20877" y="12849"/>
                  </a:cubicBezTo>
                  <a:cubicBezTo>
                    <a:pt x="21307" y="12801"/>
                    <a:pt x="21061" y="13277"/>
                    <a:pt x="20447" y="14276"/>
                  </a:cubicBezTo>
                  <a:cubicBezTo>
                    <a:pt x="19834" y="15275"/>
                    <a:pt x="18852" y="16797"/>
                    <a:pt x="18361" y="17892"/>
                  </a:cubicBezTo>
                  <a:cubicBezTo>
                    <a:pt x="17870" y="18986"/>
                    <a:pt x="17870" y="19652"/>
                    <a:pt x="18484" y="20175"/>
                  </a:cubicBezTo>
                  <a:cubicBezTo>
                    <a:pt x="19097" y="20699"/>
                    <a:pt x="20325" y="21079"/>
                    <a:pt x="21552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8572500" y="1659794"/>
              <a:ext cx="1651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692" y="12000"/>
                  </a:cubicBezTo>
                  <a:cubicBezTo>
                    <a:pt x="1385" y="9600"/>
                    <a:pt x="2769" y="8400"/>
                    <a:pt x="6369" y="6600"/>
                  </a:cubicBezTo>
                  <a:cubicBezTo>
                    <a:pt x="9969" y="4800"/>
                    <a:pt x="1578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8578850" y="1824894"/>
              <a:ext cx="1587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9352986" y="1475644"/>
              <a:ext cx="19615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032"/>
                    <a:pt x="2735" y="6063"/>
                    <a:pt x="575" y="9663"/>
                  </a:cubicBezTo>
                  <a:cubicBezTo>
                    <a:pt x="-1585" y="13263"/>
                    <a:pt x="2735" y="17432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9099550" y="1824894"/>
              <a:ext cx="39370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03" y="14400"/>
                    <a:pt x="5806" y="7200"/>
                    <a:pt x="9406" y="3600"/>
                  </a:cubicBezTo>
                  <a:cubicBezTo>
                    <a:pt x="13006" y="0"/>
                    <a:pt x="1730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9234320" y="1979737"/>
              <a:ext cx="228677" cy="24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387" fill="norm" stroke="1" extrusionOk="0">
                  <a:moveTo>
                    <a:pt x="3372" y="7541"/>
                  </a:moveTo>
                  <a:cubicBezTo>
                    <a:pt x="2399" y="6987"/>
                    <a:pt x="1426" y="6433"/>
                    <a:pt x="745" y="5602"/>
                  </a:cubicBezTo>
                  <a:cubicBezTo>
                    <a:pt x="64" y="4772"/>
                    <a:pt x="-325" y="3664"/>
                    <a:pt x="356" y="2556"/>
                  </a:cubicBezTo>
                  <a:cubicBezTo>
                    <a:pt x="1037" y="1449"/>
                    <a:pt x="2789" y="341"/>
                    <a:pt x="5026" y="64"/>
                  </a:cubicBezTo>
                  <a:cubicBezTo>
                    <a:pt x="7264" y="-213"/>
                    <a:pt x="9989" y="341"/>
                    <a:pt x="12810" y="3110"/>
                  </a:cubicBezTo>
                  <a:cubicBezTo>
                    <a:pt x="15632" y="5879"/>
                    <a:pt x="18551" y="10864"/>
                    <a:pt x="19913" y="14279"/>
                  </a:cubicBezTo>
                  <a:cubicBezTo>
                    <a:pt x="21275" y="17695"/>
                    <a:pt x="21080" y="19541"/>
                    <a:pt x="20886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9226549" y="2143555"/>
              <a:ext cx="222251" cy="13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1" fill="norm" stroke="1" extrusionOk="0">
                  <a:moveTo>
                    <a:pt x="21600" y="2725"/>
                  </a:moveTo>
                  <a:cubicBezTo>
                    <a:pt x="20366" y="1113"/>
                    <a:pt x="19131" y="-499"/>
                    <a:pt x="16869" y="146"/>
                  </a:cubicBezTo>
                  <a:cubicBezTo>
                    <a:pt x="14606" y="791"/>
                    <a:pt x="11314" y="3692"/>
                    <a:pt x="8331" y="7561"/>
                  </a:cubicBezTo>
                  <a:cubicBezTo>
                    <a:pt x="5349" y="11429"/>
                    <a:pt x="2674" y="16265"/>
                    <a:pt x="0" y="21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10188815" y="2122912"/>
              <a:ext cx="136286" cy="381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387" fill="norm" stroke="1" extrusionOk="0">
                  <a:moveTo>
                    <a:pt x="21072" y="1805"/>
                  </a:moveTo>
                  <a:cubicBezTo>
                    <a:pt x="20417" y="1211"/>
                    <a:pt x="19763" y="618"/>
                    <a:pt x="18617" y="262"/>
                  </a:cubicBezTo>
                  <a:cubicBezTo>
                    <a:pt x="17472" y="-94"/>
                    <a:pt x="15836" y="-213"/>
                    <a:pt x="13217" y="736"/>
                  </a:cubicBezTo>
                  <a:cubicBezTo>
                    <a:pt x="10599" y="1686"/>
                    <a:pt x="6999" y="3703"/>
                    <a:pt x="4217" y="6374"/>
                  </a:cubicBezTo>
                  <a:cubicBezTo>
                    <a:pt x="1436" y="9044"/>
                    <a:pt x="-528" y="12367"/>
                    <a:pt x="127" y="14919"/>
                  </a:cubicBezTo>
                  <a:cubicBezTo>
                    <a:pt x="781" y="17471"/>
                    <a:pt x="4054" y="19251"/>
                    <a:pt x="6672" y="20200"/>
                  </a:cubicBezTo>
                  <a:cubicBezTo>
                    <a:pt x="9290" y="21150"/>
                    <a:pt x="11254" y="21268"/>
                    <a:pt x="13217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10454459" y="2123344"/>
              <a:ext cx="80191" cy="32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431" fill="norm" stroke="1" extrusionOk="0">
                  <a:moveTo>
                    <a:pt x="15998" y="0"/>
                  </a:moveTo>
                  <a:cubicBezTo>
                    <a:pt x="10460" y="3066"/>
                    <a:pt x="4921" y="6132"/>
                    <a:pt x="2152" y="8919"/>
                  </a:cubicBezTo>
                  <a:cubicBezTo>
                    <a:pt x="-617" y="11706"/>
                    <a:pt x="-617" y="14214"/>
                    <a:pt x="1598" y="16305"/>
                  </a:cubicBezTo>
                  <a:cubicBezTo>
                    <a:pt x="3814" y="18395"/>
                    <a:pt x="8245" y="20067"/>
                    <a:pt x="11845" y="20834"/>
                  </a:cubicBezTo>
                  <a:cubicBezTo>
                    <a:pt x="15445" y="21600"/>
                    <a:pt x="18214" y="21461"/>
                    <a:pt x="20983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10344150" y="2276923"/>
              <a:ext cx="452100" cy="32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382" fill="norm" stroke="1" extrusionOk="0">
                  <a:moveTo>
                    <a:pt x="0" y="4580"/>
                  </a:moveTo>
                  <a:cubicBezTo>
                    <a:pt x="703" y="3592"/>
                    <a:pt x="1407" y="2603"/>
                    <a:pt x="2763" y="1897"/>
                  </a:cubicBezTo>
                  <a:cubicBezTo>
                    <a:pt x="4119" y="1192"/>
                    <a:pt x="6128" y="768"/>
                    <a:pt x="7635" y="1545"/>
                  </a:cubicBezTo>
                  <a:cubicBezTo>
                    <a:pt x="9142" y="2321"/>
                    <a:pt x="10147" y="4297"/>
                    <a:pt x="10649" y="5709"/>
                  </a:cubicBezTo>
                  <a:cubicBezTo>
                    <a:pt x="11152" y="7121"/>
                    <a:pt x="11152" y="7968"/>
                    <a:pt x="10900" y="8603"/>
                  </a:cubicBezTo>
                  <a:cubicBezTo>
                    <a:pt x="10649" y="9239"/>
                    <a:pt x="10147" y="9662"/>
                    <a:pt x="9846" y="9450"/>
                  </a:cubicBezTo>
                  <a:cubicBezTo>
                    <a:pt x="9544" y="9239"/>
                    <a:pt x="9444" y="8392"/>
                    <a:pt x="9896" y="6980"/>
                  </a:cubicBezTo>
                  <a:cubicBezTo>
                    <a:pt x="10348" y="5568"/>
                    <a:pt x="11353" y="3592"/>
                    <a:pt x="12357" y="2321"/>
                  </a:cubicBezTo>
                  <a:cubicBezTo>
                    <a:pt x="13362" y="1050"/>
                    <a:pt x="14367" y="486"/>
                    <a:pt x="15120" y="203"/>
                  </a:cubicBezTo>
                  <a:cubicBezTo>
                    <a:pt x="15873" y="-79"/>
                    <a:pt x="16376" y="-79"/>
                    <a:pt x="16627" y="274"/>
                  </a:cubicBezTo>
                  <a:cubicBezTo>
                    <a:pt x="16878" y="627"/>
                    <a:pt x="16878" y="1333"/>
                    <a:pt x="16778" y="2039"/>
                  </a:cubicBezTo>
                  <a:cubicBezTo>
                    <a:pt x="16677" y="2745"/>
                    <a:pt x="16476" y="3450"/>
                    <a:pt x="16527" y="4086"/>
                  </a:cubicBezTo>
                  <a:cubicBezTo>
                    <a:pt x="16577" y="4721"/>
                    <a:pt x="16878" y="5286"/>
                    <a:pt x="17230" y="5286"/>
                  </a:cubicBezTo>
                  <a:cubicBezTo>
                    <a:pt x="17581" y="5286"/>
                    <a:pt x="17983" y="4721"/>
                    <a:pt x="18335" y="4086"/>
                  </a:cubicBezTo>
                  <a:cubicBezTo>
                    <a:pt x="18687" y="3450"/>
                    <a:pt x="18988" y="2745"/>
                    <a:pt x="19189" y="2745"/>
                  </a:cubicBezTo>
                  <a:cubicBezTo>
                    <a:pt x="19390" y="2745"/>
                    <a:pt x="19490" y="3450"/>
                    <a:pt x="19842" y="5286"/>
                  </a:cubicBezTo>
                  <a:cubicBezTo>
                    <a:pt x="20193" y="7121"/>
                    <a:pt x="20796" y="10086"/>
                    <a:pt x="21148" y="12486"/>
                  </a:cubicBezTo>
                  <a:cubicBezTo>
                    <a:pt x="21500" y="14886"/>
                    <a:pt x="21600" y="16721"/>
                    <a:pt x="21198" y="18133"/>
                  </a:cubicBezTo>
                  <a:cubicBezTo>
                    <a:pt x="20796" y="19545"/>
                    <a:pt x="19892" y="20533"/>
                    <a:pt x="19189" y="21027"/>
                  </a:cubicBezTo>
                  <a:cubicBezTo>
                    <a:pt x="18486" y="21521"/>
                    <a:pt x="17983" y="21521"/>
                    <a:pt x="17632" y="20886"/>
                  </a:cubicBezTo>
                  <a:cubicBezTo>
                    <a:pt x="17280" y="20250"/>
                    <a:pt x="17079" y="18980"/>
                    <a:pt x="16878" y="17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11055349" y="2269394"/>
              <a:ext cx="444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11074400" y="2167794"/>
              <a:ext cx="3175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560"/>
                    <a:pt x="0" y="11520"/>
                    <a:pt x="3600" y="7920"/>
                  </a:cubicBezTo>
                  <a:cubicBezTo>
                    <a:pt x="7200" y="4320"/>
                    <a:pt x="144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11202194" y="2066194"/>
              <a:ext cx="119857" cy="315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84" fill="norm" stroke="1" extrusionOk="0">
                  <a:moveTo>
                    <a:pt x="21458" y="0"/>
                  </a:moveTo>
                  <a:cubicBezTo>
                    <a:pt x="19563" y="0"/>
                    <a:pt x="17669" y="0"/>
                    <a:pt x="15016" y="936"/>
                  </a:cubicBezTo>
                  <a:cubicBezTo>
                    <a:pt x="12363" y="1872"/>
                    <a:pt x="8953" y="3744"/>
                    <a:pt x="6300" y="6624"/>
                  </a:cubicBezTo>
                  <a:cubicBezTo>
                    <a:pt x="3647" y="9504"/>
                    <a:pt x="1753" y="13392"/>
                    <a:pt x="805" y="15768"/>
                  </a:cubicBezTo>
                  <a:cubicBezTo>
                    <a:pt x="-142" y="18144"/>
                    <a:pt x="-142" y="19008"/>
                    <a:pt x="237" y="19800"/>
                  </a:cubicBezTo>
                  <a:cubicBezTo>
                    <a:pt x="616" y="20592"/>
                    <a:pt x="1374" y="21312"/>
                    <a:pt x="3458" y="21456"/>
                  </a:cubicBezTo>
                  <a:cubicBezTo>
                    <a:pt x="5542" y="21600"/>
                    <a:pt x="8953" y="21168"/>
                    <a:pt x="12363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11120588" y="2193194"/>
              <a:ext cx="239562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2118" y="21600"/>
                  </a:moveTo>
                  <a:cubicBezTo>
                    <a:pt x="1170" y="20057"/>
                    <a:pt x="223" y="18514"/>
                    <a:pt x="33" y="16714"/>
                  </a:cubicBezTo>
                  <a:cubicBezTo>
                    <a:pt x="-156" y="14914"/>
                    <a:pt x="412" y="12857"/>
                    <a:pt x="2686" y="11314"/>
                  </a:cubicBezTo>
                  <a:cubicBezTo>
                    <a:pt x="4960" y="9771"/>
                    <a:pt x="8939" y="8743"/>
                    <a:pt x="12349" y="6943"/>
                  </a:cubicBezTo>
                  <a:cubicBezTo>
                    <a:pt x="15760" y="5143"/>
                    <a:pt x="18602" y="2571"/>
                    <a:pt x="214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11442699" y="2066194"/>
              <a:ext cx="571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3820"/>
                    <a:pt x="15200" y="7641"/>
                    <a:pt x="11600" y="11241"/>
                  </a:cubicBezTo>
                  <a:cubicBezTo>
                    <a:pt x="8000" y="14841"/>
                    <a:pt x="4000" y="182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11379191" y="2453544"/>
              <a:ext cx="106824" cy="107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515" fill="norm" stroke="1" extrusionOk="0">
                  <a:moveTo>
                    <a:pt x="7337" y="7624"/>
                  </a:moveTo>
                  <a:cubicBezTo>
                    <a:pt x="5300" y="8047"/>
                    <a:pt x="3262" y="8471"/>
                    <a:pt x="1836" y="10165"/>
                  </a:cubicBezTo>
                  <a:cubicBezTo>
                    <a:pt x="409" y="11859"/>
                    <a:pt x="-406" y="14824"/>
                    <a:pt x="205" y="16941"/>
                  </a:cubicBezTo>
                  <a:cubicBezTo>
                    <a:pt x="817" y="19059"/>
                    <a:pt x="2854" y="20329"/>
                    <a:pt x="5300" y="20965"/>
                  </a:cubicBezTo>
                  <a:cubicBezTo>
                    <a:pt x="7745" y="21600"/>
                    <a:pt x="10598" y="21600"/>
                    <a:pt x="13043" y="21388"/>
                  </a:cubicBezTo>
                  <a:cubicBezTo>
                    <a:pt x="15488" y="21176"/>
                    <a:pt x="17526" y="20753"/>
                    <a:pt x="18952" y="19482"/>
                  </a:cubicBezTo>
                  <a:cubicBezTo>
                    <a:pt x="20379" y="18212"/>
                    <a:pt x="21194" y="16094"/>
                    <a:pt x="19971" y="12706"/>
                  </a:cubicBezTo>
                  <a:cubicBezTo>
                    <a:pt x="18749" y="9318"/>
                    <a:pt x="15488" y="4659"/>
                    <a:pt x="122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11544300" y="2107967"/>
              <a:ext cx="168773" cy="440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524" fill="norm" stroke="1" extrusionOk="0">
                  <a:moveTo>
                    <a:pt x="12000" y="131"/>
                  </a:moveTo>
                  <a:cubicBezTo>
                    <a:pt x="13333" y="27"/>
                    <a:pt x="14667" y="-76"/>
                    <a:pt x="15733" y="79"/>
                  </a:cubicBezTo>
                  <a:cubicBezTo>
                    <a:pt x="16800" y="234"/>
                    <a:pt x="17600" y="647"/>
                    <a:pt x="18800" y="2508"/>
                  </a:cubicBezTo>
                  <a:cubicBezTo>
                    <a:pt x="20000" y="4368"/>
                    <a:pt x="21600" y="7675"/>
                    <a:pt x="21200" y="10672"/>
                  </a:cubicBezTo>
                  <a:cubicBezTo>
                    <a:pt x="20800" y="13669"/>
                    <a:pt x="18400" y="16357"/>
                    <a:pt x="14533" y="18113"/>
                  </a:cubicBezTo>
                  <a:cubicBezTo>
                    <a:pt x="10667" y="19870"/>
                    <a:pt x="5333" y="20697"/>
                    <a:pt x="0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7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85900" y="2631344"/>
              <a:ext cx="76200" cy="152401"/>
            </a:xfrm>
            <a:prstGeom prst="rect">
              <a:avLst/>
            </a:prstGeom>
            <a:effectLst/>
          </p:spPr>
        </p:pic>
        <p:pic>
          <p:nvPicPr>
            <p:cNvPr id="2072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79550" y="255514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07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12899" y="2518615"/>
              <a:ext cx="167364" cy="246080"/>
            </a:xfrm>
            <a:prstGeom prst="rect">
              <a:avLst/>
            </a:prstGeom>
            <a:effectLst/>
          </p:spPr>
        </p:pic>
        <p:pic>
          <p:nvPicPr>
            <p:cNvPr id="207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16100" y="2282094"/>
              <a:ext cx="95250" cy="387351"/>
            </a:xfrm>
            <a:prstGeom prst="rect">
              <a:avLst/>
            </a:prstGeom>
            <a:effectLst/>
          </p:spPr>
        </p:pic>
        <p:pic>
          <p:nvPicPr>
            <p:cNvPr id="207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762854" y="2466244"/>
              <a:ext cx="211997" cy="114301"/>
            </a:xfrm>
            <a:prstGeom prst="rect">
              <a:avLst/>
            </a:prstGeom>
            <a:effectLst/>
          </p:spPr>
        </p:pic>
        <p:pic>
          <p:nvPicPr>
            <p:cNvPr id="208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951167" y="2402845"/>
              <a:ext cx="253505" cy="519651"/>
            </a:xfrm>
            <a:prstGeom prst="rect">
              <a:avLst/>
            </a:prstGeom>
            <a:effectLst/>
          </p:spPr>
        </p:pic>
        <p:pic>
          <p:nvPicPr>
            <p:cNvPr id="208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46300" y="2370994"/>
              <a:ext cx="171450" cy="201470"/>
            </a:xfrm>
            <a:prstGeom prst="rect">
              <a:avLst/>
            </a:prstGeom>
            <a:effectLst/>
          </p:spPr>
        </p:pic>
        <p:pic>
          <p:nvPicPr>
            <p:cNvPr id="208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282580" y="2042687"/>
              <a:ext cx="352671" cy="493416"/>
            </a:xfrm>
            <a:prstGeom prst="rect">
              <a:avLst/>
            </a:prstGeom>
            <a:effectLst/>
          </p:spPr>
        </p:pic>
        <p:pic>
          <p:nvPicPr>
            <p:cNvPr id="208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643716" y="2283041"/>
              <a:ext cx="152744" cy="168773"/>
            </a:xfrm>
            <a:prstGeom prst="rect">
              <a:avLst/>
            </a:prstGeom>
            <a:effectLst/>
          </p:spPr>
        </p:pic>
        <p:pic>
          <p:nvPicPr>
            <p:cNvPr id="208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787650" y="2228121"/>
              <a:ext cx="196850" cy="208491"/>
            </a:xfrm>
            <a:prstGeom prst="rect">
              <a:avLst/>
            </a:prstGeom>
            <a:effectLst/>
          </p:spPr>
        </p:pic>
        <p:pic>
          <p:nvPicPr>
            <p:cNvPr id="209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403600" y="1876225"/>
              <a:ext cx="160746" cy="401296"/>
            </a:xfrm>
            <a:prstGeom prst="rect">
              <a:avLst/>
            </a:prstGeom>
            <a:effectLst/>
          </p:spPr>
        </p:pic>
        <p:pic>
          <p:nvPicPr>
            <p:cNvPr id="209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556000" y="2059794"/>
              <a:ext cx="252779" cy="430905"/>
            </a:xfrm>
            <a:prstGeom prst="rect">
              <a:avLst/>
            </a:prstGeom>
            <a:effectLst/>
          </p:spPr>
        </p:pic>
        <p:pic>
          <p:nvPicPr>
            <p:cNvPr id="209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987800" y="1934290"/>
              <a:ext cx="172700" cy="486967"/>
            </a:xfrm>
            <a:prstGeom prst="rect">
              <a:avLst/>
            </a:prstGeom>
            <a:effectLst/>
          </p:spPr>
        </p:pic>
        <p:pic>
          <p:nvPicPr>
            <p:cNvPr id="209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162768" y="1598181"/>
              <a:ext cx="498133" cy="529143"/>
            </a:xfrm>
            <a:prstGeom prst="rect">
              <a:avLst/>
            </a:prstGeom>
            <a:effectLst/>
          </p:spPr>
        </p:pic>
        <p:pic>
          <p:nvPicPr>
            <p:cNvPr id="209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502635" y="1786279"/>
              <a:ext cx="307729" cy="343416"/>
            </a:xfrm>
            <a:prstGeom prst="rect">
              <a:avLst/>
            </a:prstGeom>
            <a:effectLst/>
          </p:spPr>
        </p:pic>
        <p:pic>
          <p:nvPicPr>
            <p:cNvPr id="210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117231" y="2504344"/>
              <a:ext cx="1794369" cy="450851"/>
            </a:xfrm>
            <a:prstGeom prst="rect">
              <a:avLst/>
            </a:prstGeom>
            <a:effectLst/>
          </p:spPr>
        </p:pic>
        <p:pic>
          <p:nvPicPr>
            <p:cNvPr id="210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501900" y="2593244"/>
              <a:ext cx="1320800" cy="381001"/>
            </a:xfrm>
            <a:prstGeom prst="rect">
              <a:avLst/>
            </a:prstGeom>
            <a:effectLst/>
          </p:spPr>
        </p:pic>
        <p:pic>
          <p:nvPicPr>
            <p:cNvPr id="2104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395171" y="3375545"/>
              <a:ext cx="221029" cy="487230"/>
            </a:xfrm>
            <a:prstGeom prst="rect">
              <a:avLst/>
            </a:prstGeom>
            <a:effectLst/>
          </p:spPr>
        </p:pic>
        <p:pic>
          <p:nvPicPr>
            <p:cNvPr id="2106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742863" y="3341325"/>
              <a:ext cx="165438" cy="477470"/>
            </a:xfrm>
            <a:prstGeom prst="rect">
              <a:avLst/>
            </a:prstGeom>
            <a:effectLst/>
          </p:spPr>
        </p:pic>
        <p:pic>
          <p:nvPicPr>
            <p:cNvPr id="2108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041650" y="3327032"/>
              <a:ext cx="165100" cy="409213"/>
            </a:xfrm>
            <a:prstGeom prst="rect">
              <a:avLst/>
            </a:prstGeom>
            <a:effectLst/>
          </p:spPr>
        </p:pic>
        <p:pic>
          <p:nvPicPr>
            <p:cNvPr id="2110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943954" y="3564794"/>
              <a:ext cx="237397" cy="139701"/>
            </a:xfrm>
            <a:prstGeom prst="rect">
              <a:avLst/>
            </a:prstGeom>
            <a:effectLst/>
          </p:spPr>
        </p:pic>
        <p:pic>
          <p:nvPicPr>
            <p:cNvPr id="2112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08350" y="358384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11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529753" y="3484426"/>
              <a:ext cx="225648" cy="458483"/>
            </a:xfrm>
            <a:prstGeom prst="rect">
              <a:avLst/>
            </a:prstGeom>
            <a:effectLst/>
          </p:spPr>
        </p:pic>
        <p:pic>
          <p:nvPicPr>
            <p:cNvPr id="211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784600" y="3279044"/>
              <a:ext cx="152892" cy="488951"/>
            </a:xfrm>
            <a:prstGeom prst="rect">
              <a:avLst/>
            </a:prstGeom>
            <a:effectLst/>
          </p:spPr>
        </p:pic>
        <p:pic>
          <p:nvPicPr>
            <p:cNvPr id="2118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432300" y="3437794"/>
              <a:ext cx="177800" cy="44451"/>
            </a:xfrm>
            <a:prstGeom prst="rect">
              <a:avLst/>
            </a:prstGeom>
            <a:effectLst/>
          </p:spPr>
        </p:pic>
        <p:pic>
          <p:nvPicPr>
            <p:cNvPr id="2120" name="Line Line" descr="Line Lin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432299" y="3552094"/>
              <a:ext cx="228601" cy="114301"/>
            </a:xfrm>
            <a:prstGeom prst="rect">
              <a:avLst/>
            </a:prstGeom>
            <a:effectLst/>
          </p:spPr>
        </p:pic>
        <p:pic>
          <p:nvPicPr>
            <p:cNvPr id="212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270500" y="3071601"/>
              <a:ext cx="164595" cy="569394"/>
            </a:xfrm>
            <a:prstGeom prst="rect">
              <a:avLst/>
            </a:prstGeom>
            <a:effectLst/>
          </p:spPr>
        </p:pic>
        <p:pic>
          <p:nvPicPr>
            <p:cNvPr id="212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5111749" y="3431444"/>
              <a:ext cx="279401" cy="107951"/>
            </a:xfrm>
            <a:prstGeom prst="rect">
              <a:avLst/>
            </a:prstGeom>
            <a:effectLst/>
          </p:spPr>
        </p:pic>
        <p:pic>
          <p:nvPicPr>
            <p:cNvPr id="212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68950" y="345049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128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811260" y="3086125"/>
              <a:ext cx="227590" cy="522964"/>
            </a:xfrm>
            <a:prstGeom prst="rect">
              <a:avLst/>
            </a:prstGeom>
            <a:effectLst/>
          </p:spPr>
        </p:pic>
        <p:pic>
          <p:nvPicPr>
            <p:cNvPr id="2130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6057899" y="3357198"/>
              <a:ext cx="186459" cy="567430"/>
            </a:xfrm>
            <a:prstGeom prst="rect">
              <a:avLst/>
            </a:prstGeom>
            <a:effectLst/>
          </p:spPr>
        </p:pic>
        <p:pic>
          <p:nvPicPr>
            <p:cNvPr id="2132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667500" y="3342544"/>
              <a:ext cx="247650" cy="95251"/>
            </a:xfrm>
            <a:prstGeom prst="rect">
              <a:avLst/>
            </a:prstGeom>
            <a:effectLst/>
          </p:spPr>
        </p:pic>
        <p:pic>
          <p:nvPicPr>
            <p:cNvPr id="2134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819900" y="3279044"/>
              <a:ext cx="50800" cy="228601"/>
            </a:xfrm>
            <a:prstGeom prst="rect">
              <a:avLst/>
            </a:prstGeom>
            <a:effectLst/>
          </p:spPr>
        </p:pic>
        <p:pic>
          <p:nvPicPr>
            <p:cNvPr id="2136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7167033" y="3227660"/>
              <a:ext cx="199524" cy="466116"/>
            </a:xfrm>
            <a:prstGeom prst="rect">
              <a:avLst/>
            </a:prstGeom>
            <a:effectLst/>
          </p:spPr>
        </p:pic>
        <p:pic>
          <p:nvPicPr>
            <p:cNvPr id="2138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99350" y="339969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140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7731036" y="3007889"/>
              <a:ext cx="225514" cy="460998"/>
            </a:xfrm>
            <a:prstGeom prst="rect">
              <a:avLst/>
            </a:prstGeom>
            <a:effectLst/>
          </p:spPr>
        </p:pic>
        <p:pic>
          <p:nvPicPr>
            <p:cNvPr id="2142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8096249" y="2967534"/>
              <a:ext cx="164596" cy="521061"/>
            </a:xfrm>
            <a:prstGeom prst="rect">
              <a:avLst/>
            </a:prstGeom>
            <a:effectLst/>
          </p:spPr>
        </p:pic>
        <p:pic>
          <p:nvPicPr>
            <p:cNvPr id="2144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8021751" y="3224787"/>
              <a:ext cx="207849" cy="98708"/>
            </a:xfrm>
            <a:prstGeom prst="rect">
              <a:avLst/>
            </a:prstGeom>
            <a:effectLst/>
          </p:spPr>
        </p:pic>
        <p:pic>
          <p:nvPicPr>
            <p:cNvPr id="2146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949182" y="3144340"/>
              <a:ext cx="241569" cy="1014461"/>
            </a:xfrm>
            <a:prstGeom prst="rect">
              <a:avLst/>
            </a:prstGeom>
            <a:effectLst/>
          </p:spPr>
        </p:pic>
        <p:pic>
          <p:nvPicPr>
            <p:cNvPr id="2148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4965700" y="2836336"/>
              <a:ext cx="243296" cy="1147559"/>
            </a:xfrm>
            <a:prstGeom prst="rect">
              <a:avLst/>
            </a:prstGeom>
            <a:effectLst/>
          </p:spPr>
        </p:pic>
        <p:pic>
          <p:nvPicPr>
            <p:cNvPr id="2150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6807200" y="2924393"/>
              <a:ext cx="463550" cy="900752"/>
            </a:xfrm>
            <a:prstGeom prst="rect">
              <a:avLst/>
            </a:prstGeom>
            <a:effectLst/>
          </p:spPr>
        </p:pic>
        <p:pic>
          <p:nvPicPr>
            <p:cNvPr id="2152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533677" y="4509593"/>
              <a:ext cx="111350" cy="579202"/>
            </a:xfrm>
            <a:prstGeom prst="rect">
              <a:avLst/>
            </a:prstGeom>
            <a:effectLst/>
          </p:spPr>
        </p:pic>
        <p:pic>
          <p:nvPicPr>
            <p:cNvPr id="2154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2406650" y="4841144"/>
              <a:ext cx="317500" cy="133351"/>
            </a:xfrm>
            <a:prstGeom prst="rect">
              <a:avLst/>
            </a:prstGeom>
            <a:effectLst/>
          </p:spPr>
        </p:pic>
        <p:pic>
          <p:nvPicPr>
            <p:cNvPr id="215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76550" y="488559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158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3041955" y="4741501"/>
              <a:ext cx="227355" cy="661635"/>
            </a:xfrm>
            <a:prstGeom prst="rect">
              <a:avLst/>
            </a:prstGeom>
            <a:effectLst/>
          </p:spPr>
        </p:pic>
        <p:pic>
          <p:nvPicPr>
            <p:cNvPr id="2160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3803649" y="4726844"/>
              <a:ext cx="266701" cy="69851"/>
            </a:xfrm>
            <a:prstGeom prst="rect">
              <a:avLst/>
            </a:prstGeom>
            <a:effectLst/>
          </p:spPr>
        </p:pic>
        <p:pic>
          <p:nvPicPr>
            <p:cNvPr id="2162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854450" y="4847494"/>
              <a:ext cx="298450" cy="95251"/>
            </a:xfrm>
            <a:prstGeom prst="rect">
              <a:avLst/>
            </a:prstGeom>
            <a:effectLst/>
          </p:spPr>
        </p:pic>
        <p:pic>
          <p:nvPicPr>
            <p:cNvPr id="2164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4687345" y="4411461"/>
              <a:ext cx="189456" cy="636319"/>
            </a:xfrm>
            <a:prstGeom prst="rect">
              <a:avLst/>
            </a:prstGeom>
            <a:effectLst/>
          </p:spPr>
        </p:pic>
        <p:pic>
          <p:nvPicPr>
            <p:cNvPr id="2166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5048250" y="4461850"/>
              <a:ext cx="184150" cy="474545"/>
            </a:xfrm>
            <a:prstGeom prst="rect">
              <a:avLst/>
            </a:prstGeom>
            <a:effectLst/>
          </p:spPr>
        </p:pic>
        <p:pic>
          <p:nvPicPr>
            <p:cNvPr id="2168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4902200" y="4714144"/>
              <a:ext cx="292100" cy="127001"/>
            </a:xfrm>
            <a:prstGeom prst="rect">
              <a:avLst/>
            </a:prstGeom>
            <a:effectLst/>
          </p:spPr>
        </p:pic>
        <p:pic>
          <p:nvPicPr>
            <p:cNvPr id="2170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264150" y="475224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172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5377965" y="4455214"/>
              <a:ext cx="446926" cy="678847"/>
            </a:xfrm>
            <a:prstGeom prst="rect">
              <a:avLst/>
            </a:prstGeom>
            <a:effectLst/>
          </p:spPr>
        </p:pic>
        <p:pic>
          <p:nvPicPr>
            <p:cNvPr id="2174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6299200" y="4631594"/>
              <a:ext cx="285750" cy="69851"/>
            </a:xfrm>
            <a:prstGeom prst="rect">
              <a:avLst/>
            </a:prstGeom>
            <a:effectLst/>
          </p:spPr>
        </p:pic>
        <p:pic>
          <p:nvPicPr>
            <p:cNvPr id="2176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6440601" y="4542694"/>
              <a:ext cx="74500" cy="279401"/>
            </a:xfrm>
            <a:prstGeom prst="rect">
              <a:avLst/>
            </a:prstGeom>
            <a:effectLst/>
          </p:spPr>
        </p:pic>
        <p:pic>
          <p:nvPicPr>
            <p:cNvPr id="2178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6813033" y="4300955"/>
              <a:ext cx="248167" cy="543100"/>
            </a:xfrm>
            <a:prstGeom prst="rect">
              <a:avLst/>
            </a:prstGeom>
            <a:effectLst/>
          </p:spPr>
        </p:pic>
        <p:pic>
          <p:nvPicPr>
            <p:cNvPr id="2180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7072702" y="4563215"/>
              <a:ext cx="197623" cy="403985"/>
            </a:xfrm>
            <a:prstGeom prst="rect">
              <a:avLst/>
            </a:prstGeom>
            <a:effectLst/>
          </p:spPr>
        </p:pic>
        <p:pic>
          <p:nvPicPr>
            <p:cNvPr id="2182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378700" y="469509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184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7513139" y="4190184"/>
              <a:ext cx="617306" cy="592860"/>
            </a:xfrm>
            <a:prstGeom prst="rect">
              <a:avLst/>
            </a:prstGeom>
            <a:effectLst/>
          </p:spPr>
        </p:pic>
        <p:pic>
          <p:nvPicPr>
            <p:cNvPr id="2186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7981950" y="4141392"/>
              <a:ext cx="304800" cy="585453"/>
            </a:xfrm>
            <a:prstGeom prst="rect">
              <a:avLst/>
            </a:prstGeom>
            <a:effectLst/>
          </p:spPr>
        </p:pic>
        <p:pic>
          <p:nvPicPr>
            <p:cNvPr id="2188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7848599" y="4454973"/>
              <a:ext cx="323851" cy="68672"/>
            </a:xfrm>
            <a:prstGeom prst="rect">
              <a:avLst/>
            </a:prstGeom>
            <a:effectLst/>
          </p:spPr>
        </p:pic>
        <p:pic>
          <p:nvPicPr>
            <p:cNvPr id="2190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771649" y="5934523"/>
              <a:ext cx="412751" cy="68672"/>
            </a:xfrm>
            <a:prstGeom prst="rect">
              <a:avLst/>
            </a:prstGeom>
            <a:effectLst/>
          </p:spPr>
        </p:pic>
        <p:pic>
          <p:nvPicPr>
            <p:cNvPr id="2192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872145" y="6009544"/>
              <a:ext cx="432905" cy="155817"/>
            </a:xfrm>
            <a:prstGeom prst="rect">
              <a:avLst/>
            </a:prstGeom>
            <a:effectLst/>
          </p:spPr>
        </p:pic>
        <p:pic>
          <p:nvPicPr>
            <p:cNvPr id="2194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2222500" y="5863494"/>
              <a:ext cx="160977" cy="317501"/>
            </a:xfrm>
            <a:prstGeom prst="rect">
              <a:avLst/>
            </a:prstGeom>
            <a:effectLst/>
          </p:spPr>
        </p:pic>
        <p:pic>
          <p:nvPicPr>
            <p:cNvPr id="2196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4603749" y="5139957"/>
              <a:ext cx="927359" cy="132988"/>
            </a:xfrm>
            <a:prstGeom prst="rect">
              <a:avLst/>
            </a:prstGeom>
            <a:effectLst/>
          </p:spPr>
        </p:pic>
        <p:pic>
          <p:nvPicPr>
            <p:cNvPr id="2198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4727547" y="5199637"/>
              <a:ext cx="644553" cy="102941"/>
            </a:xfrm>
            <a:prstGeom prst="rect">
              <a:avLst/>
            </a:prstGeom>
            <a:effectLst/>
          </p:spPr>
        </p:pic>
        <p:pic>
          <p:nvPicPr>
            <p:cNvPr id="2200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3128105" y="5701019"/>
              <a:ext cx="168676" cy="604859"/>
            </a:xfrm>
            <a:prstGeom prst="rect">
              <a:avLst/>
            </a:prstGeom>
            <a:effectLst/>
          </p:spPr>
        </p:pic>
        <p:pic>
          <p:nvPicPr>
            <p:cNvPr id="2202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3454400" y="5711545"/>
              <a:ext cx="156634" cy="507550"/>
            </a:xfrm>
            <a:prstGeom prst="rect">
              <a:avLst/>
            </a:prstGeom>
            <a:effectLst/>
          </p:spPr>
        </p:pic>
        <p:pic>
          <p:nvPicPr>
            <p:cNvPr id="2204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3327399" y="5994566"/>
              <a:ext cx="266701" cy="129279"/>
            </a:xfrm>
            <a:prstGeom prst="rect">
              <a:avLst/>
            </a:prstGeom>
            <a:effectLst/>
          </p:spPr>
        </p:pic>
        <p:pic>
          <p:nvPicPr>
            <p:cNvPr id="220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13150" y="601589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208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3785608" y="5715968"/>
              <a:ext cx="276276" cy="471361"/>
            </a:xfrm>
            <a:prstGeom prst="rect">
              <a:avLst/>
            </a:prstGeom>
            <a:effectLst/>
          </p:spPr>
        </p:pic>
        <p:pic>
          <p:nvPicPr>
            <p:cNvPr id="2210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4057649" y="5976575"/>
              <a:ext cx="206129" cy="361717"/>
            </a:xfrm>
            <a:prstGeom prst="rect">
              <a:avLst/>
            </a:prstGeom>
            <a:effectLst/>
          </p:spPr>
        </p:pic>
        <p:pic>
          <p:nvPicPr>
            <p:cNvPr id="2212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4629150" y="5907944"/>
              <a:ext cx="234950" cy="57151"/>
            </a:xfrm>
            <a:prstGeom prst="rect">
              <a:avLst/>
            </a:prstGeom>
            <a:effectLst/>
          </p:spPr>
        </p:pic>
        <p:pic>
          <p:nvPicPr>
            <p:cNvPr id="2214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4648199" y="6015894"/>
              <a:ext cx="273051" cy="63501"/>
            </a:xfrm>
            <a:prstGeom prst="rect">
              <a:avLst/>
            </a:prstGeom>
            <a:effectLst/>
          </p:spPr>
        </p:pic>
        <p:pic>
          <p:nvPicPr>
            <p:cNvPr id="221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94400" y="593969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218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5471759" y="5547171"/>
              <a:ext cx="262292" cy="539928"/>
            </a:xfrm>
            <a:prstGeom prst="rect">
              <a:avLst/>
            </a:prstGeom>
            <a:effectLst/>
          </p:spPr>
        </p:pic>
        <p:pic>
          <p:nvPicPr>
            <p:cNvPr id="2220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5965735" y="5954095"/>
              <a:ext cx="60416" cy="61800"/>
            </a:xfrm>
            <a:prstGeom prst="rect">
              <a:avLst/>
            </a:prstGeom>
            <a:effectLst/>
          </p:spPr>
        </p:pic>
        <p:pic>
          <p:nvPicPr>
            <p:cNvPr id="2222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6115050" y="5795383"/>
              <a:ext cx="292100" cy="645465"/>
            </a:xfrm>
            <a:prstGeom prst="rect">
              <a:avLst/>
            </a:prstGeom>
            <a:effectLst/>
          </p:spPr>
        </p:pic>
        <p:pic>
          <p:nvPicPr>
            <p:cNvPr id="2224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6692900" y="5952394"/>
              <a:ext cx="304800" cy="82551"/>
            </a:xfrm>
            <a:prstGeom prst="rect">
              <a:avLst/>
            </a:prstGeom>
            <a:effectLst/>
          </p:spPr>
        </p:pic>
        <p:pic>
          <p:nvPicPr>
            <p:cNvPr id="2226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7387321" y="5459049"/>
              <a:ext cx="184873" cy="685281"/>
            </a:xfrm>
            <a:prstGeom prst="rect">
              <a:avLst/>
            </a:prstGeom>
            <a:effectLst/>
          </p:spPr>
        </p:pic>
        <p:pic>
          <p:nvPicPr>
            <p:cNvPr id="2228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7666184" y="5770371"/>
              <a:ext cx="217623" cy="450261"/>
            </a:xfrm>
            <a:prstGeom prst="rect">
              <a:avLst/>
            </a:prstGeom>
            <a:effectLst/>
          </p:spPr>
        </p:pic>
        <p:pic>
          <p:nvPicPr>
            <p:cNvPr id="2230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026400" y="5920644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232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8168499" y="5569277"/>
              <a:ext cx="321452" cy="403119"/>
            </a:xfrm>
            <a:prstGeom prst="rect">
              <a:avLst/>
            </a:prstGeom>
            <a:effectLst/>
          </p:spPr>
        </p:pic>
        <p:pic>
          <p:nvPicPr>
            <p:cNvPr id="2234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8566149" y="5526128"/>
              <a:ext cx="190501" cy="482475"/>
            </a:xfrm>
            <a:prstGeom prst="rect">
              <a:avLst/>
            </a:prstGeom>
            <a:effectLst/>
          </p:spPr>
        </p:pic>
        <p:pic>
          <p:nvPicPr>
            <p:cNvPr id="2236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8458200" y="5768244"/>
              <a:ext cx="311150" cy="95251"/>
            </a:xfrm>
            <a:prstGeom prst="rect">
              <a:avLst/>
            </a:prstGeom>
            <a:effectLst/>
          </p:spPr>
        </p:pic>
        <p:pic>
          <p:nvPicPr>
            <p:cNvPr id="2238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2331896" y="5241194"/>
              <a:ext cx="7094968" cy="1504225"/>
            </a:xfrm>
            <a:prstGeom prst="rect">
              <a:avLst/>
            </a:prstGeom>
            <a:effectLst/>
          </p:spPr>
        </p:pic>
        <p:pic>
          <p:nvPicPr>
            <p:cNvPr id="2240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9359899" y="853608"/>
              <a:ext cx="1103904" cy="17118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1" name="Drawing"/>
          <p:cNvGrpSpPr/>
          <p:nvPr/>
        </p:nvGrpSpPr>
        <p:grpSpPr>
          <a:xfrm>
            <a:off x="868694" y="1120775"/>
            <a:ext cx="11971006" cy="7969003"/>
            <a:chOff x="0" y="-19050"/>
            <a:chExt cx="11971005" cy="7969002"/>
          </a:xfrm>
        </p:grpSpPr>
        <p:sp>
          <p:nvSpPr>
            <p:cNvPr id="2244" name="Line"/>
            <p:cNvSpPr/>
            <p:nvPr/>
          </p:nvSpPr>
          <p:spPr>
            <a:xfrm>
              <a:off x="1322055" y="447675"/>
              <a:ext cx="279401" cy="38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826"/>
                    <a:pt x="3600" y="1652"/>
                    <a:pt x="5891" y="3895"/>
                  </a:cubicBezTo>
                  <a:cubicBezTo>
                    <a:pt x="8182" y="6138"/>
                    <a:pt x="10964" y="9797"/>
                    <a:pt x="13255" y="12866"/>
                  </a:cubicBezTo>
                  <a:cubicBezTo>
                    <a:pt x="15545" y="15934"/>
                    <a:pt x="17345" y="18413"/>
                    <a:pt x="18655" y="19770"/>
                  </a:cubicBezTo>
                  <a:cubicBezTo>
                    <a:pt x="19964" y="21128"/>
                    <a:pt x="20782" y="213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1264905" y="396875"/>
              <a:ext cx="387351" cy="52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92" y="88"/>
                    <a:pt x="20184" y="176"/>
                    <a:pt x="19239" y="966"/>
                  </a:cubicBezTo>
                  <a:cubicBezTo>
                    <a:pt x="18295" y="1756"/>
                    <a:pt x="17115" y="3249"/>
                    <a:pt x="15580" y="5224"/>
                  </a:cubicBezTo>
                  <a:cubicBezTo>
                    <a:pt x="14046" y="7200"/>
                    <a:pt x="12157" y="9659"/>
                    <a:pt x="10033" y="11985"/>
                  </a:cubicBezTo>
                  <a:cubicBezTo>
                    <a:pt x="7908" y="14312"/>
                    <a:pt x="5548" y="16507"/>
                    <a:pt x="3836" y="18088"/>
                  </a:cubicBezTo>
                  <a:cubicBezTo>
                    <a:pt x="2125" y="19668"/>
                    <a:pt x="1062" y="206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1739111" y="568324"/>
              <a:ext cx="433845" cy="16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1360" y="21316"/>
                  </a:moveTo>
                  <a:cubicBezTo>
                    <a:pt x="836" y="20463"/>
                    <a:pt x="311" y="19611"/>
                    <a:pt x="102" y="18474"/>
                  </a:cubicBezTo>
                  <a:cubicBezTo>
                    <a:pt x="-108" y="17337"/>
                    <a:pt x="-3" y="15916"/>
                    <a:pt x="521" y="13926"/>
                  </a:cubicBezTo>
                  <a:cubicBezTo>
                    <a:pt x="1045" y="11937"/>
                    <a:pt x="1989" y="9379"/>
                    <a:pt x="3038" y="7958"/>
                  </a:cubicBezTo>
                  <a:cubicBezTo>
                    <a:pt x="4086" y="6537"/>
                    <a:pt x="5240" y="6253"/>
                    <a:pt x="6288" y="6537"/>
                  </a:cubicBezTo>
                  <a:cubicBezTo>
                    <a:pt x="7337" y="6821"/>
                    <a:pt x="8280" y="7674"/>
                    <a:pt x="9329" y="10089"/>
                  </a:cubicBezTo>
                  <a:cubicBezTo>
                    <a:pt x="10377" y="12505"/>
                    <a:pt x="11531" y="16484"/>
                    <a:pt x="12370" y="18758"/>
                  </a:cubicBezTo>
                  <a:cubicBezTo>
                    <a:pt x="13209" y="21032"/>
                    <a:pt x="13733" y="21600"/>
                    <a:pt x="14257" y="21600"/>
                  </a:cubicBezTo>
                  <a:cubicBezTo>
                    <a:pt x="14781" y="21600"/>
                    <a:pt x="15306" y="21032"/>
                    <a:pt x="16197" y="18616"/>
                  </a:cubicBezTo>
                  <a:cubicBezTo>
                    <a:pt x="17088" y="16200"/>
                    <a:pt x="18346" y="11937"/>
                    <a:pt x="19290" y="8526"/>
                  </a:cubicBezTo>
                  <a:cubicBezTo>
                    <a:pt x="20234" y="5116"/>
                    <a:pt x="20863" y="2558"/>
                    <a:pt x="214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2483542" y="352930"/>
              <a:ext cx="279964" cy="420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29" fill="norm" stroke="1" extrusionOk="0">
                  <a:moveTo>
                    <a:pt x="2967" y="6039"/>
                  </a:moveTo>
                  <a:cubicBezTo>
                    <a:pt x="2804" y="9764"/>
                    <a:pt x="2642" y="13488"/>
                    <a:pt x="2398" y="16148"/>
                  </a:cubicBezTo>
                  <a:cubicBezTo>
                    <a:pt x="2155" y="18808"/>
                    <a:pt x="1830" y="20404"/>
                    <a:pt x="1505" y="20936"/>
                  </a:cubicBezTo>
                  <a:cubicBezTo>
                    <a:pt x="1180" y="21468"/>
                    <a:pt x="855" y="20936"/>
                    <a:pt x="531" y="18861"/>
                  </a:cubicBezTo>
                  <a:cubicBezTo>
                    <a:pt x="206" y="16786"/>
                    <a:pt x="-119" y="13168"/>
                    <a:pt x="43" y="10455"/>
                  </a:cubicBezTo>
                  <a:cubicBezTo>
                    <a:pt x="206" y="7742"/>
                    <a:pt x="855" y="5933"/>
                    <a:pt x="1505" y="4816"/>
                  </a:cubicBezTo>
                  <a:cubicBezTo>
                    <a:pt x="2155" y="3699"/>
                    <a:pt x="2804" y="3273"/>
                    <a:pt x="3454" y="3273"/>
                  </a:cubicBezTo>
                  <a:cubicBezTo>
                    <a:pt x="4104" y="3273"/>
                    <a:pt x="4753" y="3699"/>
                    <a:pt x="5809" y="5348"/>
                  </a:cubicBezTo>
                  <a:cubicBezTo>
                    <a:pt x="6864" y="6997"/>
                    <a:pt x="8326" y="9870"/>
                    <a:pt x="10113" y="12370"/>
                  </a:cubicBezTo>
                  <a:cubicBezTo>
                    <a:pt x="11899" y="14871"/>
                    <a:pt x="14010" y="16999"/>
                    <a:pt x="15472" y="18116"/>
                  </a:cubicBezTo>
                  <a:cubicBezTo>
                    <a:pt x="16934" y="19234"/>
                    <a:pt x="17746" y="19340"/>
                    <a:pt x="18395" y="19074"/>
                  </a:cubicBezTo>
                  <a:cubicBezTo>
                    <a:pt x="19045" y="18808"/>
                    <a:pt x="19532" y="18169"/>
                    <a:pt x="19938" y="15935"/>
                  </a:cubicBezTo>
                  <a:cubicBezTo>
                    <a:pt x="20344" y="13701"/>
                    <a:pt x="20669" y="9870"/>
                    <a:pt x="20831" y="7103"/>
                  </a:cubicBezTo>
                  <a:cubicBezTo>
                    <a:pt x="20994" y="4337"/>
                    <a:pt x="20994" y="2635"/>
                    <a:pt x="20994" y="1517"/>
                  </a:cubicBezTo>
                  <a:cubicBezTo>
                    <a:pt x="20994" y="400"/>
                    <a:pt x="20994" y="-132"/>
                    <a:pt x="21075" y="28"/>
                  </a:cubicBezTo>
                  <a:cubicBezTo>
                    <a:pt x="21156" y="187"/>
                    <a:pt x="21319" y="1038"/>
                    <a:pt x="21481" y="1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2830925" y="555624"/>
              <a:ext cx="151745" cy="178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146" fill="norm" stroke="1" extrusionOk="0">
                  <a:moveTo>
                    <a:pt x="10992" y="5274"/>
                  </a:moveTo>
                  <a:cubicBezTo>
                    <a:pt x="10992" y="4019"/>
                    <a:pt x="10992" y="2763"/>
                    <a:pt x="10400" y="1758"/>
                  </a:cubicBezTo>
                  <a:cubicBezTo>
                    <a:pt x="9808" y="753"/>
                    <a:pt x="8625" y="0"/>
                    <a:pt x="7441" y="0"/>
                  </a:cubicBezTo>
                  <a:cubicBezTo>
                    <a:pt x="6258" y="0"/>
                    <a:pt x="5074" y="753"/>
                    <a:pt x="3595" y="3391"/>
                  </a:cubicBezTo>
                  <a:cubicBezTo>
                    <a:pt x="2115" y="6028"/>
                    <a:pt x="340" y="10549"/>
                    <a:pt x="44" y="13940"/>
                  </a:cubicBezTo>
                  <a:cubicBezTo>
                    <a:pt x="-252" y="17330"/>
                    <a:pt x="932" y="19591"/>
                    <a:pt x="4186" y="20595"/>
                  </a:cubicBezTo>
                  <a:cubicBezTo>
                    <a:pt x="7441" y="21600"/>
                    <a:pt x="12767" y="21349"/>
                    <a:pt x="16170" y="18837"/>
                  </a:cubicBezTo>
                  <a:cubicBezTo>
                    <a:pt x="19573" y="16326"/>
                    <a:pt x="21052" y="11553"/>
                    <a:pt x="21200" y="8665"/>
                  </a:cubicBezTo>
                  <a:cubicBezTo>
                    <a:pt x="21348" y="5777"/>
                    <a:pt x="20164" y="4772"/>
                    <a:pt x="17649" y="4647"/>
                  </a:cubicBezTo>
                  <a:cubicBezTo>
                    <a:pt x="15134" y="4521"/>
                    <a:pt x="11288" y="5274"/>
                    <a:pt x="7441" y="6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3036555" y="530224"/>
              <a:ext cx="146051" cy="25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3240"/>
                  </a:moveTo>
                  <a:cubicBezTo>
                    <a:pt x="1565" y="3060"/>
                    <a:pt x="3130" y="2880"/>
                    <a:pt x="4226" y="3240"/>
                  </a:cubicBezTo>
                  <a:cubicBezTo>
                    <a:pt x="5322" y="3600"/>
                    <a:pt x="5948" y="4500"/>
                    <a:pt x="7357" y="7020"/>
                  </a:cubicBezTo>
                  <a:cubicBezTo>
                    <a:pt x="8765" y="9540"/>
                    <a:pt x="10957" y="13680"/>
                    <a:pt x="12052" y="16200"/>
                  </a:cubicBezTo>
                  <a:cubicBezTo>
                    <a:pt x="13148" y="18720"/>
                    <a:pt x="13148" y="19620"/>
                    <a:pt x="12522" y="20340"/>
                  </a:cubicBezTo>
                  <a:cubicBezTo>
                    <a:pt x="11896" y="21060"/>
                    <a:pt x="10643" y="21600"/>
                    <a:pt x="9391" y="21420"/>
                  </a:cubicBezTo>
                  <a:cubicBezTo>
                    <a:pt x="8139" y="21240"/>
                    <a:pt x="6887" y="20340"/>
                    <a:pt x="6261" y="18000"/>
                  </a:cubicBezTo>
                  <a:cubicBezTo>
                    <a:pt x="5635" y="15660"/>
                    <a:pt x="5635" y="11880"/>
                    <a:pt x="8296" y="8640"/>
                  </a:cubicBezTo>
                  <a:cubicBezTo>
                    <a:pt x="10957" y="5400"/>
                    <a:pt x="1627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3252455" y="568325"/>
              <a:ext cx="25400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2667"/>
                    <a:pt x="1440" y="5333"/>
                    <a:pt x="1800" y="8400"/>
                  </a:cubicBezTo>
                  <a:cubicBezTo>
                    <a:pt x="2160" y="11467"/>
                    <a:pt x="2160" y="14933"/>
                    <a:pt x="2160" y="17467"/>
                  </a:cubicBezTo>
                  <a:cubicBezTo>
                    <a:pt x="2160" y="20000"/>
                    <a:pt x="2160" y="21600"/>
                    <a:pt x="2160" y="21600"/>
                  </a:cubicBezTo>
                  <a:cubicBezTo>
                    <a:pt x="2160" y="21600"/>
                    <a:pt x="2160" y="20000"/>
                    <a:pt x="2610" y="16533"/>
                  </a:cubicBezTo>
                  <a:cubicBezTo>
                    <a:pt x="3060" y="13067"/>
                    <a:pt x="3960" y="7733"/>
                    <a:pt x="4860" y="4533"/>
                  </a:cubicBezTo>
                  <a:cubicBezTo>
                    <a:pt x="5760" y="1333"/>
                    <a:pt x="6660" y="267"/>
                    <a:pt x="7200" y="400"/>
                  </a:cubicBezTo>
                  <a:cubicBezTo>
                    <a:pt x="7740" y="533"/>
                    <a:pt x="7920" y="1867"/>
                    <a:pt x="8010" y="3867"/>
                  </a:cubicBezTo>
                  <a:cubicBezTo>
                    <a:pt x="8100" y="5867"/>
                    <a:pt x="8100" y="8533"/>
                    <a:pt x="8100" y="10533"/>
                  </a:cubicBezTo>
                  <a:cubicBezTo>
                    <a:pt x="8100" y="12533"/>
                    <a:pt x="8100" y="13867"/>
                    <a:pt x="8370" y="13867"/>
                  </a:cubicBezTo>
                  <a:cubicBezTo>
                    <a:pt x="8640" y="13867"/>
                    <a:pt x="9180" y="12533"/>
                    <a:pt x="10260" y="10133"/>
                  </a:cubicBezTo>
                  <a:cubicBezTo>
                    <a:pt x="11340" y="7733"/>
                    <a:pt x="12960" y="4267"/>
                    <a:pt x="14220" y="2400"/>
                  </a:cubicBezTo>
                  <a:cubicBezTo>
                    <a:pt x="15480" y="533"/>
                    <a:pt x="16380" y="267"/>
                    <a:pt x="17010" y="933"/>
                  </a:cubicBezTo>
                  <a:cubicBezTo>
                    <a:pt x="17640" y="1600"/>
                    <a:pt x="18000" y="3200"/>
                    <a:pt x="18270" y="5733"/>
                  </a:cubicBezTo>
                  <a:cubicBezTo>
                    <a:pt x="18540" y="8267"/>
                    <a:pt x="18720" y="11733"/>
                    <a:pt x="19260" y="14000"/>
                  </a:cubicBezTo>
                  <a:cubicBezTo>
                    <a:pt x="19800" y="16267"/>
                    <a:pt x="20700" y="17333"/>
                    <a:pt x="21600" y="18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3567753" y="301362"/>
              <a:ext cx="351453" cy="38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11" fill="norm" stroke="1" extrusionOk="0">
                  <a:moveTo>
                    <a:pt x="5567" y="16214"/>
                  </a:moveTo>
                  <a:cubicBezTo>
                    <a:pt x="5567" y="15627"/>
                    <a:pt x="5567" y="15040"/>
                    <a:pt x="5308" y="14571"/>
                  </a:cubicBezTo>
                  <a:cubicBezTo>
                    <a:pt x="5050" y="14101"/>
                    <a:pt x="4532" y="13749"/>
                    <a:pt x="3886" y="13925"/>
                  </a:cubicBezTo>
                  <a:cubicBezTo>
                    <a:pt x="3239" y="14101"/>
                    <a:pt x="2463" y="14806"/>
                    <a:pt x="1751" y="15862"/>
                  </a:cubicBezTo>
                  <a:cubicBezTo>
                    <a:pt x="1040" y="16919"/>
                    <a:pt x="393" y="18327"/>
                    <a:pt x="135" y="19325"/>
                  </a:cubicBezTo>
                  <a:cubicBezTo>
                    <a:pt x="-124" y="20323"/>
                    <a:pt x="5" y="20910"/>
                    <a:pt x="393" y="21204"/>
                  </a:cubicBezTo>
                  <a:cubicBezTo>
                    <a:pt x="781" y="21497"/>
                    <a:pt x="1428" y="21497"/>
                    <a:pt x="2269" y="21086"/>
                  </a:cubicBezTo>
                  <a:cubicBezTo>
                    <a:pt x="3110" y="20675"/>
                    <a:pt x="4144" y="19854"/>
                    <a:pt x="4985" y="19208"/>
                  </a:cubicBezTo>
                  <a:cubicBezTo>
                    <a:pt x="5826" y="18562"/>
                    <a:pt x="6472" y="18093"/>
                    <a:pt x="6860" y="18210"/>
                  </a:cubicBezTo>
                  <a:cubicBezTo>
                    <a:pt x="7248" y="18327"/>
                    <a:pt x="7378" y="19032"/>
                    <a:pt x="7636" y="19619"/>
                  </a:cubicBezTo>
                  <a:cubicBezTo>
                    <a:pt x="7895" y="20206"/>
                    <a:pt x="8283" y="20675"/>
                    <a:pt x="8801" y="20910"/>
                  </a:cubicBezTo>
                  <a:cubicBezTo>
                    <a:pt x="9318" y="21145"/>
                    <a:pt x="9965" y="21145"/>
                    <a:pt x="10870" y="20617"/>
                  </a:cubicBezTo>
                  <a:cubicBezTo>
                    <a:pt x="11775" y="20088"/>
                    <a:pt x="12939" y="19032"/>
                    <a:pt x="13974" y="16919"/>
                  </a:cubicBezTo>
                  <a:cubicBezTo>
                    <a:pt x="15009" y="14806"/>
                    <a:pt x="15914" y="11636"/>
                    <a:pt x="16496" y="8819"/>
                  </a:cubicBezTo>
                  <a:cubicBezTo>
                    <a:pt x="17078" y="6001"/>
                    <a:pt x="17337" y="3536"/>
                    <a:pt x="17466" y="2010"/>
                  </a:cubicBezTo>
                  <a:cubicBezTo>
                    <a:pt x="17596" y="484"/>
                    <a:pt x="17596" y="-103"/>
                    <a:pt x="17402" y="14"/>
                  </a:cubicBezTo>
                  <a:cubicBezTo>
                    <a:pt x="17208" y="132"/>
                    <a:pt x="16820" y="954"/>
                    <a:pt x="16173" y="3008"/>
                  </a:cubicBezTo>
                  <a:cubicBezTo>
                    <a:pt x="15526" y="5062"/>
                    <a:pt x="14621" y="8349"/>
                    <a:pt x="14233" y="10932"/>
                  </a:cubicBezTo>
                  <a:cubicBezTo>
                    <a:pt x="13845" y="13514"/>
                    <a:pt x="13974" y="15393"/>
                    <a:pt x="15268" y="16977"/>
                  </a:cubicBezTo>
                  <a:cubicBezTo>
                    <a:pt x="16561" y="18562"/>
                    <a:pt x="19019" y="19854"/>
                    <a:pt x="21476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4201596" y="282566"/>
              <a:ext cx="143060" cy="425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493" fill="norm" stroke="1" extrusionOk="0">
                  <a:moveTo>
                    <a:pt x="20855" y="1925"/>
                  </a:moveTo>
                  <a:cubicBezTo>
                    <a:pt x="20546" y="1390"/>
                    <a:pt x="20238" y="855"/>
                    <a:pt x="19312" y="481"/>
                  </a:cubicBezTo>
                  <a:cubicBezTo>
                    <a:pt x="18386" y="107"/>
                    <a:pt x="16844" y="-107"/>
                    <a:pt x="15455" y="53"/>
                  </a:cubicBezTo>
                  <a:cubicBezTo>
                    <a:pt x="14066" y="214"/>
                    <a:pt x="12832" y="748"/>
                    <a:pt x="10055" y="2994"/>
                  </a:cubicBezTo>
                  <a:cubicBezTo>
                    <a:pt x="7278" y="5240"/>
                    <a:pt x="2958" y="9196"/>
                    <a:pt x="1106" y="12243"/>
                  </a:cubicBezTo>
                  <a:cubicBezTo>
                    <a:pt x="-745" y="15291"/>
                    <a:pt x="-128" y="17430"/>
                    <a:pt x="1878" y="18820"/>
                  </a:cubicBezTo>
                  <a:cubicBezTo>
                    <a:pt x="3884" y="20210"/>
                    <a:pt x="7278" y="20851"/>
                    <a:pt x="10672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4376405" y="454025"/>
              <a:ext cx="323851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76" y="17687"/>
                    <a:pt x="3953" y="13774"/>
                    <a:pt x="5224" y="10643"/>
                  </a:cubicBezTo>
                  <a:cubicBezTo>
                    <a:pt x="6494" y="7513"/>
                    <a:pt x="7059" y="5165"/>
                    <a:pt x="7200" y="3443"/>
                  </a:cubicBezTo>
                  <a:cubicBezTo>
                    <a:pt x="7341" y="1722"/>
                    <a:pt x="7059" y="626"/>
                    <a:pt x="6635" y="783"/>
                  </a:cubicBezTo>
                  <a:cubicBezTo>
                    <a:pt x="6212" y="939"/>
                    <a:pt x="5647" y="2348"/>
                    <a:pt x="5294" y="4617"/>
                  </a:cubicBezTo>
                  <a:cubicBezTo>
                    <a:pt x="4941" y="6887"/>
                    <a:pt x="4800" y="10017"/>
                    <a:pt x="4941" y="11896"/>
                  </a:cubicBezTo>
                  <a:cubicBezTo>
                    <a:pt x="5082" y="13774"/>
                    <a:pt x="5506" y="14400"/>
                    <a:pt x="6071" y="14791"/>
                  </a:cubicBezTo>
                  <a:cubicBezTo>
                    <a:pt x="6635" y="15183"/>
                    <a:pt x="7341" y="15339"/>
                    <a:pt x="8400" y="15026"/>
                  </a:cubicBezTo>
                  <a:cubicBezTo>
                    <a:pt x="9459" y="14713"/>
                    <a:pt x="10871" y="13930"/>
                    <a:pt x="12494" y="11661"/>
                  </a:cubicBezTo>
                  <a:cubicBezTo>
                    <a:pt x="14118" y="9391"/>
                    <a:pt x="15953" y="5635"/>
                    <a:pt x="16871" y="3287"/>
                  </a:cubicBezTo>
                  <a:cubicBezTo>
                    <a:pt x="17788" y="939"/>
                    <a:pt x="17788" y="0"/>
                    <a:pt x="17647" y="0"/>
                  </a:cubicBezTo>
                  <a:cubicBezTo>
                    <a:pt x="17506" y="0"/>
                    <a:pt x="17224" y="939"/>
                    <a:pt x="17012" y="2896"/>
                  </a:cubicBezTo>
                  <a:cubicBezTo>
                    <a:pt x="16800" y="4852"/>
                    <a:pt x="16659" y="7826"/>
                    <a:pt x="17012" y="10096"/>
                  </a:cubicBezTo>
                  <a:cubicBezTo>
                    <a:pt x="17365" y="12365"/>
                    <a:pt x="18212" y="13930"/>
                    <a:pt x="19059" y="14791"/>
                  </a:cubicBezTo>
                  <a:cubicBezTo>
                    <a:pt x="19906" y="15652"/>
                    <a:pt x="20753" y="15809"/>
                    <a:pt x="21600" y="15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4782805" y="631825"/>
              <a:ext cx="3175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5017244" y="487330"/>
              <a:ext cx="375162" cy="13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0593" fill="norm" stroke="1" extrusionOk="0">
                  <a:moveTo>
                    <a:pt x="5429" y="4599"/>
                  </a:moveTo>
                  <a:cubicBezTo>
                    <a:pt x="5309" y="8145"/>
                    <a:pt x="5189" y="11692"/>
                    <a:pt x="4589" y="14593"/>
                  </a:cubicBezTo>
                  <a:cubicBezTo>
                    <a:pt x="3989" y="17495"/>
                    <a:pt x="2909" y="19751"/>
                    <a:pt x="2129" y="20396"/>
                  </a:cubicBezTo>
                  <a:cubicBezTo>
                    <a:pt x="1349" y="21041"/>
                    <a:pt x="869" y="20074"/>
                    <a:pt x="449" y="17978"/>
                  </a:cubicBezTo>
                  <a:cubicBezTo>
                    <a:pt x="29" y="15883"/>
                    <a:pt x="-331" y="12659"/>
                    <a:pt x="509" y="9274"/>
                  </a:cubicBezTo>
                  <a:cubicBezTo>
                    <a:pt x="1349" y="5889"/>
                    <a:pt x="3389" y="2342"/>
                    <a:pt x="5909" y="892"/>
                  </a:cubicBezTo>
                  <a:cubicBezTo>
                    <a:pt x="8429" y="-559"/>
                    <a:pt x="11429" y="86"/>
                    <a:pt x="14069" y="569"/>
                  </a:cubicBezTo>
                  <a:cubicBezTo>
                    <a:pt x="16709" y="1053"/>
                    <a:pt x="18989" y="1375"/>
                    <a:pt x="21269" y="1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5430505" y="235607"/>
              <a:ext cx="247651" cy="163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fill="norm" stroke="1" extrusionOk="0">
                  <a:moveTo>
                    <a:pt x="0" y="4426"/>
                  </a:moveTo>
                  <a:cubicBezTo>
                    <a:pt x="369" y="3059"/>
                    <a:pt x="738" y="1692"/>
                    <a:pt x="1385" y="872"/>
                  </a:cubicBezTo>
                  <a:cubicBezTo>
                    <a:pt x="2031" y="51"/>
                    <a:pt x="2954" y="-222"/>
                    <a:pt x="4246" y="188"/>
                  </a:cubicBezTo>
                  <a:cubicBezTo>
                    <a:pt x="5538" y="598"/>
                    <a:pt x="7200" y="1692"/>
                    <a:pt x="8031" y="3743"/>
                  </a:cubicBezTo>
                  <a:cubicBezTo>
                    <a:pt x="8862" y="5793"/>
                    <a:pt x="8862" y="8801"/>
                    <a:pt x="8123" y="11262"/>
                  </a:cubicBezTo>
                  <a:cubicBezTo>
                    <a:pt x="7385" y="13722"/>
                    <a:pt x="5908" y="15636"/>
                    <a:pt x="4892" y="17140"/>
                  </a:cubicBezTo>
                  <a:cubicBezTo>
                    <a:pt x="3877" y="18644"/>
                    <a:pt x="3323" y="19737"/>
                    <a:pt x="3600" y="20421"/>
                  </a:cubicBezTo>
                  <a:cubicBezTo>
                    <a:pt x="3877" y="21105"/>
                    <a:pt x="4985" y="21378"/>
                    <a:pt x="8123" y="20831"/>
                  </a:cubicBezTo>
                  <a:cubicBezTo>
                    <a:pt x="11262" y="20284"/>
                    <a:pt x="16431" y="18917"/>
                    <a:pt x="21600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5690855" y="200025"/>
              <a:ext cx="16409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600" fill="norm" stroke="1" extrusionOk="0">
                  <a:moveTo>
                    <a:pt x="0" y="0"/>
                  </a:moveTo>
                  <a:cubicBezTo>
                    <a:pt x="2700" y="304"/>
                    <a:pt x="5400" y="608"/>
                    <a:pt x="9045" y="2180"/>
                  </a:cubicBezTo>
                  <a:cubicBezTo>
                    <a:pt x="12690" y="3752"/>
                    <a:pt x="17280" y="6592"/>
                    <a:pt x="19440" y="9380"/>
                  </a:cubicBezTo>
                  <a:cubicBezTo>
                    <a:pt x="21600" y="12169"/>
                    <a:pt x="21330" y="14907"/>
                    <a:pt x="19170" y="16935"/>
                  </a:cubicBezTo>
                  <a:cubicBezTo>
                    <a:pt x="17010" y="18963"/>
                    <a:pt x="12960" y="20282"/>
                    <a:pt x="9585" y="20941"/>
                  </a:cubicBezTo>
                  <a:cubicBezTo>
                    <a:pt x="6210" y="21600"/>
                    <a:pt x="3510" y="21600"/>
                    <a:pt x="8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3434489" y="1671284"/>
              <a:ext cx="91017" cy="45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21600" y="1577"/>
                  </a:moveTo>
                  <a:cubicBezTo>
                    <a:pt x="18586" y="983"/>
                    <a:pt x="15572" y="388"/>
                    <a:pt x="12809" y="141"/>
                  </a:cubicBezTo>
                  <a:cubicBezTo>
                    <a:pt x="10047" y="-107"/>
                    <a:pt x="7535" y="-8"/>
                    <a:pt x="5777" y="289"/>
                  </a:cubicBezTo>
                  <a:cubicBezTo>
                    <a:pt x="4019" y="587"/>
                    <a:pt x="3014" y="1082"/>
                    <a:pt x="2009" y="2766"/>
                  </a:cubicBezTo>
                  <a:cubicBezTo>
                    <a:pt x="1005" y="4451"/>
                    <a:pt x="0" y="7324"/>
                    <a:pt x="0" y="10099"/>
                  </a:cubicBezTo>
                  <a:cubicBezTo>
                    <a:pt x="0" y="12873"/>
                    <a:pt x="1005" y="15548"/>
                    <a:pt x="1256" y="17431"/>
                  </a:cubicBezTo>
                  <a:cubicBezTo>
                    <a:pt x="1507" y="19313"/>
                    <a:pt x="1005" y="20403"/>
                    <a:pt x="502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3315955" y="1965325"/>
              <a:ext cx="1524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7100"/>
                    <a:pt x="7800" y="12600"/>
                    <a:pt x="11400" y="9000"/>
                  </a:cubicBezTo>
                  <a:cubicBezTo>
                    <a:pt x="15000" y="5400"/>
                    <a:pt x="183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3558962" y="1723536"/>
              <a:ext cx="125294" cy="42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438" fill="norm" stroke="1" extrusionOk="0">
                  <a:moveTo>
                    <a:pt x="21310" y="997"/>
                  </a:moveTo>
                  <a:cubicBezTo>
                    <a:pt x="19870" y="565"/>
                    <a:pt x="18430" y="133"/>
                    <a:pt x="16810" y="25"/>
                  </a:cubicBezTo>
                  <a:cubicBezTo>
                    <a:pt x="15190" y="-83"/>
                    <a:pt x="13390" y="133"/>
                    <a:pt x="11230" y="1213"/>
                  </a:cubicBezTo>
                  <a:cubicBezTo>
                    <a:pt x="9070" y="2293"/>
                    <a:pt x="6550" y="4237"/>
                    <a:pt x="4390" y="6937"/>
                  </a:cubicBezTo>
                  <a:cubicBezTo>
                    <a:pt x="2230" y="9637"/>
                    <a:pt x="430" y="13093"/>
                    <a:pt x="70" y="15469"/>
                  </a:cubicBezTo>
                  <a:cubicBezTo>
                    <a:pt x="-290" y="17845"/>
                    <a:pt x="790" y="19141"/>
                    <a:pt x="2230" y="20005"/>
                  </a:cubicBezTo>
                  <a:cubicBezTo>
                    <a:pt x="3670" y="20869"/>
                    <a:pt x="5470" y="21301"/>
                    <a:pt x="7270" y="21409"/>
                  </a:cubicBezTo>
                  <a:cubicBezTo>
                    <a:pt x="9070" y="21517"/>
                    <a:pt x="10870" y="21301"/>
                    <a:pt x="12670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3671555" y="1899948"/>
              <a:ext cx="209551" cy="18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3163"/>
                  </a:moveTo>
                  <a:cubicBezTo>
                    <a:pt x="873" y="1936"/>
                    <a:pt x="1745" y="709"/>
                    <a:pt x="2727" y="218"/>
                  </a:cubicBezTo>
                  <a:cubicBezTo>
                    <a:pt x="3709" y="-273"/>
                    <a:pt x="4800" y="-28"/>
                    <a:pt x="5673" y="1936"/>
                  </a:cubicBezTo>
                  <a:cubicBezTo>
                    <a:pt x="6545" y="3900"/>
                    <a:pt x="7200" y="7582"/>
                    <a:pt x="7200" y="10772"/>
                  </a:cubicBezTo>
                  <a:cubicBezTo>
                    <a:pt x="7200" y="13963"/>
                    <a:pt x="6545" y="16663"/>
                    <a:pt x="5782" y="18504"/>
                  </a:cubicBezTo>
                  <a:cubicBezTo>
                    <a:pt x="5018" y="20345"/>
                    <a:pt x="4145" y="21327"/>
                    <a:pt x="3273" y="21327"/>
                  </a:cubicBezTo>
                  <a:cubicBezTo>
                    <a:pt x="2400" y="21327"/>
                    <a:pt x="1527" y="20345"/>
                    <a:pt x="1745" y="18504"/>
                  </a:cubicBezTo>
                  <a:cubicBezTo>
                    <a:pt x="1964" y="16663"/>
                    <a:pt x="3273" y="13963"/>
                    <a:pt x="5018" y="11141"/>
                  </a:cubicBezTo>
                  <a:cubicBezTo>
                    <a:pt x="6764" y="8318"/>
                    <a:pt x="8945" y="5372"/>
                    <a:pt x="10582" y="3532"/>
                  </a:cubicBezTo>
                  <a:cubicBezTo>
                    <a:pt x="12218" y="1691"/>
                    <a:pt x="13309" y="954"/>
                    <a:pt x="13855" y="1322"/>
                  </a:cubicBezTo>
                  <a:cubicBezTo>
                    <a:pt x="14400" y="1691"/>
                    <a:pt x="14400" y="3163"/>
                    <a:pt x="14182" y="5618"/>
                  </a:cubicBezTo>
                  <a:cubicBezTo>
                    <a:pt x="13964" y="8072"/>
                    <a:pt x="13527" y="11509"/>
                    <a:pt x="14727" y="13963"/>
                  </a:cubicBezTo>
                  <a:cubicBezTo>
                    <a:pt x="15927" y="16418"/>
                    <a:pt x="18764" y="17891"/>
                    <a:pt x="21600" y="19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3912855" y="1755775"/>
              <a:ext cx="87718" cy="42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600" fill="norm" stroke="1" extrusionOk="0">
                  <a:moveTo>
                    <a:pt x="0" y="0"/>
                  </a:moveTo>
                  <a:cubicBezTo>
                    <a:pt x="5526" y="2579"/>
                    <a:pt x="11051" y="5158"/>
                    <a:pt x="15070" y="7952"/>
                  </a:cubicBezTo>
                  <a:cubicBezTo>
                    <a:pt x="19088" y="10746"/>
                    <a:pt x="21600" y="13755"/>
                    <a:pt x="20595" y="16066"/>
                  </a:cubicBezTo>
                  <a:cubicBezTo>
                    <a:pt x="19591" y="18376"/>
                    <a:pt x="15070" y="19988"/>
                    <a:pt x="105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4363705" y="1952625"/>
              <a:ext cx="1333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4363705" y="2092325"/>
              <a:ext cx="1968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5576555" y="1593490"/>
              <a:ext cx="6351" cy="321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1076"/>
                  </a:moveTo>
                  <a:cubicBezTo>
                    <a:pt x="0" y="374"/>
                    <a:pt x="0" y="-327"/>
                    <a:pt x="3600" y="164"/>
                  </a:cubicBezTo>
                  <a:cubicBezTo>
                    <a:pt x="7200" y="655"/>
                    <a:pt x="14400" y="2338"/>
                    <a:pt x="18000" y="6055"/>
                  </a:cubicBezTo>
                  <a:cubicBezTo>
                    <a:pt x="21600" y="9772"/>
                    <a:pt x="21600" y="15522"/>
                    <a:pt x="21600" y="2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5328905" y="1985016"/>
              <a:ext cx="711252" cy="9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55" fill="norm" stroke="1" extrusionOk="0">
                  <a:moveTo>
                    <a:pt x="0" y="21455"/>
                  </a:moveTo>
                  <a:cubicBezTo>
                    <a:pt x="1474" y="20015"/>
                    <a:pt x="2948" y="18575"/>
                    <a:pt x="4999" y="16175"/>
                  </a:cubicBezTo>
                  <a:cubicBezTo>
                    <a:pt x="7050" y="13775"/>
                    <a:pt x="9678" y="10415"/>
                    <a:pt x="12146" y="8015"/>
                  </a:cubicBezTo>
                  <a:cubicBezTo>
                    <a:pt x="14614" y="5615"/>
                    <a:pt x="16921" y="4175"/>
                    <a:pt x="18331" y="2975"/>
                  </a:cubicBezTo>
                  <a:cubicBezTo>
                    <a:pt x="19741" y="1775"/>
                    <a:pt x="20254" y="815"/>
                    <a:pt x="20671" y="335"/>
                  </a:cubicBezTo>
                  <a:cubicBezTo>
                    <a:pt x="21087" y="-145"/>
                    <a:pt x="21408" y="-145"/>
                    <a:pt x="21504" y="575"/>
                  </a:cubicBezTo>
                  <a:cubicBezTo>
                    <a:pt x="21600" y="1295"/>
                    <a:pt x="21472" y="2735"/>
                    <a:pt x="21344" y="4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5278459" y="2365375"/>
              <a:ext cx="336197" cy="13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95" fill="norm" stroke="1" extrusionOk="0">
                  <a:moveTo>
                    <a:pt x="5612" y="2945"/>
                  </a:moveTo>
                  <a:cubicBezTo>
                    <a:pt x="5210" y="8182"/>
                    <a:pt x="4807" y="13418"/>
                    <a:pt x="4338" y="16527"/>
                  </a:cubicBezTo>
                  <a:cubicBezTo>
                    <a:pt x="3868" y="19636"/>
                    <a:pt x="3331" y="20618"/>
                    <a:pt x="2728" y="21109"/>
                  </a:cubicBezTo>
                  <a:cubicBezTo>
                    <a:pt x="2124" y="21600"/>
                    <a:pt x="1453" y="21600"/>
                    <a:pt x="849" y="19964"/>
                  </a:cubicBezTo>
                  <a:cubicBezTo>
                    <a:pt x="246" y="18327"/>
                    <a:pt x="-291" y="15055"/>
                    <a:pt x="179" y="11945"/>
                  </a:cubicBezTo>
                  <a:cubicBezTo>
                    <a:pt x="648" y="8836"/>
                    <a:pt x="2124" y="5891"/>
                    <a:pt x="4405" y="3927"/>
                  </a:cubicBezTo>
                  <a:cubicBezTo>
                    <a:pt x="6685" y="1964"/>
                    <a:pt x="9771" y="982"/>
                    <a:pt x="12723" y="491"/>
                  </a:cubicBezTo>
                  <a:cubicBezTo>
                    <a:pt x="15674" y="0"/>
                    <a:pt x="18492" y="0"/>
                    <a:pt x="213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5659105" y="2155825"/>
              <a:ext cx="431801" cy="43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16043"/>
                  </a:moveTo>
                  <a:cubicBezTo>
                    <a:pt x="424" y="17616"/>
                    <a:pt x="847" y="19188"/>
                    <a:pt x="1218" y="20184"/>
                  </a:cubicBezTo>
                  <a:cubicBezTo>
                    <a:pt x="1588" y="21181"/>
                    <a:pt x="1906" y="21600"/>
                    <a:pt x="2065" y="21495"/>
                  </a:cubicBezTo>
                  <a:cubicBezTo>
                    <a:pt x="2224" y="21390"/>
                    <a:pt x="2224" y="20761"/>
                    <a:pt x="2171" y="18402"/>
                  </a:cubicBezTo>
                  <a:cubicBezTo>
                    <a:pt x="2118" y="16043"/>
                    <a:pt x="2012" y="11953"/>
                    <a:pt x="1906" y="9437"/>
                  </a:cubicBezTo>
                  <a:cubicBezTo>
                    <a:pt x="1800" y="6920"/>
                    <a:pt x="1694" y="5977"/>
                    <a:pt x="1482" y="5295"/>
                  </a:cubicBezTo>
                  <a:cubicBezTo>
                    <a:pt x="1271" y="4614"/>
                    <a:pt x="953" y="4194"/>
                    <a:pt x="1059" y="3932"/>
                  </a:cubicBezTo>
                  <a:cubicBezTo>
                    <a:pt x="1165" y="3670"/>
                    <a:pt x="1694" y="3565"/>
                    <a:pt x="3229" y="3093"/>
                  </a:cubicBezTo>
                  <a:cubicBezTo>
                    <a:pt x="4765" y="2621"/>
                    <a:pt x="7306" y="1783"/>
                    <a:pt x="10271" y="1206"/>
                  </a:cubicBezTo>
                  <a:cubicBezTo>
                    <a:pt x="13235" y="629"/>
                    <a:pt x="16624" y="315"/>
                    <a:pt x="18582" y="157"/>
                  </a:cubicBezTo>
                  <a:cubicBezTo>
                    <a:pt x="20541" y="0"/>
                    <a:pt x="210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5802711" y="2321350"/>
              <a:ext cx="148495" cy="210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276" fill="norm" stroke="1" extrusionOk="0">
                  <a:moveTo>
                    <a:pt x="351" y="3807"/>
                  </a:moveTo>
                  <a:cubicBezTo>
                    <a:pt x="47" y="2737"/>
                    <a:pt x="-257" y="1668"/>
                    <a:pt x="351" y="1026"/>
                  </a:cubicBezTo>
                  <a:cubicBezTo>
                    <a:pt x="960" y="385"/>
                    <a:pt x="2481" y="171"/>
                    <a:pt x="4306" y="64"/>
                  </a:cubicBezTo>
                  <a:cubicBezTo>
                    <a:pt x="6132" y="-43"/>
                    <a:pt x="8261" y="-43"/>
                    <a:pt x="9935" y="278"/>
                  </a:cubicBezTo>
                  <a:cubicBezTo>
                    <a:pt x="11608" y="599"/>
                    <a:pt x="12825" y="1240"/>
                    <a:pt x="12064" y="3700"/>
                  </a:cubicBezTo>
                  <a:cubicBezTo>
                    <a:pt x="11304" y="6159"/>
                    <a:pt x="8566" y="10436"/>
                    <a:pt x="6588" y="13003"/>
                  </a:cubicBezTo>
                  <a:cubicBezTo>
                    <a:pt x="4611" y="15569"/>
                    <a:pt x="3394" y="16424"/>
                    <a:pt x="2177" y="17601"/>
                  </a:cubicBezTo>
                  <a:cubicBezTo>
                    <a:pt x="960" y="18777"/>
                    <a:pt x="-257" y="20274"/>
                    <a:pt x="199" y="20915"/>
                  </a:cubicBezTo>
                  <a:cubicBezTo>
                    <a:pt x="656" y="21557"/>
                    <a:pt x="2785" y="21343"/>
                    <a:pt x="6588" y="20274"/>
                  </a:cubicBezTo>
                  <a:cubicBezTo>
                    <a:pt x="10391" y="19205"/>
                    <a:pt x="15867" y="17280"/>
                    <a:pt x="21343" y="15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6002005" y="2390775"/>
              <a:ext cx="381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6103605" y="2371725"/>
              <a:ext cx="9808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635"/>
                    <a:pt x="17280" y="11270"/>
                    <a:pt x="19440" y="14870"/>
                  </a:cubicBezTo>
                  <a:cubicBezTo>
                    <a:pt x="21600" y="18470"/>
                    <a:pt x="17280" y="20035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5951205" y="2320925"/>
              <a:ext cx="2222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5709"/>
                    <a:pt x="8229" y="9818"/>
                    <a:pt x="11829" y="6218"/>
                  </a:cubicBezTo>
                  <a:cubicBezTo>
                    <a:pt x="15429" y="2618"/>
                    <a:pt x="18514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6639040" y="1783673"/>
              <a:ext cx="302766" cy="351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50" fill="norm" stroke="1" extrusionOk="0">
                  <a:moveTo>
                    <a:pt x="2985" y="7134"/>
                  </a:moveTo>
                  <a:cubicBezTo>
                    <a:pt x="3432" y="7773"/>
                    <a:pt x="3879" y="8412"/>
                    <a:pt x="4475" y="8732"/>
                  </a:cubicBezTo>
                  <a:cubicBezTo>
                    <a:pt x="5071" y="9051"/>
                    <a:pt x="5816" y="9051"/>
                    <a:pt x="7231" y="8604"/>
                  </a:cubicBezTo>
                  <a:cubicBezTo>
                    <a:pt x="8646" y="8157"/>
                    <a:pt x="10731" y="7262"/>
                    <a:pt x="12072" y="6112"/>
                  </a:cubicBezTo>
                  <a:cubicBezTo>
                    <a:pt x="13413" y="4961"/>
                    <a:pt x="14009" y="3556"/>
                    <a:pt x="14307" y="2469"/>
                  </a:cubicBezTo>
                  <a:cubicBezTo>
                    <a:pt x="14605" y="1383"/>
                    <a:pt x="14605" y="616"/>
                    <a:pt x="14158" y="232"/>
                  </a:cubicBezTo>
                  <a:cubicBezTo>
                    <a:pt x="13711" y="-151"/>
                    <a:pt x="12817" y="-151"/>
                    <a:pt x="11029" y="935"/>
                  </a:cubicBezTo>
                  <a:cubicBezTo>
                    <a:pt x="9242" y="2022"/>
                    <a:pt x="6560" y="4195"/>
                    <a:pt x="4475" y="6942"/>
                  </a:cubicBezTo>
                  <a:cubicBezTo>
                    <a:pt x="2389" y="9690"/>
                    <a:pt x="900" y="13013"/>
                    <a:pt x="304" y="15314"/>
                  </a:cubicBezTo>
                  <a:cubicBezTo>
                    <a:pt x="-292" y="17615"/>
                    <a:pt x="6" y="18893"/>
                    <a:pt x="1049" y="19851"/>
                  </a:cubicBezTo>
                  <a:cubicBezTo>
                    <a:pt x="2091" y="20810"/>
                    <a:pt x="3879" y="21449"/>
                    <a:pt x="6784" y="21193"/>
                  </a:cubicBezTo>
                  <a:cubicBezTo>
                    <a:pt x="9689" y="20938"/>
                    <a:pt x="13711" y="19787"/>
                    <a:pt x="16318" y="19021"/>
                  </a:cubicBezTo>
                  <a:cubicBezTo>
                    <a:pt x="18925" y="18254"/>
                    <a:pt x="20116" y="17870"/>
                    <a:pt x="21308" y="17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6973555" y="1285875"/>
              <a:ext cx="1397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7172506" y="1161892"/>
              <a:ext cx="67750" cy="19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269" fill="norm" stroke="1" extrusionOk="0">
                  <a:moveTo>
                    <a:pt x="20950" y="3850"/>
                  </a:moveTo>
                  <a:cubicBezTo>
                    <a:pt x="20295" y="2224"/>
                    <a:pt x="19641" y="598"/>
                    <a:pt x="18005" y="134"/>
                  </a:cubicBezTo>
                  <a:cubicBezTo>
                    <a:pt x="16368" y="-331"/>
                    <a:pt x="13750" y="366"/>
                    <a:pt x="10477" y="3037"/>
                  </a:cubicBezTo>
                  <a:cubicBezTo>
                    <a:pt x="7205" y="5708"/>
                    <a:pt x="3277" y="10353"/>
                    <a:pt x="1314" y="13256"/>
                  </a:cubicBezTo>
                  <a:cubicBezTo>
                    <a:pt x="-650" y="16159"/>
                    <a:pt x="-650" y="17321"/>
                    <a:pt x="2950" y="18366"/>
                  </a:cubicBezTo>
                  <a:cubicBezTo>
                    <a:pt x="6550" y="19411"/>
                    <a:pt x="13750" y="20340"/>
                    <a:pt x="20950" y="21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7284705" y="1214810"/>
              <a:ext cx="152401" cy="9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3087"/>
                  </a:moveTo>
                  <a:cubicBezTo>
                    <a:pt x="1500" y="1678"/>
                    <a:pt x="3000" y="270"/>
                    <a:pt x="4500" y="35"/>
                  </a:cubicBezTo>
                  <a:cubicBezTo>
                    <a:pt x="6000" y="-200"/>
                    <a:pt x="7500" y="739"/>
                    <a:pt x="8550" y="3557"/>
                  </a:cubicBezTo>
                  <a:cubicBezTo>
                    <a:pt x="9600" y="6374"/>
                    <a:pt x="10200" y="11070"/>
                    <a:pt x="10050" y="14591"/>
                  </a:cubicBezTo>
                  <a:cubicBezTo>
                    <a:pt x="9900" y="18113"/>
                    <a:pt x="9000" y="20461"/>
                    <a:pt x="7950" y="20930"/>
                  </a:cubicBezTo>
                  <a:cubicBezTo>
                    <a:pt x="6900" y="21400"/>
                    <a:pt x="5700" y="19991"/>
                    <a:pt x="5550" y="17878"/>
                  </a:cubicBezTo>
                  <a:cubicBezTo>
                    <a:pt x="5400" y="15765"/>
                    <a:pt x="6300" y="12948"/>
                    <a:pt x="7200" y="10600"/>
                  </a:cubicBezTo>
                  <a:cubicBezTo>
                    <a:pt x="8100" y="8252"/>
                    <a:pt x="9000" y="6374"/>
                    <a:pt x="10500" y="4496"/>
                  </a:cubicBezTo>
                  <a:cubicBezTo>
                    <a:pt x="12000" y="2617"/>
                    <a:pt x="14100" y="739"/>
                    <a:pt x="15000" y="1678"/>
                  </a:cubicBezTo>
                  <a:cubicBezTo>
                    <a:pt x="15900" y="2617"/>
                    <a:pt x="15600" y="6374"/>
                    <a:pt x="15600" y="9426"/>
                  </a:cubicBezTo>
                  <a:cubicBezTo>
                    <a:pt x="15600" y="12478"/>
                    <a:pt x="15900" y="14826"/>
                    <a:pt x="16950" y="16235"/>
                  </a:cubicBezTo>
                  <a:cubicBezTo>
                    <a:pt x="18000" y="17643"/>
                    <a:pt x="19800" y="18113"/>
                    <a:pt x="21600" y="18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7506955" y="1235074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7627605" y="1168310"/>
              <a:ext cx="266701" cy="13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21448"/>
                  </a:moveTo>
                  <a:cubicBezTo>
                    <a:pt x="1543" y="19454"/>
                    <a:pt x="3086" y="17460"/>
                    <a:pt x="4457" y="14470"/>
                  </a:cubicBezTo>
                  <a:cubicBezTo>
                    <a:pt x="5829" y="11479"/>
                    <a:pt x="7029" y="7491"/>
                    <a:pt x="7714" y="4666"/>
                  </a:cubicBezTo>
                  <a:cubicBezTo>
                    <a:pt x="8400" y="1842"/>
                    <a:pt x="8571" y="180"/>
                    <a:pt x="8400" y="14"/>
                  </a:cubicBezTo>
                  <a:cubicBezTo>
                    <a:pt x="8229" y="-152"/>
                    <a:pt x="7714" y="1177"/>
                    <a:pt x="7371" y="2673"/>
                  </a:cubicBezTo>
                  <a:cubicBezTo>
                    <a:pt x="7029" y="4168"/>
                    <a:pt x="6857" y="5830"/>
                    <a:pt x="6771" y="7491"/>
                  </a:cubicBezTo>
                  <a:cubicBezTo>
                    <a:pt x="6686" y="9153"/>
                    <a:pt x="6686" y="10814"/>
                    <a:pt x="7114" y="11977"/>
                  </a:cubicBezTo>
                  <a:cubicBezTo>
                    <a:pt x="7543" y="13140"/>
                    <a:pt x="8400" y="13805"/>
                    <a:pt x="9600" y="13140"/>
                  </a:cubicBezTo>
                  <a:cubicBezTo>
                    <a:pt x="10800" y="12476"/>
                    <a:pt x="12343" y="10482"/>
                    <a:pt x="13457" y="8322"/>
                  </a:cubicBezTo>
                  <a:cubicBezTo>
                    <a:pt x="14571" y="6162"/>
                    <a:pt x="15257" y="3836"/>
                    <a:pt x="15686" y="3503"/>
                  </a:cubicBezTo>
                  <a:cubicBezTo>
                    <a:pt x="16114" y="3171"/>
                    <a:pt x="16286" y="4833"/>
                    <a:pt x="16714" y="6494"/>
                  </a:cubicBezTo>
                  <a:cubicBezTo>
                    <a:pt x="17143" y="8156"/>
                    <a:pt x="17829" y="9817"/>
                    <a:pt x="18686" y="10648"/>
                  </a:cubicBezTo>
                  <a:cubicBezTo>
                    <a:pt x="19543" y="11479"/>
                    <a:pt x="20571" y="11479"/>
                    <a:pt x="21600" y="1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7887955" y="1108075"/>
              <a:ext cx="78689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600" fill="norm" stroke="1" extrusionOk="0">
                  <a:moveTo>
                    <a:pt x="0" y="0"/>
                  </a:moveTo>
                  <a:cubicBezTo>
                    <a:pt x="5116" y="1575"/>
                    <a:pt x="10232" y="3150"/>
                    <a:pt x="13926" y="5962"/>
                  </a:cubicBezTo>
                  <a:cubicBezTo>
                    <a:pt x="17621" y="8775"/>
                    <a:pt x="19895" y="12825"/>
                    <a:pt x="20747" y="15413"/>
                  </a:cubicBezTo>
                  <a:cubicBezTo>
                    <a:pt x="21600" y="18000"/>
                    <a:pt x="21032" y="19125"/>
                    <a:pt x="19042" y="19912"/>
                  </a:cubicBezTo>
                  <a:cubicBezTo>
                    <a:pt x="17053" y="20700"/>
                    <a:pt x="13642" y="21150"/>
                    <a:pt x="102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7938755" y="962819"/>
              <a:ext cx="146051" cy="13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0" y="7071"/>
                  </a:moveTo>
                  <a:cubicBezTo>
                    <a:pt x="313" y="5357"/>
                    <a:pt x="626" y="3642"/>
                    <a:pt x="1565" y="2442"/>
                  </a:cubicBezTo>
                  <a:cubicBezTo>
                    <a:pt x="2504" y="1242"/>
                    <a:pt x="4070" y="557"/>
                    <a:pt x="5635" y="214"/>
                  </a:cubicBezTo>
                  <a:cubicBezTo>
                    <a:pt x="7200" y="-129"/>
                    <a:pt x="8765" y="-129"/>
                    <a:pt x="9861" y="728"/>
                  </a:cubicBezTo>
                  <a:cubicBezTo>
                    <a:pt x="10957" y="1585"/>
                    <a:pt x="11583" y="3300"/>
                    <a:pt x="11270" y="5871"/>
                  </a:cubicBezTo>
                  <a:cubicBezTo>
                    <a:pt x="10957" y="8442"/>
                    <a:pt x="9704" y="11871"/>
                    <a:pt x="8609" y="14614"/>
                  </a:cubicBezTo>
                  <a:cubicBezTo>
                    <a:pt x="7513" y="17357"/>
                    <a:pt x="6574" y="19414"/>
                    <a:pt x="7043" y="20442"/>
                  </a:cubicBezTo>
                  <a:cubicBezTo>
                    <a:pt x="7513" y="21471"/>
                    <a:pt x="9391" y="21471"/>
                    <a:pt x="12052" y="21300"/>
                  </a:cubicBezTo>
                  <a:cubicBezTo>
                    <a:pt x="14713" y="21128"/>
                    <a:pt x="18157" y="20785"/>
                    <a:pt x="21600" y="20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7132305" y="1406524"/>
              <a:ext cx="7302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17" y="18720"/>
                    <a:pt x="4633" y="15840"/>
                    <a:pt x="7012" y="13200"/>
                  </a:cubicBezTo>
                  <a:cubicBezTo>
                    <a:pt x="9391" y="10560"/>
                    <a:pt x="11833" y="8160"/>
                    <a:pt x="14118" y="6000"/>
                  </a:cubicBezTo>
                  <a:cubicBezTo>
                    <a:pt x="16403" y="3840"/>
                    <a:pt x="18532" y="1920"/>
                    <a:pt x="19753" y="960"/>
                  </a:cubicBezTo>
                  <a:cubicBezTo>
                    <a:pt x="20974" y="0"/>
                    <a:pt x="2128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7335505" y="1537357"/>
              <a:ext cx="228601" cy="134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3386"/>
                  </a:moveTo>
                  <a:cubicBezTo>
                    <a:pt x="2000" y="2057"/>
                    <a:pt x="4000" y="728"/>
                    <a:pt x="6000" y="229"/>
                  </a:cubicBezTo>
                  <a:cubicBezTo>
                    <a:pt x="8000" y="-269"/>
                    <a:pt x="10000" y="63"/>
                    <a:pt x="11200" y="1060"/>
                  </a:cubicBezTo>
                  <a:cubicBezTo>
                    <a:pt x="12400" y="2057"/>
                    <a:pt x="12800" y="3719"/>
                    <a:pt x="12400" y="5879"/>
                  </a:cubicBezTo>
                  <a:cubicBezTo>
                    <a:pt x="12000" y="8039"/>
                    <a:pt x="10800" y="10697"/>
                    <a:pt x="9800" y="12525"/>
                  </a:cubicBezTo>
                  <a:cubicBezTo>
                    <a:pt x="8800" y="14353"/>
                    <a:pt x="8000" y="15349"/>
                    <a:pt x="7200" y="16679"/>
                  </a:cubicBezTo>
                  <a:cubicBezTo>
                    <a:pt x="6400" y="18008"/>
                    <a:pt x="5600" y="19669"/>
                    <a:pt x="5700" y="20500"/>
                  </a:cubicBezTo>
                  <a:cubicBezTo>
                    <a:pt x="5800" y="21331"/>
                    <a:pt x="6800" y="21331"/>
                    <a:pt x="9600" y="20334"/>
                  </a:cubicBezTo>
                  <a:cubicBezTo>
                    <a:pt x="12400" y="19337"/>
                    <a:pt x="17000" y="17343"/>
                    <a:pt x="21600" y="15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7602205" y="1558924"/>
              <a:ext cx="279401" cy="123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3927" y="4393"/>
                  </a:moveTo>
                  <a:cubicBezTo>
                    <a:pt x="3927" y="8054"/>
                    <a:pt x="3927" y="11715"/>
                    <a:pt x="3845" y="14461"/>
                  </a:cubicBezTo>
                  <a:cubicBezTo>
                    <a:pt x="3764" y="17207"/>
                    <a:pt x="3600" y="19037"/>
                    <a:pt x="3109" y="20136"/>
                  </a:cubicBezTo>
                  <a:cubicBezTo>
                    <a:pt x="2618" y="21234"/>
                    <a:pt x="1800" y="21600"/>
                    <a:pt x="1145" y="21051"/>
                  </a:cubicBezTo>
                  <a:cubicBezTo>
                    <a:pt x="491" y="20502"/>
                    <a:pt x="0" y="19037"/>
                    <a:pt x="0" y="16658"/>
                  </a:cubicBezTo>
                  <a:cubicBezTo>
                    <a:pt x="0" y="14278"/>
                    <a:pt x="491" y="10983"/>
                    <a:pt x="2291" y="8603"/>
                  </a:cubicBezTo>
                  <a:cubicBezTo>
                    <a:pt x="4091" y="6224"/>
                    <a:pt x="7200" y="4759"/>
                    <a:pt x="10636" y="3478"/>
                  </a:cubicBezTo>
                  <a:cubicBezTo>
                    <a:pt x="14073" y="2197"/>
                    <a:pt x="17836" y="109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7887955" y="1483636"/>
              <a:ext cx="190501" cy="86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7" fill="norm" stroke="1" extrusionOk="0">
                  <a:moveTo>
                    <a:pt x="0" y="5949"/>
                  </a:moveTo>
                  <a:cubicBezTo>
                    <a:pt x="720" y="3892"/>
                    <a:pt x="1440" y="1835"/>
                    <a:pt x="2400" y="807"/>
                  </a:cubicBezTo>
                  <a:cubicBezTo>
                    <a:pt x="3360" y="-222"/>
                    <a:pt x="4560" y="-222"/>
                    <a:pt x="5640" y="549"/>
                  </a:cubicBezTo>
                  <a:cubicBezTo>
                    <a:pt x="6720" y="1321"/>
                    <a:pt x="7680" y="2864"/>
                    <a:pt x="8280" y="4921"/>
                  </a:cubicBezTo>
                  <a:cubicBezTo>
                    <a:pt x="8880" y="6978"/>
                    <a:pt x="9120" y="9549"/>
                    <a:pt x="8640" y="12378"/>
                  </a:cubicBezTo>
                  <a:cubicBezTo>
                    <a:pt x="8160" y="15207"/>
                    <a:pt x="6960" y="18292"/>
                    <a:pt x="6960" y="19835"/>
                  </a:cubicBezTo>
                  <a:cubicBezTo>
                    <a:pt x="6960" y="21378"/>
                    <a:pt x="8160" y="21378"/>
                    <a:pt x="10800" y="20349"/>
                  </a:cubicBezTo>
                  <a:cubicBezTo>
                    <a:pt x="13440" y="19321"/>
                    <a:pt x="17520" y="17264"/>
                    <a:pt x="21600" y="15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8948405" y="2320925"/>
              <a:ext cx="825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9335755" y="1846392"/>
              <a:ext cx="114301" cy="451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1600" y="3535"/>
                  </a:moveTo>
                  <a:cubicBezTo>
                    <a:pt x="20800" y="2530"/>
                    <a:pt x="20000" y="1525"/>
                    <a:pt x="18800" y="872"/>
                  </a:cubicBezTo>
                  <a:cubicBezTo>
                    <a:pt x="17600" y="219"/>
                    <a:pt x="16000" y="-82"/>
                    <a:pt x="14600" y="18"/>
                  </a:cubicBezTo>
                  <a:cubicBezTo>
                    <a:pt x="13200" y="119"/>
                    <a:pt x="12000" y="621"/>
                    <a:pt x="10800" y="2631"/>
                  </a:cubicBezTo>
                  <a:cubicBezTo>
                    <a:pt x="9600" y="4640"/>
                    <a:pt x="8400" y="8156"/>
                    <a:pt x="7800" y="11220"/>
                  </a:cubicBezTo>
                  <a:cubicBezTo>
                    <a:pt x="7200" y="14285"/>
                    <a:pt x="7200" y="16897"/>
                    <a:pt x="7000" y="18655"/>
                  </a:cubicBezTo>
                  <a:cubicBezTo>
                    <a:pt x="6800" y="20413"/>
                    <a:pt x="6400" y="21317"/>
                    <a:pt x="5200" y="21418"/>
                  </a:cubicBezTo>
                  <a:cubicBezTo>
                    <a:pt x="4000" y="21518"/>
                    <a:pt x="2000" y="20815"/>
                    <a:pt x="0" y="20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9317950" y="2168525"/>
              <a:ext cx="182906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600" fill="norm" stroke="1" extrusionOk="0">
                  <a:moveTo>
                    <a:pt x="592" y="21600"/>
                  </a:moveTo>
                  <a:cubicBezTo>
                    <a:pt x="101" y="18000"/>
                    <a:pt x="-390" y="14400"/>
                    <a:pt x="469" y="11880"/>
                  </a:cubicBezTo>
                  <a:cubicBezTo>
                    <a:pt x="1328" y="9360"/>
                    <a:pt x="3537" y="7920"/>
                    <a:pt x="7219" y="6120"/>
                  </a:cubicBezTo>
                  <a:cubicBezTo>
                    <a:pt x="10901" y="4320"/>
                    <a:pt x="16055" y="2160"/>
                    <a:pt x="212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9477106" y="2128972"/>
              <a:ext cx="99156" cy="133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717" fill="norm" stroke="1" extrusionOk="0">
                  <a:moveTo>
                    <a:pt x="18549" y="225"/>
                  </a:moveTo>
                  <a:cubicBezTo>
                    <a:pt x="15849" y="-103"/>
                    <a:pt x="13149" y="-430"/>
                    <a:pt x="9999" y="2025"/>
                  </a:cubicBezTo>
                  <a:cubicBezTo>
                    <a:pt x="6849" y="4479"/>
                    <a:pt x="3249" y="9715"/>
                    <a:pt x="1449" y="13152"/>
                  </a:cubicBezTo>
                  <a:cubicBezTo>
                    <a:pt x="-351" y="16588"/>
                    <a:pt x="-351" y="18225"/>
                    <a:pt x="774" y="19370"/>
                  </a:cubicBezTo>
                  <a:cubicBezTo>
                    <a:pt x="1899" y="20515"/>
                    <a:pt x="4149" y="21170"/>
                    <a:pt x="7299" y="20352"/>
                  </a:cubicBezTo>
                  <a:cubicBezTo>
                    <a:pt x="10449" y="19534"/>
                    <a:pt x="14499" y="17243"/>
                    <a:pt x="16974" y="15115"/>
                  </a:cubicBezTo>
                  <a:cubicBezTo>
                    <a:pt x="19449" y="12988"/>
                    <a:pt x="20349" y="11025"/>
                    <a:pt x="20799" y="9061"/>
                  </a:cubicBezTo>
                  <a:cubicBezTo>
                    <a:pt x="21249" y="7097"/>
                    <a:pt x="21249" y="5134"/>
                    <a:pt x="20124" y="4479"/>
                  </a:cubicBezTo>
                  <a:cubicBezTo>
                    <a:pt x="18999" y="3825"/>
                    <a:pt x="16749" y="4479"/>
                    <a:pt x="14499" y="5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9577055" y="2105024"/>
              <a:ext cx="209551" cy="16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5891"/>
                  </a:moveTo>
                  <a:cubicBezTo>
                    <a:pt x="873" y="4208"/>
                    <a:pt x="1745" y="2525"/>
                    <a:pt x="3600" y="2244"/>
                  </a:cubicBezTo>
                  <a:cubicBezTo>
                    <a:pt x="5455" y="1964"/>
                    <a:pt x="8291" y="3086"/>
                    <a:pt x="10145" y="6171"/>
                  </a:cubicBezTo>
                  <a:cubicBezTo>
                    <a:pt x="12000" y="9257"/>
                    <a:pt x="12873" y="14306"/>
                    <a:pt x="12982" y="17392"/>
                  </a:cubicBezTo>
                  <a:cubicBezTo>
                    <a:pt x="13091" y="20478"/>
                    <a:pt x="12436" y="21600"/>
                    <a:pt x="11891" y="21460"/>
                  </a:cubicBezTo>
                  <a:cubicBezTo>
                    <a:pt x="11345" y="21319"/>
                    <a:pt x="10909" y="19917"/>
                    <a:pt x="11127" y="17392"/>
                  </a:cubicBezTo>
                  <a:cubicBezTo>
                    <a:pt x="11345" y="14868"/>
                    <a:pt x="12218" y="11221"/>
                    <a:pt x="14073" y="8135"/>
                  </a:cubicBezTo>
                  <a:cubicBezTo>
                    <a:pt x="15927" y="5049"/>
                    <a:pt x="18764" y="25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10232929" y="2058291"/>
              <a:ext cx="156927" cy="16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0994" fill="norm" stroke="1" extrusionOk="0">
                  <a:moveTo>
                    <a:pt x="14440" y="2756"/>
                  </a:moveTo>
                  <a:cubicBezTo>
                    <a:pt x="13576" y="1662"/>
                    <a:pt x="12712" y="568"/>
                    <a:pt x="11416" y="158"/>
                  </a:cubicBezTo>
                  <a:cubicBezTo>
                    <a:pt x="10120" y="-252"/>
                    <a:pt x="8392" y="21"/>
                    <a:pt x="6376" y="2345"/>
                  </a:cubicBezTo>
                  <a:cubicBezTo>
                    <a:pt x="4360" y="4670"/>
                    <a:pt x="2056" y="9044"/>
                    <a:pt x="904" y="11915"/>
                  </a:cubicBezTo>
                  <a:cubicBezTo>
                    <a:pt x="-248" y="14786"/>
                    <a:pt x="-248" y="16153"/>
                    <a:pt x="616" y="17794"/>
                  </a:cubicBezTo>
                  <a:cubicBezTo>
                    <a:pt x="1480" y="19434"/>
                    <a:pt x="3208" y="21348"/>
                    <a:pt x="5656" y="20938"/>
                  </a:cubicBezTo>
                  <a:cubicBezTo>
                    <a:pt x="8104" y="20528"/>
                    <a:pt x="11272" y="17794"/>
                    <a:pt x="13000" y="15606"/>
                  </a:cubicBezTo>
                  <a:cubicBezTo>
                    <a:pt x="14728" y="13419"/>
                    <a:pt x="15016" y="11778"/>
                    <a:pt x="15160" y="10138"/>
                  </a:cubicBezTo>
                  <a:cubicBezTo>
                    <a:pt x="15304" y="8497"/>
                    <a:pt x="15304" y="6857"/>
                    <a:pt x="15016" y="6857"/>
                  </a:cubicBezTo>
                  <a:cubicBezTo>
                    <a:pt x="14728" y="6857"/>
                    <a:pt x="14152" y="8497"/>
                    <a:pt x="13864" y="10138"/>
                  </a:cubicBezTo>
                  <a:cubicBezTo>
                    <a:pt x="13576" y="11778"/>
                    <a:pt x="13576" y="13419"/>
                    <a:pt x="14152" y="14786"/>
                  </a:cubicBezTo>
                  <a:cubicBezTo>
                    <a:pt x="14728" y="16153"/>
                    <a:pt x="15880" y="17247"/>
                    <a:pt x="17176" y="17657"/>
                  </a:cubicBezTo>
                  <a:cubicBezTo>
                    <a:pt x="18472" y="18067"/>
                    <a:pt x="19912" y="17794"/>
                    <a:pt x="21352" y="17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10453355" y="2053293"/>
              <a:ext cx="152401" cy="127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48" fill="norm" stroke="1" extrusionOk="0">
                  <a:moveTo>
                    <a:pt x="0" y="4265"/>
                  </a:moveTo>
                  <a:cubicBezTo>
                    <a:pt x="300" y="7351"/>
                    <a:pt x="600" y="10436"/>
                    <a:pt x="1200" y="10265"/>
                  </a:cubicBezTo>
                  <a:cubicBezTo>
                    <a:pt x="1800" y="10094"/>
                    <a:pt x="2700" y="6665"/>
                    <a:pt x="3750" y="4436"/>
                  </a:cubicBezTo>
                  <a:cubicBezTo>
                    <a:pt x="4800" y="2208"/>
                    <a:pt x="6000" y="1179"/>
                    <a:pt x="7350" y="494"/>
                  </a:cubicBezTo>
                  <a:cubicBezTo>
                    <a:pt x="8700" y="-192"/>
                    <a:pt x="10200" y="-535"/>
                    <a:pt x="11550" y="2036"/>
                  </a:cubicBezTo>
                  <a:cubicBezTo>
                    <a:pt x="12900" y="4608"/>
                    <a:pt x="14100" y="10094"/>
                    <a:pt x="14550" y="13865"/>
                  </a:cubicBezTo>
                  <a:cubicBezTo>
                    <a:pt x="15000" y="17636"/>
                    <a:pt x="14700" y="19694"/>
                    <a:pt x="15300" y="20379"/>
                  </a:cubicBezTo>
                  <a:cubicBezTo>
                    <a:pt x="15900" y="21065"/>
                    <a:pt x="17400" y="20379"/>
                    <a:pt x="18600" y="19008"/>
                  </a:cubicBezTo>
                  <a:cubicBezTo>
                    <a:pt x="19800" y="17636"/>
                    <a:pt x="20700" y="15579"/>
                    <a:pt x="21600" y="13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10619396" y="2058458"/>
              <a:ext cx="155833" cy="36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500" fill="norm" stroke="1" extrusionOk="0">
                  <a:moveTo>
                    <a:pt x="736" y="1234"/>
                  </a:moveTo>
                  <a:cubicBezTo>
                    <a:pt x="1024" y="617"/>
                    <a:pt x="1312" y="0"/>
                    <a:pt x="1168" y="0"/>
                  </a:cubicBezTo>
                  <a:cubicBezTo>
                    <a:pt x="1024" y="0"/>
                    <a:pt x="448" y="617"/>
                    <a:pt x="160" y="1358"/>
                  </a:cubicBezTo>
                  <a:cubicBezTo>
                    <a:pt x="-128" y="2098"/>
                    <a:pt x="-128" y="2962"/>
                    <a:pt x="1024" y="3703"/>
                  </a:cubicBezTo>
                  <a:cubicBezTo>
                    <a:pt x="2176" y="4443"/>
                    <a:pt x="4480" y="5061"/>
                    <a:pt x="6352" y="5307"/>
                  </a:cubicBezTo>
                  <a:cubicBezTo>
                    <a:pt x="8224" y="5554"/>
                    <a:pt x="9664" y="5431"/>
                    <a:pt x="10960" y="5122"/>
                  </a:cubicBezTo>
                  <a:cubicBezTo>
                    <a:pt x="12256" y="4814"/>
                    <a:pt x="13408" y="4320"/>
                    <a:pt x="14416" y="3518"/>
                  </a:cubicBezTo>
                  <a:cubicBezTo>
                    <a:pt x="15424" y="2715"/>
                    <a:pt x="16288" y="1605"/>
                    <a:pt x="16288" y="1296"/>
                  </a:cubicBezTo>
                  <a:cubicBezTo>
                    <a:pt x="16288" y="987"/>
                    <a:pt x="15424" y="1481"/>
                    <a:pt x="15136" y="2962"/>
                  </a:cubicBezTo>
                  <a:cubicBezTo>
                    <a:pt x="14848" y="4443"/>
                    <a:pt x="15136" y="6912"/>
                    <a:pt x="16288" y="9504"/>
                  </a:cubicBezTo>
                  <a:cubicBezTo>
                    <a:pt x="17440" y="12096"/>
                    <a:pt x="19456" y="14811"/>
                    <a:pt x="20464" y="16601"/>
                  </a:cubicBezTo>
                  <a:cubicBezTo>
                    <a:pt x="21472" y="18391"/>
                    <a:pt x="21472" y="19255"/>
                    <a:pt x="20320" y="19995"/>
                  </a:cubicBezTo>
                  <a:cubicBezTo>
                    <a:pt x="19168" y="20736"/>
                    <a:pt x="16864" y="21353"/>
                    <a:pt x="15136" y="21477"/>
                  </a:cubicBezTo>
                  <a:cubicBezTo>
                    <a:pt x="13408" y="21600"/>
                    <a:pt x="12256" y="21230"/>
                    <a:pt x="11248" y="20613"/>
                  </a:cubicBezTo>
                  <a:cubicBezTo>
                    <a:pt x="10240" y="19995"/>
                    <a:pt x="9376" y="19131"/>
                    <a:pt x="8512" y="18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11050255" y="1997573"/>
              <a:ext cx="247651" cy="154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9" fill="norm" stroke="1" extrusionOk="0">
                  <a:moveTo>
                    <a:pt x="0" y="5902"/>
                  </a:moveTo>
                  <a:cubicBezTo>
                    <a:pt x="0" y="4481"/>
                    <a:pt x="0" y="3060"/>
                    <a:pt x="462" y="2207"/>
                  </a:cubicBezTo>
                  <a:cubicBezTo>
                    <a:pt x="923" y="1354"/>
                    <a:pt x="1846" y="1070"/>
                    <a:pt x="2677" y="1354"/>
                  </a:cubicBezTo>
                  <a:cubicBezTo>
                    <a:pt x="3508" y="1638"/>
                    <a:pt x="4246" y="2491"/>
                    <a:pt x="4708" y="4765"/>
                  </a:cubicBezTo>
                  <a:cubicBezTo>
                    <a:pt x="5169" y="7038"/>
                    <a:pt x="5354" y="10733"/>
                    <a:pt x="5077" y="14002"/>
                  </a:cubicBezTo>
                  <a:cubicBezTo>
                    <a:pt x="4800" y="17270"/>
                    <a:pt x="4062" y="20112"/>
                    <a:pt x="3600" y="20681"/>
                  </a:cubicBezTo>
                  <a:cubicBezTo>
                    <a:pt x="3138" y="21249"/>
                    <a:pt x="2954" y="19544"/>
                    <a:pt x="4154" y="16560"/>
                  </a:cubicBezTo>
                  <a:cubicBezTo>
                    <a:pt x="5354" y="13575"/>
                    <a:pt x="7938" y="9312"/>
                    <a:pt x="9877" y="6044"/>
                  </a:cubicBezTo>
                  <a:cubicBezTo>
                    <a:pt x="11815" y="2775"/>
                    <a:pt x="13108" y="502"/>
                    <a:pt x="13662" y="75"/>
                  </a:cubicBezTo>
                  <a:cubicBezTo>
                    <a:pt x="14215" y="-351"/>
                    <a:pt x="14031" y="1070"/>
                    <a:pt x="13662" y="3486"/>
                  </a:cubicBezTo>
                  <a:cubicBezTo>
                    <a:pt x="13292" y="5902"/>
                    <a:pt x="12738" y="9312"/>
                    <a:pt x="12554" y="11728"/>
                  </a:cubicBezTo>
                  <a:cubicBezTo>
                    <a:pt x="12369" y="14144"/>
                    <a:pt x="12554" y="15565"/>
                    <a:pt x="14123" y="16560"/>
                  </a:cubicBezTo>
                  <a:cubicBezTo>
                    <a:pt x="15692" y="17554"/>
                    <a:pt x="18646" y="18123"/>
                    <a:pt x="21600" y="18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3430255" y="3423380"/>
              <a:ext cx="342538" cy="2396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84" fill="norm" stroke="1" extrusionOk="0">
                  <a:moveTo>
                    <a:pt x="0" y="422"/>
                  </a:moveTo>
                  <a:cubicBezTo>
                    <a:pt x="0" y="327"/>
                    <a:pt x="0" y="232"/>
                    <a:pt x="467" y="146"/>
                  </a:cubicBezTo>
                  <a:cubicBezTo>
                    <a:pt x="933" y="60"/>
                    <a:pt x="1867" y="-16"/>
                    <a:pt x="2533" y="3"/>
                  </a:cubicBezTo>
                  <a:cubicBezTo>
                    <a:pt x="3200" y="22"/>
                    <a:pt x="3600" y="137"/>
                    <a:pt x="4000" y="384"/>
                  </a:cubicBezTo>
                  <a:cubicBezTo>
                    <a:pt x="4400" y="632"/>
                    <a:pt x="4800" y="1013"/>
                    <a:pt x="5267" y="1500"/>
                  </a:cubicBezTo>
                  <a:cubicBezTo>
                    <a:pt x="5733" y="1986"/>
                    <a:pt x="6267" y="2577"/>
                    <a:pt x="6800" y="3215"/>
                  </a:cubicBezTo>
                  <a:cubicBezTo>
                    <a:pt x="7333" y="3854"/>
                    <a:pt x="7867" y="4540"/>
                    <a:pt x="8533" y="5189"/>
                  </a:cubicBezTo>
                  <a:cubicBezTo>
                    <a:pt x="9200" y="5837"/>
                    <a:pt x="10000" y="6447"/>
                    <a:pt x="10933" y="7076"/>
                  </a:cubicBezTo>
                  <a:cubicBezTo>
                    <a:pt x="11867" y="7705"/>
                    <a:pt x="12933" y="8353"/>
                    <a:pt x="13933" y="9040"/>
                  </a:cubicBezTo>
                  <a:cubicBezTo>
                    <a:pt x="14933" y="9726"/>
                    <a:pt x="15867" y="10450"/>
                    <a:pt x="16733" y="11060"/>
                  </a:cubicBezTo>
                  <a:cubicBezTo>
                    <a:pt x="17600" y="11670"/>
                    <a:pt x="18400" y="12166"/>
                    <a:pt x="19067" y="12700"/>
                  </a:cubicBezTo>
                  <a:cubicBezTo>
                    <a:pt x="19733" y="13234"/>
                    <a:pt x="20267" y="13806"/>
                    <a:pt x="20667" y="14359"/>
                  </a:cubicBezTo>
                  <a:cubicBezTo>
                    <a:pt x="21067" y="14911"/>
                    <a:pt x="21333" y="15445"/>
                    <a:pt x="21467" y="16093"/>
                  </a:cubicBezTo>
                  <a:cubicBezTo>
                    <a:pt x="21600" y="16742"/>
                    <a:pt x="21600" y="17504"/>
                    <a:pt x="21533" y="18171"/>
                  </a:cubicBezTo>
                  <a:cubicBezTo>
                    <a:pt x="21467" y="18839"/>
                    <a:pt x="21333" y="19411"/>
                    <a:pt x="21133" y="19887"/>
                  </a:cubicBezTo>
                  <a:cubicBezTo>
                    <a:pt x="20933" y="20364"/>
                    <a:pt x="20667" y="20745"/>
                    <a:pt x="20200" y="21012"/>
                  </a:cubicBezTo>
                  <a:cubicBezTo>
                    <a:pt x="19733" y="21279"/>
                    <a:pt x="19067" y="21431"/>
                    <a:pt x="18400" y="21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3620755" y="5419725"/>
              <a:ext cx="5390446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0" y="21600"/>
                  </a:moveTo>
                  <a:cubicBezTo>
                    <a:pt x="220" y="21221"/>
                    <a:pt x="441" y="20842"/>
                    <a:pt x="725" y="20274"/>
                  </a:cubicBezTo>
                  <a:cubicBezTo>
                    <a:pt x="1009" y="19705"/>
                    <a:pt x="1356" y="18947"/>
                    <a:pt x="1712" y="18253"/>
                  </a:cubicBezTo>
                  <a:cubicBezTo>
                    <a:pt x="2068" y="17558"/>
                    <a:pt x="2433" y="16926"/>
                    <a:pt x="2793" y="16358"/>
                  </a:cubicBezTo>
                  <a:cubicBezTo>
                    <a:pt x="3154" y="15789"/>
                    <a:pt x="3510" y="15284"/>
                    <a:pt x="3832" y="14842"/>
                  </a:cubicBezTo>
                  <a:cubicBezTo>
                    <a:pt x="4154" y="14400"/>
                    <a:pt x="4442" y="14021"/>
                    <a:pt x="4751" y="13579"/>
                  </a:cubicBezTo>
                  <a:cubicBezTo>
                    <a:pt x="5061" y="13137"/>
                    <a:pt x="5392" y="12632"/>
                    <a:pt x="5735" y="12253"/>
                  </a:cubicBezTo>
                  <a:cubicBezTo>
                    <a:pt x="6078" y="11874"/>
                    <a:pt x="6434" y="11621"/>
                    <a:pt x="6799" y="11305"/>
                  </a:cubicBezTo>
                  <a:cubicBezTo>
                    <a:pt x="7163" y="10989"/>
                    <a:pt x="7536" y="10611"/>
                    <a:pt x="7858" y="10295"/>
                  </a:cubicBezTo>
                  <a:cubicBezTo>
                    <a:pt x="8181" y="9979"/>
                    <a:pt x="8452" y="9726"/>
                    <a:pt x="8723" y="9537"/>
                  </a:cubicBezTo>
                  <a:cubicBezTo>
                    <a:pt x="8994" y="9347"/>
                    <a:pt x="9266" y="9221"/>
                    <a:pt x="9545" y="9032"/>
                  </a:cubicBezTo>
                  <a:cubicBezTo>
                    <a:pt x="9825" y="8842"/>
                    <a:pt x="10113" y="8589"/>
                    <a:pt x="10419" y="8337"/>
                  </a:cubicBezTo>
                  <a:cubicBezTo>
                    <a:pt x="10724" y="8084"/>
                    <a:pt x="11046" y="7832"/>
                    <a:pt x="11436" y="7516"/>
                  </a:cubicBezTo>
                  <a:cubicBezTo>
                    <a:pt x="11826" y="7200"/>
                    <a:pt x="12284" y="6821"/>
                    <a:pt x="12657" y="6568"/>
                  </a:cubicBezTo>
                  <a:cubicBezTo>
                    <a:pt x="13030" y="6316"/>
                    <a:pt x="13318" y="6189"/>
                    <a:pt x="13606" y="6000"/>
                  </a:cubicBezTo>
                  <a:cubicBezTo>
                    <a:pt x="13894" y="5811"/>
                    <a:pt x="14182" y="5558"/>
                    <a:pt x="14526" y="5305"/>
                  </a:cubicBezTo>
                  <a:cubicBezTo>
                    <a:pt x="14869" y="5053"/>
                    <a:pt x="15268" y="4800"/>
                    <a:pt x="15649" y="4611"/>
                  </a:cubicBezTo>
                  <a:cubicBezTo>
                    <a:pt x="16030" y="4421"/>
                    <a:pt x="16395" y="4295"/>
                    <a:pt x="16734" y="4232"/>
                  </a:cubicBezTo>
                  <a:cubicBezTo>
                    <a:pt x="17073" y="4168"/>
                    <a:pt x="17387" y="4168"/>
                    <a:pt x="17730" y="4168"/>
                  </a:cubicBezTo>
                  <a:cubicBezTo>
                    <a:pt x="18073" y="4168"/>
                    <a:pt x="18446" y="4168"/>
                    <a:pt x="18786" y="4105"/>
                  </a:cubicBezTo>
                  <a:cubicBezTo>
                    <a:pt x="19125" y="4042"/>
                    <a:pt x="19430" y="3916"/>
                    <a:pt x="19743" y="3853"/>
                  </a:cubicBezTo>
                  <a:cubicBezTo>
                    <a:pt x="20057" y="3789"/>
                    <a:pt x="20379" y="3789"/>
                    <a:pt x="20663" y="3663"/>
                  </a:cubicBezTo>
                  <a:cubicBezTo>
                    <a:pt x="20947" y="3537"/>
                    <a:pt x="21193" y="3284"/>
                    <a:pt x="21346" y="3158"/>
                  </a:cubicBezTo>
                  <a:cubicBezTo>
                    <a:pt x="21498" y="3032"/>
                    <a:pt x="21558" y="3032"/>
                    <a:pt x="21579" y="2526"/>
                  </a:cubicBezTo>
                  <a:cubicBezTo>
                    <a:pt x="21600" y="2021"/>
                    <a:pt x="21583" y="1011"/>
                    <a:pt x="215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8821925" y="5347020"/>
              <a:ext cx="196239" cy="23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475" fill="norm" stroke="1" extrusionOk="0">
                  <a:moveTo>
                    <a:pt x="3954" y="1404"/>
                  </a:moveTo>
                  <a:cubicBezTo>
                    <a:pt x="2172" y="831"/>
                    <a:pt x="391" y="257"/>
                    <a:pt x="57" y="66"/>
                  </a:cubicBezTo>
                  <a:cubicBezTo>
                    <a:pt x="-277" y="-125"/>
                    <a:pt x="836" y="66"/>
                    <a:pt x="4177" y="1022"/>
                  </a:cubicBezTo>
                  <a:cubicBezTo>
                    <a:pt x="7517" y="1978"/>
                    <a:pt x="13084" y="3698"/>
                    <a:pt x="16535" y="5801"/>
                  </a:cubicBezTo>
                  <a:cubicBezTo>
                    <a:pt x="19987" y="7903"/>
                    <a:pt x="21323" y="10388"/>
                    <a:pt x="20321" y="13064"/>
                  </a:cubicBezTo>
                  <a:cubicBezTo>
                    <a:pt x="19319" y="15740"/>
                    <a:pt x="15979" y="18608"/>
                    <a:pt x="12638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3389301" y="3435297"/>
              <a:ext cx="244155" cy="202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93" fill="norm" stroke="1" extrusionOk="0">
                  <a:moveTo>
                    <a:pt x="6955" y="4393"/>
                  </a:moveTo>
                  <a:cubicBezTo>
                    <a:pt x="6210" y="3718"/>
                    <a:pt x="5465" y="3043"/>
                    <a:pt x="4907" y="3268"/>
                  </a:cubicBezTo>
                  <a:cubicBezTo>
                    <a:pt x="4348" y="3493"/>
                    <a:pt x="3976" y="4618"/>
                    <a:pt x="3417" y="7431"/>
                  </a:cubicBezTo>
                  <a:cubicBezTo>
                    <a:pt x="2858" y="10243"/>
                    <a:pt x="2113" y="14743"/>
                    <a:pt x="1462" y="17556"/>
                  </a:cubicBezTo>
                  <a:cubicBezTo>
                    <a:pt x="810" y="20368"/>
                    <a:pt x="251" y="21493"/>
                    <a:pt x="65" y="21493"/>
                  </a:cubicBezTo>
                  <a:cubicBezTo>
                    <a:pt x="-121" y="21493"/>
                    <a:pt x="65" y="20368"/>
                    <a:pt x="996" y="17105"/>
                  </a:cubicBezTo>
                  <a:cubicBezTo>
                    <a:pt x="1927" y="13843"/>
                    <a:pt x="3603" y="8443"/>
                    <a:pt x="5279" y="4956"/>
                  </a:cubicBezTo>
                  <a:cubicBezTo>
                    <a:pt x="6955" y="1468"/>
                    <a:pt x="8631" y="-107"/>
                    <a:pt x="10307" y="6"/>
                  </a:cubicBezTo>
                  <a:cubicBezTo>
                    <a:pt x="11982" y="118"/>
                    <a:pt x="13658" y="1918"/>
                    <a:pt x="15520" y="3381"/>
                  </a:cubicBezTo>
                  <a:cubicBezTo>
                    <a:pt x="17382" y="4843"/>
                    <a:pt x="19431" y="5968"/>
                    <a:pt x="21479" y="7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9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83326" y="5051425"/>
              <a:ext cx="550080" cy="342900"/>
            </a:xfrm>
            <a:prstGeom prst="rect">
              <a:avLst/>
            </a:prstGeom>
            <a:effectLst/>
          </p:spPr>
        </p:pic>
        <p:pic>
          <p:nvPicPr>
            <p:cNvPr id="230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85755" y="5095875"/>
              <a:ext cx="82551" cy="406400"/>
            </a:xfrm>
            <a:prstGeom prst="rect">
              <a:avLst/>
            </a:prstGeom>
            <a:effectLst/>
          </p:spPr>
        </p:pic>
        <p:pic>
          <p:nvPicPr>
            <p:cNvPr id="2302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04221" y="4835524"/>
              <a:ext cx="391085" cy="258015"/>
            </a:xfrm>
            <a:prstGeom prst="rect">
              <a:avLst/>
            </a:prstGeom>
            <a:effectLst/>
          </p:spPr>
        </p:pic>
        <p:pic>
          <p:nvPicPr>
            <p:cNvPr id="230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935056" y="4651375"/>
              <a:ext cx="182526" cy="292100"/>
            </a:xfrm>
            <a:prstGeom prst="rect">
              <a:avLst/>
            </a:prstGeom>
            <a:effectLst/>
          </p:spPr>
        </p:pic>
        <p:pic>
          <p:nvPicPr>
            <p:cNvPr id="2306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92810" y="4613158"/>
              <a:ext cx="377096" cy="114418"/>
            </a:xfrm>
            <a:prstGeom prst="rect">
              <a:avLst/>
            </a:prstGeom>
            <a:effectLst/>
          </p:spPr>
        </p:pic>
        <p:pic>
          <p:nvPicPr>
            <p:cNvPr id="2308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34955" y="4003675"/>
              <a:ext cx="76201" cy="566891"/>
            </a:xfrm>
            <a:prstGeom prst="rect">
              <a:avLst/>
            </a:prstGeom>
            <a:effectLst/>
          </p:spPr>
        </p:pic>
        <p:pic>
          <p:nvPicPr>
            <p:cNvPr id="2310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851822" y="4012368"/>
              <a:ext cx="311734" cy="181807"/>
            </a:xfrm>
            <a:prstGeom prst="rect">
              <a:avLst/>
            </a:prstGeom>
            <a:effectLst/>
          </p:spPr>
        </p:pic>
        <p:sp>
          <p:nvSpPr>
            <p:cNvPr id="2312" name="Line"/>
            <p:cNvSpPr/>
            <p:nvPr/>
          </p:nvSpPr>
          <p:spPr>
            <a:xfrm>
              <a:off x="6326650" y="5546725"/>
              <a:ext cx="30956" cy="14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075" fill="norm" stroke="1" extrusionOk="0">
                  <a:moveTo>
                    <a:pt x="16740" y="0"/>
                  </a:moveTo>
                  <a:cubicBezTo>
                    <a:pt x="13860" y="3042"/>
                    <a:pt x="10980" y="6085"/>
                    <a:pt x="9540" y="9127"/>
                  </a:cubicBezTo>
                  <a:cubicBezTo>
                    <a:pt x="8100" y="12169"/>
                    <a:pt x="8100" y="15211"/>
                    <a:pt x="7380" y="15820"/>
                  </a:cubicBezTo>
                  <a:cubicBezTo>
                    <a:pt x="6660" y="16428"/>
                    <a:pt x="5220" y="14603"/>
                    <a:pt x="4500" y="12169"/>
                  </a:cubicBezTo>
                  <a:cubicBezTo>
                    <a:pt x="3780" y="9735"/>
                    <a:pt x="3780" y="6693"/>
                    <a:pt x="3060" y="4411"/>
                  </a:cubicBezTo>
                  <a:cubicBezTo>
                    <a:pt x="2340" y="2130"/>
                    <a:pt x="900" y="608"/>
                    <a:pt x="1620" y="761"/>
                  </a:cubicBezTo>
                  <a:cubicBezTo>
                    <a:pt x="2340" y="913"/>
                    <a:pt x="5220" y="2738"/>
                    <a:pt x="5220" y="5324"/>
                  </a:cubicBezTo>
                  <a:cubicBezTo>
                    <a:pt x="5220" y="7910"/>
                    <a:pt x="2340" y="11256"/>
                    <a:pt x="900" y="14299"/>
                  </a:cubicBezTo>
                  <a:cubicBezTo>
                    <a:pt x="-540" y="17341"/>
                    <a:pt x="-540" y="20079"/>
                    <a:pt x="3060" y="20839"/>
                  </a:cubicBezTo>
                  <a:cubicBezTo>
                    <a:pt x="6660" y="21600"/>
                    <a:pt x="13860" y="20383"/>
                    <a:pt x="21060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6294105" y="5864728"/>
              <a:ext cx="273051" cy="15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6" fill="norm" stroke="1" extrusionOk="0">
                  <a:moveTo>
                    <a:pt x="0" y="19042"/>
                  </a:moveTo>
                  <a:cubicBezTo>
                    <a:pt x="837" y="14334"/>
                    <a:pt x="1674" y="9626"/>
                    <a:pt x="2260" y="6165"/>
                  </a:cubicBezTo>
                  <a:cubicBezTo>
                    <a:pt x="2847" y="2703"/>
                    <a:pt x="3181" y="488"/>
                    <a:pt x="3265" y="72"/>
                  </a:cubicBezTo>
                  <a:cubicBezTo>
                    <a:pt x="3349" y="-343"/>
                    <a:pt x="3181" y="1042"/>
                    <a:pt x="3014" y="3811"/>
                  </a:cubicBezTo>
                  <a:cubicBezTo>
                    <a:pt x="2847" y="6580"/>
                    <a:pt x="2679" y="10734"/>
                    <a:pt x="2763" y="13780"/>
                  </a:cubicBezTo>
                  <a:cubicBezTo>
                    <a:pt x="2847" y="16826"/>
                    <a:pt x="3181" y="18765"/>
                    <a:pt x="3935" y="19872"/>
                  </a:cubicBezTo>
                  <a:cubicBezTo>
                    <a:pt x="4688" y="20980"/>
                    <a:pt x="5860" y="21257"/>
                    <a:pt x="7367" y="18626"/>
                  </a:cubicBezTo>
                  <a:cubicBezTo>
                    <a:pt x="8874" y="15995"/>
                    <a:pt x="10716" y="10457"/>
                    <a:pt x="11721" y="6857"/>
                  </a:cubicBezTo>
                  <a:cubicBezTo>
                    <a:pt x="12726" y="3257"/>
                    <a:pt x="12893" y="1595"/>
                    <a:pt x="12726" y="1319"/>
                  </a:cubicBezTo>
                  <a:cubicBezTo>
                    <a:pt x="12558" y="1042"/>
                    <a:pt x="12056" y="2149"/>
                    <a:pt x="11805" y="3534"/>
                  </a:cubicBezTo>
                  <a:cubicBezTo>
                    <a:pt x="11553" y="4919"/>
                    <a:pt x="11553" y="6580"/>
                    <a:pt x="12056" y="8657"/>
                  </a:cubicBezTo>
                  <a:cubicBezTo>
                    <a:pt x="12558" y="10734"/>
                    <a:pt x="13563" y="13226"/>
                    <a:pt x="15237" y="14195"/>
                  </a:cubicBezTo>
                  <a:cubicBezTo>
                    <a:pt x="16912" y="15165"/>
                    <a:pt x="19256" y="14611"/>
                    <a:pt x="21600" y="14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1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244204" y="4072593"/>
              <a:ext cx="138802" cy="179723"/>
            </a:xfrm>
            <a:prstGeom prst="rect">
              <a:avLst/>
            </a:prstGeom>
            <a:effectLst/>
          </p:spPr>
        </p:pic>
        <p:pic>
          <p:nvPicPr>
            <p:cNvPr id="2316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548105" y="3451225"/>
              <a:ext cx="88901" cy="203200"/>
            </a:xfrm>
            <a:prstGeom prst="rect">
              <a:avLst/>
            </a:prstGeom>
            <a:effectLst/>
          </p:spPr>
        </p:pic>
        <p:pic>
          <p:nvPicPr>
            <p:cNvPr id="231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497305" y="3597275"/>
              <a:ext cx="330201" cy="152400"/>
            </a:xfrm>
            <a:prstGeom prst="rect">
              <a:avLst/>
            </a:prstGeom>
            <a:effectLst/>
          </p:spPr>
        </p:pic>
        <p:pic>
          <p:nvPicPr>
            <p:cNvPr id="232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537157" y="3806825"/>
              <a:ext cx="195099" cy="140245"/>
            </a:xfrm>
            <a:prstGeom prst="rect">
              <a:avLst/>
            </a:prstGeom>
            <a:effectLst/>
          </p:spPr>
        </p:pic>
        <p:pic>
          <p:nvPicPr>
            <p:cNvPr id="232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700505" y="3612868"/>
              <a:ext cx="241301" cy="314607"/>
            </a:xfrm>
            <a:prstGeom prst="rect">
              <a:avLst/>
            </a:prstGeom>
            <a:effectLst/>
          </p:spPr>
        </p:pic>
        <p:pic>
          <p:nvPicPr>
            <p:cNvPr id="232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6776705" y="3719104"/>
              <a:ext cx="139701" cy="146515"/>
            </a:xfrm>
            <a:prstGeom prst="rect">
              <a:avLst/>
            </a:prstGeom>
            <a:effectLst/>
          </p:spPr>
        </p:pic>
        <p:pic>
          <p:nvPicPr>
            <p:cNvPr id="2326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935455" y="3679825"/>
              <a:ext cx="44451" cy="165100"/>
            </a:xfrm>
            <a:prstGeom prst="rect">
              <a:avLst/>
            </a:prstGeom>
            <a:effectLst/>
          </p:spPr>
        </p:pic>
        <p:pic>
          <p:nvPicPr>
            <p:cNvPr id="2328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986255" y="3698875"/>
              <a:ext cx="50801" cy="133350"/>
            </a:xfrm>
            <a:prstGeom prst="rect">
              <a:avLst/>
            </a:prstGeom>
            <a:effectLst/>
          </p:spPr>
        </p:pic>
        <p:pic>
          <p:nvPicPr>
            <p:cNvPr id="233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857515" y="3597274"/>
              <a:ext cx="262091" cy="165101"/>
            </a:xfrm>
            <a:prstGeom prst="rect">
              <a:avLst/>
            </a:prstGeom>
            <a:effectLst/>
          </p:spPr>
        </p:pic>
        <p:pic>
          <p:nvPicPr>
            <p:cNvPr id="233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480427" y="547549"/>
              <a:ext cx="2070634" cy="1897963"/>
            </a:xfrm>
            <a:prstGeom prst="rect">
              <a:avLst/>
            </a:prstGeom>
            <a:effectLst/>
          </p:spPr>
        </p:pic>
        <p:pic>
          <p:nvPicPr>
            <p:cNvPr id="2334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442242" y="450868"/>
              <a:ext cx="266087" cy="193658"/>
            </a:xfrm>
            <a:prstGeom prst="rect">
              <a:avLst/>
            </a:prstGeom>
            <a:effectLst/>
          </p:spPr>
        </p:pic>
        <p:pic>
          <p:nvPicPr>
            <p:cNvPr id="2336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377030" y="-19050"/>
              <a:ext cx="47626" cy="200025"/>
            </a:xfrm>
            <a:prstGeom prst="rect">
              <a:avLst/>
            </a:prstGeom>
            <a:effectLst/>
          </p:spPr>
        </p:pic>
        <p:pic>
          <p:nvPicPr>
            <p:cNvPr id="2338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202405" y="266699"/>
              <a:ext cx="441326" cy="73026"/>
            </a:xfrm>
            <a:prstGeom prst="rect">
              <a:avLst/>
            </a:prstGeom>
            <a:effectLst/>
          </p:spPr>
        </p:pic>
        <p:pic>
          <p:nvPicPr>
            <p:cNvPr id="2340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213386" y="549748"/>
              <a:ext cx="227145" cy="249891"/>
            </a:xfrm>
            <a:prstGeom prst="rect">
              <a:avLst/>
            </a:prstGeom>
            <a:effectLst/>
          </p:spPr>
        </p:pic>
        <p:pic>
          <p:nvPicPr>
            <p:cNvPr id="2342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456228" y="340575"/>
              <a:ext cx="95428" cy="142026"/>
            </a:xfrm>
            <a:prstGeom prst="rect">
              <a:avLst/>
            </a:prstGeom>
            <a:effectLst/>
          </p:spPr>
        </p:pic>
        <p:pic>
          <p:nvPicPr>
            <p:cNvPr id="2344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523433" y="352290"/>
              <a:ext cx="110773" cy="110202"/>
            </a:xfrm>
            <a:prstGeom prst="rect">
              <a:avLst/>
            </a:prstGeom>
            <a:effectLst/>
          </p:spPr>
        </p:pic>
        <p:pic>
          <p:nvPicPr>
            <p:cNvPr id="2346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9624680" y="390525"/>
              <a:ext cx="104776" cy="53975"/>
            </a:xfrm>
            <a:prstGeom prst="rect">
              <a:avLst/>
            </a:prstGeom>
            <a:effectLst/>
          </p:spPr>
        </p:pic>
        <p:pic>
          <p:nvPicPr>
            <p:cNvPr id="2348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691355" y="332515"/>
              <a:ext cx="177801" cy="140560"/>
            </a:xfrm>
            <a:prstGeom prst="rect">
              <a:avLst/>
            </a:prstGeom>
            <a:effectLst/>
          </p:spPr>
        </p:pic>
        <p:pic>
          <p:nvPicPr>
            <p:cNvPr id="2350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853280" y="304800"/>
              <a:ext cx="81506" cy="142875"/>
            </a:xfrm>
            <a:prstGeom prst="rect">
              <a:avLst/>
            </a:prstGeom>
            <a:effectLst/>
          </p:spPr>
        </p:pic>
        <p:pic>
          <p:nvPicPr>
            <p:cNvPr id="2352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888205" y="185607"/>
              <a:ext cx="155576" cy="119194"/>
            </a:xfrm>
            <a:prstGeom prst="rect">
              <a:avLst/>
            </a:prstGeom>
            <a:effectLst/>
          </p:spPr>
        </p:pic>
        <p:pic>
          <p:nvPicPr>
            <p:cNvPr id="2354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494505" y="450850"/>
              <a:ext cx="390526" cy="101600"/>
            </a:xfrm>
            <a:prstGeom prst="rect">
              <a:avLst/>
            </a:prstGeom>
            <a:effectLst/>
          </p:spPr>
        </p:pic>
        <p:pic>
          <p:nvPicPr>
            <p:cNvPr id="2356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9611980" y="536787"/>
              <a:ext cx="133351" cy="100595"/>
            </a:xfrm>
            <a:prstGeom prst="rect">
              <a:avLst/>
            </a:prstGeom>
            <a:effectLst/>
          </p:spPr>
        </p:pic>
        <p:pic>
          <p:nvPicPr>
            <p:cNvPr id="2358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696073" y="552450"/>
              <a:ext cx="166733" cy="94854"/>
            </a:xfrm>
            <a:prstGeom prst="rect">
              <a:avLst/>
            </a:prstGeom>
            <a:effectLst/>
          </p:spPr>
        </p:pic>
        <p:pic>
          <p:nvPicPr>
            <p:cNvPr id="2360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840580" y="505077"/>
              <a:ext cx="149226" cy="72050"/>
            </a:xfrm>
            <a:prstGeom prst="rect">
              <a:avLst/>
            </a:prstGeom>
            <a:effectLst/>
          </p:spPr>
        </p:pic>
        <p:pic>
          <p:nvPicPr>
            <p:cNvPr id="2362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346461" y="251883"/>
              <a:ext cx="589512" cy="274903"/>
            </a:xfrm>
            <a:prstGeom prst="rect">
              <a:avLst/>
            </a:prstGeom>
            <a:effectLst/>
          </p:spPr>
        </p:pic>
        <p:pic>
          <p:nvPicPr>
            <p:cNvPr id="2364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6272939" y="4160308"/>
              <a:ext cx="4409017" cy="1256518"/>
            </a:xfrm>
            <a:prstGeom prst="rect">
              <a:avLst/>
            </a:prstGeom>
            <a:effectLst/>
          </p:spPr>
        </p:pic>
        <p:pic>
          <p:nvPicPr>
            <p:cNvPr id="2366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271255" y="4185708"/>
              <a:ext cx="5054601" cy="1932518"/>
            </a:xfrm>
            <a:prstGeom prst="rect">
              <a:avLst/>
            </a:prstGeom>
            <a:effectLst/>
          </p:spPr>
        </p:pic>
        <p:pic>
          <p:nvPicPr>
            <p:cNvPr id="2368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620505" y="4943475"/>
              <a:ext cx="492180" cy="162201"/>
            </a:xfrm>
            <a:prstGeom prst="rect">
              <a:avLst/>
            </a:prstGeom>
            <a:effectLst/>
          </p:spPr>
        </p:pic>
        <p:pic>
          <p:nvPicPr>
            <p:cNvPr id="2370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557369" y="4556125"/>
              <a:ext cx="120287" cy="488950"/>
            </a:xfrm>
            <a:prstGeom prst="rect">
              <a:avLst/>
            </a:prstGeom>
            <a:effectLst/>
          </p:spPr>
        </p:pic>
        <p:pic>
          <p:nvPicPr>
            <p:cNvPr id="2372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798305" y="4657725"/>
              <a:ext cx="44451" cy="393700"/>
            </a:xfrm>
            <a:prstGeom prst="rect">
              <a:avLst/>
            </a:prstGeom>
            <a:effectLst/>
          </p:spPr>
        </p:pic>
        <p:pic>
          <p:nvPicPr>
            <p:cNvPr id="2374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576389" y="4264024"/>
              <a:ext cx="533067" cy="380330"/>
            </a:xfrm>
            <a:prstGeom prst="rect">
              <a:avLst/>
            </a:prstGeom>
            <a:effectLst/>
          </p:spPr>
        </p:pic>
        <p:pic>
          <p:nvPicPr>
            <p:cNvPr id="2376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796904" y="4194175"/>
              <a:ext cx="249088" cy="305932"/>
            </a:xfrm>
            <a:prstGeom prst="rect">
              <a:avLst/>
            </a:prstGeom>
            <a:effectLst/>
          </p:spPr>
        </p:pic>
        <p:pic>
          <p:nvPicPr>
            <p:cNvPr id="2378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633205" y="3978978"/>
              <a:ext cx="508001" cy="202498"/>
            </a:xfrm>
            <a:prstGeom prst="rect">
              <a:avLst/>
            </a:prstGeom>
            <a:effectLst/>
          </p:spPr>
        </p:pic>
        <p:pic>
          <p:nvPicPr>
            <p:cNvPr id="2380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968536" y="3228975"/>
              <a:ext cx="102820" cy="609600"/>
            </a:xfrm>
            <a:prstGeom prst="rect">
              <a:avLst/>
            </a:prstGeom>
            <a:effectLst/>
          </p:spPr>
        </p:pic>
        <p:pic>
          <p:nvPicPr>
            <p:cNvPr id="2382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889130" y="3110265"/>
              <a:ext cx="398126" cy="243029"/>
            </a:xfrm>
            <a:prstGeom prst="rect">
              <a:avLst/>
            </a:prstGeom>
            <a:effectLst/>
          </p:spPr>
        </p:pic>
        <p:pic>
          <p:nvPicPr>
            <p:cNvPr id="2384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68005" y="6040805"/>
              <a:ext cx="360954" cy="109171"/>
            </a:xfrm>
            <a:prstGeom prst="rect">
              <a:avLst/>
            </a:prstGeom>
            <a:effectLst/>
          </p:spPr>
        </p:pic>
        <p:pic>
          <p:nvPicPr>
            <p:cNvPr id="2386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0078705" y="3154891"/>
              <a:ext cx="584201" cy="80071"/>
            </a:xfrm>
            <a:prstGeom prst="rect">
              <a:avLst/>
            </a:prstGeom>
            <a:effectLst/>
          </p:spPr>
        </p:pic>
        <p:pic>
          <p:nvPicPr>
            <p:cNvPr id="2388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795005" y="3238224"/>
              <a:ext cx="10941051" cy="2849474"/>
            </a:xfrm>
            <a:prstGeom prst="rect">
              <a:avLst/>
            </a:prstGeom>
            <a:effectLst/>
          </p:spPr>
        </p:pic>
        <p:sp>
          <p:nvSpPr>
            <p:cNvPr id="2390" name="Line"/>
            <p:cNvSpPr/>
            <p:nvPr/>
          </p:nvSpPr>
          <p:spPr>
            <a:xfrm>
              <a:off x="674841" y="6701993"/>
              <a:ext cx="141332" cy="55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53" fill="norm" stroke="1" extrusionOk="0">
                  <a:moveTo>
                    <a:pt x="19938" y="3713"/>
                  </a:moveTo>
                  <a:cubicBezTo>
                    <a:pt x="20574" y="2892"/>
                    <a:pt x="21209" y="2070"/>
                    <a:pt x="21209" y="1455"/>
                  </a:cubicBezTo>
                  <a:cubicBezTo>
                    <a:pt x="21209" y="839"/>
                    <a:pt x="20574" y="428"/>
                    <a:pt x="18350" y="182"/>
                  </a:cubicBezTo>
                  <a:cubicBezTo>
                    <a:pt x="16127" y="-65"/>
                    <a:pt x="12315" y="-147"/>
                    <a:pt x="8980" y="510"/>
                  </a:cubicBezTo>
                  <a:cubicBezTo>
                    <a:pt x="5644" y="1167"/>
                    <a:pt x="2785" y="2563"/>
                    <a:pt x="2309" y="4165"/>
                  </a:cubicBezTo>
                  <a:cubicBezTo>
                    <a:pt x="1833" y="5766"/>
                    <a:pt x="3738" y="7573"/>
                    <a:pt x="6280" y="9257"/>
                  </a:cubicBezTo>
                  <a:cubicBezTo>
                    <a:pt x="8821" y="10940"/>
                    <a:pt x="11997" y="12501"/>
                    <a:pt x="14380" y="13938"/>
                  </a:cubicBezTo>
                  <a:cubicBezTo>
                    <a:pt x="16762" y="15375"/>
                    <a:pt x="18350" y="16690"/>
                    <a:pt x="19144" y="17552"/>
                  </a:cubicBezTo>
                  <a:cubicBezTo>
                    <a:pt x="19938" y="18414"/>
                    <a:pt x="19938" y="18825"/>
                    <a:pt x="17556" y="19359"/>
                  </a:cubicBezTo>
                  <a:cubicBezTo>
                    <a:pt x="15174" y="19893"/>
                    <a:pt x="10409" y="20550"/>
                    <a:pt x="6756" y="20878"/>
                  </a:cubicBezTo>
                  <a:cubicBezTo>
                    <a:pt x="3103" y="21207"/>
                    <a:pt x="562" y="21207"/>
                    <a:pt x="85" y="21248"/>
                  </a:cubicBezTo>
                  <a:cubicBezTo>
                    <a:pt x="-391" y="21289"/>
                    <a:pt x="1197" y="21371"/>
                    <a:pt x="2785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541005" y="7439025"/>
              <a:ext cx="1714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5600"/>
                    <a:pt x="11733" y="9600"/>
                    <a:pt x="15333" y="6000"/>
                  </a:cubicBezTo>
                  <a:cubicBezTo>
                    <a:pt x="18933" y="2400"/>
                    <a:pt x="2026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787436" y="7347568"/>
              <a:ext cx="195689" cy="103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0652" fill="norm" stroke="1" extrusionOk="0">
                  <a:moveTo>
                    <a:pt x="10473" y="1782"/>
                  </a:moveTo>
                  <a:cubicBezTo>
                    <a:pt x="9094" y="5594"/>
                    <a:pt x="7716" y="9406"/>
                    <a:pt x="6682" y="12159"/>
                  </a:cubicBezTo>
                  <a:cubicBezTo>
                    <a:pt x="5648" y="14912"/>
                    <a:pt x="4958" y="16606"/>
                    <a:pt x="4154" y="18088"/>
                  </a:cubicBezTo>
                  <a:cubicBezTo>
                    <a:pt x="3350" y="19570"/>
                    <a:pt x="2431" y="20841"/>
                    <a:pt x="1626" y="20629"/>
                  </a:cubicBezTo>
                  <a:cubicBezTo>
                    <a:pt x="822" y="20417"/>
                    <a:pt x="133" y="18723"/>
                    <a:pt x="18" y="16817"/>
                  </a:cubicBezTo>
                  <a:cubicBezTo>
                    <a:pt x="-97" y="14912"/>
                    <a:pt x="363" y="12794"/>
                    <a:pt x="1167" y="11312"/>
                  </a:cubicBezTo>
                  <a:cubicBezTo>
                    <a:pt x="1971" y="9829"/>
                    <a:pt x="3120" y="8982"/>
                    <a:pt x="4499" y="10041"/>
                  </a:cubicBezTo>
                  <a:cubicBezTo>
                    <a:pt x="5877" y="11100"/>
                    <a:pt x="7486" y="14065"/>
                    <a:pt x="9554" y="15970"/>
                  </a:cubicBezTo>
                  <a:cubicBezTo>
                    <a:pt x="11622" y="17876"/>
                    <a:pt x="14150" y="18723"/>
                    <a:pt x="16218" y="17453"/>
                  </a:cubicBezTo>
                  <a:cubicBezTo>
                    <a:pt x="18286" y="16182"/>
                    <a:pt x="19894" y="12794"/>
                    <a:pt x="20699" y="9829"/>
                  </a:cubicBezTo>
                  <a:cubicBezTo>
                    <a:pt x="21503" y="6865"/>
                    <a:pt x="21503" y="4323"/>
                    <a:pt x="20124" y="2417"/>
                  </a:cubicBezTo>
                  <a:cubicBezTo>
                    <a:pt x="18746" y="512"/>
                    <a:pt x="15988" y="-759"/>
                    <a:pt x="13116" y="512"/>
                  </a:cubicBezTo>
                  <a:cubicBezTo>
                    <a:pt x="10243" y="1782"/>
                    <a:pt x="7256" y="5594"/>
                    <a:pt x="4269" y="9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556271" y="6490387"/>
              <a:ext cx="199627" cy="9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0851" fill="norm" stroke="1" extrusionOk="0">
                  <a:moveTo>
                    <a:pt x="12552" y="14327"/>
                  </a:moveTo>
                  <a:cubicBezTo>
                    <a:pt x="12102" y="12030"/>
                    <a:pt x="11652" y="9732"/>
                    <a:pt x="10865" y="9502"/>
                  </a:cubicBezTo>
                  <a:cubicBezTo>
                    <a:pt x="10077" y="9272"/>
                    <a:pt x="8952" y="11110"/>
                    <a:pt x="7939" y="12949"/>
                  </a:cubicBezTo>
                  <a:cubicBezTo>
                    <a:pt x="6927" y="14787"/>
                    <a:pt x="6027" y="16625"/>
                    <a:pt x="4677" y="18234"/>
                  </a:cubicBezTo>
                  <a:cubicBezTo>
                    <a:pt x="3327" y="19842"/>
                    <a:pt x="1527" y="21221"/>
                    <a:pt x="627" y="20761"/>
                  </a:cubicBezTo>
                  <a:cubicBezTo>
                    <a:pt x="-273" y="20302"/>
                    <a:pt x="-273" y="18004"/>
                    <a:pt x="1077" y="15706"/>
                  </a:cubicBezTo>
                  <a:cubicBezTo>
                    <a:pt x="2427" y="13408"/>
                    <a:pt x="5127" y="11110"/>
                    <a:pt x="8164" y="10421"/>
                  </a:cubicBezTo>
                  <a:cubicBezTo>
                    <a:pt x="11202" y="9732"/>
                    <a:pt x="14577" y="10651"/>
                    <a:pt x="16827" y="11340"/>
                  </a:cubicBezTo>
                  <a:cubicBezTo>
                    <a:pt x="19077" y="12030"/>
                    <a:pt x="20202" y="12489"/>
                    <a:pt x="20764" y="11340"/>
                  </a:cubicBezTo>
                  <a:cubicBezTo>
                    <a:pt x="21327" y="10191"/>
                    <a:pt x="21327" y="7434"/>
                    <a:pt x="20990" y="5136"/>
                  </a:cubicBezTo>
                  <a:cubicBezTo>
                    <a:pt x="20652" y="2838"/>
                    <a:pt x="19977" y="1000"/>
                    <a:pt x="18177" y="310"/>
                  </a:cubicBezTo>
                  <a:cubicBezTo>
                    <a:pt x="16377" y="-379"/>
                    <a:pt x="13452" y="81"/>
                    <a:pt x="11877" y="1689"/>
                  </a:cubicBezTo>
                  <a:cubicBezTo>
                    <a:pt x="10302" y="3298"/>
                    <a:pt x="10077" y="6055"/>
                    <a:pt x="9852" y="8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957263" y="6677025"/>
              <a:ext cx="206043" cy="36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82" fill="norm" stroke="1" extrusionOk="0">
                  <a:moveTo>
                    <a:pt x="21455" y="745"/>
                  </a:moveTo>
                  <a:cubicBezTo>
                    <a:pt x="20353" y="372"/>
                    <a:pt x="19251" y="0"/>
                    <a:pt x="17708" y="0"/>
                  </a:cubicBezTo>
                  <a:cubicBezTo>
                    <a:pt x="16165" y="0"/>
                    <a:pt x="14182" y="372"/>
                    <a:pt x="12969" y="1614"/>
                  </a:cubicBezTo>
                  <a:cubicBezTo>
                    <a:pt x="11757" y="2855"/>
                    <a:pt x="11316" y="4966"/>
                    <a:pt x="11206" y="8069"/>
                  </a:cubicBezTo>
                  <a:cubicBezTo>
                    <a:pt x="11096" y="11172"/>
                    <a:pt x="11316" y="15269"/>
                    <a:pt x="11316" y="17690"/>
                  </a:cubicBezTo>
                  <a:cubicBezTo>
                    <a:pt x="11316" y="20110"/>
                    <a:pt x="11096" y="20855"/>
                    <a:pt x="10324" y="21228"/>
                  </a:cubicBezTo>
                  <a:cubicBezTo>
                    <a:pt x="9553" y="21600"/>
                    <a:pt x="8231" y="21600"/>
                    <a:pt x="6467" y="20979"/>
                  </a:cubicBezTo>
                  <a:cubicBezTo>
                    <a:pt x="4704" y="20359"/>
                    <a:pt x="2500" y="19117"/>
                    <a:pt x="1288" y="18186"/>
                  </a:cubicBezTo>
                  <a:cubicBezTo>
                    <a:pt x="75" y="17255"/>
                    <a:pt x="-145" y="16634"/>
                    <a:pt x="75" y="16076"/>
                  </a:cubicBezTo>
                  <a:cubicBezTo>
                    <a:pt x="296" y="15517"/>
                    <a:pt x="957" y="15021"/>
                    <a:pt x="4153" y="14214"/>
                  </a:cubicBezTo>
                  <a:cubicBezTo>
                    <a:pt x="7349" y="13407"/>
                    <a:pt x="13079" y="12290"/>
                    <a:pt x="18810" y="1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1170666" y="6715125"/>
              <a:ext cx="316490" cy="30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20" fill="norm" stroke="1" extrusionOk="0">
                  <a:moveTo>
                    <a:pt x="9435" y="0"/>
                  </a:moveTo>
                  <a:cubicBezTo>
                    <a:pt x="7707" y="298"/>
                    <a:pt x="5979" y="596"/>
                    <a:pt x="4395" y="2458"/>
                  </a:cubicBezTo>
                  <a:cubicBezTo>
                    <a:pt x="2811" y="4320"/>
                    <a:pt x="1371" y="7746"/>
                    <a:pt x="651" y="10726"/>
                  </a:cubicBezTo>
                  <a:cubicBezTo>
                    <a:pt x="-69" y="13705"/>
                    <a:pt x="-69" y="16237"/>
                    <a:pt x="75" y="17876"/>
                  </a:cubicBezTo>
                  <a:cubicBezTo>
                    <a:pt x="219" y="19514"/>
                    <a:pt x="507" y="20259"/>
                    <a:pt x="1011" y="20781"/>
                  </a:cubicBezTo>
                  <a:cubicBezTo>
                    <a:pt x="1515" y="21302"/>
                    <a:pt x="2235" y="21600"/>
                    <a:pt x="2883" y="21302"/>
                  </a:cubicBezTo>
                  <a:cubicBezTo>
                    <a:pt x="3531" y="21004"/>
                    <a:pt x="4107" y="20110"/>
                    <a:pt x="4611" y="18770"/>
                  </a:cubicBezTo>
                  <a:cubicBezTo>
                    <a:pt x="5115" y="17429"/>
                    <a:pt x="5547" y="15641"/>
                    <a:pt x="5907" y="14301"/>
                  </a:cubicBezTo>
                  <a:cubicBezTo>
                    <a:pt x="6267" y="12960"/>
                    <a:pt x="6555" y="12066"/>
                    <a:pt x="6987" y="11396"/>
                  </a:cubicBezTo>
                  <a:cubicBezTo>
                    <a:pt x="7419" y="10726"/>
                    <a:pt x="7995" y="10279"/>
                    <a:pt x="8427" y="10502"/>
                  </a:cubicBezTo>
                  <a:cubicBezTo>
                    <a:pt x="8859" y="10726"/>
                    <a:pt x="9147" y="11619"/>
                    <a:pt x="9075" y="13109"/>
                  </a:cubicBezTo>
                  <a:cubicBezTo>
                    <a:pt x="9003" y="14599"/>
                    <a:pt x="8571" y="16684"/>
                    <a:pt x="8067" y="18025"/>
                  </a:cubicBezTo>
                  <a:cubicBezTo>
                    <a:pt x="7563" y="19366"/>
                    <a:pt x="6987" y="19961"/>
                    <a:pt x="6771" y="19887"/>
                  </a:cubicBezTo>
                  <a:cubicBezTo>
                    <a:pt x="6555" y="19812"/>
                    <a:pt x="6699" y="19068"/>
                    <a:pt x="7491" y="17727"/>
                  </a:cubicBezTo>
                  <a:cubicBezTo>
                    <a:pt x="8283" y="16386"/>
                    <a:pt x="9723" y="14450"/>
                    <a:pt x="10731" y="13183"/>
                  </a:cubicBezTo>
                  <a:cubicBezTo>
                    <a:pt x="11739" y="11917"/>
                    <a:pt x="12315" y="11321"/>
                    <a:pt x="12963" y="10949"/>
                  </a:cubicBezTo>
                  <a:cubicBezTo>
                    <a:pt x="13611" y="10577"/>
                    <a:pt x="14331" y="10428"/>
                    <a:pt x="15771" y="10800"/>
                  </a:cubicBezTo>
                  <a:cubicBezTo>
                    <a:pt x="17211" y="11172"/>
                    <a:pt x="19371" y="12066"/>
                    <a:pt x="21531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1512555" y="6715125"/>
              <a:ext cx="58840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2717"/>
                    <a:pt x="17280" y="5434"/>
                    <a:pt x="19440" y="9034"/>
                  </a:cubicBezTo>
                  <a:cubicBezTo>
                    <a:pt x="21600" y="12634"/>
                    <a:pt x="17280" y="17117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1700666" y="6637254"/>
              <a:ext cx="529440" cy="42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15" fill="norm" stroke="1" extrusionOk="0">
                  <a:moveTo>
                    <a:pt x="5777" y="12411"/>
                  </a:moveTo>
                  <a:cubicBezTo>
                    <a:pt x="4744" y="12305"/>
                    <a:pt x="3711" y="12200"/>
                    <a:pt x="2765" y="12937"/>
                  </a:cubicBezTo>
                  <a:cubicBezTo>
                    <a:pt x="1818" y="13675"/>
                    <a:pt x="958" y="15255"/>
                    <a:pt x="484" y="16678"/>
                  </a:cubicBezTo>
                  <a:cubicBezTo>
                    <a:pt x="11" y="18100"/>
                    <a:pt x="-75" y="19365"/>
                    <a:pt x="54" y="20208"/>
                  </a:cubicBezTo>
                  <a:cubicBezTo>
                    <a:pt x="183" y="21051"/>
                    <a:pt x="527" y="21472"/>
                    <a:pt x="1173" y="21261"/>
                  </a:cubicBezTo>
                  <a:cubicBezTo>
                    <a:pt x="1818" y="21051"/>
                    <a:pt x="2765" y="20208"/>
                    <a:pt x="3539" y="18364"/>
                  </a:cubicBezTo>
                  <a:cubicBezTo>
                    <a:pt x="4314" y="16520"/>
                    <a:pt x="4916" y="13675"/>
                    <a:pt x="5390" y="10725"/>
                  </a:cubicBezTo>
                  <a:cubicBezTo>
                    <a:pt x="5863" y="7774"/>
                    <a:pt x="6207" y="4719"/>
                    <a:pt x="6379" y="2822"/>
                  </a:cubicBezTo>
                  <a:cubicBezTo>
                    <a:pt x="6551" y="926"/>
                    <a:pt x="6551" y="188"/>
                    <a:pt x="6422" y="30"/>
                  </a:cubicBezTo>
                  <a:cubicBezTo>
                    <a:pt x="6293" y="-128"/>
                    <a:pt x="6035" y="293"/>
                    <a:pt x="5820" y="2137"/>
                  </a:cubicBezTo>
                  <a:cubicBezTo>
                    <a:pt x="5605" y="3981"/>
                    <a:pt x="5433" y="7248"/>
                    <a:pt x="5390" y="9724"/>
                  </a:cubicBezTo>
                  <a:cubicBezTo>
                    <a:pt x="5347" y="12200"/>
                    <a:pt x="5433" y="13886"/>
                    <a:pt x="5605" y="15097"/>
                  </a:cubicBezTo>
                  <a:cubicBezTo>
                    <a:pt x="5777" y="16309"/>
                    <a:pt x="6035" y="17047"/>
                    <a:pt x="6293" y="17152"/>
                  </a:cubicBezTo>
                  <a:cubicBezTo>
                    <a:pt x="6551" y="17257"/>
                    <a:pt x="6809" y="16731"/>
                    <a:pt x="7283" y="15572"/>
                  </a:cubicBezTo>
                  <a:cubicBezTo>
                    <a:pt x="7756" y="14412"/>
                    <a:pt x="8445" y="12621"/>
                    <a:pt x="9004" y="11620"/>
                  </a:cubicBezTo>
                  <a:cubicBezTo>
                    <a:pt x="9563" y="10619"/>
                    <a:pt x="9994" y="10409"/>
                    <a:pt x="10209" y="10672"/>
                  </a:cubicBezTo>
                  <a:cubicBezTo>
                    <a:pt x="10424" y="10935"/>
                    <a:pt x="10424" y="11673"/>
                    <a:pt x="10381" y="12621"/>
                  </a:cubicBezTo>
                  <a:cubicBezTo>
                    <a:pt x="10338" y="13570"/>
                    <a:pt x="10252" y="14729"/>
                    <a:pt x="9950" y="15730"/>
                  </a:cubicBezTo>
                  <a:cubicBezTo>
                    <a:pt x="9649" y="16731"/>
                    <a:pt x="9133" y="17573"/>
                    <a:pt x="9090" y="17626"/>
                  </a:cubicBezTo>
                  <a:cubicBezTo>
                    <a:pt x="9047" y="17679"/>
                    <a:pt x="9477" y="16941"/>
                    <a:pt x="10381" y="15782"/>
                  </a:cubicBezTo>
                  <a:cubicBezTo>
                    <a:pt x="11284" y="14623"/>
                    <a:pt x="12661" y="13043"/>
                    <a:pt x="13479" y="12042"/>
                  </a:cubicBezTo>
                  <a:cubicBezTo>
                    <a:pt x="14296" y="11041"/>
                    <a:pt x="14554" y="10619"/>
                    <a:pt x="14727" y="10672"/>
                  </a:cubicBezTo>
                  <a:cubicBezTo>
                    <a:pt x="14899" y="10725"/>
                    <a:pt x="14985" y="11252"/>
                    <a:pt x="15028" y="11778"/>
                  </a:cubicBezTo>
                  <a:cubicBezTo>
                    <a:pt x="15071" y="12305"/>
                    <a:pt x="15071" y="12832"/>
                    <a:pt x="15802" y="13359"/>
                  </a:cubicBezTo>
                  <a:cubicBezTo>
                    <a:pt x="16534" y="13886"/>
                    <a:pt x="17997" y="14412"/>
                    <a:pt x="19072" y="14729"/>
                  </a:cubicBezTo>
                  <a:cubicBezTo>
                    <a:pt x="20148" y="15045"/>
                    <a:pt x="20837" y="15150"/>
                    <a:pt x="21525" y="15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2452355" y="6823075"/>
              <a:ext cx="1460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2388855" y="6969124"/>
              <a:ext cx="1587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2852405" y="6753225"/>
              <a:ext cx="19051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940"/>
                    <a:pt x="9600" y="11880"/>
                    <a:pt x="13200" y="15480"/>
                  </a:cubicBezTo>
                  <a:cubicBezTo>
                    <a:pt x="16800" y="19080"/>
                    <a:pt x="19200" y="203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134605" y="6956425"/>
              <a:ext cx="63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102855" y="6816725"/>
              <a:ext cx="190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0" y="6873875"/>
              <a:ext cx="71106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18356" y="0"/>
                  </a:moveTo>
                  <a:cubicBezTo>
                    <a:pt x="15356" y="0"/>
                    <a:pt x="12356" y="0"/>
                    <a:pt x="8156" y="2179"/>
                  </a:cubicBezTo>
                  <a:cubicBezTo>
                    <a:pt x="3956" y="4358"/>
                    <a:pt x="-1444" y="8716"/>
                    <a:pt x="356" y="12316"/>
                  </a:cubicBezTo>
                  <a:cubicBezTo>
                    <a:pt x="2156" y="15916"/>
                    <a:pt x="11156" y="18758"/>
                    <a:pt x="201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229855" y="6848475"/>
              <a:ext cx="70977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1600" fill="norm" stroke="1" extrusionOk="0">
                  <a:moveTo>
                    <a:pt x="0" y="0"/>
                  </a:moveTo>
                  <a:cubicBezTo>
                    <a:pt x="3086" y="164"/>
                    <a:pt x="6171" y="327"/>
                    <a:pt x="10183" y="2209"/>
                  </a:cubicBezTo>
                  <a:cubicBezTo>
                    <a:pt x="14194" y="4091"/>
                    <a:pt x="19131" y="7691"/>
                    <a:pt x="20366" y="11209"/>
                  </a:cubicBezTo>
                  <a:cubicBezTo>
                    <a:pt x="21600" y="14727"/>
                    <a:pt x="19131" y="18164"/>
                    <a:pt x="166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3379455" y="7178674"/>
              <a:ext cx="635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4008105" y="6963772"/>
              <a:ext cx="31751" cy="145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4549"/>
                  </a:moveTo>
                  <a:cubicBezTo>
                    <a:pt x="4320" y="2357"/>
                    <a:pt x="8640" y="166"/>
                    <a:pt x="11520" y="10"/>
                  </a:cubicBezTo>
                  <a:cubicBezTo>
                    <a:pt x="14400" y="-147"/>
                    <a:pt x="15840" y="1731"/>
                    <a:pt x="17280" y="5644"/>
                  </a:cubicBezTo>
                  <a:cubicBezTo>
                    <a:pt x="18720" y="9557"/>
                    <a:pt x="20160" y="15505"/>
                    <a:pt x="21600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4001755" y="6880225"/>
              <a:ext cx="63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4097005" y="6905625"/>
              <a:ext cx="25401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4103355" y="6854825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4090655" y="6861175"/>
              <a:ext cx="182112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15464" y="0"/>
                  </a:moveTo>
                  <a:cubicBezTo>
                    <a:pt x="17182" y="1350"/>
                    <a:pt x="18900" y="2700"/>
                    <a:pt x="20005" y="4725"/>
                  </a:cubicBezTo>
                  <a:cubicBezTo>
                    <a:pt x="21109" y="6750"/>
                    <a:pt x="21600" y="9450"/>
                    <a:pt x="20495" y="11850"/>
                  </a:cubicBezTo>
                  <a:cubicBezTo>
                    <a:pt x="19391" y="14250"/>
                    <a:pt x="16691" y="16350"/>
                    <a:pt x="13009" y="17925"/>
                  </a:cubicBezTo>
                  <a:cubicBezTo>
                    <a:pt x="9327" y="19500"/>
                    <a:pt x="4664" y="205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3829610" y="6893630"/>
              <a:ext cx="146746" cy="24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350" fill="norm" stroke="1" extrusionOk="0">
                  <a:moveTo>
                    <a:pt x="11799" y="501"/>
                  </a:moveTo>
                  <a:cubicBezTo>
                    <a:pt x="10299" y="126"/>
                    <a:pt x="8799" y="-250"/>
                    <a:pt x="6999" y="220"/>
                  </a:cubicBezTo>
                  <a:cubicBezTo>
                    <a:pt x="5199" y="689"/>
                    <a:pt x="3099" y="2004"/>
                    <a:pt x="1599" y="4633"/>
                  </a:cubicBezTo>
                  <a:cubicBezTo>
                    <a:pt x="99" y="7263"/>
                    <a:pt x="-801" y="11207"/>
                    <a:pt x="999" y="14213"/>
                  </a:cubicBezTo>
                  <a:cubicBezTo>
                    <a:pt x="2799" y="17218"/>
                    <a:pt x="7299" y="19284"/>
                    <a:pt x="11049" y="20317"/>
                  </a:cubicBezTo>
                  <a:cubicBezTo>
                    <a:pt x="14799" y="21350"/>
                    <a:pt x="17799" y="21350"/>
                    <a:pt x="20799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4687555" y="6625558"/>
              <a:ext cx="130436" cy="540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58" fill="norm" stroke="1" extrusionOk="0">
                  <a:moveTo>
                    <a:pt x="19858" y="2800"/>
                  </a:moveTo>
                  <a:cubicBezTo>
                    <a:pt x="20555" y="2379"/>
                    <a:pt x="21252" y="1959"/>
                    <a:pt x="21426" y="1497"/>
                  </a:cubicBezTo>
                  <a:cubicBezTo>
                    <a:pt x="21600" y="1035"/>
                    <a:pt x="21252" y="530"/>
                    <a:pt x="20206" y="236"/>
                  </a:cubicBezTo>
                  <a:cubicBezTo>
                    <a:pt x="19161" y="-58"/>
                    <a:pt x="17419" y="-142"/>
                    <a:pt x="14458" y="362"/>
                  </a:cubicBezTo>
                  <a:cubicBezTo>
                    <a:pt x="11497" y="867"/>
                    <a:pt x="7316" y="1959"/>
                    <a:pt x="4529" y="3346"/>
                  </a:cubicBezTo>
                  <a:cubicBezTo>
                    <a:pt x="1742" y="4733"/>
                    <a:pt x="348" y="6414"/>
                    <a:pt x="1742" y="8389"/>
                  </a:cubicBezTo>
                  <a:cubicBezTo>
                    <a:pt x="3135" y="10364"/>
                    <a:pt x="7316" y="12633"/>
                    <a:pt x="10277" y="14566"/>
                  </a:cubicBezTo>
                  <a:cubicBezTo>
                    <a:pt x="13239" y="16499"/>
                    <a:pt x="14981" y="18096"/>
                    <a:pt x="15329" y="19105"/>
                  </a:cubicBezTo>
                  <a:cubicBezTo>
                    <a:pt x="15677" y="20113"/>
                    <a:pt x="14632" y="20533"/>
                    <a:pt x="11845" y="20828"/>
                  </a:cubicBezTo>
                  <a:cubicBezTo>
                    <a:pt x="9058" y="21122"/>
                    <a:pt x="4529" y="21290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4516105" y="7305675"/>
              <a:ext cx="1651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7280"/>
                    <a:pt x="11631" y="12960"/>
                    <a:pt x="15231" y="9360"/>
                  </a:cubicBezTo>
                  <a:cubicBezTo>
                    <a:pt x="18831" y="5760"/>
                    <a:pt x="2021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4748505" y="7246135"/>
              <a:ext cx="218451" cy="13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047" fill="norm" stroke="1" extrusionOk="0">
                  <a:moveTo>
                    <a:pt x="10843" y="6167"/>
                  </a:moveTo>
                  <a:cubicBezTo>
                    <a:pt x="10220" y="9713"/>
                    <a:pt x="9597" y="13259"/>
                    <a:pt x="8247" y="16000"/>
                  </a:cubicBezTo>
                  <a:cubicBezTo>
                    <a:pt x="6897" y="18740"/>
                    <a:pt x="4820" y="20674"/>
                    <a:pt x="3366" y="20997"/>
                  </a:cubicBezTo>
                  <a:cubicBezTo>
                    <a:pt x="1912" y="21319"/>
                    <a:pt x="1081" y="20029"/>
                    <a:pt x="562" y="18579"/>
                  </a:cubicBezTo>
                  <a:cubicBezTo>
                    <a:pt x="43" y="17128"/>
                    <a:pt x="-165" y="15516"/>
                    <a:pt x="147" y="14226"/>
                  </a:cubicBezTo>
                  <a:cubicBezTo>
                    <a:pt x="458" y="12937"/>
                    <a:pt x="1289" y="11970"/>
                    <a:pt x="4093" y="11970"/>
                  </a:cubicBezTo>
                  <a:cubicBezTo>
                    <a:pt x="6897" y="11970"/>
                    <a:pt x="11673" y="12937"/>
                    <a:pt x="14685" y="13420"/>
                  </a:cubicBezTo>
                  <a:cubicBezTo>
                    <a:pt x="17697" y="13904"/>
                    <a:pt x="18943" y="13904"/>
                    <a:pt x="19877" y="13259"/>
                  </a:cubicBezTo>
                  <a:cubicBezTo>
                    <a:pt x="20812" y="12615"/>
                    <a:pt x="21435" y="11325"/>
                    <a:pt x="21435" y="9068"/>
                  </a:cubicBezTo>
                  <a:cubicBezTo>
                    <a:pt x="21435" y="6812"/>
                    <a:pt x="20812" y="3588"/>
                    <a:pt x="19773" y="1815"/>
                  </a:cubicBezTo>
                  <a:cubicBezTo>
                    <a:pt x="18735" y="41"/>
                    <a:pt x="17281" y="-281"/>
                    <a:pt x="16243" y="203"/>
                  </a:cubicBezTo>
                  <a:cubicBezTo>
                    <a:pt x="15204" y="686"/>
                    <a:pt x="14581" y="1976"/>
                    <a:pt x="13958" y="3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4595392" y="6410057"/>
              <a:ext cx="230276" cy="109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070" fill="norm" stroke="1" extrusionOk="0">
                  <a:moveTo>
                    <a:pt x="12085" y="4942"/>
                  </a:moveTo>
                  <a:cubicBezTo>
                    <a:pt x="9728" y="9833"/>
                    <a:pt x="7372" y="14723"/>
                    <a:pt x="5703" y="17372"/>
                  </a:cubicBezTo>
                  <a:cubicBezTo>
                    <a:pt x="4034" y="20021"/>
                    <a:pt x="3052" y="20429"/>
                    <a:pt x="2070" y="20225"/>
                  </a:cubicBezTo>
                  <a:cubicBezTo>
                    <a:pt x="1088" y="20021"/>
                    <a:pt x="106" y="19206"/>
                    <a:pt x="8" y="16761"/>
                  </a:cubicBezTo>
                  <a:cubicBezTo>
                    <a:pt x="-90" y="14316"/>
                    <a:pt x="695" y="10240"/>
                    <a:pt x="2070" y="7999"/>
                  </a:cubicBezTo>
                  <a:cubicBezTo>
                    <a:pt x="3445" y="5757"/>
                    <a:pt x="5408" y="5350"/>
                    <a:pt x="7765" y="7591"/>
                  </a:cubicBezTo>
                  <a:cubicBezTo>
                    <a:pt x="10121" y="9833"/>
                    <a:pt x="12870" y="14723"/>
                    <a:pt x="14834" y="17576"/>
                  </a:cubicBezTo>
                  <a:cubicBezTo>
                    <a:pt x="16797" y="20429"/>
                    <a:pt x="17975" y="21244"/>
                    <a:pt x="18957" y="21040"/>
                  </a:cubicBezTo>
                  <a:cubicBezTo>
                    <a:pt x="19939" y="20836"/>
                    <a:pt x="20725" y="19614"/>
                    <a:pt x="21117" y="16557"/>
                  </a:cubicBezTo>
                  <a:cubicBezTo>
                    <a:pt x="21510" y="13501"/>
                    <a:pt x="21510" y="8610"/>
                    <a:pt x="20528" y="5146"/>
                  </a:cubicBezTo>
                  <a:cubicBezTo>
                    <a:pt x="19546" y="1682"/>
                    <a:pt x="17583" y="-356"/>
                    <a:pt x="15521" y="52"/>
                  </a:cubicBezTo>
                  <a:cubicBezTo>
                    <a:pt x="13459" y="459"/>
                    <a:pt x="11299" y="3312"/>
                    <a:pt x="9139" y="6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4947905" y="6746602"/>
              <a:ext cx="158751" cy="19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9" fill="norm" stroke="1" extrusionOk="0">
                  <a:moveTo>
                    <a:pt x="0" y="2729"/>
                  </a:moveTo>
                  <a:cubicBezTo>
                    <a:pt x="864" y="1829"/>
                    <a:pt x="1728" y="929"/>
                    <a:pt x="2880" y="591"/>
                  </a:cubicBezTo>
                  <a:cubicBezTo>
                    <a:pt x="4032" y="254"/>
                    <a:pt x="5472" y="479"/>
                    <a:pt x="7344" y="2054"/>
                  </a:cubicBezTo>
                  <a:cubicBezTo>
                    <a:pt x="9216" y="3629"/>
                    <a:pt x="11520" y="6554"/>
                    <a:pt x="11520" y="9929"/>
                  </a:cubicBezTo>
                  <a:cubicBezTo>
                    <a:pt x="11520" y="13304"/>
                    <a:pt x="9216" y="17129"/>
                    <a:pt x="7344" y="19154"/>
                  </a:cubicBezTo>
                  <a:cubicBezTo>
                    <a:pt x="5472" y="21179"/>
                    <a:pt x="4032" y="21404"/>
                    <a:pt x="3168" y="20954"/>
                  </a:cubicBezTo>
                  <a:cubicBezTo>
                    <a:pt x="2304" y="20504"/>
                    <a:pt x="2016" y="19379"/>
                    <a:pt x="3456" y="16679"/>
                  </a:cubicBezTo>
                  <a:cubicBezTo>
                    <a:pt x="4896" y="13979"/>
                    <a:pt x="8064" y="9704"/>
                    <a:pt x="10224" y="7004"/>
                  </a:cubicBezTo>
                  <a:cubicBezTo>
                    <a:pt x="12384" y="4304"/>
                    <a:pt x="13536" y="3179"/>
                    <a:pt x="15120" y="2054"/>
                  </a:cubicBezTo>
                  <a:cubicBezTo>
                    <a:pt x="16704" y="929"/>
                    <a:pt x="18720" y="-196"/>
                    <a:pt x="19440" y="29"/>
                  </a:cubicBezTo>
                  <a:cubicBezTo>
                    <a:pt x="20160" y="254"/>
                    <a:pt x="19584" y="1829"/>
                    <a:pt x="19296" y="4416"/>
                  </a:cubicBezTo>
                  <a:cubicBezTo>
                    <a:pt x="19008" y="7004"/>
                    <a:pt x="19008" y="10604"/>
                    <a:pt x="19440" y="12854"/>
                  </a:cubicBezTo>
                  <a:cubicBezTo>
                    <a:pt x="19872" y="15104"/>
                    <a:pt x="20736" y="16004"/>
                    <a:pt x="21600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5284455" y="6823075"/>
              <a:ext cx="190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5472791" y="6555666"/>
              <a:ext cx="160915" cy="400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12" fill="norm" stroke="1" extrusionOk="0">
                  <a:moveTo>
                    <a:pt x="21326" y="2752"/>
                  </a:moveTo>
                  <a:cubicBezTo>
                    <a:pt x="18801" y="1848"/>
                    <a:pt x="16277" y="943"/>
                    <a:pt x="13471" y="434"/>
                  </a:cubicBezTo>
                  <a:cubicBezTo>
                    <a:pt x="10666" y="-75"/>
                    <a:pt x="7581" y="-188"/>
                    <a:pt x="5196" y="377"/>
                  </a:cubicBezTo>
                  <a:cubicBezTo>
                    <a:pt x="2812" y="943"/>
                    <a:pt x="1129" y="2187"/>
                    <a:pt x="427" y="4618"/>
                  </a:cubicBezTo>
                  <a:cubicBezTo>
                    <a:pt x="-274" y="7050"/>
                    <a:pt x="7" y="10669"/>
                    <a:pt x="427" y="13665"/>
                  </a:cubicBezTo>
                  <a:cubicBezTo>
                    <a:pt x="848" y="16662"/>
                    <a:pt x="1409" y="19037"/>
                    <a:pt x="197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5398755" y="6810375"/>
              <a:ext cx="1397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82" y="16364"/>
                    <a:pt x="9164" y="11127"/>
                    <a:pt x="12764" y="7527"/>
                  </a:cubicBezTo>
                  <a:cubicBezTo>
                    <a:pt x="16364" y="3927"/>
                    <a:pt x="18982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5602749" y="6626224"/>
              <a:ext cx="304007" cy="26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17" fill="norm" stroke="1" extrusionOk="0">
                  <a:moveTo>
                    <a:pt x="8044" y="0"/>
                  </a:moveTo>
                  <a:cubicBezTo>
                    <a:pt x="6994" y="0"/>
                    <a:pt x="5944" y="0"/>
                    <a:pt x="4819" y="928"/>
                  </a:cubicBezTo>
                  <a:cubicBezTo>
                    <a:pt x="3694" y="1856"/>
                    <a:pt x="2494" y="3712"/>
                    <a:pt x="1669" y="6328"/>
                  </a:cubicBezTo>
                  <a:cubicBezTo>
                    <a:pt x="844" y="8944"/>
                    <a:pt x="394" y="12319"/>
                    <a:pt x="169" y="14512"/>
                  </a:cubicBezTo>
                  <a:cubicBezTo>
                    <a:pt x="-56" y="16706"/>
                    <a:pt x="-56" y="17719"/>
                    <a:pt x="169" y="18647"/>
                  </a:cubicBezTo>
                  <a:cubicBezTo>
                    <a:pt x="394" y="19575"/>
                    <a:pt x="844" y="20419"/>
                    <a:pt x="1444" y="20925"/>
                  </a:cubicBezTo>
                  <a:cubicBezTo>
                    <a:pt x="2044" y="21431"/>
                    <a:pt x="2794" y="21600"/>
                    <a:pt x="3469" y="21178"/>
                  </a:cubicBezTo>
                  <a:cubicBezTo>
                    <a:pt x="4144" y="20756"/>
                    <a:pt x="4744" y="19744"/>
                    <a:pt x="5269" y="18309"/>
                  </a:cubicBezTo>
                  <a:cubicBezTo>
                    <a:pt x="5794" y="16875"/>
                    <a:pt x="6244" y="15019"/>
                    <a:pt x="6544" y="13669"/>
                  </a:cubicBezTo>
                  <a:cubicBezTo>
                    <a:pt x="6844" y="12319"/>
                    <a:pt x="6994" y="11475"/>
                    <a:pt x="7369" y="10800"/>
                  </a:cubicBezTo>
                  <a:cubicBezTo>
                    <a:pt x="7744" y="10125"/>
                    <a:pt x="8344" y="9619"/>
                    <a:pt x="8944" y="9619"/>
                  </a:cubicBezTo>
                  <a:cubicBezTo>
                    <a:pt x="9544" y="9619"/>
                    <a:pt x="10144" y="10125"/>
                    <a:pt x="10519" y="10884"/>
                  </a:cubicBezTo>
                  <a:cubicBezTo>
                    <a:pt x="10894" y="11644"/>
                    <a:pt x="11044" y="12656"/>
                    <a:pt x="11119" y="14006"/>
                  </a:cubicBezTo>
                  <a:cubicBezTo>
                    <a:pt x="11194" y="15356"/>
                    <a:pt x="11194" y="17044"/>
                    <a:pt x="10969" y="18225"/>
                  </a:cubicBezTo>
                  <a:cubicBezTo>
                    <a:pt x="10744" y="19406"/>
                    <a:pt x="10294" y="20081"/>
                    <a:pt x="10069" y="19997"/>
                  </a:cubicBezTo>
                  <a:cubicBezTo>
                    <a:pt x="9844" y="19912"/>
                    <a:pt x="9844" y="19069"/>
                    <a:pt x="10144" y="17719"/>
                  </a:cubicBezTo>
                  <a:cubicBezTo>
                    <a:pt x="10444" y="16369"/>
                    <a:pt x="11044" y="14512"/>
                    <a:pt x="11569" y="13162"/>
                  </a:cubicBezTo>
                  <a:cubicBezTo>
                    <a:pt x="12094" y="11812"/>
                    <a:pt x="12544" y="10969"/>
                    <a:pt x="13144" y="10294"/>
                  </a:cubicBezTo>
                  <a:cubicBezTo>
                    <a:pt x="13744" y="9619"/>
                    <a:pt x="14494" y="9112"/>
                    <a:pt x="15094" y="9366"/>
                  </a:cubicBezTo>
                  <a:cubicBezTo>
                    <a:pt x="15694" y="9619"/>
                    <a:pt x="16144" y="10631"/>
                    <a:pt x="17194" y="11812"/>
                  </a:cubicBezTo>
                  <a:cubicBezTo>
                    <a:pt x="18244" y="12994"/>
                    <a:pt x="19894" y="14344"/>
                    <a:pt x="21544" y="15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5951205" y="6599328"/>
              <a:ext cx="113838" cy="36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439" fill="norm" stroke="1" extrusionOk="0">
                  <a:moveTo>
                    <a:pt x="0" y="89"/>
                  </a:moveTo>
                  <a:cubicBezTo>
                    <a:pt x="1929" y="-36"/>
                    <a:pt x="3857" y="-161"/>
                    <a:pt x="6943" y="713"/>
                  </a:cubicBezTo>
                  <a:cubicBezTo>
                    <a:pt x="10029" y="1587"/>
                    <a:pt x="14271" y="3460"/>
                    <a:pt x="17164" y="5957"/>
                  </a:cubicBezTo>
                  <a:cubicBezTo>
                    <a:pt x="20057" y="8454"/>
                    <a:pt x="21600" y="11575"/>
                    <a:pt x="20250" y="14260"/>
                  </a:cubicBezTo>
                  <a:cubicBezTo>
                    <a:pt x="18900" y="16944"/>
                    <a:pt x="14657" y="19192"/>
                    <a:pt x="10414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6177042" y="6551022"/>
              <a:ext cx="421864" cy="392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03" fill="norm" stroke="1" extrusionOk="0">
                  <a:moveTo>
                    <a:pt x="5973" y="16233"/>
                  </a:moveTo>
                  <a:cubicBezTo>
                    <a:pt x="6297" y="15655"/>
                    <a:pt x="6621" y="15078"/>
                    <a:pt x="6891" y="14442"/>
                  </a:cubicBezTo>
                  <a:cubicBezTo>
                    <a:pt x="7161" y="13807"/>
                    <a:pt x="7377" y="13114"/>
                    <a:pt x="7215" y="12767"/>
                  </a:cubicBezTo>
                  <a:cubicBezTo>
                    <a:pt x="7053" y="12421"/>
                    <a:pt x="6513" y="12421"/>
                    <a:pt x="5379" y="13114"/>
                  </a:cubicBezTo>
                  <a:cubicBezTo>
                    <a:pt x="4245" y="13807"/>
                    <a:pt x="2517" y="15193"/>
                    <a:pt x="1491" y="16521"/>
                  </a:cubicBezTo>
                  <a:cubicBezTo>
                    <a:pt x="465" y="17850"/>
                    <a:pt x="141" y="19120"/>
                    <a:pt x="33" y="20044"/>
                  </a:cubicBezTo>
                  <a:cubicBezTo>
                    <a:pt x="-75" y="20968"/>
                    <a:pt x="33" y="21546"/>
                    <a:pt x="1113" y="21373"/>
                  </a:cubicBezTo>
                  <a:cubicBezTo>
                    <a:pt x="2193" y="21199"/>
                    <a:pt x="4245" y="20275"/>
                    <a:pt x="5649" y="18081"/>
                  </a:cubicBezTo>
                  <a:cubicBezTo>
                    <a:pt x="7053" y="15886"/>
                    <a:pt x="7809" y="12421"/>
                    <a:pt x="8187" y="9475"/>
                  </a:cubicBezTo>
                  <a:cubicBezTo>
                    <a:pt x="8565" y="6530"/>
                    <a:pt x="8565" y="4104"/>
                    <a:pt x="8565" y="2487"/>
                  </a:cubicBezTo>
                  <a:cubicBezTo>
                    <a:pt x="8565" y="870"/>
                    <a:pt x="8565" y="62"/>
                    <a:pt x="8457" y="4"/>
                  </a:cubicBezTo>
                  <a:cubicBezTo>
                    <a:pt x="8349" y="-54"/>
                    <a:pt x="8133" y="639"/>
                    <a:pt x="8133" y="2487"/>
                  </a:cubicBezTo>
                  <a:cubicBezTo>
                    <a:pt x="8133" y="4335"/>
                    <a:pt x="8349" y="7339"/>
                    <a:pt x="8511" y="9937"/>
                  </a:cubicBezTo>
                  <a:cubicBezTo>
                    <a:pt x="8673" y="12536"/>
                    <a:pt x="8781" y="14731"/>
                    <a:pt x="8835" y="16117"/>
                  </a:cubicBezTo>
                  <a:cubicBezTo>
                    <a:pt x="8889" y="17503"/>
                    <a:pt x="8889" y="18081"/>
                    <a:pt x="8889" y="18081"/>
                  </a:cubicBezTo>
                  <a:cubicBezTo>
                    <a:pt x="8889" y="18081"/>
                    <a:pt x="8889" y="17503"/>
                    <a:pt x="9429" y="16579"/>
                  </a:cubicBezTo>
                  <a:cubicBezTo>
                    <a:pt x="9969" y="15655"/>
                    <a:pt x="11049" y="14385"/>
                    <a:pt x="11913" y="13749"/>
                  </a:cubicBezTo>
                  <a:cubicBezTo>
                    <a:pt x="12777" y="13114"/>
                    <a:pt x="13425" y="13114"/>
                    <a:pt x="13857" y="13403"/>
                  </a:cubicBezTo>
                  <a:cubicBezTo>
                    <a:pt x="14289" y="13691"/>
                    <a:pt x="14505" y="14269"/>
                    <a:pt x="14613" y="15020"/>
                  </a:cubicBezTo>
                  <a:cubicBezTo>
                    <a:pt x="14721" y="15771"/>
                    <a:pt x="14721" y="16695"/>
                    <a:pt x="14667" y="17445"/>
                  </a:cubicBezTo>
                  <a:cubicBezTo>
                    <a:pt x="14613" y="18196"/>
                    <a:pt x="14505" y="18774"/>
                    <a:pt x="14289" y="19294"/>
                  </a:cubicBezTo>
                  <a:cubicBezTo>
                    <a:pt x="14073" y="19813"/>
                    <a:pt x="13749" y="20275"/>
                    <a:pt x="13533" y="20160"/>
                  </a:cubicBezTo>
                  <a:cubicBezTo>
                    <a:pt x="13317" y="20044"/>
                    <a:pt x="13209" y="19351"/>
                    <a:pt x="13587" y="17734"/>
                  </a:cubicBezTo>
                  <a:cubicBezTo>
                    <a:pt x="13965" y="16117"/>
                    <a:pt x="14829" y="13576"/>
                    <a:pt x="15477" y="11959"/>
                  </a:cubicBezTo>
                  <a:cubicBezTo>
                    <a:pt x="16125" y="10342"/>
                    <a:pt x="16557" y="9649"/>
                    <a:pt x="16773" y="9591"/>
                  </a:cubicBezTo>
                  <a:cubicBezTo>
                    <a:pt x="16989" y="9533"/>
                    <a:pt x="16989" y="10111"/>
                    <a:pt x="16935" y="11035"/>
                  </a:cubicBezTo>
                  <a:cubicBezTo>
                    <a:pt x="16881" y="11959"/>
                    <a:pt x="16773" y="13229"/>
                    <a:pt x="16989" y="14442"/>
                  </a:cubicBezTo>
                  <a:cubicBezTo>
                    <a:pt x="17205" y="15655"/>
                    <a:pt x="17745" y="16810"/>
                    <a:pt x="18555" y="17445"/>
                  </a:cubicBezTo>
                  <a:cubicBezTo>
                    <a:pt x="19365" y="18081"/>
                    <a:pt x="20445" y="18196"/>
                    <a:pt x="21525" y="18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6852905" y="6784975"/>
              <a:ext cx="1841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6871955" y="6905625"/>
              <a:ext cx="209551" cy="3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08" fill="norm" stroke="1" extrusionOk="0">
                  <a:moveTo>
                    <a:pt x="2618" y="7624"/>
                  </a:moveTo>
                  <a:cubicBezTo>
                    <a:pt x="1309" y="11435"/>
                    <a:pt x="0" y="15247"/>
                    <a:pt x="0" y="17788"/>
                  </a:cubicBezTo>
                  <a:cubicBezTo>
                    <a:pt x="0" y="20329"/>
                    <a:pt x="1309" y="21600"/>
                    <a:pt x="5127" y="18424"/>
                  </a:cubicBezTo>
                  <a:cubicBezTo>
                    <a:pt x="8945" y="15247"/>
                    <a:pt x="15273" y="76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7386305" y="6607675"/>
              <a:ext cx="514351" cy="45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21475"/>
                  </a:moveTo>
                  <a:cubicBezTo>
                    <a:pt x="1422" y="19355"/>
                    <a:pt x="2844" y="17236"/>
                    <a:pt x="4133" y="14460"/>
                  </a:cubicBezTo>
                  <a:cubicBezTo>
                    <a:pt x="5422" y="11684"/>
                    <a:pt x="6578" y="8253"/>
                    <a:pt x="7244" y="5881"/>
                  </a:cubicBezTo>
                  <a:cubicBezTo>
                    <a:pt x="7911" y="3509"/>
                    <a:pt x="8089" y="2196"/>
                    <a:pt x="8178" y="1288"/>
                  </a:cubicBezTo>
                  <a:cubicBezTo>
                    <a:pt x="8267" y="380"/>
                    <a:pt x="8267" y="-125"/>
                    <a:pt x="8089" y="26"/>
                  </a:cubicBezTo>
                  <a:cubicBezTo>
                    <a:pt x="7911" y="178"/>
                    <a:pt x="7556" y="985"/>
                    <a:pt x="7244" y="2752"/>
                  </a:cubicBezTo>
                  <a:cubicBezTo>
                    <a:pt x="6933" y="4518"/>
                    <a:pt x="6667" y="7243"/>
                    <a:pt x="6578" y="9111"/>
                  </a:cubicBezTo>
                  <a:cubicBezTo>
                    <a:pt x="6489" y="10978"/>
                    <a:pt x="6578" y="11987"/>
                    <a:pt x="6800" y="12694"/>
                  </a:cubicBezTo>
                  <a:cubicBezTo>
                    <a:pt x="7022" y="13400"/>
                    <a:pt x="7378" y="13804"/>
                    <a:pt x="8089" y="13905"/>
                  </a:cubicBezTo>
                  <a:cubicBezTo>
                    <a:pt x="8800" y="14006"/>
                    <a:pt x="9867" y="13804"/>
                    <a:pt x="11111" y="12391"/>
                  </a:cubicBezTo>
                  <a:cubicBezTo>
                    <a:pt x="12356" y="10978"/>
                    <a:pt x="13778" y="8354"/>
                    <a:pt x="14711" y="6587"/>
                  </a:cubicBezTo>
                  <a:cubicBezTo>
                    <a:pt x="15644" y="4821"/>
                    <a:pt x="16089" y="3912"/>
                    <a:pt x="16356" y="3155"/>
                  </a:cubicBezTo>
                  <a:cubicBezTo>
                    <a:pt x="16622" y="2398"/>
                    <a:pt x="16711" y="1793"/>
                    <a:pt x="16622" y="1894"/>
                  </a:cubicBezTo>
                  <a:cubicBezTo>
                    <a:pt x="16533" y="1995"/>
                    <a:pt x="16267" y="2802"/>
                    <a:pt x="16356" y="4013"/>
                  </a:cubicBezTo>
                  <a:cubicBezTo>
                    <a:pt x="16444" y="5225"/>
                    <a:pt x="16889" y="6839"/>
                    <a:pt x="17822" y="8101"/>
                  </a:cubicBezTo>
                  <a:cubicBezTo>
                    <a:pt x="18756" y="9363"/>
                    <a:pt x="20178" y="10271"/>
                    <a:pt x="21600" y="11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8307055" y="6956425"/>
              <a:ext cx="635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8821405" y="6740525"/>
              <a:ext cx="2540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8774693" y="6654710"/>
              <a:ext cx="34013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702" fill="norm" stroke="1" extrusionOk="0">
                  <a:moveTo>
                    <a:pt x="1358" y="20702"/>
                  </a:moveTo>
                  <a:cubicBezTo>
                    <a:pt x="88" y="10884"/>
                    <a:pt x="-1183" y="1066"/>
                    <a:pt x="1993" y="84"/>
                  </a:cubicBezTo>
                  <a:cubicBezTo>
                    <a:pt x="5170" y="-898"/>
                    <a:pt x="12793" y="6957"/>
                    <a:pt x="20417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8910305" y="6772275"/>
              <a:ext cx="1270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8923005" y="6651625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9030955" y="6721474"/>
              <a:ext cx="254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9043655" y="6619875"/>
              <a:ext cx="254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9094455" y="6619875"/>
              <a:ext cx="143874" cy="31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600" fill="norm" stroke="1" extrusionOk="0">
                  <a:moveTo>
                    <a:pt x="16904" y="0"/>
                  </a:moveTo>
                  <a:cubicBezTo>
                    <a:pt x="18470" y="576"/>
                    <a:pt x="20035" y="1152"/>
                    <a:pt x="20817" y="2952"/>
                  </a:cubicBezTo>
                  <a:cubicBezTo>
                    <a:pt x="21600" y="4752"/>
                    <a:pt x="21600" y="7776"/>
                    <a:pt x="19096" y="10872"/>
                  </a:cubicBezTo>
                  <a:cubicBezTo>
                    <a:pt x="16591" y="13968"/>
                    <a:pt x="11583" y="17136"/>
                    <a:pt x="7983" y="18936"/>
                  </a:cubicBezTo>
                  <a:cubicBezTo>
                    <a:pt x="4383" y="20736"/>
                    <a:pt x="2191" y="211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8548315" y="6675131"/>
              <a:ext cx="171491" cy="26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13" fill="norm" stroke="1" extrusionOk="0">
                  <a:moveTo>
                    <a:pt x="9373" y="150"/>
                  </a:moveTo>
                  <a:cubicBezTo>
                    <a:pt x="7291" y="-18"/>
                    <a:pt x="5209" y="-187"/>
                    <a:pt x="3648" y="488"/>
                  </a:cubicBezTo>
                  <a:cubicBezTo>
                    <a:pt x="2086" y="1163"/>
                    <a:pt x="1045" y="2682"/>
                    <a:pt x="395" y="5129"/>
                  </a:cubicBezTo>
                  <a:cubicBezTo>
                    <a:pt x="-256" y="7576"/>
                    <a:pt x="-516" y="10951"/>
                    <a:pt x="2997" y="13819"/>
                  </a:cubicBezTo>
                  <a:cubicBezTo>
                    <a:pt x="6511" y="16688"/>
                    <a:pt x="13797" y="19051"/>
                    <a:pt x="21084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9380205" y="6467203"/>
              <a:ext cx="266701" cy="41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3303"/>
                  </a:moveTo>
                  <a:cubicBezTo>
                    <a:pt x="1200" y="4180"/>
                    <a:pt x="2400" y="5057"/>
                    <a:pt x="4029" y="7031"/>
                  </a:cubicBezTo>
                  <a:cubicBezTo>
                    <a:pt x="5657" y="9005"/>
                    <a:pt x="7714" y="12075"/>
                    <a:pt x="9343" y="14487"/>
                  </a:cubicBezTo>
                  <a:cubicBezTo>
                    <a:pt x="10971" y="16899"/>
                    <a:pt x="12171" y="18653"/>
                    <a:pt x="13029" y="19805"/>
                  </a:cubicBezTo>
                  <a:cubicBezTo>
                    <a:pt x="13886" y="20956"/>
                    <a:pt x="14400" y="21504"/>
                    <a:pt x="14743" y="21449"/>
                  </a:cubicBezTo>
                  <a:cubicBezTo>
                    <a:pt x="15086" y="21394"/>
                    <a:pt x="15257" y="20736"/>
                    <a:pt x="15343" y="18708"/>
                  </a:cubicBezTo>
                  <a:cubicBezTo>
                    <a:pt x="15429" y="16680"/>
                    <a:pt x="15429" y="13281"/>
                    <a:pt x="15514" y="10211"/>
                  </a:cubicBezTo>
                  <a:cubicBezTo>
                    <a:pt x="15600" y="7141"/>
                    <a:pt x="15771" y="4399"/>
                    <a:pt x="16029" y="2645"/>
                  </a:cubicBezTo>
                  <a:cubicBezTo>
                    <a:pt x="16286" y="891"/>
                    <a:pt x="16629" y="123"/>
                    <a:pt x="17143" y="14"/>
                  </a:cubicBezTo>
                  <a:cubicBezTo>
                    <a:pt x="17657" y="-96"/>
                    <a:pt x="18343" y="452"/>
                    <a:pt x="19114" y="1055"/>
                  </a:cubicBezTo>
                  <a:cubicBezTo>
                    <a:pt x="19886" y="1658"/>
                    <a:pt x="20743" y="2316"/>
                    <a:pt x="21600" y="2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9657018" y="6683289"/>
              <a:ext cx="161338" cy="165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385" fill="norm" stroke="1" extrusionOk="0">
                  <a:moveTo>
                    <a:pt x="16333" y="5476"/>
                  </a:moveTo>
                  <a:cubicBezTo>
                    <a:pt x="16333" y="4174"/>
                    <a:pt x="16333" y="2873"/>
                    <a:pt x="15772" y="1702"/>
                  </a:cubicBezTo>
                  <a:cubicBezTo>
                    <a:pt x="15211" y="531"/>
                    <a:pt x="14088" y="-510"/>
                    <a:pt x="11844" y="271"/>
                  </a:cubicBezTo>
                  <a:cubicBezTo>
                    <a:pt x="9600" y="1051"/>
                    <a:pt x="6234" y="3654"/>
                    <a:pt x="4130" y="6517"/>
                  </a:cubicBezTo>
                  <a:cubicBezTo>
                    <a:pt x="2026" y="9379"/>
                    <a:pt x="1185" y="12502"/>
                    <a:pt x="624" y="14714"/>
                  </a:cubicBezTo>
                  <a:cubicBezTo>
                    <a:pt x="63" y="16926"/>
                    <a:pt x="-218" y="18227"/>
                    <a:pt x="203" y="19268"/>
                  </a:cubicBezTo>
                  <a:cubicBezTo>
                    <a:pt x="624" y="20309"/>
                    <a:pt x="1746" y="21090"/>
                    <a:pt x="3850" y="19398"/>
                  </a:cubicBezTo>
                  <a:cubicBezTo>
                    <a:pt x="5953" y="17707"/>
                    <a:pt x="9039" y="13543"/>
                    <a:pt x="11143" y="10810"/>
                  </a:cubicBezTo>
                  <a:cubicBezTo>
                    <a:pt x="13247" y="8078"/>
                    <a:pt x="14369" y="6777"/>
                    <a:pt x="15070" y="6777"/>
                  </a:cubicBezTo>
                  <a:cubicBezTo>
                    <a:pt x="15772" y="6777"/>
                    <a:pt x="16052" y="8078"/>
                    <a:pt x="17034" y="9770"/>
                  </a:cubicBezTo>
                  <a:cubicBezTo>
                    <a:pt x="18016" y="11461"/>
                    <a:pt x="19699" y="13543"/>
                    <a:pt x="21382" y="15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9856455" y="6619875"/>
              <a:ext cx="152401" cy="22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0" y="4845"/>
                  </a:moveTo>
                  <a:cubicBezTo>
                    <a:pt x="1500" y="4643"/>
                    <a:pt x="3000" y="4441"/>
                    <a:pt x="4200" y="4744"/>
                  </a:cubicBezTo>
                  <a:cubicBezTo>
                    <a:pt x="5400" y="5047"/>
                    <a:pt x="6300" y="5854"/>
                    <a:pt x="7350" y="8075"/>
                  </a:cubicBezTo>
                  <a:cubicBezTo>
                    <a:pt x="8400" y="10295"/>
                    <a:pt x="9600" y="13929"/>
                    <a:pt x="9750" y="16351"/>
                  </a:cubicBezTo>
                  <a:cubicBezTo>
                    <a:pt x="9900" y="18774"/>
                    <a:pt x="9000" y="19985"/>
                    <a:pt x="7800" y="20692"/>
                  </a:cubicBezTo>
                  <a:cubicBezTo>
                    <a:pt x="6600" y="21398"/>
                    <a:pt x="5100" y="21600"/>
                    <a:pt x="3450" y="20086"/>
                  </a:cubicBezTo>
                  <a:cubicBezTo>
                    <a:pt x="1800" y="18572"/>
                    <a:pt x="0" y="15342"/>
                    <a:pt x="1800" y="12011"/>
                  </a:cubicBezTo>
                  <a:cubicBezTo>
                    <a:pt x="3600" y="8680"/>
                    <a:pt x="9000" y="5249"/>
                    <a:pt x="12900" y="3230"/>
                  </a:cubicBezTo>
                  <a:cubicBezTo>
                    <a:pt x="16800" y="1211"/>
                    <a:pt x="19200" y="60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10113494" y="6474767"/>
              <a:ext cx="136662" cy="339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94" fill="norm" stroke="1" extrusionOk="0">
                  <a:moveTo>
                    <a:pt x="21130" y="741"/>
                  </a:moveTo>
                  <a:cubicBezTo>
                    <a:pt x="19821" y="341"/>
                    <a:pt x="18512" y="-59"/>
                    <a:pt x="16712" y="8"/>
                  </a:cubicBezTo>
                  <a:cubicBezTo>
                    <a:pt x="14912" y="74"/>
                    <a:pt x="12621" y="608"/>
                    <a:pt x="9675" y="2408"/>
                  </a:cubicBezTo>
                  <a:cubicBezTo>
                    <a:pt x="6730" y="4208"/>
                    <a:pt x="3130" y="7274"/>
                    <a:pt x="1330" y="10341"/>
                  </a:cubicBezTo>
                  <a:cubicBezTo>
                    <a:pt x="-470" y="13408"/>
                    <a:pt x="-470" y="16474"/>
                    <a:pt x="1494" y="18408"/>
                  </a:cubicBezTo>
                  <a:cubicBezTo>
                    <a:pt x="3457" y="20341"/>
                    <a:pt x="7385" y="21141"/>
                    <a:pt x="10166" y="21341"/>
                  </a:cubicBezTo>
                  <a:cubicBezTo>
                    <a:pt x="12948" y="21541"/>
                    <a:pt x="14585" y="21141"/>
                    <a:pt x="16221" y="20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10237455" y="6556375"/>
              <a:ext cx="146051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22" y="4926"/>
                    <a:pt x="10643" y="9853"/>
                    <a:pt x="13930" y="12979"/>
                  </a:cubicBezTo>
                  <a:cubicBezTo>
                    <a:pt x="17217" y="16105"/>
                    <a:pt x="18470" y="17432"/>
                    <a:pt x="19252" y="18568"/>
                  </a:cubicBezTo>
                  <a:cubicBezTo>
                    <a:pt x="20035" y="19705"/>
                    <a:pt x="20348" y="20653"/>
                    <a:pt x="20661" y="21126"/>
                  </a:cubicBezTo>
                  <a:cubicBezTo>
                    <a:pt x="20974" y="21600"/>
                    <a:pt x="2128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10264557" y="6569075"/>
              <a:ext cx="99899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21238" y="0"/>
                  </a:moveTo>
                  <a:cubicBezTo>
                    <a:pt x="15838" y="2679"/>
                    <a:pt x="10438" y="5358"/>
                    <a:pt x="6613" y="8288"/>
                  </a:cubicBezTo>
                  <a:cubicBezTo>
                    <a:pt x="2788" y="11219"/>
                    <a:pt x="538" y="14400"/>
                    <a:pt x="88" y="16660"/>
                  </a:cubicBezTo>
                  <a:cubicBezTo>
                    <a:pt x="-362" y="18921"/>
                    <a:pt x="988" y="20260"/>
                    <a:pt x="23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10421605" y="6442780"/>
              <a:ext cx="90033" cy="36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33" fill="norm" stroke="1" extrusionOk="0">
                  <a:moveTo>
                    <a:pt x="3014" y="335"/>
                  </a:moveTo>
                  <a:cubicBezTo>
                    <a:pt x="5526" y="84"/>
                    <a:pt x="8037" y="-167"/>
                    <a:pt x="10298" y="147"/>
                  </a:cubicBezTo>
                  <a:cubicBezTo>
                    <a:pt x="12558" y="461"/>
                    <a:pt x="14567" y="1340"/>
                    <a:pt x="16828" y="3977"/>
                  </a:cubicBezTo>
                  <a:cubicBezTo>
                    <a:pt x="19088" y="6614"/>
                    <a:pt x="21600" y="11010"/>
                    <a:pt x="21349" y="14086"/>
                  </a:cubicBezTo>
                  <a:cubicBezTo>
                    <a:pt x="21098" y="17163"/>
                    <a:pt x="18084" y="18921"/>
                    <a:pt x="14065" y="19926"/>
                  </a:cubicBezTo>
                  <a:cubicBezTo>
                    <a:pt x="10047" y="20931"/>
                    <a:pt x="5023" y="21182"/>
                    <a:pt x="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10783555" y="6556375"/>
              <a:ext cx="1905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10836057" y="6657975"/>
              <a:ext cx="169749" cy="2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373" fill="norm" stroke="1" extrusionOk="0">
                  <a:moveTo>
                    <a:pt x="1386" y="0"/>
                  </a:moveTo>
                  <a:cubicBezTo>
                    <a:pt x="586" y="6171"/>
                    <a:pt x="-214" y="12343"/>
                    <a:pt x="53" y="16200"/>
                  </a:cubicBezTo>
                  <a:cubicBezTo>
                    <a:pt x="319" y="20057"/>
                    <a:pt x="1653" y="21600"/>
                    <a:pt x="5386" y="19286"/>
                  </a:cubicBezTo>
                  <a:cubicBezTo>
                    <a:pt x="9119" y="16971"/>
                    <a:pt x="15253" y="10800"/>
                    <a:pt x="21386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11175139" y="6518275"/>
              <a:ext cx="497417" cy="15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5607" y="3551"/>
                  </a:moveTo>
                  <a:cubicBezTo>
                    <a:pt x="4963" y="8581"/>
                    <a:pt x="4320" y="13611"/>
                    <a:pt x="3860" y="16718"/>
                  </a:cubicBezTo>
                  <a:cubicBezTo>
                    <a:pt x="3401" y="19825"/>
                    <a:pt x="3125" y="21008"/>
                    <a:pt x="2574" y="21304"/>
                  </a:cubicBezTo>
                  <a:cubicBezTo>
                    <a:pt x="2022" y="21600"/>
                    <a:pt x="1195" y="21008"/>
                    <a:pt x="689" y="19529"/>
                  </a:cubicBezTo>
                  <a:cubicBezTo>
                    <a:pt x="184" y="18049"/>
                    <a:pt x="0" y="15682"/>
                    <a:pt x="0" y="13759"/>
                  </a:cubicBezTo>
                  <a:cubicBezTo>
                    <a:pt x="0" y="11836"/>
                    <a:pt x="184" y="10356"/>
                    <a:pt x="781" y="9025"/>
                  </a:cubicBezTo>
                  <a:cubicBezTo>
                    <a:pt x="1379" y="7693"/>
                    <a:pt x="2390" y="6510"/>
                    <a:pt x="4642" y="5326"/>
                  </a:cubicBezTo>
                  <a:cubicBezTo>
                    <a:pt x="6894" y="4142"/>
                    <a:pt x="10386" y="2959"/>
                    <a:pt x="13420" y="2071"/>
                  </a:cubicBezTo>
                  <a:cubicBezTo>
                    <a:pt x="16453" y="1184"/>
                    <a:pt x="19026" y="5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11666205" y="6238866"/>
              <a:ext cx="304801" cy="182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0" y="4420"/>
                  </a:moveTo>
                  <a:cubicBezTo>
                    <a:pt x="150" y="3192"/>
                    <a:pt x="300" y="1965"/>
                    <a:pt x="750" y="1106"/>
                  </a:cubicBezTo>
                  <a:cubicBezTo>
                    <a:pt x="1200" y="247"/>
                    <a:pt x="1950" y="-244"/>
                    <a:pt x="3300" y="124"/>
                  </a:cubicBezTo>
                  <a:cubicBezTo>
                    <a:pt x="4650" y="492"/>
                    <a:pt x="6600" y="1720"/>
                    <a:pt x="7350" y="3561"/>
                  </a:cubicBezTo>
                  <a:cubicBezTo>
                    <a:pt x="8100" y="5401"/>
                    <a:pt x="7650" y="7856"/>
                    <a:pt x="6675" y="10311"/>
                  </a:cubicBezTo>
                  <a:cubicBezTo>
                    <a:pt x="5700" y="12765"/>
                    <a:pt x="4200" y="15220"/>
                    <a:pt x="3300" y="17061"/>
                  </a:cubicBezTo>
                  <a:cubicBezTo>
                    <a:pt x="2400" y="18901"/>
                    <a:pt x="2100" y="20129"/>
                    <a:pt x="2400" y="20742"/>
                  </a:cubicBezTo>
                  <a:cubicBezTo>
                    <a:pt x="2700" y="21356"/>
                    <a:pt x="3600" y="21356"/>
                    <a:pt x="6450" y="20742"/>
                  </a:cubicBezTo>
                  <a:cubicBezTo>
                    <a:pt x="9300" y="20129"/>
                    <a:pt x="14100" y="18901"/>
                    <a:pt x="16950" y="18288"/>
                  </a:cubicBezTo>
                  <a:cubicBezTo>
                    <a:pt x="19800" y="17674"/>
                    <a:pt x="20700" y="17674"/>
                    <a:pt x="21600" y="17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6286045" y="7578151"/>
              <a:ext cx="127985" cy="371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315" fill="norm" stroke="1" extrusionOk="0">
                  <a:moveTo>
                    <a:pt x="19819" y="2581"/>
                  </a:moveTo>
                  <a:cubicBezTo>
                    <a:pt x="19819" y="1974"/>
                    <a:pt x="19819" y="1368"/>
                    <a:pt x="17934" y="821"/>
                  </a:cubicBezTo>
                  <a:cubicBezTo>
                    <a:pt x="16048" y="275"/>
                    <a:pt x="12277" y="-210"/>
                    <a:pt x="9191" y="93"/>
                  </a:cubicBezTo>
                  <a:cubicBezTo>
                    <a:pt x="6105" y="397"/>
                    <a:pt x="3705" y="1489"/>
                    <a:pt x="1991" y="3188"/>
                  </a:cubicBezTo>
                  <a:cubicBezTo>
                    <a:pt x="277" y="4887"/>
                    <a:pt x="-752" y="7192"/>
                    <a:pt x="2162" y="9437"/>
                  </a:cubicBezTo>
                  <a:cubicBezTo>
                    <a:pt x="5077" y="11682"/>
                    <a:pt x="11934" y="13866"/>
                    <a:pt x="15705" y="15262"/>
                  </a:cubicBezTo>
                  <a:cubicBezTo>
                    <a:pt x="19477" y="16657"/>
                    <a:pt x="20162" y="17264"/>
                    <a:pt x="20505" y="17871"/>
                  </a:cubicBezTo>
                  <a:cubicBezTo>
                    <a:pt x="20848" y="18478"/>
                    <a:pt x="20848" y="19084"/>
                    <a:pt x="20162" y="19630"/>
                  </a:cubicBezTo>
                  <a:cubicBezTo>
                    <a:pt x="19477" y="20177"/>
                    <a:pt x="18105" y="20662"/>
                    <a:pt x="15019" y="20965"/>
                  </a:cubicBezTo>
                  <a:cubicBezTo>
                    <a:pt x="11934" y="21269"/>
                    <a:pt x="7134" y="21390"/>
                    <a:pt x="4048" y="21269"/>
                  </a:cubicBezTo>
                  <a:cubicBezTo>
                    <a:pt x="962" y="21147"/>
                    <a:pt x="-409" y="20783"/>
                    <a:pt x="105" y="19873"/>
                  </a:cubicBezTo>
                  <a:cubicBezTo>
                    <a:pt x="619" y="18963"/>
                    <a:pt x="3019" y="17507"/>
                    <a:pt x="5419" y="16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6480372" y="7604125"/>
              <a:ext cx="124884" cy="309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8420" y="0"/>
                  </a:moveTo>
                  <a:cubicBezTo>
                    <a:pt x="6590" y="2645"/>
                    <a:pt x="4759" y="5290"/>
                    <a:pt x="3478" y="8082"/>
                  </a:cubicBezTo>
                  <a:cubicBezTo>
                    <a:pt x="2197" y="10873"/>
                    <a:pt x="1464" y="13812"/>
                    <a:pt x="1098" y="15796"/>
                  </a:cubicBezTo>
                  <a:cubicBezTo>
                    <a:pt x="732" y="17780"/>
                    <a:pt x="732" y="18808"/>
                    <a:pt x="1098" y="19690"/>
                  </a:cubicBezTo>
                  <a:cubicBezTo>
                    <a:pt x="1464" y="20571"/>
                    <a:pt x="2197" y="21306"/>
                    <a:pt x="3295" y="21453"/>
                  </a:cubicBezTo>
                  <a:cubicBezTo>
                    <a:pt x="4393" y="21600"/>
                    <a:pt x="5858" y="21159"/>
                    <a:pt x="6590" y="20571"/>
                  </a:cubicBezTo>
                  <a:cubicBezTo>
                    <a:pt x="7322" y="19984"/>
                    <a:pt x="7322" y="19249"/>
                    <a:pt x="6956" y="18514"/>
                  </a:cubicBezTo>
                  <a:cubicBezTo>
                    <a:pt x="6590" y="17780"/>
                    <a:pt x="5858" y="17045"/>
                    <a:pt x="4210" y="16163"/>
                  </a:cubicBezTo>
                  <a:cubicBezTo>
                    <a:pt x="2563" y="15282"/>
                    <a:pt x="0" y="14253"/>
                    <a:pt x="0" y="13665"/>
                  </a:cubicBezTo>
                  <a:cubicBezTo>
                    <a:pt x="0" y="13078"/>
                    <a:pt x="2563" y="12931"/>
                    <a:pt x="6590" y="12637"/>
                  </a:cubicBezTo>
                  <a:cubicBezTo>
                    <a:pt x="10617" y="12343"/>
                    <a:pt x="16108" y="11902"/>
                    <a:pt x="21600" y="1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6583746" y="7603863"/>
              <a:ext cx="123110" cy="270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268" fill="norm" stroke="1" extrusionOk="0">
                  <a:moveTo>
                    <a:pt x="21293" y="11983"/>
                  </a:moveTo>
                  <a:cubicBezTo>
                    <a:pt x="16900" y="11817"/>
                    <a:pt x="12507" y="11651"/>
                    <a:pt x="9029" y="12232"/>
                  </a:cubicBezTo>
                  <a:cubicBezTo>
                    <a:pt x="5551" y="12814"/>
                    <a:pt x="2988" y="14143"/>
                    <a:pt x="1524" y="15639"/>
                  </a:cubicBezTo>
                  <a:cubicBezTo>
                    <a:pt x="59" y="17134"/>
                    <a:pt x="-307" y="18796"/>
                    <a:pt x="242" y="19876"/>
                  </a:cubicBezTo>
                  <a:cubicBezTo>
                    <a:pt x="791" y="20956"/>
                    <a:pt x="2256" y="21454"/>
                    <a:pt x="5001" y="21205"/>
                  </a:cubicBezTo>
                  <a:cubicBezTo>
                    <a:pt x="7747" y="20956"/>
                    <a:pt x="11774" y="19959"/>
                    <a:pt x="14154" y="16719"/>
                  </a:cubicBezTo>
                  <a:cubicBezTo>
                    <a:pt x="16534" y="13479"/>
                    <a:pt x="17266" y="7996"/>
                    <a:pt x="17266" y="4672"/>
                  </a:cubicBezTo>
                  <a:cubicBezTo>
                    <a:pt x="17266" y="1349"/>
                    <a:pt x="16534" y="186"/>
                    <a:pt x="15801" y="20"/>
                  </a:cubicBezTo>
                  <a:cubicBezTo>
                    <a:pt x="15069" y="-146"/>
                    <a:pt x="14337" y="685"/>
                    <a:pt x="13971" y="3011"/>
                  </a:cubicBezTo>
                  <a:cubicBezTo>
                    <a:pt x="13605" y="5337"/>
                    <a:pt x="13605" y="9159"/>
                    <a:pt x="14703" y="12149"/>
                  </a:cubicBezTo>
                  <a:cubicBezTo>
                    <a:pt x="15801" y="15140"/>
                    <a:pt x="17998" y="17300"/>
                    <a:pt x="20195" y="19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6783055" y="7788275"/>
              <a:ext cx="762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7007322" y="7572374"/>
              <a:ext cx="156734" cy="29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271" fill="norm" stroke="1" extrusionOk="0">
                  <a:moveTo>
                    <a:pt x="20462" y="14501"/>
                  </a:moveTo>
                  <a:cubicBezTo>
                    <a:pt x="18158" y="13443"/>
                    <a:pt x="15854" y="12386"/>
                    <a:pt x="13262" y="12159"/>
                  </a:cubicBezTo>
                  <a:cubicBezTo>
                    <a:pt x="10670" y="11933"/>
                    <a:pt x="7790" y="12537"/>
                    <a:pt x="5486" y="13670"/>
                  </a:cubicBezTo>
                  <a:cubicBezTo>
                    <a:pt x="3182" y="14803"/>
                    <a:pt x="1454" y="16464"/>
                    <a:pt x="590" y="17824"/>
                  </a:cubicBezTo>
                  <a:cubicBezTo>
                    <a:pt x="-274" y="19183"/>
                    <a:pt x="-274" y="20241"/>
                    <a:pt x="1166" y="20845"/>
                  </a:cubicBezTo>
                  <a:cubicBezTo>
                    <a:pt x="2606" y="21449"/>
                    <a:pt x="5486" y="21600"/>
                    <a:pt x="8078" y="20014"/>
                  </a:cubicBezTo>
                  <a:cubicBezTo>
                    <a:pt x="10670" y="18428"/>
                    <a:pt x="12974" y="15105"/>
                    <a:pt x="14270" y="11782"/>
                  </a:cubicBezTo>
                  <a:cubicBezTo>
                    <a:pt x="15566" y="8459"/>
                    <a:pt x="15854" y="5136"/>
                    <a:pt x="15998" y="3021"/>
                  </a:cubicBezTo>
                  <a:cubicBezTo>
                    <a:pt x="16142" y="906"/>
                    <a:pt x="16142" y="0"/>
                    <a:pt x="15854" y="0"/>
                  </a:cubicBezTo>
                  <a:cubicBezTo>
                    <a:pt x="15566" y="0"/>
                    <a:pt x="14990" y="906"/>
                    <a:pt x="14414" y="3323"/>
                  </a:cubicBezTo>
                  <a:cubicBezTo>
                    <a:pt x="13838" y="5740"/>
                    <a:pt x="13262" y="9667"/>
                    <a:pt x="14414" y="12688"/>
                  </a:cubicBezTo>
                  <a:cubicBezTo>
                    <a:pt x="15566" y="15709"/>
                    <a:pt x="18446" y="17824"/>
                    <a:pt x="21326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7203710" y="7716413"/>
              <a:ext cx="119096" cy="122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778" fill="norm" stroke="1" extrusionOk="0">
                  <a:moveTo>
                    <a:pt x="859" y="13302"/>
                  </a:moveTo>
                  <a:cubicBezTo>
                    <a:pt x="4648" y="11862"/>
                    <a:pt x="8438" y="10422"/>
                    <a:pt x="10901" y="8982"/>
                  </a:cubicBezTo>
                  <a:cubicBezTo>
                    <a:pt x="13364" y="7542"/>
                    <a:pt x="14501" y="6102"/>
                    <a:pt x="15069" y="4482"/>
                  </a:cubicBezTo>
                  <a:cubicBezTo>
                    <a:pt x="15638" y="2862"/>
                    <a:pt x="15638" y="1062"/>
                    <a:pt x="14311" y="342"/>
                  </a:cubicBezTo>
                  <a:cubicBezTo>
                    <a:pt x="12985" y="-378"/>
                    <a:pt x="10333" y="-18"/>
                    <a:pt x="7680" y="1962"/>
                  </a:cubicBezTo>
                  <a:cubicBezTo>
                    <a:pt x="5027" y="3942"/>
                    <a:pt x="2375" y="7542"/>
                    <a:pt x="1048" y="10782"/>
                  </a:cubicBezTo>
                  <a:cubicBezTo>
                    <a:pt x="-278" y="14022"/>
                    <a:pt x="-278" y="16902"/>
                    <a:pt x="669" y="18702"/>
                  </a:cubicBezTo>
                  <a:cubicBezTo>
                    <a:pt x="1617" y="20502"/>
                    <a:pt x="3511" y="21222"/>
                    <a:pt x="7111" y="20502"/>
                  </a:cubicBezTo>
                  <a:cubicBezTo>
                    <a:pt x="10711" y="19782"/>
                    <a:pt x="16017" y="17622"/>
                    <a:pt x="21322" y="15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7359683" y="7724775"/>
              <a:ext cx="109173" cy="120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0549" fill="norm" stroke="1" extrusionOk="0">
                  <a:moveTo>
                    <a:pt x="1487" y="0"/>
                  </a:moveTo>
                  <a:cubicBezTo>
                    <a:pt x="656" y="5040"/>
                    <a:pt x="-175" y="10080"/>
                    <a:pt x="33" y="13320"/>
                  </a:cubicBezTo>
                  <a:cubicBezTo>
                    <a:pt x="240" y="16560"/>
                    <a:pt x="1487" y="18000"/>
                    <a:pt x="3148" y="19260"/>
                  </a:cubicBezTo>
                  <a:cubicBezTo>
                    <a:pt x="4810" y="20520"/>
                    <a:pt x="6887" y="21600"/>
                    <a:pt x="10002" y="18720"/>
                  </a:cubicBezTo>
                  <a:cubicBezTo>
                    <a:pt x="13117" y="15840"/>
                    <a:pt x="17271" y="9000"/>
                    <a:pt x="21425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7589505" y="7769225"/>
              <a:ext cx="12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7741905" y="7733241"/>
              <a:ext cx="171451" cy="4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33" y="10800"/>
                    <a:pt x="5867" y="0"/>
                    <a:pt x="9467" y="0"/>
                  </a:cubicBezTo>
                  <a:cubicBezTo>
                    <a:pt x="13067" y="0"/>
                    <a:pt x="1733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7824455" y="7820025"/>
              <a:ext cx="1524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8173705" y="7356475"/>
              <a:ext cx="1054101" cy="523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0" y="16200"/>
                  </a:moveTo>
                  <a:cubicBezTo>
                    <a:pt x="43" y="17158"/>
                    <a:pt x="87" y="18116"/>
                    <a:pt x="217" y="18900"/>
                  </a:cubicBezTo>
                  <a:cubicBezTo>
                    <a:pt x="347" y="19684"/>
                    <a:pt x="564" y="20294"/>
                    <a:pt x="824" y="20773"/>
                  </a:cubicBezTo>
                  <a:cubicBezTo>
                    <a:pt x="1084" y="21252"/>
                    <a:pt x="1388" y="21600"/>
                    <a:pt x="1561" y="21556"/>
                  </a:cubicBezTo>
                  <a:cubicBezTo>
                    <a:pt x="1735" y="21513"/>
                    <a:pt x="1778" y="21077"/>
                    <a:pt x="1735" y="19423"/>
                  </a:cubicBezTo>
                  <a:cubicBezTo>
                    <a:pt x="1692" y="17768"/>
                    <a:pt x="1561" y="14894"/>
                    <a:pt x="1301" y="12019"/>
                  </a:cubicBezTo>
                  <a:cubicBezTo>
                    <a:pt x="1041" y="9145"/>
                    <a:pt x="651" y="6271"/>
                    <a:pt x="390" y="4485"/>
                  </a:cubicBezTo>
                  <a:cubicBezTo>
                    <a:pt x="130" y="2700"/>
                    <a:pt x="0" y="2003"/>
                    <a:pt x="43" y="1655"/>
                  </a:cubicBezTo>
                  <a:cubicBezTo>
                    <a:pt x="87" y="1306"/>
                    <a:pt x="304" y="1306"/>
                    <a:pt x="1171" y="1176"/>
                  </a:cubicBezTo>
                  <a:cubicBezTo>
                    <a:pt x="2039" y="1045"/>
                    <a:pt x="3557" y="784"/>
                    <a:pt x="5053" y="566"/>
                  </a:cubicBezTo>
                  <a:cubicBezTo>
                    <a:pt x="6549" y="348"/>
                    <a:pt x="8024" y="174"/>
                    <a:pt x="9651" y="87"/>
                  </a:cubicBezTo>
                  <a:cubicBezTo>
                    <a:pt x="11277" y="0"/>
                    <a:pt x="13055" y="0"/>
                    <a:pt x="14834" y="0"/>
                  </a:cubicBezTo>
                  <a:cubicBezTo>
                    <a:pt x="16612" y="0"/>
                    <a:pt x="18390" y="0"/>
                    <a:pt x="19518" y="131"/>
                  </a:cubicBezTo>
                  <a:cubicBezTo>
                    <a:pt x="20646" y="261"/>
                    <a:pt x="21123" y="523"/>
                    <a:pt x="21600" y="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8313405" y="7495904"/>
              <a:ext cx="234951" cy="30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4901"/>
                  </a:moveTo>
                  <a:cubicBezTo>
                    <a:pt x="2919" y="9044"/>
                    <a:pt x="5838" y="13186"/>
                    <a:pt x="7492" y="15701"/>
                  </a:cubicBezTo>
                  <a:cubicBezTo>
                    <a:pt x="9146" y="18216"/>
                    <a:pt x="9535" y="19104"/>
                    <a:pt x="10022" y="19918"/>
                  </a:cubicBezTo>
                  <a:cubicBezTo>
                    <a:pt x="10508" y="20731"/>
                    <a:pt x="11092" y="21471"/>
                    <a:pt x="11578" y="21397"/>
                  </a:cubicBezTo>
                  <a:cubicBezTo>
                    <a:pt x="12065" y="21323"/>
                    <a:pt x="12454" y="20435"/>
                    <a:pt x="12941" y="17550"/>
                  </a:cubicBezTo>
                  <a:cubicBezTo>
                    <a:pt x="13427" y="14666"/>
                    <a:pt x="14011" y="9783"/>
                    <a:pt x="14400" y="6750"/>
                  </a:cubicBezTo>
                  <a:cubicBezTo>
                    <a:pt x="14789" y="3718"/>
                    <a:pt x="14984" y="2534"/>
                    <a:pt x="15470" y="1572"/>
                  </a:cubicBezTo>
                  <a:cubicBezTo>
                    <a:pt x="15957" y="611"/>
                    <a:pt x="16735" y="-129"/>
                    <a:pt x="17805" y="19"/>
                  </a:cubicBezTo>
                  <a:cubicBezTo>
                    <a:pt x="18876" y="167"/>
                    <a:pt x="20238" y="1203"/>
                    <a:pt x="21600" y="2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8550171" y="7652070"/>
              <a:ext cx="144235" cy="96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22" fill="norm" stroke="1" extrusionOk="0">
                  <a:moveTo>
                    <a:pt x="12879" y="3378"/>
                  </a:moveTo>
                  <a:cubicBezTo>
                    <a:pt x="11627" y="1999"/>
                    <a:pt x="10374" y="620"/>
                    <a:pt x="8966" y="161"/>
                  </a:cubicBezTo>
                  <a:cubicBezTo>
                    <a:pt x="7557" y="-299"/>
                    <a:pt x="5992" y="161"/>
                    <a:pt x="4427" y="2458"/>
                  </a:cubicBezTo>
                  <a:cubicBezTo>
                    <a:pt x="2861" y="4756"/>
                    <a:pt x="1296" y="8892"/>
                    <a:pt x="514" y="12339"/>
                  </a:cubicBezTo>
                  <a:cubicBezTo>
                    <a:pt x="-269" y="15786"/>
                    <a:pt x="-269" y="18544"/>
                    <a:pt x="1296" y="19922"/>
                  </a:cubicBezTo>
                  <a:cubicBezTo>
                    <a:pt x="2861" y="21301"/>
                    <a:pt x="5992" y="21301"/>
                    <a:pt x="8027" y="20382"/>
                  </a:cubicBezTo>
                  <a:cubicBezTo>
                    <a:pt x="10061" y="19463"/>
                    <a:pt x="11001" y="17624"/>
                    <a:pt x="12409" y="15556"/>
                  </a:cubicBezTo>
                  <a:cubicBezTo>
                    <a:pt x="13818" y="13488"/>
                    <a:pt x="15696" y="11190"/>
                    <a:pt x="17261" y="10961"/>
                  </a:cubicBezTo>
                  <a:cubicBezTo>
                    <a:pt x="18827" y="10731"/>
                    <a:pt x="20079" y="12569"/>
                    <a:pt x="21331" y="14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8713455" y="7591425"/>
              <a:ext cx="133351" cy="143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11270"/>
                  </a:moveTo>
                  <a:cubicBezTo>
                    <a:pt x="686" y="9704"/>
                    <a:pt x="1371" y="8139"/>
                    <a:pt x="2571" y="7357"/>
                  </a:cubicBezTo>
                  <a:cubicBezTo>
                    <a:pt x="3771" y="6574"/>
                    <a:pt x="5486" y="6574"/>
                    <a:pt x="7714" y="7983"/>
                  </a:cubicBezTo>
                  <a:cubicBezTo>
                    <a:pt x="9943" y="9391"/>
                    <a:pt x="12686" y="12209"/>
                    <a:pt x="14229" y="14400"/>
                  </a:cubicBezTo>
                  <a:cubicBezTo>
                    <a:pt x="15771" y="16591"/>
                    <a:pt x="16114" y="18157"/>
                    <a:pt x="15600" y="19409"/>
                  </a:cubicBezTo>
                  <a:cubicBezTo>
                    <a:pt x="15086" y="20661"/>
                    <a:pt x="13714" y="21600"/>
                    <a:pt x="12343" y="21130"/>
                  </a:cubicBezTo>
                  <a:cubicBezTo>
                    <a:pt x="10971" y="20661"/>
                    <a:pt x="9600" y="18783"/>
                    <a:pt x="8914" y="16122"/>
                  </a:cubicBezTo>
                  <a:cubicBezTo>
                    <a:pt x="8229" y="13461"/>
                    <a:pt x="8229" y="10017"/>
                    <a:pt x="10457" y="7200"/>
                  </a:cubicBezTo>
                  <a:cubicBezTo>
                    <a:pt x="12686" y="4383"/>
                    <a:pt x="17143" y="21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8900351" y="7520964"/>
              <a:ext cx="98855" cy="22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254" fill="norm" stroke="1" extrusionOk="0">
                  <a:moveTo>
                    <a:pt x="21016" y="3086"/>
                  </a:moveTo>
                  <a:cubicBezTo>
                    <a:pt x="20116" y="2076"/>
                    <a:pt x="19216" y="1067"/>
                    <a:pt x="17416" y="461"/>
                  </a:cubicBezTo>
                  <a:cubicBezTo>
                    <a:pt x="15616" y="-144"/>
                    <a:pt x="12916" y="-346"/>
                    <a:pt x="9766" y="1067"/>
                  </a:cubicBezTo>
                  <a:cubicBezTo>
                    <a:pt x="6616" y="2480"/>
                    <a:pt x="3016" y="5508"/>
                    <a:pt x="1216" y="8637"/>
                  </a:cubicBezTo>
                  <a:cubicBezTo>
                    <a:pt x="-584" y="11766"/>
                    <a:pt x="-584" y="14996"/>
                    <a:pt x="2566" y="17116"/>
                  </a:cubicBezTo>
                  <a:cubicBezTo>
                    <a:pt x="5716" y="19235"/>
                    <a:pt x="12016" y="20245"/>
                    <a:pt x="18316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9037305" y="7572374"/>
              <a:ext cx="1333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4413"/>
                    <a:pt x="8914" y="8826"/>
                    <a:pt x="12514" y="12426"/>
                  </a:cubicBezTo>
                  <a:cubicBezTo>
                    <a:pt x="16114" y="16026"/>
                    <a:pt x="18857" y="1881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9062705" y="7591425"/>
              <a:ext cx="9525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60" y="2400"/>
                    <a:pt x="9120" y="4800"/>
                    <a:pt x="5280" y="7867"/>
                  </a:cubicBezTo>
                  <a:cubicBezTo>
                    <a:pt x="1440" y="10933"/>
                    <a:pt x="0" y="14667"/>
                    <a:pt x="0" y="17067"/>
                  </a:cubicBezTo>
                  <a:cubicBezTo>
                    <a:pt x="0" y="19467"/>
                    <a:pt x="1440" y="20533"/>
                    <a:pt x="28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9145255" y="7521575"/>
              <a:ext cx="126348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600" fill="norm" stroke="1" extrusionOk="0">
                  <a:moveTo>
                    <a:pt x="15934" y="0"/>
                  </a:moveTo>
                  <a:cubicBezTo>
                    <a:pt x="18059" y="1835"/>
                    <a:pt x="20184" y="3671"/>
                    <a:pt x="20892" y="6212"/>
                  </a:cubicBezTo>
                  <a:cubicBezTo>
                    <a:pt x="21600" y="8753"/>
                    <a:pt x="20892" y="12000"/>
                    <a:pt x="17174" y="14682"/>
                  </a:cubicBezTo>
                  <a:cubicBezTo>
                    <a:pt x="13456" y="17365"/>
                    <a:pt x="6728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7528891" y="7489825"/>
              <a:ext cx="54265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600" fill="norm" stroke="1" extrusionOk="0">
                  <a:moveTo>
                    <a:pt x="13309" y="0"/>
                  </a:moveTo>
                  <a:cubicBezTo>
                    <a:pt x="7709" y="2530"/>
                    <a:pt x="2109" y="5059"/>
                    <a:pt x="509" y="8173"/>
                  </a:cubicBezTo>
                  <a:cubicBezTo>
                    <a:pt x="-1091" y="11286"/>
                    <a:pt x="1309" y="14984"/>
                    <a:pt x="4509" y="17319"/>
                  </a:cubicBezTo>
                  <a:cubicBezTo>
                    <a:pt x="7709" y="19654"/>
                    <a:pt x="11709" y="20627"/>
                    <a:pt x="14509" y="21114"/>
                  </a:cubicBezTo>
                  <a:cubicBezTo>
                    <a:pt x="17309" y="21600"/>
                    <a:pt x="18909" y="21600"/>
                    <a:pt x="205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7627605" y="7527925"/>
              <a:ext cx="10795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0"/>
                    <a:pt x="4235" y="0"/>
                    <a:pt x="7835" y="3600"/>
                  </a:cubicBezTo>
                  <a:cubicBezTo>
                    <a:pt x="11435" y="7200"/>
                    <a:pt x="16518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7657627" y="7521575"/>
              <a:ext cx="96979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fill="norm" stroke="1" extrusionOk="0">
                  <a:moveTo>
                    <a:pt x="21056" y="0"/>
                  </a:moveTo>
                  <a:cubicBezTo>
                    <a:pt x="18758" y="0"/>
                    <a:pt x="16460" y="0"/>
                    <a:pt x="12784" y="2880"/>
                  </a:cubicBezTo>
                  <a:cubicBezTo>
                    <a:pt x="9107" y="5760"/>
                    <a:pt x="4052" y="11520"/>
                    <a:pt x="1754" y="15120"/>
                  </a:cubicBezTo>
                  <a:cubicBezTo>
                    <a:pt x="-544" y="18720"/>
                    <a:pt x="-84" y="20160"/>
                    <a:pt x="3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7754605" y="7470775"/>
              <a:ext cx="43316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2" h="21600" fill="norm" stroke="1" extrusionOk="0">
                  <a:moveTo>
                    <a:pt x="2945" y="0"/>
                  </a:moveTo>
                  <a:cubicBezTo>
                    <a:pt x="7855" y="540"/>
                    <a:pt x="12764" y="1080"/>
                    <a:pt x="16200" y="2520"/>
                  </a:cubicBezTo>
                  <a:cubicBezTo>
                    <a:pt x="19636" y="3960"/>
                    <a:pt x="21600" y="6300"/>
                    <a:pt x="18655" y="9630"/>
                  </a:cubicBezTo>
                  <a:cubicBezTo>
                    <a:pt x="15709" y="12960"/>
                    <a:pt x="7855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9596105" y="7616825"/>
              <a:ext cx="2032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21600"/>
                    <a:pt x="11700" y="21600"/>
                    <a:pt x="15300" y="18000"/>
                  </a:cubicBezTo>
                  <a:cubicBezTo>
                    <a:pt x="18900" y="14400"/>
                    <a:pt x="2025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9634205" y="7699375"/>
              <a:ext cx="1905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6800"/>
                    <a:pt x="11040" y="12000"/>
                    <a:pt x="14640" y="8400"/>
                  </a:cubicBezTo>
                  <a:cubicBezTo>
                    <a:pt x="18240" y="4800"/>
                    <a:pt x="1992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9940321" y="7534275"/>
              <a:ext cx="436835" cy="15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52" fill="norm" stroke="1" extrusionOk="0">
                  <a:moveTo>
                    <a:pt x="5544" y="6130"/>
                  </a:moveTo>
                  <a:cubicBezTo>
                    <a:pt x="5128" y="10508"/>
                    <a:pt x="4713" y="14886"/>
                    <a:pt x="4349" y="17659"/>
                  </a:cubicBezTo>
                  <a:cubicBezTo>
                    <a:pt x="3986" y="20432"/>
                    <a:pt x="3674" y="21600"/>
                    <a:pt x="2999" y="21308"/>
                  </a:cubicBezTo>
                  <a:cubicBezTo>
                    <a:pt x="2324" y="21016"/>
                    <a:pt x="1286" y="19265"/>
                    <a:pt x="663" y="17514"/>
                  </a:cubicBezTo>
                  <a:cubicBezTo>
                    <a:pt x="40" y="15762"/>
                    <a:pt x="-168" y="14011"/>
                    <a:pt x="144" y="11822"/>
                  </a:cubicBezTo>
                  <a:cubicBezTo>
                    <a:pt x="455" y="9632"/>
                    <a:pt x="1286" y="7005"/>
                    <a:pt x="3311" y="5254"/>
                  </a:cubicBezTo>
                  <a:cubicBezTo>
                    <a:pt x="5336" y="3503"/>
                    <a:pt x="8555" y="2627"/>
                    <a:pt x="11774" y="1897"/>
                  </a:cubicBezTo>
                  <a:cubicBezTo>
                    <a:pt x="14994" y="1168"/>
                    <a:pt x="18213" y="584"/>
                    <a:pt x="214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6" name="Drawing"/>
          <p:cNvGrpSpPr/>
          <p:nvPr/>
        </p:nvGrpSpPr>
        <p:grpSpPr>
          <a:xfrm>
            <a:off x="565149" y="1238249"/>
            <a:ext cx="12203790" cy="8102667"/>
            <a:chOff x="0" y="0"/>
            <a:chExt cx="12203788" cy="8102665"/>
          </a:xfrm>
        </p:grpSpPr>
        <p:sp>
          <p:nvSpPr>
            <p:cNvPr id="2473" name="Line"/>
            <p:cNvSpPr/>
            <p:nvPr/>
          </p:nvSpPr>
          <p:spPr>
            <a:xfrm>
              <a:off x="1828799" y="444500"/>
              <a:ext cx="317501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694"/>
                    <a:pt x="4320" y="3388"/>
                    <a:pt x="6768" y="5876"/>
                  </a:cubicBezTo>
                  <a:cubicBezTo>
                    <a:pt x="9216" y="8365"/>
                    <a:pt x="11952" y="11647"/>
                    <a:pt x="14472" y="14400"/>
                  </a:cubicBezTo>
                  <a:cubicBezTo>
                    <a:pt x="16992" y="17153"/>
                    <a:pt x="19296" y="193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1834318" y="444500"/>
              <a:ext cx="292933" cy="485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521" fill="norm" stroke="1" extrusionOk="0">
                  <a:moveTo>
                    <a:pt x="21352" y="0"/>
                  </a:moveTo>
                  <a:cubicBezTo>
                    <a:pt x="20581" y="0"/>
                    <a:pt x="19809" y="0"/>
                    <a:pt x="18498" y="845"/>
                  </a:cubicBezTo>
                  <a:cubicBezTo>
                    <a:pt x="17186" y="1690"/>
                    <a:pt x="15335" y="3381"/>
                    <a:pt x="13406" y="5447"/>
                  </a:cubicBezTo>
                  <a:cubicBezTo>
                    <a:pt x="11478" y="7513"/>
                    <a:pt x="9472" y="9955"/>
                    <a:pt x="7235" y="12490"/>
                  </a:cubicBezTo>
                  <a:cubicBezTo>
                    <a:pt x="4998" y="15026"/>
                    <a:pt x="2529" y="17656"/>
                    <a:pt x="1218" y="19205"/>
                  </a:cubicBezTo>
                  <a:cubicBezTo>
                    <a:pt x="-94" y="20755"/>
                    <a:pt x="-248" y="21224"/>
                    <a:pt x="292" y="21412"/>
                  </a:cubicBezTo>
                  <a:cubicBezTo>
                    <a:pt x="832" y="21600"/>
                    <a:pt x="2066" y="21506"/>
                    <a:pt x="3301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2391747" y="628620"/>
              <a:ext cx="338754" cy="12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440" fill="norm" stroke="1" extrusionOk="0">
                  <a:moveTo>
                    <a:pt x="3762" y="11143"/>
                  </a:moveTo>
                  <a:cubicBezTo>
                    <a:pt x="3225" y="12155"/>
                    <a:pt x="2688" y="13168"/>
                    <a:pt x="2085" y="14011"/>
                  </a:cubicBezTo>
                  <a:cubicBezTo>
                    <a:pt x="1481" y="14855"/>
                    <a:pt x="810" y="15530"/>
                    <a:pt x="408" y="15024"/>
                  </a:cubicBezTo>
                  <a:cubicBezTo>
                    <a:pt x="5" y="14518"/>
                    <a:pt x="-129" y="12830"/>
                    <a:pt x="139" y="10468"/>
                  </a:cubicBezTo>
                  <a:cubicBezTo>
                    <a:pt x="408" y="8105"/>
                    <a:pt x="1078" y="5068"/>
                    <a:pt x="2085" y="2874"/>
                  </a:cubicBezTo>
                  <a:cubicBezTo>
                    <a:pt x="3091" y="680"/>
                    <a:pt x="4432" y="-670"/>
                    <a:pt x="5975" y="342"/>
                  </a:cubicBezTo>
                  <a:cubicBezTo>
                    <a:pt x="7518" y="1355"/>
                    <a:pt x="9262" y="4730"/>
                    <a:pt x="10470" y="7936"/>
                  </a:cubicBezTo>
                  <a:cubicBezTo>
                    <a:pt x="11677" y="11143"/>
                    <a:pt x="12348" y="14180"/>
                    <a:pt x="12952" y="16205"/>
                  </a:cubicBezTo>
                  <a:cubicBezTo>
                    <a:pt x="13555" y="18230"/>
                    <a:pt x="14092" y="19243"/>
                    <a:pt x="14830" y="19918"/>
                  </a:cubicBezTo>
                  <a:cubicBezTo>
                    <a:pt x="15568" y="20593"/>
                    <a:pt x="16507" y="20930"/>
                    <a:pt x="17580" y="18905"/>
                  </a:cubicBezTo>
                  <a:cubicBezTo>
                    <a:pt x="18654" y="16880"/>
                    <a:pt x="19861" y="12493"/>
                    <a:pt x="20532" y="9286"/>
                  </a:cubicBezTo>
                  <a:cubicBezTo>
                    <a:pt x="21203" y="6080"/>
                    <a:pt x="21337" y="4055"/>
                    <a:pt x="21471" y="2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3248272" y="361949"/>
              <a:ext cx="289235" cy="446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88" fill="norm" stroke="1" extrusionOk="0">
                  <a:moveTo>
                    <a:pt x="686" y="5808"/>
                  </a:moveTo>
                  <a:cubicBezTo>
                    <a:pt x="1155" y="9068"/>
                    <a:pt x="1625" y="12328"/>
                    <a:pt x="1860" y="14519"/>
                  </a:cubicBezTo>
                  <a:cubicBezTo>
                    <a:pt x="2094" y="16709"/>
                    <a:pt x="2094" y="17830"/>
                    <a:pt x="2173" y="18900"/>
                  </a:cubicBezTo>
                  <a:cubicBezTo>
                    <a:pt x="2251" y="19970"/>
                    <a:pt x="2407" y="20989"/>
                    <a:pt x="2407" y="21142"/>
                  </a:cubicBezTo>
                  <a:cubicBezTo>
                    <a:pt x="2407" y="21294"/>
                    <a:pt x="2251" y="20581"/>
                    <a:pt x="1860" y="18492"/>
                  </a:cubicBezTo>
                  <a:cubicBezTo>
                    <a:pt x="1468" y="16404"/>
                    <a:pt x="842" y="12940"/>
                    <a:pt x="451" y="10291"/>
                  </a:cubicBezTo>
                  <a:cubicBezTo>
                    <a:pt x="60" y="7642"/>
                    <a:pt x="-97" y="5808"/>
                    <a:pt x="60" y="4534"/>
                  </a:cubicBezTo>
                  <a:cubicBezTo>
                    <a:pt x="216" y="3260"/>
                    <a:pt x="686" y="2547"/>
                    <a:pt x="1312" y="2242"/>
                  </a:cubicBezTo>
                  <a:cubicBezTo>
                    <a:pt x="1938" y="1936"/>
                    <a:pt x="2720" y="2038"/>
                    <a:pt x="3503" y="3006"/>
                  </a:cubicBezTo>
                  <a:cubicBezTo>
                    <a:pt x="4286" y="3974"/>
                    <a:pt x="5068" y="5808"/>
                    <a:pt x="6555" y="8304"/>
                  </a:cubicBezTo>
                  <a:cubicBezTo>
                    <a:pt x="8042" y="10800"/>
                    <a:pt x="10233" y="13958"/>
                    <a:pt x="12112" y="16251"/>
                  </a:cubicBezTo>
                  <a:cubicBezTo>
                    <a:pt x="13990" y="18543"/>
                    <a:pt x="15555" y="19970"/>
                    <a:pt x="16729" y="20734"/>
                  </a:cubicBezTo>
                  <a:cubicBezTo>
                    <a:pt x="17903" y="21498"/>
                    <a:pt x="18686" y="21600"/>
                    <a:pt x="19312" y="21396"/>
                  </a:cubicBezTo>
                  <a:cubicBezTo>
                    <a:pt x="19938" y="21192"/>
                    <a:pt x="20407" y="20683"/>
                    <a:pt x="20799" y="19053"/>
                  </a:cubicBezTo>
                  <a:cubicBezTo>
                    <a:pt x="21190" y="17423"/>
                    <a:pt x="21503" y="14672"/>
                    <a:pt x="21346" y="11717"/>
                  </a:cubicBezTo>
                  <a:cubicBezTo>
                    <a:pt x="21190" y="8762"/>
                    <a:pt x="20564" y="5604"/>
                    <a:pt x="20016" y="3617"/>
                  </a:cubicBezTo>
                  <a:cubicBezTo>
                    <a:pt x="19468" y="1630"/>
                    <a:pt x="18999" y="815"/>
                    <a:pt x="185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3667851" y="546078"/>
              <a:ext cx="125076" cy="196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6" h="20868" fill="norm" stroke="1" extrusionOk="0">
                  <a:moveTo>
                    <a:pt x="12945" y="3377"/>
                  </a:moveTo>
                  <a:cubicBezTo>
                    <a:pt x="11900" y="2477"/>
                    <a:pt x="10854" y="1577"/>
                    <a:pt x="9461" y="902"/>
                  </a:cubicBezTo>
                  <a:cubicBezTo>
                    <a:pt x="8067" y="227"/>
                    <a:pt x="6325" y="-223"/>
                    <a:pt x="5106" y="115"/>
                  </a:cubicBezTo>
                  <a:cubicBezTo>
                    <a:pt x="3887" y="452"/>
                    <a:pt x="3190" y="1577"/>
                    <a:pt x="2145" y="4165"/>
                  </a:cubicBezTo>
                  <a:cubicBezTo>
                    <a:pt x="1100" y="6752"/>
                    <a:pt x="-294" y="10802"/>
                    <a:pt x="54" y="14065"/>
                  </a:cubicBezTo>
                  <a:cubicBezTo>
                    <a:pt x="403" y="17327"/>
                    <a:pt x="2493" y="19802"/>
                    <a:pt x="5977" y="20590"/>
                  </a:cubicBezTo>
                  <a:cubicBezTo>
                    <a:pt x="9461" y="21377"/>
                    <a:pt x="14338" y="20477"/>
                    <a:pt x="17300" y="18115"/>
                  </a:cubicBezTo>
                  <a:cubicBezTo>
                    <a:pt x="20261" y="15752"/>
                    <a:pt x="21306" y="11927"/>
                    <a:pt x="20087" y="9002"/>
                  </a:cubicBezTo>
                  <a:cubicBezTo>
                    <a:pt x="18867" y="6077"/>
                    <a:pt x="15383" y="4052"/>
                    <a:pt x="12771" y="3265"/>
                  </a:cubicBezTo>
                  <a:cubicBezTo>
                    <a:pt x="10158" y="2477"/>
                    <a:pt x="8416" y="2927"/>
                    <a:pt x="8067" y="3602"/>
                  </a:cubicBezTo>
                  <a:cubicBezTo>
                    <a:pt x="7719" y="4277"/>
                    <a:pt x="8764" y="5177"/>
                    <a:pt x="9809" y="6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3829050" y="520700"/>
              <a:ext cx="133350" cy="23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3535"/>
                  </a:moveTo>
                  <a:cubicBezTo>
                    <a:pt x="1714" y="3535"/>
                    <a:pt x="3429" y="3535"/>
                    <a:pt x="6000" y="5989"/>
                  </a:cubicBezTo>
                  <a:cubicBezTo>
                    <a:pt x="8571" y="8444"/>
                    <a:pt x="12000" y="13353"/>
                    <a:pt x="13714" y="16298"/>
                  </a:cubicBezTo>
                  <a:cubicBezTo>
                    <a:pt x="15429" y="19244"/>
                    <a:pt x="15429" y="20225"/>
                    <a:pt x="14571" y="20815"/>
                  </a:cubicBezTo>
                  <a:cubicBezTo>
                    <a:pt x="13714" y="21404"/>
                    <a:pt x="12000" y="21600"/>
                    <a:pt x="10800" y="21207"/>
                  </a:cubicBezTo>
                  <a:cubicBezTo>
                    <a:pt x="9600" y="20815"/>
                    <a:pt x="8914" y="19833"/>
                    <a:pt x="8229" y="17476"/>
                  </a:cubicBezTo>
                  <a:cubicBezTo>
                    <a:pt x="7543" y="15120"/>
                    <a:pt x="6857" y="11389"/>
                    <a:pt x="9086" y="8247"/>
                  </a:cubicBezTo>
                  <a:cubicBezTo>
                    <a:pt x="11314" y="5105"/>
                    <a:pt x="16457" y="25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4061031" y="534682"/>
              <a:ext cx="256969" cy="20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61" fill="norm" stroke="1" extrusionOk="0">
                  <a:moveTo>
                    <a:pt x="779" y="533"/>
                  </a:moveTo>
                  <a:cubicBezTo>
                    <a:pt x="956" y="5655"/>
                    <a:pt x="1133" y="10776"/>
                    <a:pt x="1222" y="13894"/>
                  </a:cubicBezTo>
                  <a:cubicBezTo>
                    <a:pt x="1310" y="17011"/>
                    <a:pt x="1310" y="18125"/>
                    <a:pt x="1133" y="19238"/>
                  </a:cubicBezTo>
                  <a:cubicBezTo>
                    <a:pt x="956" y="20352"/>
                    <a:pt x="602" y="21465"/>
                    <a:pt x="337" y="21354"/>
                  </a:cubicBezTo>
                  <a:cubicBezTo>
                    <a:pt x="71" y="21242"/>
                    <a:pt x="-106" y="19906"/>
                    <a:pt x="71" y="16789"/>
                  </a:cubicBezTo>
                  <a:cubicBezTo>
                    <a:pt x="248" y="13671"/>
                    <a:pt x="779" y="8772"/>
                    <a:pt x="1310" y="5877"/>
                  </a:cubicBezTo>
                  <a:cubicBezTo>
                    <a:pt x="1842" y="2983"/>
                    <a:pt x="2373" y="2092"/>
                    <a:pt x="3081" y="1646"/>
                  </a:cubicBezTo>
                  <a:cubicBezTo>
                    <a:pt x="3789" y="1201"/>
                    <a:pt x="4674" y="1201"/>
                    <a:pt x="5294" y="2537"/>
                  </a:cubicBezTo>
                  <a:cubicBezTo>
                    <a:pt x="5914" y="3873"/>
                    <a:pt x="6268" y="6545"/>
                    <a:pt x="6533" y="8438"/>
                  </a:cubicBezTo>
                  <a:cubicBezTo>
                    <a:pt x="6799" y="10331"/>
                    <a:pt x="6976" y="11444"/>
                    <a:pt x="7330" y="11556"/>
                  </a:cubicBezTo>
                  <a:cubicBezTo>
                    <a:pt x="7684" y="11667"/>
                    <a:pt x="8215" y="10776"/>
                    <a:pt x="8835" y="9106"/>
                  </a:cubicBezTo>
                  <a:cubicBezTo>
                    <a:pt x="9455" y="7436"/>
                    <a:pt x="10163" y="4987"/>
                    <a:pt x="10871" y="3317"/>
                  </a:cubicBezTo>
                  <a:cubicBezTo>
                    <a:pt x="11579" y="1646"/>
                    <a:pt x="12287" y="756"/>
                    <a:pt x="13084" y="310"/>
                  </a:cubicBezTo>
                  <a:cubicBezTo>
                    <a:pt x="13881" y="-135"/>
                    <a:pt x="14766" y="-135"/>
                    <a:pt x="15474" y="533"/>
                  </a:cubicBezTo>
                  <a:cubicBezTo>
                    <a:pt x="16183" y="1201"/>
                    <a:pt x="16714" y="2537"/>
                    <a:pt x="17245" y="5432"/>
                  </a:cubicBezTo>
                  <a:cubicBezTo>
                    <a:pt x="17776" y="8327"/>
                    <a:pt x="18307" y="12780"/>
                    <a:pt x="19015" y="15453"/>
                  </a:cubicBezTo>
                  <a:cubicBezTo>
                    <a:pt x="19724" y="18125"/>
                    <a:pt x="20609" y="19016"/>
                    <a:pt x="21494" y="19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4344344" y="162983"/>
              <a:ext cx="329256" cy="49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93" fill="norm" stroke="1" extrusionOk="0">
                  <a:moveTo>
                    <a:pt x="6584" y="18137"/>
                  </a:moveTo>
                  <a:cubicBezTo>
                    <a:pt x="6861" y="17681"/>
                    <a:pt x="7138" y="17225"/>
                    <a:pt x="7276" y="16678"/>
                  </a:cubicBezTo>
                  <a:cubicBezTo>
                    <a:pt x="7415" y="16132"/>
                    <a:pt x="7415" y="15494"/>
                    <a:pt x="7000" y="15220"/>
                  </a:cubicBezTo>
                  <a:cubicBezTo>
                    <a:pt x="6584" y="14947"/>
                    <a:pt x="5753" y="15038"/>
                    <a:pt x="4646" y="15539"/>
                  </a:cubicBezTo>
                  <a:cubicBezTo>
                    <a:pt x="3538" y="16041"/>
                    <a:pt x="2153" y="16952"/>
                    <a:pt x="1253" y="17635"/>
                  </a:cubicBezTo>
                  <a:cubicBezTo>
                    <a:pt x="353" y="18319"/>
                    <a:pt x="-62" y="18775"/>
                    <a:pt x="7" y="19139"/>
                  </a:cubicBezTo>
                  <a:cubicBezTo>
                    <a:pt x="76" y="19504"/>
                    <a:pt x="630" y="19777"/>
                    <a:pt x="1323" y="19868"/>
                  </a:cubicBezTo>
                  <a:cubicBezTo>
                    <a:pt x="2015" y="19959"/>
                    <a:pt x="2846" y="19868"/>
                    <a:pt x="3746" y="19777"/>
                  </a:cubicBezTo>
                  <a:cubicBezTo>
                    <a:pt x="4646" y="19686"/>
                    <a:pt x="5615" y="19595"/>
                    <a:pt x="6238" y="19777"/>
                  </a:cubicBezTo>
                  <a:cubicBezTo>
                    <a:pt x="6861" y="19959"/>
                    <a:pt x="7138" y="20415"/>
                    <a:pt x="7969" y="20825"/>
                  </a:cubicBezTo>
                  <a:cubicBezTo>
                    <a:pt x="8800" y="21235"/>
                    <a:pt x="10184" y="21600"/>
                    <a:pt x="11361" y="21463"/>
                  </a:cubicBezTo>
                  <a:cubicBezTo>
                    <a:pt x="12538" y="21327"/>
                    <a:pt x="13507" y="20689"/>
                    <a:pt x="14615" y="18866"/>
                  </a:cubicBezTo>
                  <a:cubicBezTo>
                    <a:pt x="15723" y="17043"/>
                    <a:pt x="16969" y="14035"/>
                    <a:pt x="17730" y="11119"/>
                  </a:cubicBezTo>
                  <a:cubicBezTo>
                    <a:pt x="18492" y="8203"/>
                    <a:pt x="18769" y="5377"/>
                    <a:pt x="18976" y="3691"/>
                  </a:cubicBezTo>
                  <a:cubicBezTo>
                    <a:pt x="19184" y="2005"/>
                    <a:pt x="19323" y="1458"/>
                    <a:pt x="19323" y="957"/>
                  </a:cubicBezTo>
                  <a:cubicBezTo>
                    <a:pt x="19323" y="456"/>
                    <a:pt x="19184" y="0"/>
                    <a:pt x="18976" y="0"/>
                  </a:cubicBezTo>
                  <a:cubicBezTo>
                    <a:pt x="18769" y="0"/>
                    <a:pt x="18492" y="456"/>
                    <a:pt x="17869" y="2506"/>
                  </a:cubicBezTo>
                  <a:cubicBezTo>
                    <a:pt x="17246" y="4557"/>
                    <a:pt x="16276" y="8203"/>
                    <a:pt x="15930" y="10937"/>
                  </a:cubicBezTo>
                  <a:cubicBezTo>
                    <a:pt x="15584" y="13671"/>
                    <a:pt x="15861" y="15494"/>
                    <a:pt x="16900" y="17089"/>
                  </a:cubicBezTo>
                  <a:cubicBezTo>
                    <a:pt x="17938" y="18684"/>
                    <a:pt x="19738" y="20051"/>
                    <a:pt x="21538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4974885" y="176798"/>
              <a:ext cx="117815" cy="47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455" fill="norm" stroke="1" extrusionOk="0">
                  <a:moveTo>
                    <a:pt x="20729" y="1758"/>
                  </a:moveTo>
                  <a:cubicBezTo>
                    <a:pt x="18867" y="997"/>
                    <a:pt x="17005" y="236"/>
                    <a:pt x="15329" y="45"/>
                  </a:cubicBezTo>
                  <a:cubicBezTo>
                    <a:pt x="13653" y="-145"/>
                    <a:pt x="12163" y="236"/>
                    <a:pt x="9743" y="1806"/>
                  </a:cubicBezTo>
                  <a:cubicBezTo>
                    <a:pt x="7322" y="3376"/>
                    <a:pt x="3970" y="6135"/>
                    <a:pt x="1922" y="8752"/>
                  </a:cubicBezTo>
                  <a:cubicBezTo>
                    <a:pt x="-126" y="11369"/>
                    <a:pt x="-871" y="13843"/>
                    <a:pt x="1363" y="15936"/>
                  </a:cubicBezTo>
                  <a:cubicBezTo>
                    <a:pt x="3598" y="18029"/>
                    <a:pt x="8812" y="19742"/>
                    <a:pt x="14026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5149850" y="303695"/>
              <a:ext cx="336550" cy="40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0" y="21546"/>
                  </a:moveTo>
                  <a:cubicBezTo>
                    <a:pt x="1630" y="18022"/>
                    <a:pt x="3260" y="14498"/>
                    <a:pt x="4211" y="11201"/>
                  </a:cubicBezTo>
                  <a:cubicBezTo>
                    <a:pt x="5162" y="7904"/>
                    <a:pt x="5434" y="4834"/>
                    <a:pt x="5570" y="2845"/>
                  </a:cubicBezTo>
                  <a:cubicBezTo>
                    <a:pt x="5706" y="855"/>
                    <a:pt x="5706" y="-54"/>
                    <a:pt x="5502" y="3"/>
                  </a:cubicBezTo>
                  <a:cubicBezTo>
                    <a:pt x="5298" y="60"/>
                    <a:pt x="4891" y="1083"/>
                    <a:pt x="4687" y="2788"/>
                  </a:cubicBezTo>
                  <a:cubicBezTo>
                    <a:pt x="4483" y="4493"/>
                    <a:pt x="4483" y="6881"/>
                    <a:pt x="4891" y="8643"/>
                  </a:cubicBezTo>
                  <a:cubicBezTo>
                    <a:pt x="5298" y="10405"/>
                    <a:pt x="6113" y="11542"/>
                    <a:pt x="6928" y="12167"/>
                  </a:cubicBezTo>
                  <a:cubicBezTo>
                    <a:pt x="7743" y="12792"/>
                    <a:pt x="8558" y="12906"/>
                    <a:pt x="9577" y="12394"/>
                  </a:cubicBezTo>
                  <a:cubicBezTo>
                    <a:pt x="10596" y="11883"/>
                    <a:pt x="11819" y="10746"/>
                    <a:pt x="12906" y="9154"/>
                  </a:cubicBezTo>
                  <a:cubicBezTo>
                    <a:pt x="13992" y="7563"/>
                    <a:pt x="14943" y="5517"/>
                    <a:pt x="15487" y="4152"/>
                  </a:cubicBezTo>
                  <a:cubicBezTo>
                    <a:pt x="16030" y="2788"/>
                    <a:pt x="16166" y="2106"/>
                    <a:pt x="16234" y="2106"/>
                  </a:cubicBezTo>
                  <a:cubicBezTo>
                    <a:pt x="16302" y="2106"/>
                    <a:pt x="16302" y="2788"/>
                    <a:pt x="16913" y="4550"/>
                  </a:cubicBezTo>
                  <a:cubicBezTo>
                    <a:pt x="17525" y="6312"/>
                    <a:pt x="18747" y="9154"/>
                    <a:pt x="19630" y="10803"/>
                  </a:cubicBezTo>
                  <a:cubicBezTo>
                    <a:pt x="20513" y="12451"/>
                    <a:pt x="21057" y="12906"/>
                    <a:pt x="21600" y="13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5638800" y="508000"/>
              <a:ext cx="25400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5807822" y="339443"/>
              <a:ext cx="383429" cy="20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142" fill="norm" stroke="1" extrusionOk="0">
                  <a:moveTo>
                    <a:pt x="2985" y="4889"/>
                  </a:moveTo>
                  <a:cubicBezTo>
                    <a:pt x="3459" y="9209"/>
                    <a:pt x="3934" y="13529"/>
                    <a:pt x="4112" y="16229"/>
                  </a:cubicBezTo>
                  <a:cubicBezTo>
                    <a:pt x="4290" y="18929"/>
                    <a:pt x="4172" y="20009"/>
                    <a:pt x="3697" y="20657"/>
                  </a:cubicBezTo>
                  <a:cubicBezTo>
                    <a:pt x="3222" y="21305"/>
                    <a:pt x="2391" y="21521"/>
                    <a:pt x="1620" y="19901"/>
                  </a:cubicBezTo>
                  <a:cubicBezTo>
                    <a:pt x="848" y="18281"/>
                    <a:pt x="136" y="14825"/>
                    <a:pt x="18" y="12017"/>
                  </a:cubicBezTo>
                  <a:cubicBezTo>
                    <a:pt x="-101" y="9209"/>
                    <a:pt x="374" y="7049"/>
                    <a:pt x="1857" y="5321"/>
                  </a:cubicBezTo>
                  <a:cubicBezTo>
                    <a:pt x="3341" y="3593"/>
                    <a:pt x="5833" y="2297"/>
                    <a:pt x="8978" y="1433"/>
                  </a:cubicBezTo>
                  <a:cubicBezTo>
                    <a:pt x="12123" y="569"/>
                    <a:pt x="15921" y="137"/>
                    <a:pt x="18117" y="29"/>
                  </a:cubicBezTo>
                  <a:cubicBezTo>
                    <a:pt x="20312" y="-79"/>
                    <a:pt x="20906" y="137"/>
                    <a:pt x="21499" y="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6140450" y="64558"/>
              <a:ext cx="215900" cy="13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0" y="3943"/>
                  </a:moveTo>
                  <a:cubicBezTo>
                    <a:pt x="635" y="2572"/>
                    <a:pt x="1271" y="1200"/>
                    <a:pt x="2753" y="515"/>
                  </a:cubicBezTo>
                  <a:cubicBezTo>
                    <a:pt x="4235" y="-171"/>
                    <a:pt x="6565" y="-171"/>
                    <a:pt x="8047" y="515"/>
                  </a:cubicBezTo>
                  <a:cubicBezTo>
                    <a:pt x="9529" y="1200"/>
                    <a:pt x="10165" y="2572"/>
                    <a:pt x="9847" y="5315"/>
                  </a:cubicBezTo>
                  <a:cubicBezTo>
                    <a:pt x="9529" y="8058"/>
                    <a:pt x="8259" y="12172"/>
                    <a:pt x="7306" y="15086"/>
                  </a:cubicBezTo>
                  <a:cubicBezTo>
                    <a:pt x="6353" y="18000"/>
                    <a:pt x="5718" y="19715"/>
                    <a:pt x="6035" y="20572"/>
                  </a:cubicBezTo>
                  <a:cubicBezTo>
                    <a:pt x="6353" y="21429"/>
                    <a:pt x="7624" y="21429"/>
                    <a:pt x="10376" y="20229"/>
                  </a:cubicBezTo>
                  <a:cubicBezTo>
                    <a:pt x="13129" y="19029"/>
                    <a:pt x="17365" y="16629"/>
                    <a:pt x="21600" y="14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6400800" y="0"/>
              <a:ext cx="135706" cy="58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945" y="0"/>
                  </a:moveTo>
                  <a:cubicBezTo>
                    <a:pt x="5564" y="1487"/>
                    <a:pt x="8182" y="2974"/>
                    <a:pt x="11291" y="5048"/>
                  </a:cubicBezTo>
                  <a:cubicBezTo>
                    <a:pt x="14400" y="7122"/>
                    <a:pt x="18000" y="9783"/>
                    <a:pt x="19800" y="12013"/>
                  </a:cubicBezTo>
                  <a:cubicBezTo>
                    <a:pt x="21600" y="14243"/>
                    <a:pt x="21600" y="16043"/>
                    <a:pt x="18000" y="17570"/>
                  </a:cubicBezTo>
                  <a:cubicBezTo>
                    <a:pt x="14400" y="19096"/>
                    <a:pt x="7200" y="20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6591300" y="476250"/>
              <a:ext cx="635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1767003" y="1769447"/>
              <a:ext cx="436448" cy="404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68" fill="norm" stroke="1" extrusionOk="0">
                  <a:moveTo>
                    <a:pt x="1168" y="2467"/>
                  </a:moveTo>
                  <a:cubicBezTo>
                    <a:pt x="3359" y="2131"/>
                    <a:pt x="5551" y="1796"/>
                    <a:pt x="8055" y="1348"/>
                  </a:cubicBezTo>
                  <a:cubicBezTo>
                    <a:pt x="10559" y="900"/>
                    <a:pt x="13377" y="341"/>
                    <a:pt x="15203" y="117"/>
                  </a:cubicBezTo>
                  <a:cubicBezTo>
                    <a:pt x="17029" y="-107"/>
                    <a:pt x="17864" y="5"/>
                    <a:pt x="18177" y="341"/>
                  </a:cubicBezTo>
                  <a:cubicBezTo>
                    <a:pt x="18490" y="676"/>
                    <a:pt x="18281" y="1236"/>
                    <a:pt x="17081" y="2803"/>
                  </a:cubicBezTo>
                  <a:cubicBezTo>
                    <a:pt x="15881" y="4370"/>
                    <a:pt x="13690" y="6944"/>
                    <a:pt x="11499" y="9182"/>
                  </a:cubicBezTo>
                  <a:cubicBezTo>
                    <a:pt x="9307" y="11420"/>
                    <a:pt x="7116" y="13323"/>
                    <a:pt x="5499" y="14722"/>
                  </a:cubicBezTo>
                  <a:cubicBezTo>
                    <a:pt x="3881" y="16121"/>
                    <a:pt x="2838" y="17016"/>
                    <a:pt x="2107" y="17688"/>
                  </a:cubicBezTo>
                  <a:cubicBezTo>
                    <a:pt x="1377" y="18359"/>
                    <a:pt x="959" y="18807"/>
                    <a:pt x="594" y="19367"/>
                  </a:cubicBezTo>
                  <a:cubicBezTo>
                    <a:pt x="229" y="19926"/>
                    <a:pt x="-84" y="20598"/>
                    <a:pt x="20" y="20989"/>
                  </a:cubicBezTo>
                  <a:cubicBezTo>
                    <a:pt x="125" y="21381"/>
                    <a:pt x="646" y="21493"/>
                    <a:pt x="2368" y="21213"/>
                  </a:cubicBezTo>
                  <a:cubicBezTo>
                    <a:pt x="4090" y="20933"/>
                    <a:pt x="7012" y="20262"/>
                    <a:pt x="9673" y="19814"/>
                  </a:cubicBezTo>
                  <a:cubicBezTo>
                    <a:pt x="12333" y="19367"/>
                    <a:pt x="14733" y="19143"/>
                    <a:pt x="16664" y="19087"/>
                  </a:cubicBezTo>
                  <a:cubicBezTo>
                    <a:pt x="18594" y="19031"/>
                    <a:pt x="20055" y="19143"/>
                    <a:pt x="21516" y="19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1270000" y="2475148"/>
              <a:ext cx="100436" cy="31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01" fill="norm" stroke="1" extrusionOk="0">
                  <a:moveTo>
                    <a:pt x="19837" y="1406"/>
                  </a:moveTo>
                  <a:cubicBezTo>
                    <a:pt x="18073" y="969"/>
                    <a:pt x="16310" y="531"/>
                    <a:pt x="14327" y="239"/>
                  </a:cubicBezTo>
                  <a:cubicBezTo>
                    <a:pt x="12343" y="-53"/>
                    <a:pt x="10139" y="-199"/>
                    <a:pt x="7935" y="531"/>
                  </a:cubicBezTo>
                  <a:cubicBezTo>
                    <a:pt x="5731" y="1260"/>
                    <a:pt x="3527" y="2866"/>
                    <a:pt x="2424" y="4106"/>
                  </a:cubicBezTo>
                  <a:cubicBezTo>
                    <a:pt x="1322" y="5347"/>
                    <a:pt x="1322" y="6223"/>
                    <a:pt x="3086" y="7171"/>
                  </a:cubicBezTo>
                  <a:cubicBezTo>
                    <a:pt x="4849" y="8120"/>
                    <a:pt x="8376" y="9142"/>
                    <a:pt x="12122" y="10747"/>
                  </a:cubicBezTo>
                  <a:cubicBezTo>
                    <a:pt x="15869" y="12352"/>
                    <a:pt x="19837" y="14542"/>
                    <a:pt x="20718" y="16366"/>
                  </a:cubicBezTo>
                  <a:cubicBezTo>
                    <a:pt x="21600" y="18190"/>
                    <a:pt x="19396" y="19650"/>
                    <a:pt x="16971" y="20452"/>
                  </a:cubicBezTo>
                  <a:cubicBezTo>
                    <a:pt x="14547" y="21255"/>
                    <a:pt x="11902" y="21401"/>
                    <a:pt x="9478" y="21401"/>
                  </a:cubicBezTo>
                  <a:cubicBezTo>
                    <a:pt x="7053" y="21401"/>
                    <a:pt x="4849" y="21255"/>
                    <a:pt x="3306" y="20598"/>
                  </a:cubicBezTo>
                  <a:cubicBezTo>
                    <a:pt x="1763" y="19942"/>
                    <a:pt x="882" y="18774"/>
                    <a:pt x="0" y="17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1429758" y="2355850"/>
              <a:ext cx="87893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4384" y="0"/>
                  </a:moveTo>
                  <a:cubicBezTo>
                    <a:pt x="2841" y="1161"/>
                    <a:pt x="1298" y="2323"/>
                    <a:pt x="526" y="4181"/>
                  </a:cubicBezTo>
                  <a:cubicBezTo>
                    <a:pt x="-245" y="6039"/>
                    <a:pt x="-245" y="8594"/>
                    <a:pt x="1041" y="11323"/>
                  </a:cubicBezTo>
                  <a:cubicBezTo>
                    <a:pt x="2326" y="14052"/>
                    <a:pt x="4898" y="16955"/>
                    <a:pt x="8498" y="18697"/>
                  </a:cubicBezTo>
                  <a:cubicBezTo>
                    <a:pt x="12098" y="20439"/>
                    <a:pt x="16726" y="21019"/>
                    <a:pt x="213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1390650" y="2584450"/>
              <a:ext cx="158750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7018"/>
                    <a:pt x="8640" y="12436"/>
                    <a:pt x="12240" y="8836"/>
                  </a:cubicBezTo>
                  <a:cubicBezTo>
                    <a:pt x="15840" y="5236"/>
                    <a:pt x="1872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1511300" y="2565400"/>
              <a:ext cx="114300" cy="13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12000" y="0"/>
                  </a:moveTo>
                  <a:cubicBezTo>
                    <a:pt x="10000" y="0"/>
                    <a:pt x="8000" y="0"/>
                    <a:pt x="6400" y="686"/>
                  </a:cubicBezTo>
                  <a:cubicBezTo>
                    <a:pt x="4800" y="1371"/>
                    <a:pt x="3600" y="2743"/>
                    <a:pt x="2400" y="5829"/>
                  </a:cubicBezTo>
                  <a:cubicBezTo>
                    <a:pt x="1200" y="8914"/>
                    <a:pt x="0" y="13714"/>
                    <a:pt x="0" y="16800"/>
                  </a:cubicBezTo>
                  <a:cubicBezTo>
                    <a:pt x="0" y="19886"/>
                    <a:pt x="1200" y="21257"/>
                    <a:pt x="2600" y="21429"/>
                  </a:cubicBezTo>
                  <a:cubicBezTo>
                    <a:pt x="4000" y="21600"/>
                    <a:pt x="5600" y="20571"/>
                    <a:pt x="6800" y="18171"/>
                  </a:cubicBezTo>
                  <a:cubicBezTo>
                    <a:pt x="8000" y="15771"/>
                    <a:pt x="8800" y="12000"/>
                    <a:pt x="9200" y="9257"/>
                  </a:cubicBezTo>
                  <a:cubicBezTo>
                    <a:pt x="9600" y="6514"/>
                    <a:pt x="9600" y="4800"/>
                    <a:pt x="9800" y="5143"/>
                  </a:cubicBezTo>
                  <a:cubicBezTo>
                    <a:pt x="10000" y="5486"/>
                    <a:pt x="10400" y="7886"/>
                    <a:pt x="10800" y="10114"/>
                  </a:cubicBezTo>
                  <a:cubicBezTo>
                    <a:pt x="11200" y="12343"/>
                    <a:pt x="11600" y="14400"/>
                    <a:pt x="12400" y="16114"/>
                  </a:cubicBezTo>
                  <a:cubicBezTo>
                    <a:pt x="13200" y="17829"/>
                    <a:pt x="14400" y="19200"/>
                    <a:pt x="16000" y="19543"/>
                  </a:cubicBezTo>
                  <a:cubicBezTo>
                    <a:pt x="17600" y="19886"/>
                    <a:pt x="19600" y="19200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1638300" y="2555786"/>
              <a:ext cx="69850" cy="122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2761"/>
                  </a:moveTo>
                  <a:cubicBezTo>
                    <a:pt x="0" y="6788"/>
                    <a:pt x="0" y="10815"/>
                    <a:pt x="327" y="14476"/>
                  </a:cubicBezTo>
                  <a:cubicBezTo>
                    <a:pt x="655" y="18137"/>
                    <a:pt x="1309" y="21432"/>
                    <a:pt x="1309" y="21249"/>
                  </a:cubicBezTo>
                  <a:cubicBezTo>
                    <a:pt x="1309" y="21066"/>
                    <a:pt x="655" y="17405"/>
                    <a:pt x="327" y="13744"/>
                  </a:cubicBezTo>
                  <a:cubicBezTo>
                    <a:pt x="0" y="10083"/>
                    <a:pt x="0" y="6422"/>
                    <a:pt x="982" y="3859"/>
                  </a:cubicBezTo>
                  <a:cubicBezTo>
                    <a:pt x="1964" y="1296"/>
                    <a:pt x="3927" y="-168"/>
                    <a:pt x="5891" y="15"/>
                  </a:cubicBezTo>
                  <a:cubicBezTo>
                    <a:pt x="7855" y="198"/>
                    <a:pt x="9818" y="2029"/>
                    <a:pt x="12436" y="5324"/>
                  </a:cubicBezTo>
                  <a:cubicBezTo>
                    <a:pt x="15055" y="8618"/>
                    <a:pt x="18327" y="13378"/>
                    <a:pt x="21600" y="18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1737382" y="2358142"/>
              <a:ext cx="72369" cy="34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290" fill="norm" stroke="1" extrusionOk="0">
                  <a:moveTo>
                    <a:pt x="21100" y="12501"/>
                  </a:moveTo>
                  <a:cubicBezTo>
                    <a:pt x="19249" y="11974"/>
                    <a:pt x="17397" y="11447"/>
                    <a:pt x="14929" y="11316"/>
                  </a:cubicBezTo>
                  <a:cubicBezTo>
                    <a:pt x="12460" y="11184"/>
                    <a:pt x="9374" y="11447"/>
                    <a:pt x="6597" y="12830"/>
                  </a:cubicBezTo>
                  <a:cubicBezTo>
                    <a:pt x="3820" y="14213"/>
                    <a:pt x="1351" y="16716"/>
                    <a:pt x="426" y="18362"/>
                  </a:cubicBezTo>
                  <a:cubicBezTo>
                    <a:pt x="-500" y="20008"/>
                    <a:pt x="117" y="20798"/>
                    <a:pt x="1969" y="21128"/>
                  </a:cubicBezTo>
                  <a:cubicBezTo>
                    <a:pt x="3820" y="21457"/>
                    <a:pt x="6906" y="21325"/>
                    <a:pt x="9683" y="20337"/>
                  </a:cubicBezTo>
                  <a:cubicBezTo>
                    <a:pt x="12460" y="19350"/>
                    <a:pt x="14929" y="17506"/>
                    <a:pt x="16163" y="14674"/>
                  </a:cubicBezTo>
                  <a:cubicBezTo>
                    <a:pt x="17397" y="11842"/>
                    <a:pt x="17397" y="8023"/>
                    <a:pt x="16471" y="5389"/>
                  </a:cubicBezTo>
                  <a:cubicBezTo>
                    <a:pt x="15546" y="2755"/>
                    <a:pt x="13694" y="1306"/>
                    <a:pt x="11226" y="581"/>
                  </a:cubicBezTo>
                  <a:cubicBezTo>
                    <a:pt x="8757" y="-143"/>
                    <a:pt x="5671" y="-143"/>
                    <a:pt x="3511" y="318"/>
                  </a:cubicBezTo>
                  <a:cubicBezTo>
                    <a:pt x="1351" y="779"/>
                    <a:pt x="117" y="1701"/>
                    <a:pt x="426" y="3940"/>
                  </a:cubicBezTo>
                  <a:cubicBezTo>
                    <a:pt x="734" y="6179"/>
                    <a:pt x="2586" y="9735"/>
                    <a:pt x="5980" y="12369"/>
                  </a:cubicBezTo>
                  <a:cubicBezTo>
                    <a:pt x="9374" y="15003"/>
                    <a:pt x="14311" y="16716"/>
                    <a:pt x="19249" y="18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1825349" y="2542330"/>
              <a:ext cx="105051" cy="137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924" fill="norm" stroke="1" extrusionOk="0">
                  <a:moveTo>
                    <a:pt x="13664" y="1579"/>
                  </a:moveTo>
                  <a:cubicBezTo>
                    <a:pt x="10208" y="612"/>
                    <a:pt x="6752" y="-355"/>
                    <a:pt x="4592" y="129"/>
                  </a:cubicBezTo>
                  <a:cubicBezTo>
                    <a:pt x="2432" y="612"/>
                    <a:pt x="1568" y="2546"/>
                    <a:pt x="920" y="5287"/>
                  </a:cubicBezTo>
                  <a:cubicBezTo>
                    <a:pt x="272" y="8027"/>
                    <a:pt x="-160" y="11573"/>
                    <a:pt x="56" y="14152"/>
                  </a:cubicBezTo>
                  <a:cubicBezTo>
                    <a:pt x="272" y="16732"/>
                    <a:pt x="1136" y="18344"/>
                    <a:pt x="2648" y="19472"/>
                  </a:cubicBezTo>
                  <a:cubicBezTo>
                    <a:pt x="4160" y="20600"/>
                    <a:pt x="6320" y="21245"/>
                    <a:pt x="8048" y="20761"/>
                  </a:cubicBezTo>
                  <a:cubicBezTo>
                    <a:pt x="9776" y="20278"/>
                    <a:pt x="11072" y="18666"/>
                    <a:pt x="12368" y="16570"/>
                  </a:cubicBezTo>
                  <a:cubicBezTo>
                    <a:pt x="13664" y="14475"/>
                    <a:pt x="14960" y="11896"/>
                    <a:pt x="16472" y="11090"/>
                  </a:cubicBezTo>
                  <a:cubicBezTo>
                    <a:pt x="17984" y="10284"/>
                    <a:pt x="19712" y="11251"/>
                    <a:pt x="21440" y="12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1936749" y="2514600"/>
              <a:ext cx="95251" cy="11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5684"/>
                  </a:moveTo>
                  <a:cubicBezTo>
                    <a:pt x="2400" y="5684"/>
                    <a:pt x="4800" y="5684"/>
                    <a:pt x="7680" y="7389"/>
                  </a:cubicBezTo>
                  <a:cubicBezTo>
                    <a:pt x="10560" y="9095"/>
                    <a:pt x="13920" y="12505"/>
                    <a:pt x="16080" y="15347"/>
                  </a:cubicBezTo>
                  <a:cubicBezTo>
                    <a:pt x="18240" y="18189"/>
                    <a:pt x="19200" y="20463"/>
                    <a:pt x="18720" y="21032"/>
                  </a:cubicBezTo>
                  <a:cubicBezTo>
                    <a:pt x="18240" y="21600"/>
                    <a:pt x="16320" y="20463"/>
                    <a:pt x="15360" y="18758"/>
                  </a:cubicBezTo>
                  <a:cubicBezTo>
                    <a:pt x="14400" y="17053"/>
                    <a:pt x="14400" y="14779"/>
                    <a:pt x="15600" y="11558"/>
                  </a:cubicBezTo>
                  <a:cubicBezTo>
                    <a:pt x="16800" y="8337"/>
                    <a:pt x="19200" y="4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2086239" y="2265820"/>
              <a:ext cx="136262" cy="401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50" fill="norm" stroke="1" extrusionOk="0">
                  <a:moveTo>
                    <a:pt x="12420" y="12548"/>
                  </a:moveTo>
                  <a:cubicBezTo>
                    <a:pt x="9097" y="13448"/>
                    <a:pt x="5774" y="14348"/>
                    <a:pt x="3614" y="15529"/>
                  </a:cubicBezTo>
                  <a:cubicBezTo>
                    <a:pt x="1454" y="16711"/>
                    <a:pt x="457" y="18173"/>
                    <a:pt x="124" y="19185"/>
                  </a:cubicBezTo>
                  <a:cubicBezTo>
                    <a:pt x="-208" y="20198"/>
                    <a:pt x="124" y="20761"/>
                    <a:pt x="1121" y="21098"/>
                  </a:cubicBezTo>
                  <a:cubicBezTo>
                    <a:pt x="2118" y="21436"/>
                    <a:pt x="3780" y="21548"/>
                    <a:pt x="5774" y="20704"/>
                  </a:cubicBezTo>
                  <a:cubicBezTo>
                    <a:pt x="7767" y="19860"/>
                    <a:pt x="10094" y="18061"/>
                    <a:pt x="11423" y="15361"/>
                  </a:cubicBezTo>
                  <a:cubicBezTo>
                    <a:pt x="12752" y="12661"/>
                    <a:pt x="13084" y="9060"/>
                    <a:pt x="12918" y="6586"/>
                  </a:cubicBezTo>
                  <a:cubicBezTo>
                    <a:pt x="12752" y="4111"/>
                    <a:pt x="12087" y="2761"/>
                    <a:pt x="11257" y="1748"/>
                  </a:cubicBezTo>
                  <a:cubicBezTo>
                    <a:pt x="10426" y="736"/>
                    <a:pt x="9429" y="61"/>
                    <a:pt x="8432" y="4"/>
                  </a:cubicBezTo>
                  <a:cubicBezTo>
                    <a:pt x="7435" y="-52"/>
                    <a:pt x="6438" y="511"/>
                    <a:pt x="5940" y="2086"/>
                  </a:cubicBezTo>
                  <a:cubicBezTo>
                    <a:pt x="5441" y="3661"/>
                    <a:pt x="5441" y="6248"/>
                    <a:pt x="8100" y="9117"/>
                  </a:cubicBezTo>
                  <a:cubicBezTo>
                    <a:pt x="10758" y="11986"/>
                    <a:pt x="16075" y="15135"/>
                    <a:pt x="21392" y="18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2599266" y="2297037"/>
              <a:ext cx="169334" cy="35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7020" y="5887"/>
                  </a:moveTo>
                  <a:cubicBezTo>
                    <a:pt x="5670" y="5758"/>
                    <a:pt x="4320" y="5630"/>
                    <a:pt x="3510" y="5887"/>
                  </a:cubicBezTo>
                  <a:cubicBezTo>
                    <a:pt x="2700" y="6144"/>
                    <a:pt x="2430" y="6787"/>
                    <a:pt x="2295" y="8651"/>
                  </a:cubicBezTo>
                  <a:cubicBezTo>
                    <a:pt x="2160" y="10515"/>
                    <a:pt x="2160" y="13601"/>
                    <a:pt x="2295" y="15594"/>
                  </a:cubicBezTo>
                  <a:cubicBezTo>
                    <a:pt x="2430" y="17587"/>
                    <a:pt x="2700" y="18487"/>
                    <a:pt x="2970" y="19451"/>
                  </a:cubicBezTo>
                  <a:cubicBezTo>
                    <a:pt x="3240" y="20415"/>
                    <a:pt x="3510" y="21444"/>
                    <a:pt x="3645" y="21380"/>
                  </a:cubicBezTo>
                  <a:cubicBezTo>
                    <a:pt x="3780" y="21315"/>
                    <a:pt x="3780" y="20158"/>
                    <a:pt x="3240" y="17458"/>
                  </a:cubicBezTo>
                  <a:cubicBezTo>
                    <a:pt x="2700" y="14758"/>
                    <a:pt x="1620" y="10515"/>
                    <a:pt x="945" y="7687"/>
                  </a:cubicBezTo>
                  <a:cubicBezTo>
                    <a:pt x="270" y="4858"/>
                    <a:pt x="0" y="3444"/>
                    <a:pt x="0" y="2287"/>
                  </a:cubicBezTo>
                  <a:cubicBezTo>
                    <a:pt x="0" y="1130"/>
                    <a:pt x="270" y="230"/>
                    <a:pt x="810" y="37"/>
                  </a:cubicBezTo>
                  <a:cubicBezTo>
                    <a:pt x="1350" y="-156"/>
                    <a:pt x="2160" y="358"/>
                    <a:pt x="3915" y="2865"/>
                  </a:cubicBezTo>
                  <a:cubicBezTo>
                    <a:pt x="5670" y="5373"/>
                    <a:pt x="8370" y="9873"/>
                    <a:pt x="10395" y="12637"/>
                  </a:cubicBezTo>
                  <a:cubicBezTo>
                    <a:pt x="12420" y="15401"/>
                    <a:pt x="13770" y="16430"/>
                    <a:pt x="15255" y="17008"/>
                  </a:cubicBezTo>
                  <a:cubicBezTo>
                    <a:pt x="16740" y="17587"/>
                    <a:pt x="18360" y="17715"/>
                    <a:pt x="19440" y="17458"/>
                  </a:cubicBezTo>
                  <a:cubicBezTo>
                    <a:pt x="20520" y="17201"/>
                    <a:pt x="21060" y="16558"/>
                    <a:pt x="21060" y="14180"/>
                  </a:cubicBezTo>
                  <a:cubicBezTo>
                    <a:pt x="21060" y="11801"/>
                    <a:pt x="20520" y="7687"/>
                    <a:pt x="20520" y="5180"/>
                  </a:cubicBezTo>
                  <a:cubicBezTo>
                    <a:pt x="20520" y="2673"/>
                    <a:pt x="21060" y="1773"/>
                    <a:pt x="21600" y="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2826113" y="2443399"/>
              <a:ext cx="67781" cy="11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0534" fill="norm" stroke="1" extrusionOk="0">
                  <a:moveTo>
                    <a:pt x="13633" y="2472"/>
                  </a:moveTo>
                  <a:cubicBezTo>
                    <a:pt x="10361" y="2472"/>
                    <a:pt x="7088" y="2472"/>
                    <a:pt x="4797" y="3403"/>
                  </a:cubicBezTo>
                  <a:cubicBezTo>
                    <a:pt x="2506" y="4334"/>
                    <a:pt x="1197" y="6196"/>
                    <a:pt x="543" y="8245"/>
                  </a:cubicBezTo>
                  <a:cubicBezTo>
                    <a:pt x="-112" y="10293"/>
                    <a:pt x="-112" y="12527"/>
                    <a:pt x="215" y="14576"/>
                  </a:cubicBezTo>
                  <a:cubicBezTo>
                    <a:pt x="543" y="16624"/>
                    <a:pt x="1197" y="18486"/>
                    <a:pt x="3488" y="19603"/>
                  </a:cubicBezTo>
                  <a:cubicBezTo>
                    <a:pt x="5779" y="20721"/>
                    <a:pt x="9706" y="21093"/>
                    <a:pt x="13306" y="19231"/>
                  </a:cubicBezTo>
                  <a:cubicBezTo>
                    <a:pt x="16906" y="17369"/>
                    <a:pt x="20179" y="13272"/>
                    <a:pt x="20833" y="9548"/>
                  </a:cubicBezTo>
                  <a:cubicBezTo>
                    <a:pt x="21488" y="5824"/>
                    <a:pt x="19524" y="2472"/>
                    <a:pt x="16906" y="983"/>
                  </a:cubicBezTo>
                  <a:cubicBezTo>
                    <a:pt x="14288" y="-507"/>
                    <a:pt x="11015" y="-135"/>
                    <a:pt x="10361" y="983"/>
                  </a:cubicBezTo>
                  <a:cubicBezTo>
                    <a:pt x="9706" y="2100"/>
                    <a:pt x="11670" y="3962"/>
                    <a:pt x="13633" y="5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2901950" y="2387600"/>
              <a:ext cx="93804" cy="152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297" fill="norm" stroke="1" extrusionOk="0">
                  <a:moveTo>
                    <a:pt x="0" y="8877"/>
                  </a:moveTo>
                  <a:cubicBezTo>
                    <a:pt x="1920" y="7989"/>
                    <a:pt x="3840" y="7101"/>
                    <a:pt x="6000" y="7101"/>
                  </a:cubicBezTo>
                  <a:cubicBezTo>
                    <a:pt x="8160" y="7101"/>
                    <a:pt x="10560" y="7989"/>
                    <a:pt x="13200" y="9912"/>
                  </a:cubicBezTo>
                  <a:cubicBezTo>
                    <a:pt x="15840" y="11836"/>
                    <a:pt x="18720" y="14795"/>
                    <a:pt x="20160" y="17014"/>
                  </a:cubicBezTo>
                  <a:cubicBezTo>
                    <a:pt x="21600" y="19233"/>
                    <a:pt x="21600" y="20712"/>
                    <a:pt x="20400" y="21156"/>
                  </a:cubicBezTo>
                  <a:cubicBezTo>
                    <a:pt x="19200" y="21600"/>
                    <a:pt x="16800" y="21008"/>
                    <a:pt x="14400" y="19233"/>
                  </a:cubicBezTo>
                  <a:cubicBezTo>
                    <a:pt x="12000" y="17458"/>
                    <a:pt x="9600" y="14499"/>
                    <a:pt x="8400" y="11836"/>
                  </a:cubicBezTo>
                  <a:cubicBezTo>
                    <a:pt x="7200" y="9173"/>
                    <a:pt x="7200" y="6805"/>
                    <a:pt x="9360" y="4882"/>
                  </a:cubicBezTo>
                  <a:cubicBezTo>
                    <a:pt x="11520" y="2959"/>
                    <a:pt x="15840" y="1479"/>
                    <a:pt x="201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3060964" y="2404533"/>
              <a:ext cx="145787" cy="11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192" fill="norm" stroke="1" extrusionOk="0">
                  <a:moveTo>
                    <a:pt x="900" y="2853"/>
                  </a:moveTo>
                  <a:cubicBezTo>
                    <a:pt x="900" y="7336"/>
                    <a:pt x="900" y="11819"/>
                    <a:pt x="900" y="15283"/>
                  </a:cubicBezTo>
                  <a:cubicBezTo>
                    <a:pt x="900" y="18747"/>
                    <a:pt x="900" y="21192"/>
                    <a:pt x="744" y="21192"/>
                  </a:cubicBezTo>
                  <a:cubicBezTo>
                    <a:pt x="587" y="21192"/>
                    <a:pt x="274" y="18747"/>
                    <a:pt x="118" y="16098"/>
                  </a:cubicBezTo>
                  <a:cubicBezTo>
                    <a:pt x="-39" y="13449"/>
                    <a:pt x="-39" y="10596"/>
                    <a:pt x="118" y="8151"/>
                  </a:cubicBezTo>
                  <a:cubicBezTo>
                    <a:pt x="274" y="5706"/>
                    <a:pt x="587" y="3668"/>
                    <a:pt x="1526" y="2445"/>
                  </a:cubicBezTo>
                  <a:cubicBezTo>
                    <a:pt x="2465" y="1223"/>
                    <a:pt x="4031" y="815"/>
                    <a:pt x="5439" y="2853"/>
                  </a:cubicBezTo>
                  <a:cubicBezTo>
                    <a:pt x="6848" y="4891"/>
                    <a:pt x="8100" y="9374"/>
                    <a:pt x="8726" y="13245"/>
                  </a:cubicBezTo>
                  <a:cubicBezTo>
                    <a:pt x="9352" y="17117"/>
                    <a:pt x="9352" y="20377"/>
                    <a:pt x="9196" y="20989"/>
                  </a:cubicBezTo>
                  <a:cubicBezTo>
                    <a:pt x="9039" y="21600"/>
                    <a:pt x="8726" y="19562"/>
                    <a:pt x="8726" y="16302"/>
                  </a:cubicBezTo>
                  <a:cubicBezTo>
                    <a:pt x="8726" y="13042"/>
                    <a:pt x="9039" y="8558"/>
                    <a:pt x="9822" y="5298"/>
                  </a:cubicBezTo>
                  <a:cubicBezTo>
                    <a:pt x="10604" y="2038"/>
                    <a:pt x="11857" y="0"/>
                    <a:pt x="12952" y="0"/>
                  </a:cubicBezTo>
                  <a:cubicBezTo>
                    <a:pt x="14048" y="0"/>
                    <a:pt x="14987" y="2038"/>
                    <a:pt x="16396" y="5094"/>
                  </a:cubicBezTo>
                  <a:cubicBezTo>
                    <a:pt x="17804" y="8151"/>
                    <a:pt x="19683" y="12226"/>
                    <a:pt x="21561" y="16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3220458" y="2119223"/>
              <a:ext cx="272042" cy="37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87" fill="norm" stroke="1" extrusionOk="0">
                  <a:moveTo>
                    <a:pt x="5948" y="18558"/>
                  </a:moveTo>
                  <a:cubicBezTo>
                    <a:pt x="6450" y="17593"/>
                    <a:pt x="6953" y="16627"/>
                    <a:pt x="7204" y="15843"/>
                  </a:cubicBezTo>
                  <a:cubicBezTo>
                    <a:pt x="7455" y="15058"/>
                    <a:pt x="7455" y="14455"/>
                    <a:pt x="7036" y="14093"/>
                  </a:cubicBezTo>
                  <a:cubicBezTo>
                    <a:pt x="6618" y="13731"/>
                    <a:pt x="5780" y="13610"/>
                    <a:pt x="4776" y="13972"/>
                  </a:cubicBezTo>
                  <a:cubicBezTo>
                    <a:pt x="3771" y="14334"/>
                    <a:pt x="2599" y="15179"/>
                    <a:pt x="1762" y="16205"/>
                  </a:cubicBezTo>
                  <a:cubicBezTo>
                    <a:pt x="925" y="17231"/>
                    <a:pt x="422" y="18437"/>
                    <a:pt x="171" y="19342"/>
                  </a:cubicBezTo>
                  <a:cubicBezTo>
                    <a:pt x="-80" y="20247"/>
                    <a:pt x="-80" y="20851"/>
                    <a:pt x="339" y="21152"/>
                  </a:cubicBezTo>
                  <a:cubicBezTo>
                    <a:pt x="757" y="21454"/>
                    <a:pt x="1594" y="21454"/>
                    <a:pt x="2348" y="21213"/>
                  </a:cubicBezTo>
                  <a:cubicBezTo>
                    <a:pt x="3101" y="20971"/>
                    <a:pt x="3771" y="20489"/>
                    <a:pt x="4525" y="19885"/>
                  </a:cubicBezTo>
                  <a:cubicBezTo>
                    <a:pt x="5278" y="19282"/>
                    <a:pt x="6115" y="18558"/>
                    <a:pt x="6618" y="18618"/>
                  </a:cubicBezTo>
                  <a:cubicBezTo>
                    <a:pt x="7120" y="18679"/>
                    <a:pt x="7287" y="19523"/>
                    <a:pt x="7790" y="20006"/>
                  </a:cubicBezTo>
                  <a:cubicBezTo>
                    <a:pt x="8292" y="20489"/>
                    <a:pt x="9129" y="20609"/>
                    <a:pt x="10301" y="20127"/>
                  </a:cubicBezTo>
                  <a:cubicBezTo>
                    <a:pt x="11473" y="19644"/>
                    <a:pt x="12980" y="18558"/>
                    <a:pt x="14320" y="16386"/>
                  </a:cubicBezTo>
                  <a:cubicBezTo>
                    <a:pt x="15660" y="14214"/>
                    <a:pt x="16832" y="10956"/>
                    <a:pt x="17418" y="8361"/>
                  </a:cubicBezTo>
                  <a:cubicBezTo>
                    <a:pt x="18004" y="5767"/>
                    <a:pt x="18004" y="3836"/>
                    <a:pt x="17753" y="2448"/>
                  </a:cubicBezTo>
                  <a:cubicBezTo>
                    <a:pt x="17501" y="1061"/>
                    <a:pt x="16999" y="216"/>
                    <a:pt x="16497" y="35"/>
                  </a:cubicBezTo>
                  <a:cubicBezTo>
                    <a:pt x="15994" y="-146"/>
                    <a:pt x="15492" y="337"/>
                    <a:pt x="14990" y="2267"/>
                  </a:cubicBezTo>
                  <a:cubicBezTo>
                    <a:pt x="14487" y="4198"/>
                    <a:pt x="13985" y="7577"/>
                    <a:pt x="14236" y="10171"/>
                  </a:cubicBezTo>
                  <a:cubicBezTo>
                    <a:pt x="14487" y="12766"/>
                    <a:pt x="15492" y="14576"/>
                    <a:pt x="16832" y="15903"/>
                  </a:cubicBezTo>
                  <a:cubicBezTo>
                    <a:pt x="18171" y="17231"/>
                    <a:pt x="19846" y="18075"/>
                    <a:pt x="21520" y="18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2922446" y="1822450"/>
              <a:ext cx="297004" cy="15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63" fill="norm" stroke="1" extrusionOk="0">
                  <a:moveTo>
                    <a:pt x="4031" y="18389"/>
                  </a:moveTo>
                  <a:cubicBezTo>
                    <a:pt x="3418" y="19557"/>
                    <a:pt x="2806" y="20724"/>
                    <a:pt x="2116" y="21162"/>
                  </a:cubicBezTo>
                  <a:cubicBezTo>
                    <a:pt x="1427" y="21600"/>
                    <a:pt x="661" y="21308"/>
                    <a:pt x="278" y="20432"/>
                  </a:cubicBezTo>
                  <a:cubicBezTo>
                    <a:pt x="-105" y="19557"/>
                    <a:pt x="-105" y="18097"/>
                    <a:pt x="355" y="15908"/>
                  </a:cubicBezTo>
                  <a:cubicBezTo>
                    <a:pt x="814" y="13719"/>
                    <a:pt x="1733" y="10800"/>
                    <a:pt x="2423" y="8757"/>
                  </a:cubicBezTo>
                  <a:cubicBezTo>
                    <a:pt x="3112" y="6714"/>
                    <a:pt x="3572" y="5546"/>
                    <a:pt x="4184" y="4816"/>
                  </a:cubicBezTo>
                  <a:cubicBezTo>
                    <a:pt x="4797" y="4086"/>
                    <a:pt x="5563" y="3795"/>
                    <a:pt x="6482" y="5108"/>
                  </a:cubicBezTo>
                  <a:cubicBezTo>
                    <a:pt x="7401" y="6422"/>
                    <a:pt x="8474" y="9341"/>
                    <a:pt x="9623" y="11822"/>
                  </a:cubicBezTo>
                  <a:cubicBezTo>
                    <a:pt x="10772" y="14303"/>
                    <a:pt x="11997" y="16346"/>
                    <a:pt x="13069" y="17514"/>
                  </a:cubicBezTo>
                  <a:cubicBezTo>
                    <a:pt x="14142" y="18681"/>
                    <a:pt x="15061" y="18973"/>
                    <a:pt x="15827" y="18389"/>
                  </a:cubicBezTo>
                  <a:cubicBezTo>
                    <a:pt x="16593" y="17805"/>
                    <a:pt x="17206" y="16346"/>
                    <a:pt x="18125" y="13135"/>
                  </a:cubicBezTo>
                  <a:cubicBezTo>
                    <a:pt x="19044" y="9924"/>
                    <a:pt x="20269" y="4962"/>
                    <a:pt x="214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3708400" y="1590588"/>
              <a:ext cx="254000" cy="454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7054"/>
                  </a:moveTo>
                  <a:cubicBezTo>
                    <a:pt x="360" y="10554"/>
                    <a:pt x="720" y="14054"/>
                    <a:pt x="900" y="16104"/>
                  </a:cubicBezTo>
                  <a:cubicBezTo>
                    <a:pt x="1080" y="18154"/>
                    <a:pt x="1080" y="18754"/>
                    <a:pt x="1170" y="19554"/>
                  </a:cubicBezTo>
                  <a:cubicBezTo>
                    <a:pt x="1260" y="20354"/>
                    <a:pt x="1440" y="21354"/>
                    <a:pt x="1530" y="21454"/>
                  </a:cubicBezTo>
                  <a:cubicBezTo>
                    <a:pt x="1620" y="21554"/>
                    <a:pt x="1620" y="20754"/>
                    <a:pt x="1350" y="18504"/>
                  </a:cubicBezTo>
                  <a:cubicBezTo>
                    <a:pt x="1080" y="16254"/>
                    <a:pt x="540" y="12554"/>
                    <a:pt x="270" y="9404"/>
                  </a:cubicBezTo>
                  <a:cubicBezTo>
                    <a:pt x="0" y="6254"/>
                    <a:pt x="0" y="3654"/>
                    <a:pt x="90" y="2104"/>
                  </a:cubicBezTo>
                  <a:cubicBezTo>
                    <a:pt x="180" y="554"/>
                    <a:pt x="360" y="54"/>
                    <a:pt x="810" y="4"/>
                  </a:cubicBezTo>
                  <a:cubicBezTo>
                    <a:pt x="1260" y="-46"/>
                    <a:pt x="1980" y="354"/>
                    <a:pt x="3060" y="1604"/>
                  </a:cubicBezTo>
                  <a:cubicBezTo>
                    <a:pt x="4140" y="2854"/>
                    <a:pt x="5580" y="4954"/>
                    <a:pt x="7290" y="7404"/>
                  </a:cubicBezTo>
                  <a:cubicBezTo>
                    <a:pt x="9000" y="9854"/>
                    <a:pt x="10980" y="12654"/>
                    <a:pt x="12690" y="14654"/>
                  </a:cubicBezTo>
                  <a:cubicBezTo>
                    <a:pt x="14400" y="16654"/>
                    <a:pt x="15840" y="17854"/>
                    <a:pt x="17010" y="18604"/>
                  </a:cubicBezTo>
                  <a:cubicBezTo>
                    <a:pt x="18180" y="19354"/>
                    <a:pt x="19080" y="19654"/>
                    <a:pt x="19710" y="19554"/>
                  </a:cubicBezTo>
                  <a:cubicBezTo>
                    <a:pt x="20340" y="19454"/>
                    <a:pt x="20700" y="18954"/>
                    <a:pt x="20970" y="16954"/>
                  </a:cubicBezTo>
                  <a:cubicBezTo>
                    <a:pt x="21240" y="14954"/>
                    <a:pt x="21420" y="11454"/>
                    <a:pt x="21420" y="9004"/>
                  </a:cubicBezTo>
                  <a:cubicBezTo>
                    <a:pt x="21420" y="6554"/>
                    <a:pt x="21240" y="5154"/>
                    <a:pt x="20970" y="4104"/>
                  </a:cubicBezTo>
                  <a:cubicBezTo>
                    <a:pt x="20700" y="3054"/>
                    <a:pt x="20340" y="2354"/>
                    <a:pt x="20430" y="1954"/>
                  </a:cubicBezTo>
                  <a:cubicBezTo>
                    <a:pt x="20520" y="1554"/>
                    <a:pt x="21060" y="1454"/>
                    <a:pt x="21600" y="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4055190" y="1797050"/>
              <a:ext cx="80777" cy="17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175" fill="norm" stroke="1" extrusionOk="0">
                  <a:moveTo>
                    <a:pt x="12274" y="0"/>
                  </a:moveTo>
                  <a:cubicBezTo>
                    <a:pt x="8398" y="2829"/>
                    <a:pt x="4521" y="5657"/>
                    <a:pt x="2305" y="9000"/>
                  </a:cubicBezTo>
                  <a:cubicBezTo>
                    <a:pt x="90" y="12343"/>
                    <a:pt x="-464" y="16200"/>
                    <a:pt x="367" y="18514"/>
                  </a:cubicBezTo>
                  <a:cubicBezTo>
                    <a:pt x="1198" y="20829"/>
                    <a:pt x="3413" y="21600"/>
                    <a:pt x="6736" y="20957"/>
                  </a:cubicBezTo>
                  <a:cubicBezTo>
                    <a:pt x="10059" y="20314"/>
                    <a:pt x="14490" y="18257"/>
                    <a:pt x="17259" y="15557"/>
                  </a:cubicBezTo>
                  <a:cubicBezTo>
                    <a:pt x="20028" y="12857"/>
                    <a:pt x="21136" y="9514"/>
                    <a:pt x="21136" y="7071"/>
                  </a:cubicBezTo>
                  <a:cubicBezTo>
                    <a:pt x="21136" y="4629"/>
                    <a:pt x="20028" y="3086"/>
                    <a:pt x="18090" y="2186"/>
                  </a:cubicBezTo>
                  <a:cubicBezTo>
                    <a:pt x="16151" y="1286"/>
                    <a:pt x="13382" y="1029"/>
                    <a:pt x="10613" y="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4159250" y="1765300"/>
              <a:ext cx="152400" cy="2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3634"/>
                  </a:moveTo>
                  <a:cubicBezTo>
                    <a:pt x="1200" y="3028"/>
                    <a:pt x="2400" y="2422"/>
                    <a:pt x="4350" y="2624"/>
                  </a:cubicBezTo>
                  <a:cubicBezTo>
                    <a:pt x="6300" y="2826"/>
                    <a:pt x="9000" y="3836"/>
                    <a:pt x="11100" y="6662"/>
                  </a:cubicBezTo>
                  <a:cubicBezTo>
                    <a:pt x="13200" y="9488"/>
                    <a:pt x="14700" y="14131"/>
                    <a:pt x="15450" y="16957"/>
                  </a:cubicBezTo>
                  <a:cubicBezTo>
                    <a:pt x="16200" y="19783"/>
                    <a:pt x="16200" y="20793"/>
                    <a:pt x="15450" y="21196"/>
                  </a:cubicBezTo>
                  <a:cubicBezTo>
                    <a:pt x="14700" y="21600"/>
                    <a:pt x="13200" y="21398"/>
                    <a:pt x="12150" y="20591"/>
                  </a:cubicBezTo>
                  <a:cubicBezTo>
                    <a:pt x="11100" y="19783"/>
                    <a:pt x="10500" y="18370"/>
                    <a:pt x="12150" y="14837"/>
                  </a:cubicBezTo>
                  <a:cubicBezTo>
                    <a:pt x="13800" y="11305"/>
                    <a:pt x="17700" y="56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4353106" y="1764808"/>
              <a:ext cx="218895" cy="15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73" fill="norm" stroke="1" extrusionOk="0">
                  <a:moveTo>
                    <a:pt x="293" y="1844"/>
                  </a:moveTo>
                  <a:cubicBezTo>
                    <a:pt x="86" y="9833"/>
                    <a:pt x="-122" y="17822"/>
                    <a:pt x="86" y="19154"/>
                  </a:cubicBezTo>
                  <a:cubicBezTo>
                    <a:pt x="293" y="20485"/>
                    <a:pt x="916" y="15159"/>
                    <a:pt x="1540" y="11757"/>
                  </a:cubicBezTo>
                  <a:cubicBezTo>
                    <a:pt x="2163" y="8354"/>
                    <a:pt x="2786" y="6874"/>
                    <a:pt x="3409" y="6726"/>
                  </a:cubicBezTo>
                  <a:cubicBezTo>
                    <a:pt x="4032" y="6578"/>
                    <a:pt x="4655" y="7762"/>
                    <a:pt x="4966" y="9241"/>
                  </a:cubicBezTo>
                  <a:cubicBezTo>
                    <a:pt x="5278" y="10721"/>
                    <a:pt x="5278" y="12496"/>
                    <a:pt x="5278" y="14420"/>
                  </a:cubicBezTo>
                  <a:cubicBezTo>
                    <a:pt x="5278" y="16343"/>
                    <a:pt x="5278" y="18414"/>
                    <a:pt x="5278" y="18710"/>
                  </a:cubicBezTo>
                  <a:cubicBezTo>
                    <a:pt x="5278" y="19006"/>
                    <a:pt x="5278" y="17526"/>
                    <a:pt x="6109" y="14568"/>
                  </a:cubicBezTo>
                  <a:cubicBezTo>
                    <a:pt x="6940" y="11609"/>
                    <a:pt x="8601" y="7170"/>
                    <a:pt x="9951" y="4359"/>
                  </a:cubicBezTo>
                  <a:cubicBezTo>
                    <a:pt x="11301" y="1548"/>
                    <a:pt x="12340" y="365"/>
                    <a:pt x="13378" y="69"/>
                  </a:cubicBezTo>
                  <a:cubicBezTo>
                    <a:pt x="14416" y="-227"/>
                    <a:pt x="15455" y="365"/>
                    <a:pt x="16078" y="3176"/>
                  </a:cubicBezTo>
                  <a:cubicBezTo>
                    <a:pt x="16701" y="5987"/>
                    <a:pt x="16909" y="11017"/>
                    <a:pt x="17116" y="14272"/>
                  </a:cubicBezTo>
                  <a:cubicBezTo>
                    <a:pt x="17324" y="17526"/>
                    <a:pt x="17532" y="19006"/>
                    <a:pt x="18259" y="19894"/>
                  </a:cubicBezTo>
                  <a:cubicBezTo>
                    <a:pt x="18986" y="20781"/>
                    <a:pt x="20232" y="21077"/>
                    <a:pt x="21478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4588892" y="1477132"/>
              <a:ext cx="281559" cy="434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510" fill="norm" stroke="1" extrusionOk="0">
                  <a:moveTo>
                    <a:pt x="2582" y="18050"/>
                  </a:moveTo>
                  <a:cubicBezTo>
                    <a:pt x="3549" y="16687"/>
                    <a:pt x="4517" y="15324"/>
                    <a:pt x="5081" y="14327"/>
                  </a:cubicBezTo>
                  <a:cubicBezTo>
                    <a:pt x="5645" y="13331"/>
                    <a:pt x="5806" y="12702"/>
                    <a:pt x="5242" y="12755"/>
                  </a:cubicBezTo>
                  <a:cubicBezTo>
                    <a:pt x="4678" y="12807"/>
                    <a:pt x="3388" y="13541"/>
                    <a:pt x="2341" y="14799"/>
                  </a:cubicBezTo>
                  <a:cubicBezTo>
                    <a:pt x="1293" y="16058"/>
                    <a:pt x="487" y="17840"/>
                    <a:pt x="164" y="18993"/>
                  </a:cubicBezTo>
                  <a:cubicBezTo>
                    <a:pt x="-158" y="20147"/>
                    <a:pt x="3" y="20671"/>
                    <a:pt x="567" y="20776"/>
                  </a:cubicBezTo>
                  <a:cubicBezTo>
                    <a:pt x="1132" y="20881"/>
                    <a:pt x="2099" y="20566"/>
                    <a:pt x="2985" y="19832"/>
                  </a:cubicBezTo>
                  <a:cubicBezTo>
                    <a:pt x="3872" y="19098"/>
                    <a:pt x="4678" y="17945"/>
                    <a:pt x="5242" y="17001"/>
                  </a:cubicBezTo>
                  <a:cubicBezTo>
                    <a:pt x="5806" y="16058"/>
                    <a:pt x="6129" y="15324"/>
                    <a:pt x="6290" y="15376"/>
                  </a:cubicBezTo>
                  <a:cubicBezTo>
                    <a:pt x="6451" y="15428"/>
                    <a:pt x="6451" y="16267"/>
                    <a:pt x="6612" y="17211"/>
                  </a:cubicBezTo>
                  <a:cubicBezTo>
                    <a:pt x="6773" y="18155"/>
                    <a:pt x="7096" y="19203"/>
                    <a:pt x="7499" y="19937"/>
                  </a:cubicBezTo>
                  <a:cubicBezTo>
                    <a:pt x="7902" y="20671"/>
                    <a:pt x="8385" y="21091"/>
                    <a:pt x="9030" y="21300"/>
                  </a:cubicBezTo>
                  <a:cubicBezTo>
                    <a:pt x="9675" y="21510"/>
                    <a:pt x="10481" y="21510"/>
                    <a:pt x="11770" y="20881"/>
                  </a:cubicBezTo>
                  <a:cubicBezTo>
                    <a:pt x="13060" y="20252"/>
                    <a:pt x="14833" y="18993"/>
                    <a:pt x="16284" y="16634"/>
                  </a:cubicBezTo>
                  <a:cubicBezTo>
                    <a:pt x="17735" y="14275"/>
                    <a:pt x="18863" y="10815"/>
                    <a:pt x="19508" y="8089"/>
                  </a:cubicBezTo>
                  <a:cubicBezTo>
                    <a:pt x="20152" y="5362"/>
                    <a:pt x="20314" y="3370"/>
                    <a:pt x="20314" y="2060"/>
                  </a:cubicBezTo>
                  <a:cubicBezTo>
                    <a:pt x="20314" y="749"/>
                    <a:pt x="20152" y="120"/>
                    <a:pt x="19669" y="15"/>
                  </a:cubicBezTo>
                  <a:cubicBezTo>
                    <a:pt x="19185" y="-90"/>
                    <a:pt x="18379" y="329"/>
                    <a:pt x="17493" y="2217"/>
                  </a:cubicBezTo>
                  <a:cubicBezTo>
                    <a:pt x="16606" y="4104"/>
                    <a:pt x="15639" y="7460"/>
                    <a:pt x="15720" y="10500"/>
                  </a:cubicBezTo>
                  <a:cubicBezTo>
                    <a:pt x="15800" y="13541"/>
                    <a:pt x="16929" y="16267"/>
                    <a:pt x="18057" y="18050"/>
                  </a:cubicBezTo>
                  <a:cubicBezTo>
                    <a:pt x="19185" y="19832"/>
                    <a:pt x="20314" y="20671"/>
                    <a:pt x="21442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5128372" y="1462967"/>
              <a:ext cx="180228" cy="395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32" fill="norm" stroke="1" extrusionOk="0">
                  <a:moveTo>
                    <a:pt x="18372" y="1914"/>
                  </a:moveTo>
                  <a:cubicBezTo>
                    <a:pt x="17367" y="1346"/>
                    <a:pt x="16363" y="777"/>
                    <a:pt x="15233" y="379"/>
                  </a:cubicBezTo>
                  <a:cubicBezTo>
                    <a:pt x="14102" y="-19"/>
                    <a:pt x="12846" y="-246"/>
                    <a:pt x="10837" y="436"/>
                  </a:cubicBezTo>
                  <a:cubicBezTo>
                    <a:pt x="8828" y="1118"/>
                    <a:pt x="6065" y="2710"/>
                    <a:pt x="3930" y="5325"/>
                  </a:cubicBezTo>
                  <a:cubicBezTo>
                    <a:pt x="1795" y="7939"/>
                    <a:pt x="288" y="11577"/>
                    <a:pt x="37" y="14419"/>
                  </a:cubicBezTo>
                  <a:cubicBezTo>
                    <a:pt x="-214" y="17261"/>
                    <a:pt x="791" y="19308"/>
                    <a:pt x="3930" y="20331"/>
                  </a:cubicBezTo>
                  <a:cubicBezTo>
                    <a:pt x="7070" y="21354"/>
                    <a:pt x="12344" y="21354"/>
                    <a:pt x="15609" y="21070"/>
                  </a:cubicBezTo>
                  <a:cubicBezTo>
                    <a:pt x="18874" y="20786"/>
                    <a:pt x="20130" y="20217"/>
                    <a:pt x="21386" y="19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5324722" y="1584688"/>
              <a:ext cx="161008" cy="23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0542" fill="norm" stroke="1" extrusionOk="0">
                  <a:moveTo>
                    <a:pt x="10221" y="3014"/>
                  </a:moveTo>
                  <a:cubicBezTo>
                    <a:pt x="8854" y="2645"/>
                    <a:pt x="7487" y="2276"/>
                    <a:pt x="5436" y="3476"/>
                  </a:cubicBezTo>
                  <a:cubicBezTo>
                    <a:pt x="3386" y="4676"/>
                    <a:pt x="652" y="7445"/>
                    <a:pt x="105" y="10491"/>
                  </a:cubicBezTo>
                  <a:cubicBezTo>
                    <a:pt x="-442" y="13537"/>
                    <a:pt x="1199" y="16860"/>
                    <a:pt x="3933" y="18799"/>
                  </a:cubicBezTo>
                  <a:cubicBezTo>
                    <a:pt x="6667" y="20737"/>
                    <a:pt x="10495" y="21291"/>
                    <a:pt x="13912" y="19260"/>
                  </a:cubicBezTo>
                  <a:cubicBezTo>
                    <a:pt x="17330" y="17229"/>
                    <a:pt x="20338" y="12614"/>
                    <a:pt x="20748" y="8922"/>
                  </a:cubicBezTo>
                  <a:cubicBezTo>
                    <a:pt x="21158" y="5229"/>
                    <a:pt x="18971" y="2460"/>
                    <a:pt x="17193" y="1076"/>
                  </a:cubicBezTo>
                  <a:cubicBezTo>
                    <a:pt x="15416" y="-309"/>
                    <a:pt x="14049" y="-309"/>
                    <a:pt x="12955" y="799"/>
                  </a:cubicBezTo>
                  <a:cubicBezTo>
                    <a:pt x="11862" y="1906"/>
                    <a:pt x="11042" y="4122"/>
                    <a:pt x="10221" y="6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5562600" y="1841500"/>
              <a:ext cx="88900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3600"/>
                    <a:pt x="17486" y="7200"/>
                    <a:pt x="13886" y="10800"/>
                  </a:cubicBezTo>
                  <a:cubicBezTo>
                    <a:pt x="10286" y="14400"/>
                    <a:pt x="5143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5962650" y="1524000"/>
              <a:ext cx="38100" cy="23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3600" y="5161"/>
                    <a:pt x="7200" y="10322"/>
                    <a:pt x="9000" y="13476"/>
                  </a:cubicBezTo>
                  <a:cubicBezTo>
                    <a:pt x="10800" y="16630"/>
                    <a:pt x="10800" y="17777"/>
                    <a:pt x="11400" y="18828"/>
                  </a:cubicBezTo>
                  <a:cubicBezTo>
                    <a:pt x="12000" y="19880"/>
                    <a:pt x="13200" y="20835"/>
                    <a:pt x="15000" y="21218"/>
                  </a:cubicBezTo>
                  <a:cubicBezTo>
                    <a:pt x="16800" y="21600"/>
                    <a:pt x="19200" y="21409"/>
                    <a:pt x="21600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6076950" y="1422400"/>
              <a:ext cx="132334" cy="48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4114" y="0"/>
                  </a:moveTo>
                  <a:cubicBezTo>
                    <a:pt x="7886" y="474"/>
                    <a:pt x="11657" y="947"/>
                    <a:pt x="15086" y="2511"/>
                  </a:cubicBezTo>
                  <a:cubicBezTo>
                    <a:pt x="18514" y="4074"/>
                    <a:pt x="21600" y="6726"/>
                    <a:pt x="21429" y="9521"/>
                  </a:cubicBezTo>
                  <a:cubicBezTo>
                    <a:pt x="21257" y="12316"/>
                    <a:pt x="17829" y="15253"/>
                    <a:pt x="13714" y="17289"/>
                  </a:cubicBezTo>
                  <a:cubicBezTo>
                    <a:pt x="9600" y="19326"/>
                    <a:pt x="4800" y="204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7466891" y="1563821"/>
              <a:ext cx="121359" cy="560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416" fill="norm" stroke="1" extrusionOk="0">
                  <a:moveTo>
                    <a:pt x="20990" y="3089"/>
                  </a:moveTo>
                  <a:cubicBezTo>
                    <a:pt x="19526" y="2118"/>
                    <a:pt x="18061" y="1147"/>
                    <a:pt x="16414" y="581"/>
                  </a:cubicBezTo>
                  <a:cubicBezTo>
                    <a:pt x="14766" y="15"/>
                    <a:pt x="12936" y="-147"/>
                    <a:pt x="10007" y="136"/>
                  </a:cubicBezTo>
                  <a:cubicBezTo>
                    <a:pt x="7078" y="419"/>
                    <a:pt x="3051" y="1147"/>
                    <a:pt x="1221" y="2401"/>
                  </a:cubicBezTo>
                  <a:cubicBezTo>
                    <a:pt x="-610" y="3655"/>
                    <a:pt x="-244" y="5435"/>
                    <a:pt x="1404" y="7296"/>
                  </a:cubicBezTo>
                  <a:cubicBezTo>
                    <a:pt x="3051" y="9156"/>
                    <a:pt x="5980" y="11098"/>
                    <a:pt x="8176" y="13040"/>
                  </a:cubicBezTo>
                  <a:cubicBezTo>
                    <a:pt x="10373" y="14981"/>
                    <a:pt x="11837" y="16923"/>
                    <a:pt x="12570" y="18177"/>
                  </a:cubicBezTo>
                  <a:cubicBezTo>
                    <a:pt x="13302" y="19431"/>
                    <a:pt x="13302" y="19997"/>
                    <a:pt x="13119" y="20482"/>
                  </a:cubicBezTo>
                  <a:cubicBezTo>
                    <a:pt x="12936" y="20968"/>
                    <a:pt x="12570" y="21372"/>
                    <a:pt x="11654" y="21413"/>
                  </a:cubicBezTo>
                  <a:cubicBezTo>
                    <a:pt x="10739" y="21453"/>
                    <a:pt x="9275" y="21129"/>
                    <a:pt x="7444" y="20644"/>
                  </a:cubicBezTo>
                  <a:cubicBezTo>
                    <a:pt x="5614" y="20159"/>
                    <a:pt x="3417" y="19511"/>
                    <a:pt x="1221" y="18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7353300" y="1936750"/>
              <a:ext cx="26670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29" y="21600"/>
                  </a:moveTo>
                  <a:cubicBezTo>
                    <a:pt x="3771" y="21600"/>
                    <a:pt x="2914" y="21600"/>
                    <a:pt x="1971" y="21600"/>
                  </a:cubicBezTo>
                  <a:cubicBezTo>
                    <a:pt x="1029" y="21600"/>
                    <a:pt x="0" y="21600"/>
                    <a:pt x="0" y="20880"/>
                  </a:cubicBezTo>
                  <a:cubicBezTo>
                    <a:pt x="0" y="20160"/>
                    <a:pt x="1029" y="18720"/>
                    <a:pt x="4200" y="15120"/>
                  </a:cubicBezTo>
                  <a:cubicBezTo>
                    <a:pt x="7371" y="11520"/>
                    <a:pt x="12686" y="5760"/>
                    <a:pt x="15943" y="2880"/>
                  </a:cubicBezTo>
                  <a:cubicBezTo>
                    <a:pt x="19200" y="0"/>
                    <a:pt x="20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7606169" y="2074292"/>
              <a:ext cx="280531" cy="22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20" fill="norm" stroke="1" extrusionOk="0">
                  <a:moveTo>
                    <a:pt x="2035" y="5502"/>
                  </a:moveTo>
                  <a:cubicBezTo>
                    <a:pt x="1061" y="5109"/>
                    <a:pt x="86" y="4716"/>
                    <a:pt x="5" y="4422"/>
                  </a:cubicBezTo>
                  <a:cubicBezTo>
                    <a:pt x="-76" y="4127"/>
                    <a:pt x="736" y="3931"/>
                    <a:pt x="2685" y="3243"/>
                  </a:cubicBezTo>
                  <a:cubicBezTo>
                    <a:pt x="4634" y="2556"/>
                    <a:pt x="7719" y="1378"/>
                    <a:pt x="9831" y="691"/>
                  </a:cubicBezTo>
                  <a:cubicBezTo>
                    <a:pt x="11942" y="3"/>
                    <a:pt x="13079" y="-193"/>
                    <a:pt x="13566" y="200"/>
                  </a:cubicBezTo>
                  <a:cubicBezTo>
                    <a:pt x="14053" y="592"/>
                    <a:pt x="13891" y="1574"/>
                    <a:pt x="12754" y="3734"/>
                  </a:cubicBezTo>
                  <a:cubicBezTo>
                    <a:pt x="11617" y="5894"/>
                    <a:pt x="9506" y="9232"/>
                    <a:pt x="7882" y="11785"/>
                  </a:cubicBezTo>
                  <a:cubicBezTo>
                    <a:pt x="6258" y="14338"/>
                    <a:pt x="5121" y="16105"/>
                    <a:pt x="4228" y="17283"/>
                  </a:cubicBezTo>
                  <a:cubicBezTo>
                    <a:pt x="3335" y="18462"/>
                    <a:pt x="2685" y="19051"/>
                    <a:pt x="2604" y="19738"/>
                  </a:cubicBezTo>
                  <a:cubicBezTo>
                    <a:pt x="2522" y="20425"/>
                    <a:pt x="3010" y="21211"/>
                    <a:pt x="3741" y="21309"/>
                  </a:cubicBezTo>
                  <a:cubicBezTo>
                    <a:pt x="4471" y="21407"/>
                    <a:pt x="5446" y="20818"/>
                    <a:pt x="8126" y="19443"/>
                  </a:cubicBezTo>
                  <a:cubicBezTo>
                    <a:pt x="10805" y="18069"/>
                    <a:pt x="15190" y="15909"/>
                    <a:pt x="17707" y="14829"/>
                  </a:cubicBezTo>
                  <a:cubicBezTo>
                    <a:pt x="20225" y="13749"/>
                    <a:pt x="20874" y="13749"/>
                    <a:pt x="21524" y="13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7908214" y="1627306"/>
              <a:ext cx="124536" cy="347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494" fill="norm" stroke="1" extrusionOk="0">
                  <a:moveTo>
                    <a:pt x="20101" y="2643"/>
                  </a:moveTo>
                  <a:cubicBezTo>
                    <a:pt x="19741" y="1989"/>
                    <a:pt x="19381" y="1334"/>
                    <a:pt x="18121" y="810"/>
                  </a:cubicBezTo>
                  <a:cubicBezTo>
                    <a:pt x="16861" y="287"/>
                    <a:pt x="14701" y="-106"/>
                    <a:pt x="12721" y="25"/>
                  </a:cubicBezTo>
                  <a:cubicBezTo>
                    <a:pt x="10741" y="156"/>
                    <a:pt x="8941" y="810"/>
                    <a:pt x="6781" y="2447"/>
                  </a:cubicBezTo>
                  <a:cubicBezTo>
                    <a:pt x="4621" y="4083"/>
                    <a:pt x="2101" y="6701"/>
                    <a:pt x="841" y="9189"/>
                  </a:cubicBezTo>
                  <a:cubicBezTo>
                    <a:pt x="-419" y="11676"/>
                    <a:pt x="-419" y="14032"/>
                    <a:pt x="1921" y="16061"/>
                  </a:cubicBezTo>
                  <a:cubicBezTo>
                    <a:pt x="4261" y="18090"/>
                    <a:pt x="8941" y="19792"/>
                    <a:pt x="12541" y="20643"/>
                  </a:cubicBezTo>
                  <a:cubicBezTo>
                    <a:pt x="16141" y="21494"/>
                    <a:pt x="18661" y="21494"/>
                    <a:pt x="21181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8108950" y="1681933"/>
              <a:ext cx="222250" cy="221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fill="norm" stroke="1" extrusionOk="0">
                  <a:moveTo>
                    <a:pt x="0" y="3106"/>
                  </a:moveTo>
                  <a:cubicBezTo>
                    <a:pt x="206" y="2096"/>
                    <a:pt x="411" y="1087"/>
                    <a:pt x="1131" y="481"/>
                  </a:cubicBezTo>
                  <a:cubicBezTo>
                    <a:pt x="1851" y="-124"/>
                    <a:pt x="3086" y="-326"/>
                    <a:pt x="4526" y="885"/>
                  </a:cubicBezTo>
                  <a:cubicBezTo>
                    <a:pt x="5966" y="2096"/>
                    <a:pt x="7611" y="4721"/>
                    <a:pt x="8126" y="7749"/>
                  </a:cubicBezTo>
                  <a:cubicBezTo>
                    <a:pt x="8640" y="10777"/>
                    <a:pt x="8023" y="14209"/>
                    <a:pt x="7200" y="16530"/>
                  </a:cubicBezTo>
                  <a:cubicBezTo>
                    <a:pt x="6377" y="18852"/>
                    <a:pt x="5349" y="20063"/>
                    <a:pt x="4320" y="20668"/>
                  </a:cubicBezTo>
                  <a:cubicBezTo>
                    <a:pt x="3291" y="21274"/>
                    <a:pt x="2263" y="21274"/>
                    <a:pt x="1749" y="20467"/>
                  </a:cubicBezTo>
                  <a:cubicBezTo>
                    <a:pt x="1234" y="19659"/>
                    <a:pt x="1234" y="18044"/>
                    <a:pt x="2674" y="15218"/>
                  </a:cubicBezTo>
                  <a:cubicBezTo>
                    <a:pt x="4114" y="12392"/>
                    <a:pt x="6994" y="8354"/>
                    <a:pt x="8743" y="5932"/>
                  </a:cubicBezTo>
                  <a:cubicBezTo>
                    <a:pt x="10491" y="3510"/>
                    <a:pt x="11109" y="2702"/>
                    <a:pt x="11829" y="1995"/>
                  </a:cubicBezTo>
                  <a:cubicBezTo>
                    <a:pt x="12549" y="1289"/>
                    <a:pt x="13371" y="683"/>
                    <a:pt x="13783" y="986"/>
                  </a:cubicBezTo>
                  <a:cubicBezTo>
                    <a:pt x="14194" y="1289"/>
                    <a:pt x="14194" y="2500"/>
                    <a:pt x="14194" y="4115"/>
                  </a:cubicBezTo>
                  <a:cubicBezTo>
                    <a:pt x="14194" y="5730"/>
                    <a:pt x="14194" y="7749"/>
                    <a:pt x="15017" y="9465"/>
                  </a:cubicBezTo>
                  <a:cubicBezTo>
                    <a:pt x="15840" y="11181"/>
                    <a:pt x="17486" y="12594"/>
                    <a:pt x="18720" y="12997"/>
                  </a:cubicBezTo>
                  <a:cubicBezTo>
                    <a:pt x="19954" y="13401"/>
                    <a:pt x="20777" y="12795"/>
                    <a:pt x="21600" y="12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8362950" y="1555750"/>
              <a:ext cx="103982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0" y="0"/>
                  </a:moveTo>
                  <a:cubicBezTo>
                    <a:pt x="6353" y="2880"/>
                    <a:pt x="12706" y="5760"/>
                    <a:pt x="16518" y="8640"/>
                  </a:cubicBezTo>
                  <a:cubicBezTo>
                    <a:pt x="20329" y="11520"/>
                    <a:pt x="21600" y="14400"/>
                    <a:pt x="20329" y="16560"/>
                  </a:cubicBezTo>
                  <a:cubicBezTo>
                    <a:pt x="19059" y="18720"/>
                    <a:pt x="15247" y="20160"/>
                    <a:pt x="12071" y="20880"/>
                  </a:cubicBezTo>
                  <a:cubicBezTo>
                    <a:pt x="8894" y="21600"/>
                    <a:pt x="6353" y="21600"/>
                    <a:pt x="38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8877299" y="1708150"/>
              <a:ext cx="1333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8858249" y="1822449"/>
              <a:ext cx="152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9537700" y="1479550"/>
              <a:ext cx="31750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564"/>
                    <a:pt x="5760" y="11127"/>
                    <a:pt x="9360" y="14727"/>
                  </a:cubicBezTo>
                  <a:cubicBezTo>
                    <a:pt x="12960" y="18327"/>
                    <a:pt x="1728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9283700" y="1879600"/>
              <a:ext cx="59055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77" y="19200"/>
                    <a:pt x="4955" y="16800"/>
                    <a:pt x="7510" y="14100"/>
                  </a:cubicBezTo>
                  <a:cubicBezTo>
                    <a:pt x="10065" y="11400"/>
                    <a:pt x="12697" y="8400"/>
                    <a:pt x="15058" y="6000"/>
                  </a:cubicBezTo>
                  <a:cubicBezTo>
                    <a:pt x="17419" y="3600"/>
                    <a:pt x="1951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9448800" y="2012950"/>
              <a:ext cx="438150" cy="463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13844"/>
                  </a:moveTo>
                  <a:cubicBezTo>
                    <a:pt x="522" y="14727"/>
                    <a:pt x="1043" y="15611"/>
                    <a:pt x="1357" y="16740"/>
                  </a:cubicBezTo>
                  <a:cubicBezTo>
                    <a:pt x="1670" y="17869"/>
                    <a:pt x="1774" y="19244"/>
                    <a:pt x="1930" y="20176"/>
                  </a:cubicBezTo>
                  <a:cubicBezTo>
                    <a:pt x="2087" y="21109"/>
                    <a:pt x="2296" y="21600"/>
                    <a:pt x="2452" y="21453"/>
                  </a:cubicBezTo>
                  <a:cubicBezTo>
                    <a:pt x="2609" y="21305"/>
                    <a:pt x="2713" y="20520"/>
                    <a:pt x="2713" y="18507"/>
                  </a:cubicBezTo>
                  <a:cubicBezTo>
                    <a:pt x="2713" y="16495"/>
                    <a:pt x="2609" y="13255"/>
                    <a:pt x="2400" y="10800"/>
                  </a:cubicBezTo>
                  <a:cubicBezTo>
                    <a:pt x="2191" y="8345"/>
                    <a:pt x="1878" y="6676"/>
                    <a:pt x="1617" y="5498"/>
                  </a:cubicBezTo>
                  <a:cubicBezTo>
                    <a:pt x="1357" y="4320"/>
                    <a:pt x="1148" y="3633"/>
                    <a:pt x="1304" y="3289"/>
                  </a:cubicBezTo>
                  <a:cubicBezTo>
                    <a:pt x="1461" y="2945"/>
                    <a:pt x="1983" y="2945"/>
                    <a:pt x="3443" y="2700"/>
                  </a:cubicBezTo>
                  <a:cubicBezTo>
                    <a:pt x="4904" y="2455"/>
                    <a:pt x="7304" y="1964"/>
                    <a:pt x="10487" y="1473"/>
                  </a:cubicBezTo>
                  <a:cubicBezTo>
                    <a:pt x="13670" y="982"/>
                    <a:pt x="17635" y="4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9608546" y="2166200"/>
              <a:ext cx="145055" cy="22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80" fill="norm" stroke="1" extrusionOk="0">
                  <a:moveTo>
                    <a:pt x="2670" y="4158"/>
                  </a:moveTo>
                  <a:cubicBezTo>
                    <a:pt x="2670" y="3149"/>
                    <a:pt x="2670" y="2140"/>
                    <a:pt x="3453" y="1433"/>
                  </a:cubicBezTo>
                  <a:cubicBezTo>
                    <a:pt x="4236" y="726"/>
                    <a:pt x="5801" y="323"/>
                    <a:pt x="7992" y="121"/>
                  </a:cubicBezTo>
                  <a:cubicBezTo>
                    <a:pt x="10183" y="-81"/>
                    <a:pt x="13001" y="-81"/>
                    <a:pt x="14566" y="525"/>
                  </a:cubicBezTo>
                  <a:cubicBezTo>
                    <a:pt x="16131" y="1130"/>
                    <a:pt x="16444" y="2341"/>
                    <a:pt x="15192" y="4865"/>
                  </a:cubicBezTo>
                  <a:cubicBezTo>
                    <a:pt x="13940" y="7388"/>
                    <a:pt x="11123" y="11224"/>
                    <a:pt x="8931" y="13646"/>
                  </a:cubicBezTo>
                  <a:cubicBezTo>
                    <a:pt x="6740" y="16069"/>
                    <a:pt x="5175" y="17078"/>
                    <a:pt x="3453" y="18188"/>
                  </a:cubicBezTo>
                  <a:cubicBezTo>
                    <a:pt x="1731" y="19298"/>
                    <a:pt x="-147" y="20510"/>
                    <a:pt x="10" y="21014"/>
                  </a:cubicBezTo>
                  <a:cubicBezTo>
                    <a:pt x="166" y="21519"/>
                    <a:pt x="2357" y="21317"/>
                    <a:pt x="6270" y="20308"/>
                  </a:cubicBezTo>
                  <a:cubicBezTo>
                    <a:pt x="10183" y="19298"/>
                    <a:pt x="15818" y="17482"/>
                    <a:pt x="21453" y="15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9823449" y="2203450"/>
              <a:ext cx="6985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5472"/>
                    <a:pt x="11127" y="10944"/>
                    <a:pt x="7527" y="14544"/>
                  </a:cubicBezTo>
                  <a:cubicBezTo>
                    <a:pt x="3927" y="18144"/>
                    <a:pt x="1964" y="198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9934293" y="2165350"/>
              <a:ext cx="9808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891"/>
                    <a:pt x="2735" y="11782"/>
                    <a:pt x="575" y="15382"/>
                  </a:cubicBezTo>
                  <a:cubicBezTo>
                    <a:pt x="-1585" y="18982"/>
                    <a:pt x="2735" y="20291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9766299" y="2108200"/>
              <a:ext cx="2476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" y="19600"/>
                    <a:pt x="369" y="17600"/>
                    <a:pt x="3138" y="14400"/>
                  </a:cubicBezTo>
                  <a:cubicBezTo>
                    <a:pt x="5908" y="11200"/>
                    <a:pt x="11262" y="6800"/>
                    <a:pt x="14769" y="4200"/>
                  </a:cubicBezTo>
                  <a:cubicBezTo>
                    <a:pt x="18277" y="1600"/>
                    <a:pt x="19938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10306050" y="1892300"/>
              <a:ext cx="635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10441781" y="1583624"/>
              <a:ext cx="251619" cy="33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142" fill="norm" stroke="1" extrusionOk="0">
                  <a:moveTo>
                    <a:pt x="1957" y="6685"/>
                  </a:moveTo>
                  <a:cubicBezTo>
                    <a:pt x="1957" y="7356"/>
                    <a:pt x="1957" y="8027"/>
                    <a:pt x="2317" y="8564"/>
                  </a:cubicBezTo>
                  <a:cubicBezTo>
                    <a:pt x="2677" y="9100"/>
                    <a:pt x="3397" y="9503"/>
                    <a:pt x="5377" y="9234"/>
                  </a:cubicBezTo>
                  <a:cubicBezTo>
                    <a:pt x="7357" y="8966"/>
                    <a:pt x="10597" y="8027"/>
                    <a:pt x="12757" y="6954"/>
                  </a:cubicBezTo>
                  <a:cubicBezTo>
                    <a:pt x="14917" y="5880"/>
                    <a:pt x="15997" y="4673"/>
                    <a:pt x="16177" y="3331"/>
                  </a:cubicBezTo>
                  <a:cubicBezTo>
                    <a:pt x="16357" y="1990"/>
                    <a:pt x="15637" y="514"/>
                    <a:pt x="13837" y="111"/>
                  </a:cubicBezTo>
                  <a:cubicBezTo>
                    <a:pt x="12037" y="-291"/>
                    <a:pt x="9157" y="380"/>
                    <a:pt x="6637" y="2392"/>
                  </a:cubicBezTo>
                  <a:cubicBezTo>
                    <a:pt x="4117" y="4405"/>
                    <a:pt x="1957" y="7759"/>
                    <a:pt x="877" y="10442"/>
                  </a:cubicBezTo>
                  <a:cubicBezTo>
                    <a:pt x="-203" y="13125"/>
                    <a:pt x="-203" y="15138"/>
                    <a:pt x="427" y="16748"/>
                  </a:cubicBezTo>
                  <a:cubicBezTo>
                    <a:pt x="1057" y="18357"/>
                    <a:pt x="2317" y="19565"/>
                    <a:pt x="4657" y="20303"/>
                  </a:cubicBezTo>
                  <a:cubicBezTo>
                    <a:pt x="6997" y="21041"/>
                    <a:pt x="10417" y="21309"/>
                    <a:pt x="13387" y="21041"/>
                  </a:cubicBezTo>
                  <a:cubicBezTo>
                    <a:pt x="16357" y="20772"/>
                    <a:pt x="18877" y="19967"/>
                    <a:pt x="21397" y="19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10661649" y="1270000"/>
              <a:ext cx="1524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10814049" y="1188392"/>
              <a:ext cx="222251" cy="12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fill="norm" stroke="1" extrusionOk="0">
                  <a:moveTo>
                    <a:pt x="0" y="5153"/>
                  </a:moveTo>
                  <a:cubicBezTo>
                    <a:pt x="617" y="3737"/>
                    <a:pt x="1234" y="2321"/>
                    <a:pt x="2263" y="1612"/>
                  </a:cubicBezTo>
                  <a:cubicBezTo>
                    <a:pt x="3291" y="904"/>
                    <a:pt x="4731" y="904"/>
                    <a:pt x="5863" y="2498"/>
                  </a:cubicBezTo>
                  <a:cubicBezTo>
                    <a:pt x="6994" y="4091"/>
                    <a:pt x="7817" y="7278"/>
                    <a:pt x="7714" y="10465"/>
                  </a:cubicBezTo>
                  <a:cubicBezTo>
                    <a:pt x="7611" y="13652"/>
                    <a:pt x="6583" y="16839"/>
                    <a:pt x="5554" y="18786"/>
                  </a:cubicBezTo>
                  <a:cubicBezTo>
                    <a:pt x="4526" y="20734"/>
                    <a:pt x="3497" y="21442"/>
                    <a:pt x="2880" y="20911"/>
                  </a:cubicBezTo>
                  <a:cubicBezTo>
                    <a:pt x="2263" y="20380"/>
                    <a:pt x="2057" y="18609"/>
                    <a:pt x="2880" y="16485"/>
                  </a:cubicBezTo>
                  <a:cubicBezTo>
                    <a:pt x="3703" y="14360"/>
                    <a:pt x="5554" y="11881"/>
                    <a:pt x="7406" y="9580"/>
                  </a:cubicBezTo>
                  <a:cubicBezTo>
                    <a:pt x="9257" y="7278"/>
                    <a:pt x="11109" y="5153"/>
                    <a:pt x="12446" y="3383"/>
                  </a:cubicBezTo>
                  <a:cubicBezTo>
                    <a:pt x="13783" y="1612"/>
                    <a:pt x="14606" y="196"/>
                    <a:pt x="14606" y="19"/>
                  </a:cubicBezTo>
                  <a:cubicBezTo>
                    <a:pt x="14606" y="-158"/>
                    <a:pt x="13783" y="904"/>
                    <a:pt x="13063" y="2144"/>
                  </a:cubicBezTo>
                  <a:cubicBezTo>
                    <a:pt x="12343" y="3383"/>
                    <a:pt x="11726" y="4799"/>
                    <a:pt x="11314" y="6924"/>
                  </a:cubicBezTo>
                  <a:cubicBezTo>
                    <a:pt x="10903" y="9049"/>
                    <a:pt x="10697" y="11881"/>
                    <a:pt x="11726" y="13652"/>
                  </a:cubicBezTo>
                  <a:cubicBezTo>
                    <a:pt x="12754" y="15422"/>
                    <a:pt x="15017" y="16131"/>
                    <a:pt x="16869" y="15422"/>
                  </a:cubicBezTo>
                  <a:cubicBezTo>
                    <a:pt x="18720" y="14714"/>
                    <a:pt x="20160" y="12590"/>
                    <a:pt x="21600" y="10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10947399" y="998129"/>
              <a:ext cx="120651" cy="119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4336"/>
                  </a:moveTo>
                  <a:cubicBezTo>
                    <a:pt x="1516" y="2821"/>
                    <a:pt x="3032" y="1305"/>
                    <a:pt x="4737" y="547"/>
                  </a:cubicBezTo>
                  <a:cubicBezTo>
                    <a:pt x="6442" y="-211"/>
                    <a:pt x="8337" y="-211"/>
                    <a:pt x="9663" y="736"/>
                  </a:cubicBezTo>
                  <a:cubicBezTo>
                    <a:pt x="10989" y="1684"/>
                    <a:pt x="11747" y="3578"/>
                    <a:pt x="11368" y="6231"/>
                  </a:cubicBezTo>
                  <a:cubicBezTo>
                    <a:pt x="10989" y="8884"/>
                    <a:pt x="9474" y="12294"/>
                    <a:pt x="7958" y="14568"/>
                  </a:cubicBezTo>
                  <a:cubicBezTo>
                    <a:pt x="6442" y="16842"/>
                    <a:pt x="4926" y="17978"/>
                    <a:pt x="4926" y="19115"/>
                  </a:cubicBezTo>
                  <a:cubicBezTo>
                    <a:pt x="4926" y="20252"/>
                    <a:pt x="6442" y="21389"/>
                    <a:pt x="9474" y="21389"/>
                  </a:cubicBezTo>
                  <a:cubicBezTo>
                    <a:pt x="12505" y="21389"/>
                    <a:pt x="17053" y="20252"/>
                    <a:pt x="21600" y="19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11053622" y="1102783"/>
              <a:ext cx="142642" cy="29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462" fill="norm" stroke="1" extrusionOk="0">
                  <a:moveTo>
                    <a:pt x="19038" y="1554"/>
                  </a:moveTo>
                  <a:cubicBezTo>
                    <a:pt x="19977" y="777"/>
                    <a:pt x="20916" y="0"/>
                    <a:pt x="21072" y="0"/>
                  </a:cubicBezTo>
                  <a:cubicBezTo>
                    <a:pt x="21229" y="0"/>
                    <a:pt x="20603" y="777"/>
                    <a:pt x="18568" y="2875"/>
                  </a:cubicBezTo>
                  <a:cubicBezTo>
                    <a:pt x="16533" y="4973"/>
                    <a:pt x="13090" y="8391"/>
                    <a:pt x="10116" y="11266"/>
                  </a:cubicBezTo>
                  <a:cubicBezTo>
                    <a:pt x="7142" y="14141"/>
                    <a:pt x="4638" y="16472"/>
                    <a:pt x="2759" y="18259"/>
                  </a:cubicBezTo>
                  <a:cubicBezTo>
                    <a:pt x="881" y="20046"/>
                    <a:pt x="-371" y="21289"/>
                    <a:pt x="99" y="21445"/>
                  </a:cubicBezTo>
                  <a:cubicBezTo>
                    <a:pt x="568" y="21600"/>
                    <a:pt x="2759" y="20668"/>
                    <a:pt x="4951" y="19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11162831" y="1267105"/>
              <a:ext cx="171919" cy="21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353" fill="norm" stroke="1" extrusionOk="0">
                  <a:moveTo>
                    <a:pt x="57" y="4646"/>
                  </a:moveTo>
                  <a:cubicBezTo>
                    <a:pt x="578" y="3607"/>
                    <a:pt x="1098" y="2569"/>
                    <a:pt x="2790" y="1738"/>
                  </a:cubicBezTo>
                  <a:cubicBezTo>
                    <a:pt x="4482" y="907"/>
                    <a:pt x="7344" y="284"/>
                    <a:pt x="9426" y="77"/>
                  </a:cubicBezTo>
                  <a:cubicBezTo>
                    <a:pt x="11508" y="-131"/>
                    <a:pt x="12809" y="77"/>
                    <a:pt x="13590" y="804"/>
                  </a:cubicBezTo>
                  <a:cubicBezTo>
                    <a:pt x="14371" y="1531"/>
                    <a:pt x="14631" y="2777"/>
                    <a:pt x="12549" y="5788"/>
                  </a:cubicBezTo>
                  <a:cubicBezTo>
                    <a:pt x="10467" y="8800"/>
                    <a:pt x="6043" y="13577"/>
                    <a:pt x="3310" y="16484"/>
                  </a:cubicBezTo>
                  <a:cubicBezTo>
                    <a:pt x="578" y="19392"/>
                    <a:pt x="-463" y="20431"/>
                    <a:pt x="188" y="20950"/>
                  </a:cubicBezTo>
                  <a:cubicBezTo>
                    <a:pt x="838" y="21469"/>
                    <a:pt x="3180" y="21469"/>
                    <a:pt x="6954" y="21054"/>
                  </a:cubicBezTo>
                  <a:cubicBezTo>
                    <a:pt x="10727" y="20638"/>
                    <a:pt x="15932" y="19807"/>
                    <a:pt x="21137" y="18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7759700" y="3318933"/>
              <a:ext cx="173446" cy="72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537" fill="norm" stroke="1" extrusionOk="0">
                  <a:moveTo>
                    <a:pt x="21080" y="2880"/>
                  </a:moveTo>
                  <a:cubicBezTo>
                    <a:pt x="21340" y="2254"/>
                    <a:pt x="21600" y="1628"/>
                    <a:pt x="20689" y="1064"/>
                  </a:cubicBezTo>
                  <a:cubicBezTo>
                    <a:pt x="19778" y="501"/>
                    <a:pt x="17696" y="0"/>
                    <a:pt x="14573" y="0"/>
                  </a:cubicBezTo>
                  <a:cubicBezTo>
                    <a:pt x="11451" y="0"/>
                    <a:pt x="7287" y="501"/>
                    <a:pt x="4814" y="1252"/>
                  </a:cubicBezTo>
                  <a:cubicBezTo>
                    <a:pt x="2342" y="2003"/>
                    <a:pt x="1561" y="3005"/>
                    <a:pt x="1692" y="4414"/>
                  </a:cubicBezTo>
                  <a:cubicBezTo>
                    <a:pt x="1822" y="5823"/>
                    <a:pt x="2863" y="7638"/>
                    <a:pt x="4294" y="9830"/>
                  </a:cubicBezTo>
                  <a:cubicBezTo>
                    <a:pt x="5725" y="12021"/>
                    <a:pt x="7547" y="14588"/>
                    <a:pt x="8198" y="16372"/>
                  </a:cubicBezTo>
                  <a:cubicBezTo>
                    <a:pt x="8848" y="18157"/>
                    <a:pt x="8328" y="19158"/>
                    <a:pt x="7417" y="19878"/>
                  </a:cubicBezTo>
                  <a:cubicBezTo>
                    <a:pt x="6506" y="20598"/>
                    <a:pt x="5205" y="21037"/>
                    <a:pt x="3904" y="21287"/>
                  </a:cubicBezTo>
                  <a:cubicBezTo>
                    <a:pt x="2602" y="21537"/>
                    <a:pt x="1301" y="21600"/>
                    <a:pt x="651" y="21475"/>
                  </a:cubicBezTo>
                  <a:cubicBezTo>
                    <a:pt x="0" y="21350"/>
                    <a:pt x="0" y="21037"/>
                    <a:pt x="0" y="20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7550150" y="4197350"/>
              <a:ext cx="1270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7695053" y="4201228"/>
              <a:ext cx="197271" cy="10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0476" fill="norm" stroke="1" extrusionOk="0">
                  <a:moveTo>
                    <a:pt x="13083" y="1765"/>
                  </a:moveTo>
                  <a:cubicBezTo>
                    <a:pt x="12401" y="6848"/>
                    <a:pt x="11719" y="11930"/>
                    <a:pt x="10695" y="15318"/>
                  </a:cubicBezTo>
                  <a:cubicBezTo>
                    <a:pt x="9672" y="18706"/>
                    <a:pt x="8308" y="20400"/>
                    <a:pt x="6489" y="20400"/>
                  </a:cubicBezTo>
                  <a:cubicBezTo>
                    <a:pt x="4670" y="20400"/>
                    <a:pt x="2396" y="18706"/>
                    <a:pt x="1146" y="16589"/>
                  </a:cubicBezTo>
                  <a:cubicBezTo>
                    <a:pt x="-105" y="14471"/>
                    <a:pt x="-332" y="11930"/>
                    <a:pt x="464" y="9389"/>
                  </a:cubicBezTo>
                  <a:cubicBezTo>
                    <a:pt x="1260" y="6848"/>
                    <a:pt x="3079" y="4306"/>
                    <a:pt x="5011" y="4306"/>
                  </a:cubicBezTo>
                  <a:cubicBezTo>
                    <a:pt x="6944" y="4306"/>
                    <a:pt x="8990" y="6848"/>
                    <a:pt x="10923" y="10024"/>
                  </a:cubicBezTo>
                  <a:cubicBezTo>
                    <a:pt x="12855" y="13200"/>
                    <a:pt x="14674" y="17012"/>
                    <a:pt x="16152" y="18918"/>
                  </a:cubicBezTo>
                  <a:cubicBezTo>
                    <a:pt x="17630" y="20824"/>
                    <a:pt x="18767" y="20824"/>
                    <a:pt x="19563" y="19765"/>
                  </a:cubicBezTo>
                  <a:cubicBezTo>
                    <a:pt x="20359" y="18706"/>
                    <a:pt x="20813" y="16589"/>
                    <a:pt x="21041" y="13412"/>
                  </a:cubicBezTo>
                  <a:cubicBezTo>
                    <a:pt x="21268" y="10236"/>
                    <a:pt x="21268" y="6000"/>
                    <a:pt x="20813" y="3248"/>
                  </a:cubicBezTo>
                  <a:cubicBezTo>
                    <a:pt x="20359" y="495"/>
                    <a:pt x="19449" y="-776"/>
                    <a:pt x="17516" y="495"/>
                  </a:cubicBezTo>
                  <a:cubicBezTo>
                    <a:pt x="15584" y="1765"/>
                    <a:pt x="12628" y="5577"/>
                    <a:pt x="9672" y="9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7706783" y="3060715"/>
              <a:ext cx="185842" cy="100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0959" fill="norm" stroke="1" extrusionOk="0">
                  <a:moveTo>
                    <a:pt x="12027" y="10576"/>
                  </a:moveTo>
                  <a:cubicBezTo>
                    <a:pt x="9818" y="13221"/>
                    <a:pt x="7609" y="15866"/>
                    <a:pt x="5768" y="17629"/>
                  </a:cubicBezTo>
                  <a:cubicBezTo>
                    <a:pt x="3927" y="19393"/>
                    <a:pt x="2455" y="20274"/>
                    <a:pt x="1473" y="19613"/>
                  </a:cubicBezTo>
                  <a:cubicBezTo>
                    <a:pt x="491" y="18952"/>
                    <a:pt x="0" y="16748"/>
                    <a:pt x="0" y="14544"/>
                  </a:cubicBezTo>
                  <a:cubicBezTo>
                    <a:pt x="0" y="12340"/>
                    <a:pt x="491" y="10136"/>
                    <a:pt x="1841" y="8372"/>
                  </a:cubicBezTo>
                  <a:cubicBezTo>
                    <a:pt x="3191" y="6609"/>
                    <a:pt x="5400" y="5287"/>
                    <a:pt x="7977" y="7050"/>
                  </a:cubicBezTo>
                  <a:cubicBezTo>
                    <a:pt x="10555" y="8813"/>
                    <a:pt x="13500" y="13662"/>
                    <a:pt x="15464" y="16748"/>
                  </a:cubicBezTo>
                  <a:cubicBezTo>
                    <a:pt x="17427" y="19834"/>
                    <a:pt x="18409" y="21156"/>
                    <a:pt x="19268" y="20936"/>
                  </a:cubicBezTo>
                  <a:cubicBezTo>
                    <a:pt x="20127" y="20715"/>
                    <a:pt x="20864" y="18952"/>
                    <a:pt x="21232" y="16968"/>
                  </a:cubicBezTo>
                  <a:cubicBezTo>
                    <a:pt x="21600" y="14985"/>
                    <a:pt x="21600" y="12780"/>
                    <a:pt x="21477" y="10136"/>
                  </a:cubicBezTo>
                  <a:cubicBezTo>
                    <a:pt x="21355" y="7491"/>
                    <a:pt x="21109" y="4405"/>
                    <a:pt x="19636" y="2421"/>
                  </a:cubicBezTo>
                  <a:cubicBezTo>
                    <a:pt x="18164" y="438"/>
                    <a:pt x="15464" y="-444"/>
                    <a:pt x="13623" y="217"/>
                  </a:cubicBezTo>
                  <a:cubicBezTo>
                    <a:pt x="11782" y="878"/>
                    <a:pt x="10800" y="3083"/>
                    <a:pt x="9818" y="5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8413750" y="3282950"/>
              <a:ext cx="6350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422"/>
                    <a:pt x="0" y="12843"/>
                    <a:pt x="3600" y="16443"/>
                  </a:cubicBezTo>
                  <a:cubicBezTo>
                    <a:pt x="7200" y="20043"/>
                    <a:pt x="14400" y="208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8267700" y="3606800"/>
              <a:ext cx="4699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14" y="18000"/>
                    <a:pt x="6227" y="14400"/>
                    <a:pt x="9827" y="10800"/>
                  </a:cubicBezTo>
                  <a:cubicBezTo>
                    <a:pt x="13427" y="7200"/>
                    <a:pt x="1751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8267700" y="3727450"/>
              <a:ext cx="438150" cy="42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0" y="15641"/>
                  </a:moveTo>
                  <a:cubicBezTo>
                    <a:pt x="730" y="17344"/>
                    <a:pt x="1461" y="19046"/>
                    <a:pt x="1983" y="20110"/>
                  </a:cubicBezTo>
                  <a:cubicBezTo>
                    <a:pt x="2504" y="21174"/>
                    <a:pt x="2817" y="21600"/>
                    <a:pt x="2974" y="21547"/>
                  </a:cubicBezTo>
                  <a:cubicBezTo>
                    <a:pt x="3130" y="21494"/>
                    <a:pt x="3130" y="20962"/>
                    <a:pt x="3026" y="18780"/>
                  </a:cubicBezTo>
                  <a:cubicBezTo>
                    <a:pt x="2922" y="16599"/>
                    <a:pt x="2713" y="12768"/>
                    <a:pt x="2504" y="10108"/>
                  </a:cubicBezTo>
                  <a:cubicBezTo>
                    <a:pt x="2296" y="7448"/>
                    <a:pt x="2087" y="5959"/>
                    <a:pt x="1983" y="4948"/>
                  </a:cubicBezTo>
                  <a:cubicBezTo>
                    <a:pt x="1878" y="3937"/>
                    <a:pt x="1878" y="3405"/>
                    <a:pt x="2139" y="3086"/>
                  </a:cubicBezTo>
                  <a:cubicBezTo>
                    <a:pt x="2400" y="2767"/>
                    <a:pt x="2922" y="2660"/>
                    <a:pt x="4904" y="2234"/>
                  </a:cubicBezTo>
                  <a:cubicBezTo>
                    <a:pt x="6887" y="1809"/>
                    <a:pt x="10330" y="1064"/>
                    <a:pt x="13357" y="638"/>
                  </a:cubicBezTo>
                  <a:cubicBezTo>
                    <a:pt x="16383" y="213"/>
                    <a:pt x="18991" y="10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8369300" y="3927210"/>
              <a:ext cx="165100" cy="14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4145"/>
                  </a:moveTo>
                  <a:cubicBezTo>
                    <a:pt x="831" y="2928"/>
                    <a:pt x="1662" y="1711"/>
                    <a:pt x="2908" y="951"/>
                  </a:cubicBezTo>
                  <a:cubicBezTo>
                    <a:pt x="4154" y="190"/>
                    <a:pt x="5815" y="-114"/>
                    <a:pt x="7338" y="38"/>
                  </a:cubicBezTo>
                  <a:cubicBezTo>
                    <a:pt x="8862" y="190"/>
                    <a:pt x="10246" y="799"/>
                    <a:pt x="10246" y="3689"/>
                  </a:cubicBezTo>
                  <a:cubicBezTo>
                    <a:pt x="10246" y="6579"/>
                    <a:pt x="8862" y="11751"/>
                    <a:pt x="7477" y="15097"/>
                  </a:cubicBezTo>
                  <a:cubicBezTo>
                    <a:pt x="6092" y="18444"/>
                    <a:pt x="4708" y="19965"/>
                    <a:pt x="4846" y="20725"/>
                  </a:cubicBezTo>
                  <a:cubicBezTo>
                    <a:pt x="4985" y="21486"/>
                    <a:pt x="6646" y="21486"/>
                    <a:pt x="9692" y="20573"/>
                  </a:cubicBezTo>
                  <a:cubicBezTo>
                    <a:pt x="12738" y="19661"/>
                    <a:pt x="17169" y="17835"/>
                    <a:pt x="21600" y="16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8616950" y="3917950"/>
              <a:ext cx="44450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3273"/>
                    <a:pt x="11314" y="6545"/>
                    <a:pt x="7714" y="10145"/>
                  </a:cubicBezTo>
                  <a:cubicBezTo>
                    <a:pt x="4114" y="13745"/>
                    <a:pt x="2057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8693150" y="3917949"/>
              <a:ext cx="1270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8547463" y="3867150"/>
              <a:ext cx="202837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600" fill="norm" stroke="1" extrusionOk="0">
                  <a:moveTo>
                    <a:pt x="630" y="21600"/>
                  </a:moveTo>
                  <a:cubicBezTo>
                    <a:pt x="184" y="18600"/>
                    <a:pt x="-261" y="15600"/>
                    <a:pt x="184" y="13200"/>
                  </a:cubicBezTo>
                  <a:cubicBezTo>
                    <a:pt x="630" y="10800"/>
                    <a:pt x="1966" y="9000"/>
                    <a:pt x="5640" y="6900"/>
                  </a:cubicBezTo>
                  <a:cubicBezTo>
                    <a:pt x="9314" y="4800"/>
                    <a:pt x="15327" y="2400"/>
                    <a:pt x="213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8997314" y="3663950"/>
              <a:ext cx="12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9157113" y="3471568"/>
              <a:ext cx="221837" cy="219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170" fill="norm" stroke="1" extrusionOk="0">
                  <a:moveTo>
                    <a:pt x="4761" y="11185"/>
                  </a:moveTo>
                  <a:cubicBezTo>
                    <a:pt x="5361" y="12000"/>
                    <a:pt x="5961" y="12815"/>
                    <a:pt x="6861" y="13019"/>
                  </a:cubicBezTo>
                  <a:cubicBezTo>
                    <a:pt x="7761" y="13223"/>
                    <a:pt x="8961" y="12815"/>
                    <a:pt x="10461" y="11185"/>
                  </a:cubicBezTo>
                  <a:cubicBezTo>
                    <a:pt x="11961" y="9555"/>
                    <a:pt x="13761" y="6702"/>
                    <a:pt x="14661" y="4766"/>
                  </a:cubicBezTo>
                  <a:cubicBezTo>
                    <a:pt x="15561" y="2830"/>
                    <a:pt x="15561" y="1812"/>
                    <a:pt x="14561" y="996"/>
                  </a:cubicBezTo>
                  <a:cubicBezTo>
                    <a:pt x="13561" y="181"/>
                    <a:pt x="11561" y="-430"/>
                    <a:pt x="9261" y="385"/>
                  </a:cubicBezTo>
                  <a:cubicBezTo>
                    <a:pt x="6961" y="1200"/>
                    <a:pt x="4361" y="3442"/>
                    <a:pt x="2461" y="6600"/>
                  </a:cubicBezTo>
                  <a:cubicBezTo>
                    <a:pt x="561" y="9759"/>
                    <a:pt x="-639" y="13834"/>
                    <a:pt x="361" y="16687"/>
                  </a:cubicBezTo>
                  <a:cubicBezTo>
                    <a:pt x="1361" y="19540"/>
                    <a:pt x="4561" y="21170"/>
                    <a:pt x="8361" y="21170"/>
                  </a:cubicBezTo>
                  <a:cubicBezTo>
                    <a:pt x="12161" y="21170"/>
                    <a:pt x="16561" y="19540"/>
                    <a:pt x="20961" y="17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9270999" y="3257550"/>
              <a:ext cx="1016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6800"/>
                    <a:pt x="2700" y="12000"/>
                    <a:pt x="6300" y="8400"/>
                  </a:cubicBezTo>
                  <a:cubicBezTo>
                    <a:pt x="9900" y="4800"/>
                    <a:pt x="157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9417049" y="3132793"/>
              <a:ext cx="196851" cy="12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0" y="8543"/>
                  </a:moveTo>
                  <a:cubicBezTo>
                    <a:pt x="1858" y="5564"/>
                    <a:pt x="3716" y="2584"/>
                    <a:pt x="5458" y="1095"/>
                  </a:cubicBezTo>
                  <a:cubicBezTo>
                    <a:pt x="7200" y="-395"/>
                    <a:pt x="8826" y="-395"/>
                    <a:pt x="9639" y="1281"/>
                  </a:cubicBezTo>
                  <a:cubicBezTo>
                    <a:pt x="10452" y="2957"/>
                    <a:pt x="10452" y="6308"/>
                    <a:pt x="9987" y="9288"/>
                  </a:cubicBezTo>
                  <a:cubicBezTo>
                    <a:pt x="9523" y="12267"/>
                    <a:pt x="8594" y="14874"/>
                    <a:pt x="7548" y="17108"/>
                  </a:cubicBezTo>
                  <a:cubicBezTo>
                    <a:pt x="6503" y="19343"/>
                    <a:pt x="5342" y="21205"/>
                    <a:pt x="5110" y="21205"/>
                  </a:cubicBezTo>
                  <a:cubicBezTo>
                    <a:pt x="4877" y="21205"/>
                    <a:pt x="5574" y="19343"/>
                    <a:pt x="6735" y="16736"/>
                  </a:cubicBezTo>
                  <a:cubicBezTo>
                    <a:pt x="7897" y="14129"/>
                    <a:pt x="9523" y="10777"/>
                    <a:pt x="11148" y="7984"/>
                  </a:cubicBezTo>
                  <a:cubicBezTo>
                    <a:pt x="12774" y="5191"/>
                    <a:pt x="14400" y="2957"/>
                    <a:pt x="15213" y="2771"/>
                  </a:cubicBezTo>
                  <a:cubicBezTo>
                    <a:pt x="16026" y="2584"/>
                    <a:pt x="16026" y="4446"/>
                    <a:pt x="16026" y="6308"/>
                  </a:cubicBezTo>
                  <a:cubicBezTo>
                    <a:pt x="16026" y="8171"/>
                    <a:pt x="16026" y="10033"/>
                    <a:pt x="16955" y="11522"/>
                  </a:cubicBezTo>
                  <a:cubicBezTo>
                    <a:pt x="17884" y="13012"/>
                    <a:pt x="19742" y="14129"/>
                    <a:pt x="21600" y="15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9569450" y="3003550"/>
              <a:ext cx="107950" cy="9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0"/>
                  </a:moveTo>
                  <a:cubicBezTo>
                    <a:pt x="2118" y="0"/>
                    <a:pt x="4235" y="0"/>
                    <a:pt x="6353" y="1964"/>
                  </a:cubicBezTo>
                  <a:cubicBezTo>
                    <a:pt x="8471" y="3927"/>
                    <a:pt x="10588" y="7855"/>
                    <a:pt x="11012" y="11045"/>
                  </a:cubicBezTo>
                  <a:cubicBezTo>
                    <a:pt x="11435" y="14236"/>
                    <a:pt x="10165" y="16691"/>
                    <a:pt x="8259" y="18409"/>
                  </a:cubicBezTo>
                  <a:cubicBezTo>
                    <a:pt x="6353" y="20127"/>
                    <a:pt x="3812" y="21109"/>
                    <a:pt x="3600" y="21355"/>
                  </a:cubicBezTo>
                  <a:cubicBezTo>
                    <a:pt x="3388" y="21600"/>
                    <a:pt x="5506" y="21109"/>
                    <a:pt x="8894" y="20127"/>
                  </a:cubicBezTo>
                  <a:cubicBezTo>
                    <a:pt x="12282" y="19145"/>
                    <a:pt x="16941" y="17673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9664699" y="2971800"/>
              <a:ext cx="120651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53" y="2581"/>
                    <a:pt x="12505" y="5162"/>
                    <a:pt x="8905" y="8762"/>
                  </a:cubicBezTo>
                  <a:cubicBezTo>
                    <a:pt x="5305" y="12362"/>
                    <a:pt x="2653" y="169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9734549" y="3174978"/>
              <a:ext cx="127001" cy="16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0" y="4104"/>
                  </a:moveTo>
                  <a:cubicBezTo>
                    <a:pt x="1080" y="3010"/>
                    <a:pt x="2160" y="1916"/>
                    <a:pt x="4140" y="1096"/>
                  </a:cubicBezTo>
                  <a:cubicBezTo>
                    <a:pt x="6120" y="276"/>
                    <a:pt x="9000" y="-271"/>
                    <a:pt x="10800" y="139"/>
                  </a:cubicBezTo>
                  <a:cubicBezTo>
                    <a:pt x="12600" y="549"/>
                    <a:pt x="13320" y="1916"/>
                    <a:pt x="12780" y="4240"/>
                  </a:cubicBezTo>
                  <a:cubicBezTo>
                    <a:pt x="12240" y="6564"/>
                    <a:pt x="10440" y="9845"/>
                    <a:pt x="8820" y="12170"/>
                  </a:cubicBezTo>
                  <a:cubicBezTo>
                    <a:pt x="7200" y="14494"/>
                    <a:pt x="5760" y="15861"/>
                    <a:pt x="4500" y="17228"/>
                  </a:cubicBezTo>
                  <a:cubicBezTo>
                    <a:pt x="3240" y="18595"/>
                    <a:pt x="2160" y="19962"/>
                    <a:pt x="2700" y="20645"/>
                  </a:cubicBezTo>
                  <a:cubicBezTo>
                    <a:pt x="3240" y="21329"/>
                    <a:pt x="5400" y="21329"/>
                    <a:pt x="8820" y="20919"/>
                  </a:cubicBezTo>
                  <a:cubicBezTo>
                    <a:pt x="12240" y="20509"/>
                    <a:pt x="16920" y="19688"/>
                    <a:pt x="21600" y="18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10099273" y="3245793"/>
              <a:ext cx="505228" cy="51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04" fill="norm" stroke="1" extrusionOk="0">
                  <a:moveTo>
                    <a:pt x="6632" y="15315"/>
                  </a:moveTo>
                  <a:cubicBezTo>
                    <a:pt x="6632" y="14361"/>
                    <a:pt x="6632" y="13407"/>
                    <a:pt x="6452" y="12800"/>
                  </a:cubicBezTo>
                  <a:cubicBezTo>
                    <a:pt x="6272" y="12192"/>
                    <a:pt x="5912" y="11932"/>
                    <a:pt x="5282" y="12019"/>
                  </a:cubicBezTo>
                  <a:cubicBezTo>
                    <a:pt x="4652" y="12106"/>
                    <a:pt x="3752" y="12539"/>
                    <a:pt x="2807" y="13884"/>
                  </a:cubicBezTo>
                  <a:cubicBezTo>
                    <a:pt x="1862" y="15228"/>
                    <a:pt x="872" y="17484"/>
                    <a:pt x="377" y="18828"/>
                  </a:cubicBezTo>
                  <a:cubicBezTo>
                    <a:pt x="-118" y="20173"/>
                    <a:pt x="-118" y="20607"/>
                    <a:pt x="332" y="20954"/>
                  </a:cubicBezTo>
                  <a:cubicBezTo>
                    <a:pt x="782" y="21301"/>
                    <a:pt x="1682" y="21561"/>
                    <a:pt x="2762" y="20867"/>
                  </a:cubicBezTo>
                  <a:cubicBezTo>
                    <a:pt x="3842" y="20173"/>
                    <a:pt x="5102" y="18525"/>
                    <a:pt x="6047" y="16226"/>
                  </a:cubicBezTo>
                  <a:cubicBezTo>
                    <a:pt x="6992" y="13927"/>
                    <a:pt x="7622" y="10978"/>
                    <a:pt x="7982" y="8506"/>
                  </a:cubicBezTo>
                  <a:cubicBezTo>
                    <a:pt x="8342" y="6033"/>
                    <a:pt x="8432" y="4038"/>
                    <a:pt x="8477" y="2780"/>
                  </a:cubicBezTo>
                  <a:cubicBezTo>
                    <a:pt x="8522" y="1522"/>
                    <a:pt x="8522" y="1002"/>
                    <a:pt x="8342" y="612"/>
                  </a:cubicBezTo>
                  <a:cubicBezTo>
                    <a:pt x="8162" y="221"/>
                    <a:pt x="7802" y="-39"/>
                    <a:pt x="7442" y="4"/>
                  </a:cubicBezTo>
                  <a:cubicBezTo>
                    <a:pt x="7082" y="48"/>
                    <a:pt x="6722" y="395"/>
                    <a:pt x="6542" y="1783"/>
                  </a:cubicBezTo>
                  <a:cubicBezTo>
                    <a:pt x="6362" y="3171"/>
                    <a:pt x="6362" y="5600"/>
                    <a:pt x="6407" y="8419"/>
                  </a:cubicBezTo>
                  <a:cubicBezTo>
                    <a:pt x="6452" y="11238"/>
                    <a:pt x="6542" y="14448"/>
                    <a:pt x="6587" y="16269"/>
                  </a:cubicBezTo>
                  <a:cubicBezTo>
                    <a:pt x="6632" y="18091"/>
                    <a:pt x="6632" y="18525"/>
                    <a:pt x="6677" y="18481"/>
                  </a:cubicBezTo>
                  <a:cubicBezTo>
                    <a:pt x="6722" y="18438"/>
                    <a:pt x="6812" y="17918"/>
                    <a:pt x="7082" y="17180"/>
                  </a:cubicBezTo>
                  <a:cubicBezTo>
                    <a:pt x="7352" y="16443"/>
                    <a:pt x="7802" y="15489"/>
                    <a:pt x="8162" y="14838"/>
                  </a:cubicBezTo>
                  <a:cubicBezTo>
                    <a:pt x="8522" y="14188"/>
                    <a:pt x="8792" y="13841"/>
                    <a:pt x="9107" y="13537"/>
                  </a:cubicBezTo>
                  <a:cubicBezTo>
                    <a:pt x="9422" y="13233"/>
                    <a:pt x="9782" y="12973"/>
                    <a:pt x="10187" y="12886"/>
                  </a:cubicBezTo>
                  <a:cubicBezTo>
                    <a:pt x="10592" y="12800"/>
                    <a:pt x="11042" y="12886"/>
                    <a:pt x="11312" y="13147"/>
                  </a:cubicBezTo>
                  <a:cubicBezTo>
                    <a:pt x="11582" y="13407"/>
                    <a:pt x="11672" y="13841"/>
                    <a:pt x="11717" y="14491"/>
                  </a:cubicBezTo>
                  <a:cubicBezTo>
                    <a:pt x="11762" y="15142"/>
                    <a:pt x="11762" y="16009"/>
                    <a:pt x="11627" y="16747"/>
                  </a:cubicBezTo>
                  <a:cubicBezTo>
                    <a:pt x="11492" y="17484"/>
                    <a:pt x="11222" y="18091"/>
                    <a:pt x="11087" y="18178"/>
                  </a:cubicBezTo>
                  <a:cubicBezTo>
                    <a:pt x="10952" y="18265"/>
                    <a:pt x="10952" y="17831"/>
                    <a:pt x="11627" y="16790"/>
                  </a:cubicBezTo>
                  <a:cubicBezTo>
                    <a:pt x="12302" y="15749"/>
                    <a:pt x="13652" y="14101"/>
                    <a:pt x="14552" y="13060"/>
                  </a:cubicBezTo>
                  <a:cubicBezTo>
                    <a:pt x="15452" y="12019"/>
                    <a:pt x="15902" y="11585"/>
                    <a:pt x="16262" y="11195"/>
                  </a:cubicBezTo>
                  <a:cubicBezTo>
                    <a:pt x="16622" y="10804"/>
                    <a:pt x="16892" y="10457"/>
                    <a:pt x="16622" y="11151"/>
                  </a:cubicBezTo>
                  <a:cubicBezTo>
                    <a:pt x="16352" y="11845"/>
                    <a:pt x="15542" y="13580"/>
                    <a:pt x="15407" y="14881"/>
                  </a:cubicBezTo>
                  <a:cubicBezTo>
                    <a:pt x="15272" y="16183"/>
                    <a:pt x="15812" y="17050"/>
                    <a:pt x="16937" y="17527"/>
                  </a:cubicBezTo>
                  <a:cubicBezTo>
                    <a:pt x="18062" y="18004"/>
                    <a:pt x="19772" y="18091"/>
                    <a:pt x="21482" y="18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10953750" y="3575050"/>
              <a:ext cx="1397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10896599" y="3670299"/>
              <a:ext cx="279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200"/>
                    <a:pt x="10800" y="10800"/>
                    <a:pt x="14400" y="7200"/>
                  </a:cubicBezTo>
                  <a:cubicBezTo>
                    <a:pt x="18000" y="3600"/>
                    <a:pt x="198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11427883" y="3435350"/>
              <a:ext cx="8468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709"/>
                    <a:pt x="0" y="7418"/>
                    <a:pt x="0" y="11018"/>
                  </a:cubicBezTo>
                  <a:cubicBezTo>
                    <a:pt x="0" y="14618"/>
                    <a:pt x="10800" y="181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0" y="4692649"/>
              <a:ext cx="11772900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00"/>
                  </a:moveTo>
                  <a:cubicBezTo>
                    <a:pt x="124" y="10667"/>
                    <a:pt x="249" y="9733"/>
                    <a:pt x="379" y="9067"/>
                  </a:cubicBezTo>
                  <a:cubicBezTo>
                    <a:pt x="509" y="8400"/>
                    <a:pt x="645" y="8000"/>
                    <a:pt x="786" y="7533"/>
                  </a:cubicBezTo>
                  <a:cubicBezTo>
                    <a:pt x="928" y="7067"/>
                    <a:pt x="1076" y="6533"/>
                    <a:pt x="1223" y="6067"/>
                  </a:cubicBezTo>
                  <a:cubicBezTo>
                    <a:pt x="1371" y="5600"/>
                    <a:pt x="1518" y="5200"/>
                    <a:pt x="1660" y="4867"/>
                  </a:cubicBezTo>
                  <a:cubicBezTo>
                    <a:pt x="1802" y="4533"/>
                    <a:pt x="1938" y="4267"/>
                    <a:pt x="2078" y="4067"/>
                  </a:cubicBezTo>
                  <a:cubicBezTo>
                    <a:pt x="2217" y="3867"/>
                    <a:pt x="2361" y="3733"/>
                    <a:pt x="2511" y="3533"/>
                  </a:cubicBezTo>
                  <a:cubicBezTo>
                    <a:pt x="2660" y="3333"/>
                    <a:pt x="2816" y="3067"/>
                    <a:pt x="2977" y="2867"/>
                  </a:cubicBezTo>
                  <a:cubicBezTo>
                    <a:pt x="3138" y="2667"/>
                    <a:pt x="3305" y="2533"/>
                    <a:pt x="3449" y="2400"/>
                  </a:cubicBezTo>
                  <a:cubicBezTo>
                    <a:pt x="3592" y="2267"/>
                    <a:pt x="3713" y="2133"/>
                    <a:pt x="3843" y="2000"/>
                  </a:cubicBezTo>
                  <a:cubicBezTo>
                    <a:pt x="3973" y="1867"/>
                    <a:pt x="4113" y="1733"/>
                    <a:pt x="4252" y="1600"/>
                  </a:cubicBezTo>
                  <a:cubicBezTo>
                    <a:pt x="4392" y="1467"/>
                    <a:pt x="4532" y="1333"/>
                    <a:pt x="4680" y="1200"/>
                  </a:cubicBezTo>
                  <a:cubicBezTo>
                    <a:pt x="4827" y="1067"/>
                    <a:pt x="4983" y="933"/>
                    <a:pt x="5138" y="800"/>
                  </a:cubicBezTo>
                  <a:cubicBezTo>
                    <a:pt x="5293" y="667"/>
                    <a:pt x="5449" y="533"/>
                    <a:pt x="5610" y="400"/>
                  </a:cubicBezTo>
                  <a:cubicBezTo>
                    <a:pt x="5771" y="267"/>
                    <a:pt x="5938" y="133"/>
                    <a:pt x="6105" y="67"/>
                  </a:cubicBezTo>
                  <a:cubicBezTo>
                    <a:pt x="6272" y="0"/>
                    <a:pt x="6439" y="0"/>
                    <a:pt x="6604" y="0"/>
                  </a:cubicBezTo>
                  <a:cubicBezTo>
                    <a:pt x="6769" y="0"/>
                    <a:pt x="6932" y="0"/>
                    <a:pt x="7095" y="67"/>
                  </a:cubicBezTo>
                  <a:cubicBezTo>
                    <a:pt x="7258" y="133"/>
                    <a:pt x="7421" y="267"/>
                    <a:pt x="7561" y="400"/>
                  </a:cubicBezTo>
                  <a:cubicBezTo>
                    <a:pt x="7701" y="533"/>
                    <a:pt x="7817" y="667"/>
                    <a:pt x="7961" y="933"/>
                  </a:cubicBezTo>
                  <a:cubicBezTo>
                    <a:pt x="8105" y="1200"/>
                    <a:pt x="8276" y="1600"/>
                    <a:pt x="8445" y="1933"/>
                  </a:cubicBezTo>
                  <a:cubicBezTo>
                    <a:pt x="8614" y="2267"/>
                    <a:pt x="8781" y="2533"/>
                    <a:pt x="8922" y="2733"/>
                  </a:cubicBezTo>
                  <a:cubicBezTo>
                    <a:pt x="9064" y="2933"/>
                    <a:pt x="9181" y="3067"/>
                    <a:pt x="9297" y="3267"/>
                  </a:cubicBezTo>
                  <a:cubicBezTo>
                    <a:pt x="9414" y="3467"/>
                    <a:pt x="9530" y="3733"/>
                    <a:pt x="9649" y="3933"/>
                  </a:cubicBezTo>
                  <a:cubicBezTo>
                    <a:pt x="9767" y="4133"/>
                    <a:pt x="9887" y="4267"/>
                    <a:pt x="10012" y="4400"/>
                  </a:cubicBezTo>
                  <a:cubicBezTo>
                    <a:pt x="10136" y="4533"/>
                    <a:pt x="10264" y="4667"/>
                    <a:pt x="10388" y="4800"/>
                  </a:cubicBezTo>
                  <a:cubicBezTo>
                    <a:pt x="10513" y="4933"/>
                    <a:pt x="10633" y="5067"/>
                    <a:pt x="10757" y="5200"/>
                  </a:cubicBezTo>
                  <a:cubicBezTo>
                    <a:pt x="10882" y="5333"/>
                    <a:pt x="11010" y="5467"/>
                    <a:pt x="11144" y="5600"/>
                  </a:cubicBezTo>
                  <a:cubicBezTo>
                    <a:pt x="11278" y="5733"/>
                    <a:pt x="11417" y="5867"/>
                    <a:pt x="11551" y="6000"/>
                  </a:cubicBezTo>
                  <a:cubicBezTo>
                    <a:pt x="11685" y="6133"/>
                    <a:pt x="11814" y="6267"/>
                    <a:pt x="11950" y="6400"/>
                  </a:cubicBezTo>
                  <a:cubicBezTo>
                    <a:pt x="12085" y="6533"/>
                    <a:pt x="12229" y="6667"/>
                    <a:pt x="12369" y="6867"/>
                  </a:cubicBezTo>
                  <a:cubicBezTo>
                    <a:pt x="12509" y="7067"/>
                    <a:pt x="12645" y="7333"/>
                    <a:pt x="12784" y="7533"/>
                  </a:cubicBezTo>
                  <a:cubicBezTo>
                    <a:pt x="12924" y="7733"/>
                    <a:pt x="13068" y="7867"/>
                    <a:pt x="13212" y="8067"/>
                  </a:cubicBezTo>
                  <a:cubicBezTo>
                    <a:pt x="13355" y="8267"/>
                    <a:pt x="13499" y="8533"/>
                    <a:pt x="13649" y="8733"/>
                  </a:cubicBezTo>
                  <a:cubicBezTo>
                    <a:pt x="13798" y="8933"/>
                    <a:pt x="13953" y="9067"/>
                    <a:pt x="14107" y="9200"/>
                  </a:cubicBezTo>
                  <a:cubicBezTo>
                    <a:pt x="14260" y="9333"/>
                    <a:pt x="14412" y="9467"/>
                    <a:pt x="14565" y="9600"/>
                  </a:cubicBezTo>
                  <a:cubicBezTo>
                    <a:pt x="14718" y="9733"/>
                    <a:pt x="14874" y="9867"/>
                    <a:pt x="15035" y="10000"/>
                  </a:cubicBezTo>
                  <a:cubicBezTo>
                    <a:pt x="15196" y="10133"/>
                    <a:pt x="15363" y="10267"/>
                    <a:pt x="15524" y="10400"/>
                  </a:cubicBezTo>
                  <a:cubicBezTo>
                    <a:pt x="15685" y="10533"/>
                    <a:pt x="15841" y="10667"/>
                    <a:pt x="15996" y="10733"/>
                  </a:cubicBezTo>
                  <a:cubicBezTo>
                    <a:pt x="16151" y="10800"/>
                    <a:pt x="16307" y="10800"/>
                    <a:pt x="16472" y="10800"/>
                  </a:cubicBezTo>
                  <a:cubicBezTo>
                    <a:pt x="16637" y="10800"/>
                    <a:pt x="16812" y="10800"/>
                    <a:pt x="16975" y="10800"/>
                  </a:cubicBezTo>
                  <a:cubicBezTo>
                    <a:pt x="17138" y="10800"/>
                    <a:pt x="17289" y="10800"/>
                    <a:pt x="17450" y="10800"/>
                  </a:cubicBezTo>
                  <a:cubicBezTo>
                    <a:pt x="17612" y="10800"/>
                    <a:pt x="17783" y="10800"/>
                    <a:pt x="17955" y="10800"/>
                  </a:cubicBezTo>
                  <a:cubicBezTo>
                    <a:pt x="18128" y="10800"/>
                    <a:pt x="18303" y="10800"/>
                    <a:pt x="18472" y="10933"/>
                  </a:cubicBezTo>
                  <a:cubicBezTo>
                    <a:pt x="18641" y="11067"/>
                    <a:pt x="18804" y="11333"/>
                    <a:pt x="18967" y="11600"/>
                  </a:cubicBezTo>
                  <a:cubicBezTo>
                    <a:pt x="19130" y="11867"/>
                    <a:pt x="19293" y="12133"/>
                    <a:pt x="19464" y="12600"/>
                  </a:cubicBezTo>
                  <a:cubicBezTo>
                    <a:pt x="19635" y="13067"/>
                    <a:pt x="19814" y="13733"/>
                    <a:pt x="19979" y="14333"/>
                  </a:cubicBezTo>
                  <a:cubicBezTo>
                    <a:pt x="20144" y="14933"/>
                    <a:pt x="20295" y="15467"/>
                    <a:pt x="20450" y="16067"/>
                  </a:cubicBezTo>
                  <a:cubicBezTo>
                    <a:pt x="20606" y="16667"/>
                    <a:pt x="20765" y="17333"/>
                    <a:pt x="20957" y="18267"/>
                  </a:cubicBezTo>
                  <a:cubicBezTo>
                    <a:pt x="21150" y="19200"/>
                    <a:pt x="21375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331415" y="5109681"/>
              <a:ext cx="411535" cy="42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86" fill="norm" stroke="1" extrusionOk="0">
                  <a:moveTo>
                    <a:pt x="13492" y="3598"/>
                  </a:moveTo>
                  <a:cubicBezTo>
                    <a:pt x="12390" y="2327"/>
                    <a:pt x="11288" y="1057"/>
                    <a:pt x="10351" y="421"/>
                  </a:cubicBezTo>
                  <a:cubicBezTo>
                    <a:pt x="9415" y="-214"/>
                    <a:pt x="8643" y="-214"/>
                    <a:pt x="7100" y="1004"/>
                  </a:cubicBezTo>
                  <a:cubicBezTo>
                    <a:pt x="5558" y="2221"/>
                    <a:pt x="3243" y="4657"/>
                    <a:pt x="1811" y="7410"/>
                  </a:cubicBezTo>
                  <a:cubicBezTo>
                    <a:pt x="378" y="10162"/>
                    <a:pt x="-173" y="13233"/>
                    <a:pt x="47" y="15457"/>
                  </a:cubicBezTo>
                  <a:cubicBezTo>
                    <a:pt x="268" y="17680"/>
                    <a:pt x="1260" y="19057"/>
                    <a:pt x="2858" y="19904"/>
                  </a:cubicBezTo>
                  <a:cubicBezTo>
                    <a:pt x="4456" y="20751"/>
                    <a:pt x="6660" y="21068"/>
                    <a:pt x="9194" y="20221"/>
                  </a:cubicBezTo>
                  <a:cubicBezTo>
                    <a:pt x="11729" y="19374"/>
                    <a:pt x="14594" y="17362"/>
                    <a:pt x="16523" y="15562"/>
                  </a:cubicBezTo>
                  <a:cubicBezTo>
                    <a:pt x="18451" y="13762"/>
                    <a:pt x="19443" y="12174"/>
                    <a:pt x="19554" y="10427"/>
                  </a:cubicBezTo>
                  <a:cubicBezTo>
                    <a:pt x="19664" y="8680"/>
                    <a:pt x="18892" y="6774"/>
                    <a:pt x="18176" y="5504"/>
                  </a:cubicBezTo>
                  <a:cubicBezTo>
                    <a:pt x="17460" y="4233"/>
                    <a:pt x="16798" y="3598"/>
                    <a:pt x="15917" y="3227"/>
                  </a:cubicBezTo>
                  <a:cubicBezTo>
                    <a:pt x="15035" y="2857"/>
                    <a:pt x="13933" y="2751"/>
                    <a:pt x="12721" y="3015"/>
                  </a:cubicBezTo>
                  <a:cubicBezTo>
                    <a:pt x="11509" y="3280"/>
                    <a:pt x="10186" y="3915"/>
                    <a:pt x="9525" y="4551"/>
                  </a:cubicBezTo>
                  <a:cubicBezTo>
                    <a:pt x="8864" y="5186"/>
                    <a:pt x="8864" y="5821"/>
                    <a:pt x="9415" y="7092"/>
                  </a:cubicBezTo>
                  <a:cubicBezTo>
                    <a:pt x="9966" y="8362"/>
                    <a:pt x="11068" y="10268"/>
                    <a:pt x="12611" y="12280"/>
                  </a:cubicBezTo>
                  <a:cubicBezTo>
                    <a:pt x="14154" y="14292"/>
                    <a:pt x="16137" y="16410"/>
                    <a:pt x="17680" y="17945"/>
                  </a:cubicBezTo>
                  <a:cubicBezTo>
                    <a:pt x="19223" y="19480"/>
                    <a:pt x="20325" y="20433"/>
                    <a:pt x="21427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793750" y="5089313"/>
              <a:ext cx="209583" cy="505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385" fill="norm" stroke="1" extrusionOk="0">
                  <a:moveTo>
                    <a:pt x="1258" y="144"/>
                  </a:moveTo>
                  <a:cubicBezTo>
                    <a:pt x="3565" y="-36"/>
                    <a:pt x="5872" y="-215"/>
                    <a:pt x="9122" y="726"/>
                  </a:cubicBezTo>
                  <a:cubicBezTo>
                    <a:pt x="12373" y="1667"/>
                    <a:pt x="16567" y="3729"/>
                    <a:pt x="18874" y="5700"/>
                  </a:cubicBezTo>
                  <a:cubicBezTo>
                    <a:pt x="21181" y="7672"/>
                    <a:pt x="21600" y="9554"/>
                    <a:pt x="18874" y="12064"/>
                  </a:cubicBezTo>
                  <a:cubicBezTo>
                    <a:pt x="16148" y="14573"/>
                    <a:pt x="10276" y="17710"/>
                    <a:pt x="6606" y="19368"/>
                  </a:cubicBezTo>
                  <a:cubicBezTo>
                    <a:pt x="2936" y="21026"/>
                    <a:pt x="1468" y="21206"/>
                    <a:pt x="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176110" y="5118099"/>
              <a:ext cx="16679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600" fill="norm" stroke="1" extrusionOk="0">
                  <a:moveTo>
                    <a:pt x="20506" y="0"/>
                  </a:moveTo>
                  <a:cubicBezTo>
                    <a:pt x="17383" y="0"/>
                    <a:pt x="14260" y="0"/>
                    <a:pt x="11007" y="991"/>
                  </a:cubicBezTo>
                  <a:cubicBezTo>
                    <a:pt x="7754" y="1983"/>
                    <a:pt x="4371" y="3965"/>
                    <a:pt x="2159" y="6574"/>
                  </a:cubicBezTo>
                  <a:cubicBezTo>
                    <a:pt x="-53" y="9183"/>
                    <a:pt x="-1094" y="12417"/>
                    <a:pt x="1639" y="15026"/>
                  </a:cubicBezTo>
                  <a:cubicBezTo>
                    <a:pt x="4371" y="17635"/>
                    <a:pt x="10877" y="19617"/>
                    <a:pt x="173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496094" y="654413"/>
              <a:ext cx="11707694" cy="3936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5" fill="norm" stroke="1" extrusionOk="0">
                  <a:moveTo>
                    <a:pt x="2892" y="4004"/>
                  </a:moveTo>
                  <a:cubicBezTo>
                    <a:pt x="2888" y="3923"/>
                    <a:pt x="2884" y="3842"/>
                    <a:pt x="2877" y="3778"/>
                  </a:cubicBezTo>
                  <a:cubicBezTo>
                    <a:pt x="2869" y="3714"/>
                    <a:pt x="2857" y="3668"/>
                    <a:pt x="2820" y="3639"/>
                  </a:cubicBezTo>
                  <a:cubicBezTo>
                    <a:pt x="2783" y="3610"/>
                    <a:pt x="2720" y="3598"/>
                    <a:pt x="2627" y="3627"/>
                  </a:cubicBezTo>
                  <a:cubicBezTo>
                    <a:pt x="2533" y="3656"/>
                    <a:pt x="2408" y="3726"/>
                    <a:pt x="2277" y="3795"/>
                  </a:cubicBezTo>
                  <a:cubicBezTo>
                    <a:pt x="2147" y="3865"/>
                    <a:pt x="2010" y="3935"/>
                    <a:pt x="1871" y="4004"/>
                  </a:cubicBezTo>
                  <a:cubicBezTo>
                    <a:pt x="1733" y="4074"/>
                    <a:pt x="1592" y="4144"/>
                    <a:pt x="1446" y="4231"/>
                  </a:cubicBezTo>
                  <a:cubicBezTo>
                    <a:pt x="1299" y="4318"/>
                    <a:pt x="1147" y="4423"/>
                    <a:pt x="1001" y="4562"/>
                  </a:cubicBezTo>
                  <a:cubicBezTo>
                    <a:pt x="854" y="4701"/>
                    <a:pt x="714" y="4875"/>
                    <a:pt x="579" y="5079"/>
                  </a:cubicBezTo>
                  <a:cubicBezTo>
                    <a:pt x="444" y="5282"/>
                    <a:pt x="315" y="5514"/>
                    <a:pt x="227" y="5781"/>
                  </a:cubicBezTo>
                  <a:cubicBezTo>
                    <a:pt x="140" y="6048"/>
                    <a:pt x="93" y="6350"/>
                    <a:pt x="65" y="6704"/>
                  </a:cubicBezTo>
                  <a:cubicBezTo>
                    <a:pt x="38" y="7059"/>
                    <a:pt x="30" y="7465"/>
                    <a:pt x="22" y="7883"/>
                  </a:cubicBezTo>
                  <a:cubicBezTo>
                    <a:pt x="15" y="8301"/>
                    <a:pt x="7" y="8731"/>
                    <a:pt x="3" y="9178"/>
                  </a:cubicBezTo>
                  <a:cubicBezTo>
                    <a:pt x="-1" y="9625"/>
                    <a:pt x="-1" y="10090"/>
                    <a:pt x="9" y="10531"/>
                  </a:cubicBezTo>
                  <a:cubicBezTo>
                    <a:pt x="19" y="10972"/>
                    <a:pt x="38" y="11390"/>
                    <a:pt x="61" y="11837"/>
                  </a:cubicBezTo>
                  <a:cubicBezTo>
                    <a:pt x="85" y="12284"/>
                    <a:pt x="112" y="12761"/>
                    <a:pt x="130" y="13167"/>
                  </a:cubicBezTo>
                  <a:cubicBezTo>
                    <a:pt x="147" y="13573"/>
                    <a:pt x="155" y="13910"/>
                    <a:pt x="165" y="14264"/>
                  </a:cubicBezTo>
                  <a:cubicBezTo>
                    <a:pt x="175" y="14619"/>
                    <a:pt x="186" y="14990"/>
                    <a:pt x="204" y="15356"/>
                  </a:cubicBezTo>
                  <a:cubicBezTo>
                    <a:pt x="222" y="15722"/>
                    <a:pt x="245" y="16082"/>
                    <a:pt x="280" y="16453"/>
                  </a:cubicBezTo>
                  <a:cubicBezTo>
                    <a:pt x="315" y="16825"/>
                    <a:pt x="362" y="17208"/>
                    <a:pt x="427" y="17493"/>
                  </a:cubicBezTo>
                  <a:cubicBezTo>
                    <a:pt x="491" y="17777"/>
                    <a:pt x="573" y="17963"/>
                    <a:pt x="667" y="18114"/>
                  </a:cubicBezTo>
                  <a:cubicBezTo>
                    <a:pt x="760" y="18265"/>
                    <a:pt x="866" y="18381"/>
                    <a:pt x="983" y="18463"/>
                  </a:cubicBezTo>
                  <a:cubicBezTo>
                    <a:pt x="1100" y="18544"/>
                    <a:pt x="1229" y="18590"/>
                    <a:pt x="1373" y="18613"/>
                  </a:cubicBezTo>
                  <a:cubicBezTo>
                    <a:pt x="1518" y="18637"/>
                    <a:pt x="1678" y="18637"/>
                    <a:pt x="1834" y="18631"/>
                  </a:cubicBezTo>
                  <a:cubicBezTo>
                    <a:pt x="1990" y="18625"/>
                    <a:pt x="2143" y="18613"/>
                    <a:pt x="2303" y="18608"/>
                  </a:cubicBezTo>
                  <a:cubicBezTo>
                    <a:pt x="2463" y="18602"/>
                    <a:pt x="2631" y="18602"/>
                    <a:pt x="2795" y="18602"/>
                  </a:cubicBezTo>
                  <a:cubicBezTo>
                    <a:pt x="2959" y="18602"/>
                    <a:pt x="3119" y="18602"/>
                    <a:pt x="3273" y="18602"/>
                  </a:cubicBezTo>
                  <a:cubicBezTo>
                    <a:pt x="3427" y="18602"/>
                    <a:pt x="3576" y="18602"/>
                    <a:pt x="3726" y="18613"/>
                  </a:cubicBezTo>
                  <a:cubicBezTo>
                    <a:pt x="3876" y="18625"/>
                    <a:pt x="4029" y="18648"/>
                    <a:pt x="4179" y="18672"/>
                  </a:cubicBezTo>
                  <a:cubicBezTo>
                    <a:pt x="4329" y="18695"/>
                    <a:pt x="4478" y="18718"/>
                    <a:pt x="4620" y="18735"/>
                  </a:cubicBezTo>
                  <a:cubicBezTo>
                    <a:pt x="4763" y="18753"/>
                    <a:pt x="4899" y="18764"/>
                    <a:pt x="5034" y="18776"/>
                  </a:cubicBezTo>
                  <a:cubicBezTo>
                    <a:pt x="5169" y="18788"/>
                    <a:pt x="5301" y="18799"/>
                    <a:pt x="5436" y="18811"/>
                  </a:cubicBezTo>
                  <a:cubicBezTo>
                    <a:pt x="5571" y="18823"/>
                    <a:pt x="5707" y="18834"/>
                    <a:pt x="5846" y="18846"/>
                  </a:cubicBezTo>
                  <a:cubicBezTo>
                    <a:pt x="5985" y="18857"/>
                    <a:pt x="6125" y="18869"/>
                    <a:pt x="6274" y="18892"/>
                  </a:cubicBezTo>
                  <a:cubicBezTo>
                    <a:pt x="6422" y="18915"/>
                    <a:pt x="6578" y="18950"/>
                    <a:pt x="6732" y="18979"/>
                  </a:cubicBezTo>
                  <a:cubicBezTo>
                    <a:pt x="6887" y="19008"/>
                    <a:pt x="7039" y="19032"/>
                    <a:pt x="7191" y="19066"/>
                  </a:cubicBezTo>
                  <a:cubicBezTo>
                    <a:pt x="7343" y="19101"/>
                    <a:pt x="7496" y="19148"/>
                    <a:pt x="7644" y="19188"/>
                  </a:cubicBezTo>
                  <a:cubicBezTo>
                    <a:pt x="7792" y="19229"/>
                    <a:pt x="7937" y="19264"/>
                    <a:pt x="8079" y="19299"/>
                  </a:cubicBezTo>
                  <a:cubicBezTo>
                    <a:pt x="8222" y="19333"/>
                    <a:pt x="8363" y="19368"/>
                    <a:pt x="8509" y="19403"/>
                  </a:cubicBezTo>
                  <a:cubicBezTo>
                    <a:pt x="8655" y="19438"/>
                    <a:pt x="8808" y="19473"/>
                    <a:pt x="8954" y="19502"/>
                  </a:cubicBezTo>
                  <a:cubicBezTo>
                    <a:pt x="9101" y="19531"/>
                    <a:pt x="9241" y="19554"/>
                    <a:pt x="9388" y="19572"/>
                  </a:cubicBezTo>
                  <a:cubicBezTo>
                    <a:pt x="9534" y="19589"/>
                    <a:pt x="9686" y="19601"/>
                    <a:pt x="9838" y="19618"/>
                  </a:cubicBezTo>
                  <a:cubicBezTo>
                    <a:pt x="9991" y="19635"/>
                    <a:pt x="10143" y="19659"/>
                    <a:pt x="10289" y="19682"/>
                  </a:cubicBezTo>
                  <a:cubicBezTo>
                    <a:pt x="10436" y="19705"/>
                    <a:pt x="10576" y="19728"/>
                    <a:pt x="10715" y="19752"/>
                  </a:cubicBezTo>
                  <a:cubicBezTo>
                    <a:pt x="10854" y="19775"/>
                    <a:pt x="10990" y="19798"/>
                    <a:pt x="11129" y="19821"/>
                  </a:cubicBezTo>
                  <a:cubicBezTo>
                    <a:pt x="11268" y="19844"/>
                    <a:pt x="11408" y="19868"/>
                    <a:pt x="11543" y="19897"/>
                  </a:cubicBezTo>
                  <a:cubicBezTo>
                    <a:pt x="11678" y="19926"/>
                    <a:pt x="11806" y="19961"/>
                    <a:pt x="11920" y="19995"/>
                  </a:cubicBezTo>
                  <a:cubicBezTo>
                    <a:pt x="12033" y="20030"/>
                    <a:pt x="12130" y="20065"/>
                    <a:pt x="12255" y="20106"/>
                  </a:cubicBezTo>
                  <a:cubicBezTo>
                    <a:pt x="12380" y="20146"/>
                    <a:pt x="12533" y="20193"/>
                    <a:pt x="12683" y="20251"/>
                  </a:cubicBezTo>
                  <a:cubicBezTo>
                    <a:pt x="12833" y="20309"/>
                    <a:pt x="12982" y="20379"/>
                    <a:pt x="13116" y="20437"/>
                  </a:cubicBezTo>
                  <a:cubicBezTo>
                    <a:pt x="13251" y="20495"/>
                    <a:pt x="13372" y="20541"/>
                    <a:pt x="13509" y="20599"/>
                  </a:cubicBezTo>
                  <a:cubicBezTo>
                    <a:pt x="13645" y="20657"/>
                    <a:pt x="13798" y="20727"/>
                    <a:pt x="13930" y="20785"/>
                  </a:cubicBezTo>
                  <a:cubicBezTo>
                    <a:pt x="14063" y="20843"/>
                    <a:pt x="14176" y="20890"/>
                    <a:pt x="14301" y="20936"/>
                  </a:cubicBezTo>
                  <a:cubicBezTo>
                    <a:pt x="14426" y="20983"/>
                    <a:pt x="14563" y="21029"/>
                    <a:pt x="14706" y="21087"/>
                  </a:cubicBezTo>
                  <a:cubicBezTo>
                    <a:pt x="14848" y="21145"/>
                    <a:pt x="14996" y="21215"/>
                    <a:pt x="15133" y="21273"/>
                  </a:cubicBezTo>
                  <a:cubicBezTo>
                    <a:pt x="15270" y="21331"/>
                    <a:pt x="15395" y="21377"/>
                    <a:pt x="15525" y="21418"/>
                  </a:cubicBezTo>
                  <a:cubicBezTo>
                    <a:pt x="15656" y="21459"/>
                    <a:pt x="15793" y="21493"/>
                    <a:pt x="15930" y="21523"/>
                  </a:cubicBezTo>
                  <a:cubicBezTo>
                    <a:pt x="16066" y="21552"/>
                    <a:pt x="16203" y="21575"/>
                    <a:pt x="16345" y="21586"/>
                  </a:cubicBezTo>
                  <a:cubicBezTo>
                    <a:pt x="16488" y="21598"/>
                    <a:pt x="16636" y="21598"/>
                    <a:pt x="16777" y="21586"/>
                  </a:cubicBezTo>
                  <a:cubicBezTo>
                    <a:pt x="16917" y="21575"/>
                    <a:pt x="17050" y="21552"/>
                    <a:pt x="17199" y="21511"/>
                  </a:cubicBezTo>
                  <a:cubicBezTo>
                    <a:pt x="17347" y="21470"/>
                    <a:pt x="17511" y="21412"/>
                    <a:pt x="17667" y="21343"/>
                  </a:cubicBezTo>
                  <a:cubicBezTo>
                    <a:pt x="17823" y="21273"/>
                    <a:pt x="17972" y="21192"/>
                    <a:pt x="18122" y="21099"/>
                  </a:cubicBezTo>
                  <a:cubicBezTo>
                    <a:pt x="18272" y="21006"/>
                    <a:pt x="18425" y="20901"/>
                    <a:pt x="18569" y="20785"/>
                  </a:cubicBezTo>
                  <a:cubicBezTo>
                    <a:pt x="18714" y="20669"/>
                    <a:pt x="18850" y="20541"/>
                    <a:pt x="18971" y="20419"/>
                  </a:cubicBezTo>
                  <a:cubicBezTo>
                    <a:pt x="19092" y="20297"/>
                    <a:pt x="19198" y="20181"/>
                    <a:pt x="19311" y="20048"/>
                  </a:cubicBezTo>
                  <a:cubicBezTo>
                    <a:pt x="19424" y="19914"/>
                    <a:pt x="19545" y="19763"/>
                    <a:pt x="19676" y="19618"/>
                  </a:cubicBezTo>
                  <a:cubicBezTo>
                    <a:pt x="19807" y="19473"/>
                    <a:pt x="19947" y="19333"/>
                    <a:pt x="20084" y="19194"/>
                  </a:cubicBezTo>
                  <a:cubicBezTo>
                    <a:pt x="20221" y="19055"/>
                    <a:pt x="20353" y="18915"/>
                    <a:pt x="20478" y="18741"/>
                  </a:cubicBezTo>
                  <a:cubicBezTo>
                    <a:pt x="20603" y="18567"/>
                    <a:pt x="20720" y="18358"/>
                    <a:pt x="20822" y="18108"/>
                  </a:cubicBezTo>
                  <a:cubicBezTo>
                    <a:pt x="20924" y="17859"/>
                    <a:pt x="21009" y="17568"/>
                    <a:pt x="21082" y="17261"/>
                  </a:cubicBezTo>
                  <a:cubicBezTo>
                    <a:pt x="21154" y="16953"/>
                    <a:pt x="21212" y="16628"/>
                    <a:pt x="21255" y="16250"/>
                  </a:cubicBezTo>
                  <a:cubicBezTo>
                    <a:pt x="21298" y="15873"/>
                    <a:pt x="21326" y="15443"/>
                    <a:pt x="21345" y="15025"/>
                  </a:cubicBezTo>
                  <a:cubicBezTo>
                    <a:pt x="21365" y="14607"/>
                    <a:pt x="21376" y="14201"/>
                    <a:pt x="21386" y="13777"/>
                  </a:cubicBezTo>
                  <a:cubicBezTo>
                    <a:pt x="21396" y="13353"/>
                    <a:pt x="21404" y="12912"/>
                    <a:pt x="21412" y="12476"/>
                  </a:cubicBezTo>
                  <a:cubicBezTo>
                    <a:pt x="21419" y="12041"/>
                    <a:pt x="21427" y="11611"/>
                    <a:pt x="21443" y="11175"/>
                  </a:cubicBezTo>
                  <a:cubicBezTo>
                    <a:pt x="21458" y="10740"/>
                    <a:pt x="21482" y="10299"/>
                    <a:pt x="21503" y="9869"/>
                  </a:cubicBezTo>
                  <a:cubicBezTo>
                    <a:pt x="21525" y="9439"/>
                    <a:pt x="21544" y="9021"/>
                    <a:pt x="21560" y="8603"/>
                  </a:cubicBezTo>
                  <a:cubicBezTo>
                    <a:pt x="21576" y="8185"/>
                    <a:pt x="21587" y="7767"/>
                    <a:pt x="21593" y="7355"/>
                  </a:cubicBezTo>
                  <a:cubicBezTo>
                    <a:pt x="21599" y="6943"/>
                    <a:pt x="21599" y="6536"/>
                    <a:pt x="21591" y="6130"/>
                  </a:cubicBezTo>
                  <a:cubicBezTo>
                    <a:pt x="21583" y="5723"/>
                    <a:pt x="21568" y="5317"/>
                    <a:pt x="21548" y="4939"/>
                  </a:cubicBezTo>
                  <a:cubicBezTo>
                    <a:pt x="21529" y="4562"/>
                    <a:pt x="21505" y="4213"/>
                    <a:pt x="21476" y="3842"/>
                  </a:cubicBezTo>
                  <a:cubicBezTo>
                    <a:pt x="21447" y="3470"/>
                    <a:pt x="21412" y="3075"/>
                    <a:pt x="21357" y="2686"/>
                  </a:cubicBezTo>
                  <a:cubicBezTo>
                    <a:pt x="21302" y="2297"/>
                    <a:pt x="21228" y="1914"/>
                    <a:pt x="21144" y="1583"/>
                  </a:cubicBezTo>
                  <a:cubicBezTo>
                    <a:pt x="21060" y="1252"/>
                    <a:pt x="20966" y="973"/>
                    <a:pt x="20865" y="747"/>
                  </a:cubicBezTo>
                  <a:cubicBezTo>
                    <a:pt x="20763" y="521"/>
                    <a:pt x="20654" y="346"/>
                    <a:pt x="20535" y="236"/>
                  </a:cubicBezTo>
                  <a:cubicBezTo>
                    <a:pt x="20416" y="126"/>
                    <a:pt x="20287" y="79"/>
                    <a:pt x="20143" y="50"/>
                  </a:cubicBezTo>
                  <a:cubicBezTo>
                    <a:pt x="19998" y="21"/>
                    <a:pt x="19838" y="10"/>
                    <a:pt x="19680" y="4"/>
                  </a:cubicBezTo>
                  <a:cubicBezTo>
                    <a:pt x="19522" y="-2"/>
                    <a:pt x="19366" y="-2"/>
                    <a:pt x="19207" y="10"/>
                  </a:cubicBezTo>
                  <a:cubicBezTo>
                    <a:pt x="19049" y="21"/>
                    <a:pt x="18889" y="44"/>
                    <a:pt x="18737" y="79"/>
                  </a:cubicBezTo>
                  <a:cubicBezTo>
                    <a:pt x="18585" y="114"/>
                    <a:pt x="18440" y="161"/>
                    <a:pt x="18292" y="213"/>
                  </a:cubicBezTo>
                  <a:cubicBezTo>
                    <a:pt x="18143" y="265"/>
                    <a:pt x="17991" y="323"/>
                    <a:pt x="17831" y="387"/>
                  </a:cubicBezTo>
                  <a:cubicBezTo>
                    <a:pt x="17671" y="451"/>
                    <a:pt x="17503" y="521"/>
                    <a:pt x="17335" y="590"/>
                  </a:cubicBezTo>
                  <a:cubicBezTo>
                    <a:pt x="17167" y="660"/>
                    <a:pt x="16999" y="730"/>
                    <a:pt x="16830" y="793"/>
                  </a:cubicBezTo>
                  <a:cubicBezTo>
                    <a:pt x="16660" y="857"/>
                    <a:pt x="16488" y="915"/>
                    <a:pt x="16332" y="962"/>
                  </a:cubicBezTo>
                  <a:cubicBezTo>
                    <a:pt x="16176" y="1008"/>
                    <a:pt x="16035" y="1043"/>
                    <a:pt x="15885" y="1084"/>
                  </a:cubicBezTo>
                  <a:cubicBezTo>
                    <a:pt x="15734" y="1124"/>
                    <a:pt x="15574" y="1171"/>
                    <a:pt x="15414" y="1217"/>
                  </a:cubicBezTo>
                  <a:cubicBezTo>
                    <a:pt x="15254" y="1264"/>
                    <a:pt x="15094" y="1310"/>
                    <a:pt x="14938" y="1357"/>
                  </a:cubicBezTo>
                  <a:cubicBezTo>
                    <a:pt x="14782" y="1403"/>
                    <a:pt x="14629" y="1450"/>
                    <a:pt x="14477" y="1502"/>
                  </a:cubicBezTo>
                  <a:cubicBezTo>
                    <a:pt x="14325" y="1554"/>
                    <a:pt x="14173" y="1612"/>
                    <a:pt x="14018" y="1670"/>
                  </a:cubicBezTo>
                  <a:cubicBezTo>
                    <a:pt x="13864" y="1728"/>
                    <a:pt x="13708" y="1786"/>
                    <a:pt x="13563" y="1850"/>
                  </a:cubicBezTo>
                  <a:cubicBezTo>
                    <a:pt x="13419" y="1914"/>
                    <a:pt x="13286" y="1984"/>
                    <a:pt x="13150" y="2048"/>
                  </a:cubicBezTo>
                  <a:cubicBezTo>
                    <a:pt x="13013" y="2112"/>
                    <a:pt x="12872" y="2170"/>
                    <a:pt x="12720" y="2233"/>
                  </a:cubicBezTo>
                  <a:cubicBezTo>
                    <a:pt x="12568" y="2297"/>
                    <a:pt x="12404" y="2367"/>
                    <a:pt x="12250" y="2425"/>
                  </a:cubicBezTo>
                  <a:cubicBezTo>
                    <a:pt x="12095" y="2483"/>
                    <a:pt x="11951" y="2530"/>
                    <a:pt x="11808" y="2570"/>
                  </a:cubicBezTo>
                  <a:cubicBezTo>
                    <a:pt x="11666" y="2611"/>
                    <a:pt x="11525" y="2646"/>
                    <a:pt x="11381" y="2669"/>
                  </a:cubicBezTo>
                  <a:cubicBezTo>
                    <a:pt x="11236" y="2692"/>
                    <a:pt x="11088" y="2704"/>
                    <a:pt x="10938" y="2715"/>
                  </a:cubicBezTo>
                  <a:cubicBezTo>
                    <a:pt x="10787" y="2727"/>
                    <a:pt x="10635" y="2739"/>
                    <a:pt x="10481" y="2750"/>
                  </a:cubicBezTo>
                  <a:cubicBezTo>
                    <a:pt x="10327" y="2762"/>
                    <a:pt x="10170" y="2773"/>
                    <a:pt x="10012" y="2779"/>
                  </a:cubicBezTo>
                  <a:cubicBezTo>
                    <a:pt x="9854" y="2785"/>
                    <a:pt x="9694" y="2785"/>
                    <a:pt x="9530" y="2785"/>
                  </a:cubicBezTo>
                  <a:cubicBezTo>
                    <a:pt x="9366" y="2785"/>
                    <a:pt x="9198" y="2785"/>
                    <a:pt x="9038" y="2779"/>
                  </a:cubicBezTo>
                  <a:cubicBezTo>
                    <a:pt x="8878" y="2773"/>
                    <a:pt x="8726" y="2762"/>
                    <a:pt x="8573" y="2756"/>
                  </a:cubicBezTo>
                  <a:cubicBezTo>
                    <a:pt x="8421" y="2750"/>
                    <a:pt x="8269" y="2750"/>
                    <a:pt x="8120" y="2750"/>
                  </a:cubicBezTo>
                  <a:cubicBezTo>
                    <a:pt x="7972" y="2750"/>
                    <a:pt x="7828" y="2750"/>
                    <a:pt x="7683" y="2750"/>
                  </a:cubicBezTo>
                  <a:cubicBezTo>
                    <a:pt x="7539" y="2750"/>
                    <a:pt x="7394" y="2750"/>
                    <a:pt x="7238" y="2756"/>
                  </a:cubicBezTo>
                  <a:cubicBezTo>
                    <a:pt x="7082" y="2762"/>
                    <a:pt x="6914" y="2773"/>
                    <a:pt x="6750" y="2779"/>
                  </a:cubicBezTo>
                  <a:cubicBezTo>
                    <a:pt x="6586" y="2785"/>
                    <a:pt x="6426" y="2785"/>
                    <a:pt x="6272" y="2791"/>
                  </a:cubicBezTo>
                  <a:cubicBezTo>
                    <a:pt x="6117" y="2797"/>
                    <a:pt x="5969" y="2808"/>
                    <a:pt x="5819" y="2814"/>
                  </a:cubicBezTo>
                  <a:cubicBezTo>
                    <a:pt x="5668" y="2820"/>
                    <a:pt x="5516" y="2820"/>
                    <a:pt x="5360" y="2820"/>
                  </a:cubicBezTo>
                  <a:cubicBezTo>
                    <a:pt x="5204" y="2820"/>
                    <a:pt x="5044" y="2820"/>
                    <a:pt x="4901" y="2832"/>
                  </a:cubicBezTo>
                  <a:cubicBezTo>
                    <a:pt x="4759" y="2843"/>
                    <a:pt x="4634" y="2866"/>
                    <a:pt x="4499" y="2890"/>
                  </a:cubicBezTo>
                  <a:cubicBezTo>
                    <a:pt x="4364" y="2913"/>
                    <a:pt x="4220" y="2936"/>
                    <a:pt x="4095" y="2953"/>
                  </a:cubicBezTo>
                  <a:cubicBezTo>
                    <a:pt x="3970" y="2971"/>
                    <a:pt x="3865" y="2983"/>
                    <a:pt x="3732" y="3006"/>
                  </a:cubicBezTo>
                  <a:cubicBezTo>
                    <a:pt x="3599" y="3029"/>
                    <a:pt x="3439" y="3064"/>
                    <a:pt x="3298" y="3157"/>
                  </a:cubicBezTo>
                  <a:cubicBezTo>
                    <a:pt x="3158" y="3250"/>
                    <a:pt x="3037" y="3401"/>
                    <a:pt x="2924" y="3528"/>
                  </a:cubicBezTo>
                  <a:cubicBezTo>
                    <a:pt x="2810" y="3656"/>
                    <a:pt x="2705" y="3761"/>
                    <a:pt x="2642" y="3824"/>
                  </a:cubicBezTo>
                  <a:cubicBezTo>
                    <a:pt x="2580" y="3888"/>
                    <a:pt x="2560" y="3912"/>
                    <a:pt x="2541" y="3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1895217" y="5112694"/>
              <a:ext cx="141017" cy="907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578" fill="norm" stroke="1" extrusionOk="0">
                  <a:moveTo>
                    <a:pt x="19574" y="1791"/>
                  </a:moveTo>
                  <a:cubicBezTo>
                    <a:pt x="19256" y="1287"/>
                    <a:pt x="18938" y="784"/>
                    <a:pt x="18144" y="456"/>
                  </a:cubicBezTo>
                  <a:cubicBezTo>
                    <a:pt x="17350" y="129"/>
                    <a:pt x="16080" y="-22"/>
                    <a:pt x="13856" y="3"/>
                  </a:cubicBezTo>
                  <a:cubicBezTo>
                    <a:pt x="11633" y="28"/>
                    <a:pt x="8456" y="230"/>
                    <a:pt x="5756" y="708"/>
                  </a:cubicBezTo>
                  <a:cubicBezTo>
                    <a:pt x="3056" y="1186"/>
                    <a:pt x="833" y="1942"/>
                    <a:pt x="197" y="3024"/>
                  </a:cubicBezTo>
                  <a:cubicBezTo>
                    <a:pt x="-438" y="4107"/>
                    <a:pt x="515" y="5516"/>
                    <a:pt x="2262" y="6675"/>
                  </a:cubicBezTo>
                  <a:cubicBezTo>
                    <a:pt x="4009" y="7833"/>
                    <a:pt x="6550" y="8739"/>
                    <a:pt x="9250" y="9947"/>
                  </a:cubicBezTo>
                  <a:cubicBezTo>
                    <a:pt x="11950" y="11156"/>
                    <a:pt x="14809" y="12666"/>
                    <a:pt x="16715" y="14051"/>
                  </a:cubicBezTo>
                  <a:cubicBezTo>
                    <a:pt x="18621" y="15435"/>
                    <a:pt x="19574" y="16694"/>
                    <a:pt x="20209" y="17575"/>
                  </a:cubicBezTo>
                  <a:cubicBezTo>
                    <a:pt x="20844" y="18456"/>
                    <a:pt x="21162" y="18960"/>
                    <a:pt x="21162" y="19363"/>
                  </a:cubicBezTo>
                  <a:cubicBezTo>
                    <a:pt x="21162" y="19765"/>
                    <a:pt x="20844" y="20068"/>
                    <a:pt x="19891" y="20294"/>
                  </a:cubicBezTo>
                  <a:cubicBezTo>
                    <a:pt x="18938" y="20521"/>
                    <a:pt x="17350" y="20672"/>
                    <a:pt x="14333" y="20873"/>
                  </a:cubicBezTo>
                  <a:cubicBezTo>
                    <a:pt x="11315" y="21075"/>
                    <a:pt x="6868" y="21326"/>
                    <a:pt x="2421" y="21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1890523" y="6150632"/>
              <a:ext cx="122947" cy="20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317" fill="norm" stroke="1" extrusionOk="0">
                  <a:moveTo>
                    <a:pt x="14342" y="1600"/>
                  </a:moveTo>
                  <a:cubicBezTo>
                    <a:pt x="12902" y="932"/>
                    <a:pt x="11462" y="264"/>
                    <a:pt x="10022" y="487"/>
                  </a:cubicBezTo>
                  <a:cubicBezTo>
                    <a:pt x="8582" y="710"/>
                    <a:pt x="7142" y="1823"/>
                    <a:pt x="5342" y="4495"/>
                  </a:cubicBezTo>
                  <a:cubicBezTo>
                    <a:pt x="3542" y="7167"/>
                    <a:pt x="1382" y="11398"/>
                    <a:pt x="482" y="14071"/>
                  </a:cubicBezTo>
                  <a:cubicBezTo>
                    <a:pt x="-418" y="16743"/>
                    <a:pt x="-58" y="17856"/>
                    <a:pt x="1562" y="18970"/>
                  </a:cubicBezTo>
                  <a:cubicBezTo>
                    <a:pt x="3182" y="20083"/>
                    <a:pt x="6062" y="21196"/>
                    <a:pt x="9302" y="21308"/>
                  </a:cubicBezTo>
                  <a:cubicBezTo>
                    <a:pt x="12542" y="21419"/>
                    <a:pt x="16142" y="20528"/>
                    <a:pt x="18302" y="18301"/>
                  </a:cubicBezTo>
                  <a:cubicBezTo>
                    <a:pt x="20462" y="16075"/>
                    <a:pt x="21182" y="12512"/>
                    <a:pt x="20822" y="9617"/>
                  </a:cubicBezTo>
                  <a:cubicBezTo>
                    <a:pt x="20462" y="6722"/>
                    <a:pt x="19022" y="4495"/>
                    <a:pt x="17402" y="2937"/>
                  </a:cubicBezTo>
                  <a:cubicBezTo>
                    <a:pt x="15782" y="1378"/>
                    <a:pt x="13982" y="487"/>
                    <a:pt x="12182" y="153"/>
                  </a:cubicBezTo>
                  <a:cubicBezTo>
                    <a:pt x="10382" y="-181"/>
                    <a:pt x="8582" y="42"/>
                    <a:pt x="7322" y="710"/>
                  </a:cubicBezTo>
                  <a:cubicBezTo>
                    <a:pt x="6062" y="1378"/>
                    <a:pt x="5342" y="2491"/>
                    <a:pt x="4622" y="3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1766854" y="4887383"/>
              <a:ext cx="232602" cy="13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77" fill="norm" stroke="1" extrusionOk="0">
                  <a:moveTo>
                    <a:pt x="13868" y="12109"/>
                  </a:moveTo>
                  <a:cubicBezTo>
                    <a:pt x="12895" y="12109"/>
                    <a:pt x="11922" y="12109"/>
                    <a:pt x="10560" y="13418"/>
                  </a:cubicBezTo>
                  <a:cubicBezTo>
                    <a:pt x="9198" y="14727"/>
                    <a:pt x="7446" y="17345"/>
                    <a:pt x="6084" y="18982"/>
                  </a:cubicBezTo>
                  <a:cubicBezTo>
                    <a:pt x="4722" y="20618"/>
                    <a:pt x="3749" y="21273"/>
                    <a:pt x="2776" y="21436"/>
                  </a:cubicBezTo>
                  <a:cubicBezTo>
                    <a:pt x="1803" y="21600"/>
                    <a:pt x="830" y="21273"/>
                    <a:pt x="343" y="20291"/>
                  </a:cubicBezTo>
                  <a:cubicBezTo>
                    <a:pt x="-143" y="19309"/>
                    <a:pt x="-143" y="17673"/>
                    <a:pt x="538" y="15709"/>
                  </a:cubicBezTo>
                  <a:cubicBezTo>
                    <a:pt x="1219" y="13745"/>
                    <a:pt x="2581" y="11455"/>
                    <a:pt x="4138" y="9655"/>
                  </a:cubicBezTo>
                  <a:cubicBezTo>
                    <a:pt x="5695" y="7855"/>
                    <a:pt x="7446" y="6545"/>
                    <a:pt x="9003" y="7364"/>
                  </a:cubicBezTo>
                  <a:cubicBezTo>
                    <a:pt x="10560" y="8182"/>
                    <a:pt x="11922" y="11127"/>
                    <a:pt x="12895" y="13255"/>
                  </a:cubicBezTo>
                  <a:cubicBezTo>
                    <a:pt x="13868" y="15382"/>
                    <a:pt x="14452" y="16691"/>
                    <a:pt x="15619" y="17018"/>
                  </a:cubicBezTo>
                  <a:cubicBezTo>
                    <a:pt x="16787" y="17345"/>
                    <a:pt x="18538" y="16691"/>
                    <a:pt x="19608" y="14727"/>
                  </a:cubicBezTo>
                  <a:cubicBezTo>
                    <a:pt x="20679" y="12764"/>
                    <a:pt x="21068" y="9491"/>
                    <a:pt x="21262" y="7036"/>
                  </a:cubicBezTo>
                  <a:cubicBezTo>
                    <a:pt x="21457" y="4582"/>
                    <a:pt x="21457" y="2945"/>
                    <a:pt x="20971" y="1800"/>
                  </a:cubicBezTo>
                  <a:cubicBezTo>
                    <a:pt x="20484" y="655"/>
                    <a:pt x="19511" y="0"/>
                    <a:pt x="18441" y="0"/>
                  </a:cubicBezTo>
                  <a:cubicBezTo>
                    <a:pt x="17371" y="0"/>
                    <a:pt x="16203" y="655"/>
                    <a:pt x="14841" y="3764"/>
                  </a:cubicBezTo>
                  <a:cubicBezTo>
                    <a:pt x="13479" y="6873"/>
                    <a:pt x="11922" y="12436"/>
                    <a:pt x="10365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2325046" y="5388969"/>
              <a:ext cx="386405" cy="42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269" fill="norm" stroke="1" extrusionOk="0">
                  <a:moveTo>
                    <a:pt x="6321" y="5770"/>
                  </a:moveTo>
                  <a:cubicBezTo>
                    <a:pt x="7619" y="5665"/>
                    <a:pt x="8917" y="5560"/>
                    <a:pt x="10216" y="4983"/>
                  </a:cubicBezTo>
                  <a:cubicBezTo>
                    <a:pt x="11514" y="4407"/>
                    <a:pt x="12813" y="3358"/>
                    <a:pt x="13521" y="2519"/>
                  </a:cubicBezTo>
                  <a:cubicBezTo>
                    <a:pt x="14229" y="1680"/>
                    <a:pt x="14347" y="1051"/>
                    <a:pt x="14170" y="579"/>
                  </a:cubicBezTo>
                  <a:cubicBezTo>
                    <a:pt x="13993" y="108"/>
                    <a:pt x="13521" y="-207"/>
                    <a:pt x="12045" y="160"/>
                  </a:cubicBezTo>
                  <a:cubicBezTo>
                    <a:pt x="10570" y="527"/>
                    <a:pt x="8091" y="1576"/>
                    <a:pt x="6026" y="3306"/>
                  </a:cubicBezTo>
                  <a:cubicBezTo>
                    <a:pt x="3960" y="5036"/>
                    <a:pt x="2308" y="7447"/>
                    <a:pt x="1304" y="9807"/>
                  </a:cubicBezTo>
                  <a:cubicBezTo>
                    <a:pt x="301" y="12166"/>
                    <a:pt x="-53" y="14473"/>
                    <a:pt x="6" y="16255"/>
                  </a:cubicBezTo>
                  <a:cubicBezTo>
                    <a:pt x="65" y="18038"/>
                    <a:pt x="537" y="19296"/>
                    <a:pt x="1540" y="20135"/>
                  </a:cubicBezTo>
                  <a:cubicBezTo>
                    <a:pt x="2544" y="20974"/>
                    <a:pt x="4078" y="21393"/>
                    <a:pt x="6911" y="21236"/>
                  </a:cubicBezTo>
                  <a:cubicBezTo>
                    <a:pt x="9744" y="21078"/>
                    <a:pt x="13875" y="20344"/>
                    <a:pt x="16531" y="19977"/>
                  </a:cubicBezTo>
                  <a:cubicBezTo>
                    <a:pt x="19186" y="19610"/>
                    <a:pt x="20367" y="19610"/>
                    <a:pt x="21547" y="19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2609850" y="5130800"/>
              <a:ext cx="12065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8" y="17280"/>
                    <a:pt x="8337" y="12960"/>
                    <a:pt x="11937" y="9360"/>
                  </a:cubicBezTo>
                  <a:cubicBezTo>
                    <a:pt x="15537" y="5760"/>
                    <a:pt x="1856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2806700" y="5011096"/>
              <a:ext cx="190500" cy="16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1481"/>
                  </a:moveTo>
                  <a:cubicBezTo>
                    <a:pt x="1200" y="1214"/>
                    <a:pt x="2400" y="948"/>
                    <a:pt x="3360" y="1481"/>
                  </a:cubicBezTo>
                  <a:cubicBezTo>
                    <a:pt x="4320" y="2014"/>
                    <a:pt x="5040" y="3348"/>
                    <a:pt x="5400" y="5748"/>
                  </a:cubicBezTo>
                  <a:cubicBezTo>
                    <a:pt x="5760" y="8148"/>
                    <a:pt x="5760" y="11614"/>
                    <a:pt x="5400" y="14148"/>
                  </a:cubicBezTo>
                  <a:cubicBezTo>
                    <a:pt x="5040" y="16681"/>
                    <a:pt x="4320" y="18281"/>
                    <a:pt x="3480" y="19481"/>
                  </a:cubicBezTo>
                  <a:cubicBezTo>
                    <a:pt x="2640" y="20681"/>
                    <a:pt x="1680" y="21481"/>
                    <a:pt x="1080" y="21214"/>
                  </a:cubicBezTo>
                  <a:cubicBezTo>
                    <a:pt x="480" y="20948"/>
                    <a:pt x="240" y="19614"/>
                    <a:pt x="960" y="17881"/>
                  </a:cubicBezTo>
                  <a:cubicBezTo>
                    <a:pt x="1680" y="16148"/>
                    <a:pt x="3360" y="14014"/>
                    <a:pt x="5400" y="11214"/>
                  </a:cubicBezTo>
                  <a:cubicBezTo>
                    <a:pt x="7440" y="8414"/>
                    <a:pt x="9840" y="4948"/>
                    <a:pt x="11520" y="2814"/>
                  </a:cubicBezTo>
                  <a:cubicBezTo>
                    <a:pt x="13200" y="681"/>
                    <a:pt x="14160" y="-119"/>
                    <a:pt x="14280" y="14"/>
                  </a:cubicBezTo>
                  <a:cubicBezTo>
                    <a:pt x="14400" y="148"/>
                    <a:pt x="13680" y="1214"/>
                    <a:pt x="13080" y="2548"/>
                  </a:cubicBezTo>
                  <a:cubicBezTo>
                    <a:pt x="12480" y="3881"/>
                    <a:pt x="12000" y="5481"/>
                    <a:pt x="12240" y="7481"/>
                  </a:cubicBezTo>
                  <a:cubicBezTo>
                    <a:pt x="12480" y="9481"/>
                    <a:pt x="13440" y="11881"/>
                    <a:pt x="15120" y="12548"/>
                  </a:cubicBezTo>
                  <a:cubicBezTo>
                    <a:pt x="16800" y="13214"/>
                    <a:pt x="19200" y="12148"/>
                    <a:pt x="21600" y="1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2952750" y="4812080"/>
              <a:ext cx="158750" cy="96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7" fill="norm" stroke="1" extrusionOk="0">
                  <a:moveTo>
                    <a:pt x="0" y="8537"/>
                  </a:moveTo>
                  <a:cubicBezTo>
                    <a:pt x="288" y="6239"/>
                    <a:pt x="576" y="3941"/>
                    <a:pt x="1440" y="2333"/>
                  </a:cubicBezTo>
                  <a:cubicBezTo>
                    <a:pt x="2304" y="724"/>
                    <a:pt x="3744" y="-195"/>
                    <a:pt x="5184" y="35"/>
                  </a:cubicBezTo>
                  <a:cubicBezTo>
                    <a:pt x="6624" y="265"/>
                    <a:pt x="8064" y="1643"/>
                    <a:pt x="8352" y="4401"/>
                  </a:cubicBezTo>
                  <a:cubicBezTo>
                    <a:pt x="8640" y="7158"/>
                    <a:pt x="7776" y="11294"/>
                    <a:pt x="7056" y="14511"/>
                  </a:cubicBezTo>
                  <a:cubicBezTo>
                    <a:pt x="6336" y="17728"/>
                    <a:pt x="5760" y="20026"/>
                    <a:pt x="6336" y="20716"/>
                  </a:cubicBezTo>
                  <a:cubicBezTo>
                    <a:pt x="6912" y="21405"/>
                    <a:pt x="8640" y="20486"/>
                    <a:pt x="11376" y="18877"/>
                  </a:cubicBezTo>
                  <a:cubicBezTo>
                    <a:pt x="14112" y="17269"/>
                    <a:pt x="17856" y="14971"/>
                    <a:pt x="21600" y="12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3084877" y="4762500"/>
              <a:ext cx="166324" cy="46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0" fill="norm" stroke="1" extrusionOk="0">
                  <a:moveTo>
                    <a:pt x="21485" y="0"/>
                  </a:moveTo>
                  <a:cubicBezTo>
                    <a:pt x="17931" y="2906"/>
                    <a:pt x="14376" y="5812"/>
                    <a:pt x="11095" y="9057"/>
                  </a:cubicBezTo>
                  <a:cubicBezTo>
                    <a:pt x="7814" y="12301"/>
                    <a:pt x="4807" y="15885"/>
                    <a:pt x="2893" y="18113"/>
                  </a:cubicBezTo>
                  <a:cubicBezTo>
                    <a:pt x="979" y="20341"/>
                    <a:pt x="158" y="21213"/>
                    <a:pt x="22" y="21406"/>
                  </a:cubicBezTo>
                  <a:cubicBezTo>
                    <a:pt x="-115" y="21600"/>
                    <a:pt x="432" y="21116"/>
                    <a:pt x="979" y="20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3244850" y="5014065"/>
              <a:ext cx="222250" cy="25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4453"/>
                  </a:moveTo>
                  <a:cubicBezTo>
                    <a:pt x="206" y="3568"/>
                    <a:pt x="411" y="2683"/>
                    <a:pt x="1543" y="1886"/>
                  </a:cubicBezTo>
                  <a:cubicBezTo>
                    <a:pt x="2674" y="1089"/>
                    <a:pt x="4731" y="381"/>
                    <a:pt x="6274" y="116"/>
                  </a:cubicBezTo>
                  <a:cubicBezTo>
                    <a:pt x="7817" y="-150"/>
                    <a:pt x="8846" y="27"/>
                    <a:pt x="9360" y="824"/>
                  </a:cubicBezTo>
                  <a:cubicBezTo>
                    <a:pt x="9874" y="1620"/>
                    <a:pt x="9874" y="3037"/>
                    <a:pt x="9257" y="5339"/>
                  </a:cubicBezTo>
                  <a:cubicBezTo>
                    <a:pt x="8640" y="7640"/>
                    <a:pt x="7406" y="10827"/>
                    <a:pt x="6069" y="13660"/>
                  </a:cubicBezTo>
                  <a:cubicBezTo>
                    <a:pt x="4731" y="16493"/>
                    <a:pt x="3291" y="18971"/>
                    <a:pt x="3189" y="20211"/>
                  </a:cubicBezTo>
                  <a:cubicBezTo>
                    <a:pt x="3086" y="21450"/>
                    <a:pt x="4320" y="21450"/>
                    <a:pt x="7097" y="21007"/>
                  </a:cubicBezTo>
                  <a:cubicBezTo>
                    <a:pt x="9874" y="20565"/>
                    <a:pt x="14194" y="19680"/>
                    <a:pt x="16869" y="19237"/>
                  </a:cubicBezTo>
                  <a:cubicBezTo>
                    <a:pt x="19543" y="18794"/>
                    <a:pt x="20571" y="18794"/>
                    <a:pt x="21600" y="18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3600450" y="5734050"/>
              <a:ext cx="1" cy="127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3860535" y="5286290"/>
              <a:ext cx="476515" cy="532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92" fill="norm" stroke="1" extrusionOk="0">
                  <a:moveTo>
                    <a:pt x="6578" y="15123"/>
                  </a:moveTo>
                  <a:cubicBezTo>
                    <a:pt x="6578" y="14700"/>
                    <a:pt x="6578" y="14276"/>
                    <a:pt x="6578" y="13768"/>
                  </a:cubicBezTo>
                  <a:cubicBezTo>
                    <a:pt x="6578" y="13260"/>
                    <a:pt x="6578" y="12667"/>
                    <a:pt x="6102" y="12370"/>
                  </a:cubicBezTo>
                  <a:cubicBezTo>
                    <a:pt x="5626" y="12074"/>
                    <a:pt x="4675" y="12074"/>
                    <a:pt x="3533" y="13048"/>
                  </a:cubicBezTo>
                  <a:cubicBezTo>
                    <a:pt x="2391" y="14022"/>
                    <a:pt x="1059" y="15970"/>
                    <a:pt x="441" y="17410"/>
                  </a:cubicBezTo>
                  <a:cubicBezTo>
                    <a:pt x="-178" y="18850"/>
                    <a:pt x="-83" y="19782"/>
                    <a:pt x="345" y="20460"/>
                  </a:cubicBezTo>
                  <a:cubicBezTo>
                    <a:pt x="774" y="21137"/>
                    <a:pt x="1535" y="21561"/>
                    <a:pt x="2677" y="21095"/>
                  </a:cubicBezTo>
                  <a:cubicBezTo>
                    <a:pt x="3818" y="20629"/>
                    <a:pt x="5341" y="19274"/>
                    <a:pt x="6388" y="17029"/>
                  </a:cubicBezTo>
                  <a:cubicBezTo>
                    <a:pt x="7434" y="14785"/>
                    <a:pt x="8005" y="11650"/>
                    <a:pt x="8291" y="8813"/>
                  </a:cubicBezTo>
                  <a:cubicBezTo>
                    <a:pt x="8576" y="5975"/>
                    <a:pt x="8576" y="3434"/>
                    <a:pt x="8481" y="1952"/>
                  </a:cubicBezTo>
                  <a:cubicBezTo>
                    <a:pt x="8386" y="469"/>
                    <a:pt x="8196" y="46"/>
                    <a:pt x="7958" y="3"/>
                  </a:cubicBezTo>
                  <a:cubicBezTo>
                    <a:pt x="7720" y="-39"/>
                    <a:pt x="7434" y="300"/>
                    <a:pt x="7196" y="1994"/>
                  </a:cubicBezTo>
                  <a:cubicBezTo>
                    <a:pt x="6959" y="3688"/>
                    <a:pt x="6768" y="6737"/>
                    <a:pt x="6768" y="9448"/>
                  </a:cubicBezTo>
                  <a:cubicBezTo>
                    <a:pt x="6768" y="12159"/>
                    <a:pt x="6959" y="14530"/>
                    <a:pt x="7101" y="15970"/>
                  </a:cubicBezTo>
                  <a:cubicBezTo>
                    <a:pt x="7244" y="17410"/>
                    <a:pt x="7339" y="17919"/>
                    <a:pt x="7482" y="18385"/>
                  </a:cubicBezTo>
                  <a:cubicBezTo>
                    <a:pt x="7625" y="18850"/>
                    <a:pt x="7815" y="19274"/>
                    <a:pt x="8005" y="19232"/>
                  </a:cubicBezTo>
                  <a:cubicBezTo>
                    <a:pt x="8196" y="19189"/>
                    <a:pt x="8386" y="18681"/>
                    <a:pt x="8719" y="17580"/>
                  </a:cubicBezTo>
                  <a:cubicBezTo>
                    <a:pt x="9052" y="16479"/>
                    <a:pt x="9528" y="14785"/>
                    <a:pt x="9908" y="13768"/>
                  </a:cubicBezTo>
                  <a:cubicBezTo>
                    <a:pt x="10289" y="12752"/>
                    <a:pt x="10574" y="12413"/>
                    <a:pt x="10955" y="12328"/>
                  </a:cubicBezTo>
                  <a:cubicBezTo>
                    <a:pt x="11336" y="12243"/>
                    <a:pt x="11811" y="12413"/>
                    <a:pt x="12287" y="12921"/>
                  </a:cubicBezTo>
                  <a:cubicBezTo>
                    <a:pt x="12763" y="13429"/>
                    <a:pt x="13239" y="14276"/>
                    <a:pt x="13477" y="15335"/>
                  </a:cubicBezTo>
                  <a:cubicBezTo>
                    <a:pt x="13715" y="16394"/>
                    <a:pt x="13715" y="17665"/>
                    <a:pt x="13619" y="18512"/>
                  </a:cubicBezTo>
                  <a:cubicBezTo>
                    <a:pt x="13524" y="19359"/>
                    <a:pt x="13334" y="19782"/>
                    <a:pt x="13048" y="20121"/>
                  </a:cubicBezTo>
                  <a:cubicBezTo>
                    <a:pt x="12763" y="20460"/>
                    <a:pt x="12382" y="20714"/>
                    <a:pt x="12192" y="20587"/>
                  </a:cubicBezTo>
                  <a:cubicBezTo>
                    <a:pt x="12002" y="20460"/>
                    <a:pt x="12002" y="19952"/>
                    <a:pt x="12715" y="18766"/>
                  </a:cubicBezTo>
                  <a:cubicBezTo>
                    <a:pt x="13429" y="17580"/>
                    <a:pt x="14856" y="15716"/>
                    <a:pt x="15713" y="14615"/>
                  </a:cubicBezTo>
                  <a:cubicBezTo>
                    <a:pt x="16569" y="13514"/>
                    <a:pt x="16855" y="13175"/>
                    <a:pt x="17188" y="12709"/>
                  </a:cubicBezTo>
                  <a:cubicBezTo>
                    <a:pt x="17521" y="12243"/>
                    <a:pt x="17901" y="11650"/>
                    <a:pt x="17996" y="11608"/>
                  </a:cubicBezTo>
                  <a:cubicBezTo>
                    <a:pt x="18092" y="11566"/>
                    <a:pt x="17901" y="12074"/>
                    <a:pt x="17663" y="13090"/>
                  </a:cubicBezTo>
                  <a:cubicBezTo>
                    <a:pt x="17426" y="14107"/>
                    <a:pt x="17140" y="15632"/>
                    <a:pt x="17283" y="16733"/>
                  </a:cubicBezTo>
                  <a:cubicBezTo>
                    <a:pt x="17426" y="17834"/>
                    <a:pt x="17996" y="18512"/>
                    <a:pt x="18758" y="18850"/>
                  </a:cubicBezTo>
                  <a:cubicBezTo>
                    <a:pt x="19519" y="19189"/>
                    <a:pt x="20470" y="19189"/>
                    <a:pt x="21422" y="19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4972049" y="5657850"/>
              <a:ext cx="336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40" y="0"/>
                    <a:pt x="7879" y="0"/>
                    <a:pt x="11479" y="3600"/>
                  </a:cubicBezTo>
                  <a:cubicBezTo>
                    <a:pt x="15079" y="7200"/>
                    <a:pt x="1834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4953000" y="5797550"/>
              <a:ext cx="29210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9" y="17280"/>
                    <a:pt x="9078" y="12960"/>
                    <a:pt x="12678" y="9360"/>
                  </a:cubicBezTo>
                  <a:cubicBezTo>
                    <a:pt x="16278" y="5760"/>
                    <a:pt x="1893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57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897808" y="2659433"/>
              <a:ext cx="5061576" cy="1915536"/>
            </a:xfrm>
            <a:prstGeom prst="rect">
              <a:avLst/>
            </a:prstGeom>
            <a:effectLst/>
          </p:spPr>
        </p:pic>
        <p:pic>
          <p:nvPicPr>
            <p:cNvPr id="257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464550" y="6216650"/>
              <a:ext cx="3448050" cy="215900"/>
            </a:xfrm>
            <a:prstGeom prst="rect">
              <a:avLst/>
            </a:prstGeom>
            <a:effectLst/>
          </p:spPr>
        </p:pic>
        <p:pic>
          <p:nvPicPr>
            <p:cNvPr id="258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045700" y="6060990"/>
              <a:ext cx="149507" cy="523960"/>
            </a:xfrm>
            <a:prstGeom prst="rect">
              <a:avLst/>
            </a:prstGeom>
            <a:effectLst/>
          </p:spPr>
        </p:pic>
        <p:pic>
          <p:nvPicPr>
            <p:cNvPr id="258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108688" y="6597650"/>
              <a:ext cx="248630" cy="326249"/>
            </a:xfrm>
            <a:prstGeom prst="rect">
              <a:avLst/>
            </a:prstGeom>
            <a:effectLst/>
          </p:spPr>
        </p:pic>
        <p:pic>
          <p:nvPicPr>
            <p:cNvPr id="258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356600" y="5157289"/>
              <a:ext cx="3752850" cy="1186362"/>
            </a:xfrm>
            <a:prstGeom prst="rect">
              <a:avLst/>
            </a:prstGeom>
            <a:effectLst/>
          </p:spPr>
        </p:pic>
        <p:pic>
          <p:nvPicPr>
            <p:cNvPr id="258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146077" y="5184722"/>
              <a:ext cx="115524" cy="1209729"/>
            </a:xfrm>
            <a:prstGeom prst="rect">
              <a:avLst/>
            </a:prstGeom>
            <a:effectLst/>
          </p:spPr>
        </p:pic>
        <p:pic>
          <p:nvPicPr>
            <p:cNvPr id="258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959850" y="5993836"/>
              <a:ext cx="273050" cy="356164"/>
            </a:xfrm>
            <a:prstGeom prst="rect">
              <a:avLst/>
            </a:prstGeom>
            <a:effectLst/>
          </p:spPr>
        </p:pic>
        <p:pic>
          <p:nvPicPr>
            <p:cNvPr id="259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163050" y="5770256"/>
              <a:ext cx="381000" cy="503544"/>
            </a:xfrm>
            <a:prstGeom prst="rect">
              <a:avLst/>
            </a:prstGeom>
            <a:effectLst/>
          </p:spPr>
        </p:pic>
        <p:pic>
          <p:nvPicPr>
            <p:cNvPr id="259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423399" y="5505450"/>
              <a:ext cx="400051" cy="762000"/>
            </a:xfrm>
            <a:prstGeom prst="rect">
              <a:avLst/>
            </a:prstGeom>
            <a:effectLst/>
          </p:spPr>
        </p:pic>
        <p:pic>
          <p:nvPicPr>
            <p:cNvPr id="259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772650" y="5364618"/>
              <a:ext cx="459317" cy="858382"/>
            </a:xfrm>
            <a:prstGeom prst="rect">
              <a:avLst/>
            </a:prstGeom>
            <a:effectLst/>
          </p:spPr>
        </p:pic>
        <p:pic>
          <p:nvPicPr>
            <p:cNvPr id="259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810750" y="5721350"/>
              <a:ext cx="330200" cy="666750"/>
            </a:xfrm>
            <a:prstGeom prst="rect">
              <a:avLst/>
            </a:prstGeom>
            <a:effectLst/>
          </p:spPr>
        </p:pic>
        <p:sp>
          <p:nvSpPr>
            <p:cNvPr id="2598" name="Line"/>
            <p:cNvSpPr/>
            <p:nvPr/>
          </p:nvSpPr>
          <p:spPr>
            <a:xfrm>
              <a:off x="10166350" y="6057900"/>
              <a:ext cx="31115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98" y="2520"/>
                    <a:pt x="4996" y="5040"/>
                    <a:pt x="8082" y="8370"/>
                  </a:cubicBezTo>
                  <a:cubicBezTo>
                    <a:pt x="11167" y="11700"/>
                    <a:pt x="14841" y="15840"/>
                    <a:pt x="17192" y="18180"/>
                  </a:cubicBezTo>
                  <a:cubicBezTo>
                    <a:pt x="19543" y="20520"/>
                    <a:pt x="20571" y="210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10172699" y="5873750"/>
              <a:ext cx="533401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14" y="2105"/>
                    <a:pt x="4629" y="4209"/>
                    <a:pt x="6900" y="6369"/>
                  </a:cubicBezTo>
                  <a:cubicBezTo>
                    <a:pt x="9171" y="8529"/>
                    <a:pt x="11400" y="10745"/>
                    <a:pt x="13714" y="13182"/>
                  </a:cubicBezTo>
                  <a:cubicBezTo>
                    <a:pt x="16029" y="15618"/>
                    <a:pt x="18429" y="18277"/>
                    <a:pt x="19757" y="19717"/>
                  </a:cubicBezTo>
                  <a:cubicBezTo>
                    <a:pt x="21086" y="21157"/>
                    <a:pt x="21343" y="213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10121900" y="5721350"/>
              <a:ext cx="812800" cy="50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9" y="180"/>
                    <a:pt x="1238" y="360"/>
                    <a:pt x="2559" y="1395"/>
                  </a:cubicBezTo>
                  <a:cubicBezTo>
                    <a:pt x="3881" y="2430"/>
                    <a:pt x="5906" y="4320"/>
                    <a:pt x="7819" y="6165"/>
                  </a:cubicBezTo>
                  <a:cubicBezTo>
                    <a:pt x="9731" y="8010"/>
                    <a:pt x="11531" y="9810"/>
                    <a:pt x="13359" y="11790"/>
                  </a:cubicBezTo>
                  <a:cubicBezTo>
                    <a:pt x="15188" y="13770"/>
                    <a:pt x="17044" y="15930"/>
                    <a:pt x="18422" y="17595"/>
                  </a:cubicBezTo>
                  <a:cubicBezTo>
                    <a:pt x="19800" y="19260"/>
                    <a:pt x="20700" y="204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10344150" y="5619750"/>
              <a:ext cx="730250" cy="57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52" y="1345"/>
                    <a:pt x="2504" y="2690"/>
                    <a:pt x="4163" y="4273"/>
                  </a:cubicBezTo>
                  <a:cubicBezTo>
                    <a:pt x="5823" y="5855"/>
                    <a:pt x="7889" y="7675"/>
                    <a:pt x="9798" y="9455"/>
                  </a:cubicBezTo>
                  <a:cubicBezTo>
                    <a:pt x="11708" y="11235"/>
                    <a:pt x="13461" y="12976"/>
                    <a:pt x="15214" y="14796"/>
                  </a:cubicBezTo>
                  <a:cubicBezTo>
                    <a:pt x="16967" y="16615"/>
                    <a:pt x="18720" y="18514"/>
                    <a:pt x="19784" y="19662"/>
                  </a:cubicBezTo>
                  <a:cubicBezTo>
                    <a:pt x="20849" y="20809"/>
                    <a:pt x="21224" y="212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10763250" y="5689600"/>
              <a:ext cx="641350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53" y="2093"/>
                    <a:pt x="3707" y="4186"/>
                    <a:pt x="5774" y="6321"/>
                  </a:cubicBezTo>
                  <a:cubicBezTo>
                    <a:pt x="7842" y="8456"/>
                    <a:pt x="10123" y="10633"/>
                    <a:pt x="12261" y="12642"/>
                  </a:cubicBezTo>
                  <a:cubicBezTo>
                    <a:pt x="14400" y="14651"/>
                    <a:pt x="16396" y="16493"/>
                    <a:pt x="17929" y="17958"/>
                  </a:cubicBezTo>
                  <a:cubicBezTo>
                    <a:pt x="19461" y="19423"/>
                    <a:pt x="20531" y="205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7585281" y="4591050"/>
              <a:ext cx="149019" cy="1917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21418" y="0"/>
                  </a:moveTo>
                  <a:cubicBezTo>
                    <a:pt x="20505" y="620"/>
                    <a:pt x="19593" y="1240"/>
                    <a:pt x="18528" y="1931"/>
                  </a:cubicBezTo>
                  <a:cubicBezTo>
                    <a:pt x="17463" y="2623"/>
                    <a:pt x="16246" y="3385"/>
                    <a:pt x="15181" y="4160"/>
                  </a:cubicBezTo>
                  <a:cubicBezTo>
                    <a:pt x="14117" y="4935"/>
                    <a:pt x="13204" y="5722"/>
                    <a:pt x="12139" y="6568"/>
                  </a:cubicBezTo>
                  <a:cubicBezTo>
                    <a:pt x="11074" y="7415"/>
                    <a:pt x="9857" y="8321"/>
                    <a:pt x="8793" y="9203"/>
                  </a:cubicBezTo>
                  <a:cubicBezTo>
                    <a:pt x="7728" y="10085"/>
                    <a:pt x="6815" y="10943"/>
                    <a:pt x="6055" y="11801"/>
                  </a:cubicBezTo>
                  <a:cubicBezTo>
                    <a:pt x="5294" y="12660"/>
                    <a:pt x="4686" y="13518"/>
                    <a:pt x="4077" y="14364"/>
                  </a:cubicBezTo>
                  <a:cubicBezTo>
                    <a:pt x="3469" y="15211"/>
                    <a:pt x="2860" y="16045"/>
                    <a:pt x="2252" y="16879"/>
                  </a:cubicBezTo>
                  <a:cubicBezTo>
                    <a:pt x="1643" y="17714"/>
                    <a:pt x="1035" y="18548"/>
                    <a:pt x="579" y="19275"/>
                  </a:cubicBezTo>
                  <a:cubicBezTo>
                    <a:pt x="122" y="20003"/>
                    <a:pt x="-182" y="20623"/>
                    <a:pt x="122" y="20992"/>
                  </a:cubicBezTo>
                  <a:cubicBezTo>
                    <a:pt x="426" y="21362"/>
                    <a:pt x="1339" y="21481"/>
                    <a:pt x="22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7454900" y="6457950"/>
              <a:ext cx="13970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7556500" y="6419850"/>
              <a:ext cx="17780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3840"/>
                    <a:pt x="11314" y="7680"/>
                    <a:pt x="7714" y="11280"/>
                  </a:cubicBezTo>
                  <a:cubicBezTo>
                    <a:pt x="4114" y="14880"/>
                    <a:pt x="2057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7061200" y="7067286"/>
              <a:ext cx="203200" cy="552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21600" y="1247"/>
                  </a:moveTo>
                  <a:cubicBezTo>
                    <a:pt x="18000" y="670"/>
                    <a:pt x="14400" y="93"/>
                    <a:pt x="11587" y="10"/>
                  </a:cubicBezTo>
                  <a:cubicBezTo>
                    <a:pt x="8775" y="-72"/>
                    <a:pt x="6750" y="340"/>
                    <a:pt x="5288" y="1288"/>
                  </a:cubicBezTo>
                  <a:cubicBezTo>
                    <a:pt x="3825" y="2236"/>
                    <a:pt x="2925" y="3720"/>
                    <a:pt x="3263" y="5410"/>
                  </a:cubicBezTo>
                  <a:cubicBezTo>
                    <a:pt x="3600" y="7101"/>
                    <a:pt x="5175" y="8997"/>
                    <a:pt x="7200" y="10810"/>
                  </a:cubicBezTo>
                  <a:cubicBezTo>
                    <a:pt x="9225" y="12624"/>
                    <a:pt x="11700" y="14355"/>
                    <a:pt x="12600" y="15839"/>
                  </a:cubicBezTo>
                  <a:cubicBezTo>
                    <a:pt x="13500" y="17323"/>
                    <a:pt x="12825" y="18560"/>
                    <a:pt x="11363" y="19426"/>
                  </a:cubicBezTo>
                  <a:cubicBezTo>
                    <a:pt x="9900" y="20291"/>
                    <a:pt x="7650" y="20786"/>
                    <a:pt x="5625" y="21075"/>
                  </a:cubicBezTo>
                  <a:cubicBezTo>
                    <a:pt x="3600" y="21363"/>
                    <a:pt x="1800" y="21446"/>
                    <a:pt x="900" y="21487"/>
                  </a:cubicBezTo>
                  <a:cubicBezTo>
                    <a:pt x="0" y="21528"/>
                    <a:pt x="0" y="21528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6927850" y="7778750"/>
              <a:ext cx="1651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7150950" y="7703493"/>
              <a:ext cx="153279" cy="10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031" fill="norm" stroke="1" extrusionOk="0">
                  <a:moveTo>
                    <a:pt x="11267" y="4991"/>
                  </a:moveTo>
                  <a:cubicBezTo>
                    <a:pt x="9807" y="6287"/>
                    <a:pt x="8348" y="7583"/>
                    <a:pt x="7326" y="9311"/>
                  </a:cubicBezTo>
                  <a:cubicBezTo>
                    <a:pt x="6305" y="11039"/>
                    <a:pt x="5721" y="13199"/>
                    <a:pt x="4553" y="15143"/>
                  </a:cubicBezTo>
                  <a:cubicBezTo>
                    <a:pt x="3386" y="17087"/>
                    <a:pt x="1634" y="18815"/>
                    <a:pt x="759" y="18599"/>
                  </a:cubicBezTo>
                  <a:cubicBezTo>
                    <a:pt x="-117" y="18383"/>
                    <a:pt x="-117" y="16223"/>
                    <a:pt x="175" y="14063"/>
                  </a:cubicBezTo>
                  <a:cubicBezTo>
                    <a:pt x="467" y="11903"/>
                    <a:pt x="1051" y="9743"/>
                    <a:pt x="2072" y="8015"/>
                  </a:cubicBezTo>
                  <a:cubicBezTo>
                    <a:pt x="3094" y="6287"/>
                    <a:pt x="4553" y="4991"/>
                    <a:pt x="5867" y="4991"/>
                  </a:cubicBezTo>
                  <a:cubicBezTo>
                    <a:pt x="7180" y="4991"/>
                    <a:pt x="8348" y="6287"/>
                    <a:pt x="9369" y="9095"/>
                  </a:cubicBezTo>
                  <a:cubicBezTo>
                    <a:pt x="10391" y="11903"/>
                    <a:pt x="11267" y="16223"/>
                    <a:pt x="12434" y="18599"/>
                  </a:cubicBezTo>
                  <a:cubicBezTo>
                    <a:pt x="13602" y="20975"/>
                    <a:pt x="15061" y="21407"/>
                    <a:pt x="16229" y="20759"/>
                  </a:cubicBezTo>
                  <a:cubicBezTo>
                    <a:pt x="17397" y="20111"/>
                    <a:pt x="18272" y="18383"/>
                    <a:pt x="19002" y="16439"/>
                  </a:cubicBezTo>
                  <a:cubicBezTo>
                    <a:pt x="19732" y="14495"/>
                    <a:pt x="20315" y="12335"/>
                    <a:pt x="20753" y="9959"/>
                  </a:cubicBezTo>
                  <a:cubicBezTo>
                    <a:pt x="21191" y="7583"/>
                    <a:pt x="21483" y="4991"/>
                    <a:pt x="20315" y="3047"/>
                  </a:cubicBezTo>
                  <a:cubicBezTo>
                    <a:pt x="19148" y="1103"/>
                    <a:pt x="16521" y="-193"/>
                    <a:pt x="14769" y="23"/>
                  </a:cubicBezTo>
                  <a:cubicBezTo>
                    <a:pt x="13018" y="239"/>
                    <a:pt x="12142" y="1967"/>
                    <a:pt x="11267" y="3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7088716" y="6767159"/>
              <a:ext cx="118543" cy="116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0799" fill="norm" stroke="1" extrusionOk="0">
                  <a:moveTo>
                    <a:pt x="10989" y="11716"/>
                  </a:moveTo>
                  <a:cubicBezTo>
                    <a:pt x="10611" y="9822"/>
                    <a:pt x="10232" y="7927"/>
                    <a:pt x="8905" y="6601"/>
                  </a:cubicBezTo>
                  <a:cubicBezTo>
                    <a:pt x="7579" y="5274"/>
                    <a:pt x="5305" y="4516"/>
                    <a:pt x="3789" y="5085"/>
                  </a:cubicBezTo>
                  <a:cubicBezTo>
                    <a:pt x="2274" y="5653"/>
                    <a:pt x="1516" y="7548"/>
                    <a:pt x="947" y="9632"/>
                  </a:cubicBezTo>
                  <a:cubicBezTo>
                    <a:pt x="379" y="11716"/>
                    <a:pt x="0" y="13990"/>
                    <a:pt x="0" y="16074"/>
                  </a:cubicBezTo>
                  <a:cubicBezTo>
                    <a:pt x="0" y="18158"/>
                    <a:pt x="379" y="20053"/>
                    <a:pt x="3221" y="20622"/>
                  </a:cubicBezTo>
                  <a:cubicBezTo>
                    <a:pt x="6063" y="21190"/>
                    <a:pt x="11368" y="20432"/>
                    <a:pt x="14968" y="17779"/>
                  </a:cubicBezTo>
                  <a:cubicBezTo>
                    <a:pt x="18568" y="15127"/>
                    <a:pt x="20463" y="10579"/>
                    <a:pt x="21032" y="7358"/>
                  </a:cubicBezTo>
                  <a:cubicBezTo>
                    <a:pt x="21600" y="4137"/>
                    <a:pt x="20842" y="2243"/>
                    <a:pt x="19516" y="1106"/>
                  </a:cubicBezTo>
                  <a:cubicBezTo>
                    <a:pt x="18189" y="-31"/>
                    <a:pt x="16295" y="-410"/>
                    <a:pt x="14400" y="537"/>
                  </a:cubicBezTo>
                  <a:cubicBezTo>
                    <a:pt x="12505" y="1485"/>
                    <a:pt x="10611" y="3758"/>
                    <a:pt x="8716" y="6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7607300" y="7036316"/>
              <a:ext cx="38100" cy="209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3835"/>
                  </a:moveTo>
                  <a:cubicBezTo>
                    <a:pt x="3600" y="2107"/>
                    <a:pt x="7200" y="379"/>
                    <a:pt x="9600" y="55"/>
                  </a:cubicBezTo>
                  <a:cubicBezTo>
                    <a:pt x="12000" y="-269"/>
                    <a:pt x="13200" y="811"/>
                    <a:pt x="15000" y="3835"/>
                  </a:cubicBezTo>
                  <a:cubicBezTo>
                    <a:pt x="16800" y="6859"/>
                    <a:pt x="19200" y="11827"/>
                    <a:pt x="20400" y="15067"/>
                  </a:cubicBezTo>
                  <a:cubicBezTo>
                    <a:pt x="21600" y="18307"/>
                    <a:pt x="21600" y="19819"/>
                    <a:pt x="2160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7499350" y="7315200"/>
              <a:ext cx="2921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39" y="0"/>
                    <a:pt x="9078" y="0"/>
                    <a:pt x="12678" y="3600"/>
                  </a:cubicBezTo>
                  <a:cubicBezTo>
                    <a:pt x="16278" y="7200"/>
                    <a:pt x="18939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7505700" y="7397749"/>
              <a:ext cx="292100" cy="31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12789"/>
                  </a:moveTo>
                  <a:cubicBezTo>
                    <a:pt x="1409" y="15347"/>
                    <a:pt x="2817" y="17905"/>
                    <a:pt x="3835" y="19468"/>
                  </a:cubicBezTo>
                  <a:cubicBezTo>
                    <a:pt x="4852" y="21032"/>
                    <a:pt x="5478" y="21600"/>
                    <a:pt x="5791" y="21316"/>
                  </a:cubicBezTo>
                  <a:cubicBezTo>
                    <a:pt x="6104" y="21032"/>
                    <a:pt x="6104" y="19895"/>
                    <a:pt x="5478" y="17337"/>
                  </a:cubicBezTo>
                  <a:cubicBezTo>
                    <a:pt x="4852" y="14779"/>
                    <a:pt x="3600" y="10800"/>
                    <a:pt x="2896" y="8242"/>
                  </a:cubicBezTo>
                  <a:cubicBezTo>
                    <a:pt x="2191" y="5684"/>
                    <a:pt x="2035" y="4547"/>
                    <a:pt x="2817" y="3553"/>
                  </a:cubicBezTo>
                  <a:cubicBezTo>
                    <a:pt x="3600" y="2558"/>
                    <a:pt x="5322" y="1705"/>
                    <a:pt x="8609" y="1137"/>
                  </a:cubicBezTo>
                  <a:cubicBezTo>
                    <a:pt x="11896" y="568"/>
                    <a:pt x="16748" y="2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7600950" y="7531099"/>
              <a:ext cx="95250" cy="10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0" y="0"/>
                  </a:moveTo>
                  <a:cubicBezTo>
                    <a:pt x="2400" y="432"/>
                    <a:pt x="4800" y="864"/>
                    <a:pt x="6720" y="1944"/>
                  </a:cubicBezTo>
                  <a:cubicBezTo>
                    <a:pt x="8640" y="3024"/>
                    <a:pt x="10080" y="4752"/>
                    <a:pt x="10800" y="6696"/>
                  </a:cubicBezTo>
                  <a:cubicBezTo>
                    <a:pt x="11520" y="8640"/>
                    <a:pt x="11520" y="10800"/>
                    <a:pt x="9840" y="13392"/>
                  </a:cubicBezTo>
                  <a:cubicBezTo>
                    <a:pt x="8160" y="15984"/>
                    <a:pt x="4800" y="19008"/>
                    <a:pt x="4320" y="20304"/>
                  </a:cubicBezTo>
                  <a:cubicBezTo>
                    <a:pt x="3840" y="21600"/>
                    <a:pt x="6240" y="21168"/>
                    <a:pt x="9600" y="20520"/>
                  </a:cubicBezTo>
                  <a:cubicBezTo>
                    <a:pt x="12960" y="19872"/>
                    <a:pt x="17280" y="19008"/>
                    <a:pt x="21600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7715249" y="7543800"/>
              <a:ext cx="381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7797800" y="7524750"/>
              <a:ext cx="1905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7645400" y="7493000"/>
              <a:ext cx="222250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000"/>
                    <a:pt x="8229" y="10400"/>
                    <a:pt x="11829" y="6800"/>
                  </a:cubicBezTo>
                  <a:cubicBezTo>
                    <a:pt x="15429" y="3200"/>
                    <a:pt x="18514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8204200" y="7353300"/>
              <a:ext cx="190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8337550" y="7366000"/>
              <a:ext cx="1" cy="635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8432800" y="7378700"/>
              <a:ext cx="127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8712200" y="7264400"/>
              <a:ext cx="1143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8712200" y="7385049"/>
              <a:ext cx="1333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9016708" y="7034591"/>
              <a:ext cx="171743" cy="636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569" fill="norm" stroke="1" extrusionOk="0">
                  <a:moveTo>
                    <a:pt x="21115" y="1763"/>
                  </a:moveTo>
                  <a:cubicBezTo>
                    <a:pt x="20595" y="1332"/>
                    <a:pt x="20074" y="902"/>
                    <a:pt x="19293" y="579"/>
                  </a:cubicBezTo>
                  <a:cubicBezTo>
                    <a:pt x="18513" y="256"/>
                    <a:pt x="17472" y="41"/>
                    <a:pt x="15390" y="5"/>
                  </a:cubicBezTo>
                  <a:cubicBezTo>
                    <a:pt x="13308" y="-31"/>
                    <a:pt x="10185" y="113"/>
                    <a:pt x="7322" y="758"/>
                  </a:cubicBezTo>
                  <a:cubicBezTo>
                    <a:pt x="4460" y="1404"/>
                    <a:pt x="1857" y="2552"/>
                    <a:pt x="686" y="4059"/>
                  </a:cubicBezTo>
                  <a:cubicBezTo>
                    <a:pt x="-485" y="5566"/>
                    <a:pt x="-225" y="7432"/>
                    <a:pt x="1987" y="9406"/>
                  </a:cubicBezTo>
                  <a:cubicBezTo>
                    <a:pt x="4199" y="11379"/>
                    <a:pt x="8363" y="13460"/>
                    <a:pt x="10835" y="15039"/>
                  </a:cubicBezTo>
                  <a:cubicBezTo>
                    <a:pt x="13308" y="16618"/>
                    <a:pt x="14088" y="17694"/>
                    <a:pt x="12397" y="18699"/>
                  </a:cubicBezTo>
                  <a:cubicBezTo>
                    <a:pt x="10705" y="19703"/>
                    <a:pt x="6542" y="20636"/>
                    <a:pt x="2378" y="21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8964083" y="7727950"/>
              <a:ext cx="128459" cy="180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386" fill="norm" stroke="1" extrusionOk="0">
                  <a:moveTo>
                    <a:pt x="8571" y="7535"/>
                  </a:moveTo>
                  <a:cubicBezTo>
                    <a:pt x="6857" y="7535"/>
                    <a:pt x="5143" y="7535"/>
                    <a:pt x="3429" y="9544"/>
                  </a:cubicBezTo>
                  <a:cubicBezTo>
                    <a:pt x="1714" y="11553"/>
                    <a:pt x="0" y="15572"/>
                    <a:pt x="0" y="18084"/>
                  </a:cubicBezTo>
                  <a:cubicBezTo>
                    <a:pt x="0" y="20595"/>
                    <a:pt x="1714" y="21600"/>
                    <a:pt x="5657" y="21349"/>
                  </a:cubicBezTo>
                  <a:cubicBezTo>
                    <a:pt x="9600" y="21098"/>
                    <a:pt x="15771" y="19591"/>
                    <a:pt x="18686" y="16828"/>
                  </a:cubicBezTo>
                  <a:cubicBezTo>
                    <a:pt x="21600" y="14065"/>
                    <a:pt x="21257" y="10047"/>
                    <a:pt x="19200" y="7033"/>
                  </a:cubicBezTo>
                  <a:cubicBezTo>
                    <a:pt x="17143" y="4019"/>
                    <a:pt x="13371" y="2009"/>
                    <a:pt x="9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8899805" y="6858000"/>
              <a:ext cx="172229" cy="80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151" fill="norm" stroke="1" extrusionOk="0">
                  <a:moveTo>
                    <a:pt x="8163" y="0"/>
                  </a:moveTo>
                  <a:cubicBezTo>
                    <a:pt x="7122" y="4985"/>
                    <a:pt x="6081" y="9969"/>
                    <a:pt x="4780" y="13292"/>
                  </a:cubicBezTo>
                  <a:cubicBezTo>
                    <a:pt x="3478" y="16615"/>
                    <a:pt x="1917" y="18277"/>
                    <a:pt x="1006" y="17446"/>
                  </a:cubicBezTo>
                  <a:cubicBezTo>
                    <a:pt x="95" y="16615"/>
                    <a:pt x="-165" y="13292"/>
                    <a:pt x="95" y="10523"/>
                  </a:cubicBezTo>
                  <a:cubicBezTo>
                    <a:pt x="355" y="7754"/>
                    <a:pt x="1136" y="5538"/>
                    <a:pt x="2177" y="4431"/>
                  </a:cubicBezTo>
                  <a:cubicBezTo>
                    <a:pt x="3218" y="3323"/>
                    <a:pt x="4519" y="3323"/>
                    <a:pt x="6081" y="5815"/>
                  </a:cubicBezTo>
                  <a:cubicBezTo>
                    <a:pt x="7642" y="8308"/>
                    <a:pt x="9464" y="13292"/>
                    <a:pt x="11025" y="16615"/>
                  </a:cubicBezTo>
                  <a:cubicBezTo>
                    <a:pt x="12587" y="19938"/>
                    <a:pt x="13888" y="21600"/>
                    <a:pt x="15580" y="21046"/>
                  </a:cubicBezTo>
                  <a:cubicBezTo>
                    <a:pt x="17271" y="20492"/>
                    <a:pt x="19353" y="17723"/>
                    <a:pt x="20394" y="14954"/>
                  </a:cubicBezTo>
                  <a:cubicBezTo>
                    <a:pt x="21435" y="12185"/>
                    <a:pt x="21435" y="9415"/>
                    <a:pt x="20394" y="6369"/>
                  </a:cubicBezTo>
                  <a:cubicBezTo>
                    <a:pt x="19353" y="3323"/>
                    <a:pt x="17271" y="0"/>
                    <a:pt x="14799" y="0"/>
                  </a:cubicBezTo>
                  <a:cubicBezTo>
                    <a:pt x="12327" y="0"/>
                    <a:pt x="9464" y="3323"/>
                    <a:pt x="7902" y="6369"/>
                  </a:cubicBezTo>
                  <a:cubicBezTo>
                    <a:pt x="6341" y="9415"/>
                    <a:pt x="6081" y="12185"/>
                    <a:pt x="5821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9366250" y="7124700"/>
              <a:ext cx="635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9245600" y="7373292"/>
              <a:ext cx="184150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4717" y="10932"/>
                    <a:pt x="9434" y="1332"/>
                    <a:pt x="13034" y="132"/>
                  </a:cubicBezTo>
                  <a:cubicBezTo>
                    <a:pt x="16634" y="-1068"/>
                    <a:pt x="19117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9213850" y="7426049"/>
              <a:ext cx="292100" cy="29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13577"/>
                  </a:moveTo>
                  <a:cubicBezTo>
                    <a:pt x="626" y="15569"/>
                    <a:pt x="1252" y="17560"/>
                    <a:pt x="1957" y="19015"/>
                  </a:cubicBezTo>
                  <a:cubicBezTo>
                    <a:pt x="2661" y="20471"/>
                    <a:pt x="3443" y="21390"/>
                    <a:pt x="3913" y="21466"/>
                  </a:cubicBezTo>
                  <a:cubicBezTo>
                    <a:pt x="4383" y="21543"/>
                    <a:pt x="4539" y="20777"/>
                    <a:pt x="4461" y="18020"/>
                  </a:cubicBezTo>
                  <a:cubicBezTo>
                    <a:pt x="4383" y="15262"/>
                    <a:pt x="4070" y="10513"/>
                    <a:pt x="3835" y="7756"/>
                  </a:cubicBezTo>
                  <a:cubicBezTo>
                    <a:pt x="3600" y="4998"/>
                    <a:pt x="3443" y="4232"/>
                    <a:pt x="3365" y="3466"/>
                  </a:cubicBezTo>
                  <a:cubicBezTo>
                    <a:pt x="3287" y="2700"/>
                    <a:pt x="3287" y="1934"/>
                    <a:pt x="3678" y="1398"/>
                  </a:cubicBezTo>
                  <a:cubicBezTo>
                    <a:pt x="4070" y="862"/>
                    <a:pt x="4852" y="556"/>
                    <a:pt x="7513" y="326"/>
                  </a:cubicBezTo>
                  <a:cubicBezTo>
                    <a:pt x="10174" y="96"/>
                    <a:pt x="14713" y="-57"/>
                    <a:pt x="17374" y="20"/>
                  </a:cubicBezTo>
                  <a:cubicBezTo>
                    <a:pt x="20035" y="96"/>
                    <a:pt x="20817" y="403"/>
                    <a:pt x="21600" y="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9290050" y="7573433"/>
              <a:ext cx="127000" cy="8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07"/>
                  </a:moveTo>
                  <a:cubicBezTo>
                    <a:pt x="1800" y="1054"/>
                    <a:pt x="3600" y="0"/>
                    <a:pt x="5400" y="0"/>
                  </a:cubicBezTo>
                  <a:cubicBezTo>
                    <a:pt x="7200" y="0"/>
                    <a:pt x="9000" y="1054"/>
                    <a:pt x="10080" y="2898"/>
                  </a:cubicBezTo>
                  <a:cubicBezTo>
                    <a:pt x="11160" y="4741"/>
                    <a:pt x="11520" y="7376"/>
                    <a:pt x="10800" y="10273"/>
                  </a:cubicBezTo>
                  <a:cubicBezTo>
                    <a:pt x="10080" y="13171"/>
                    <a:pt x="8280" y="16332"/>
                    <a:pt x="6480" y="18439"/>
                  </a:cubicBezTo>
                  <a:cubicBezTo>
                    <a:pt x="4680" y="20546"/>
                    <a:pt x="2880" y="21600"/>
                    <a:pt x="3060" y="21600"/>
                  </a:cubicBezTo>
                  <a:cubicBezTo>
                    <a:pt x="3240" y="21600"/>
                    <a:pt x="5400" y="20546"/>
                    <a:pt x="8820" y="19229"/>
                  </a:cubicBezTo>
                  <a:cubicBezTo>
                    <a:pt x="12240" y="17912"/>
                    <a:pt x="16920" y="16332"/>
                    <a:pt x="21600" y="14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9437043" y="7556500"/>
              <a:ext cx="49858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21199" y="0"/>
                  </a:moveTo>
                  <a:cubicBezTo>
                    <a:pt x="15799" y="3032"/>
                    <a:pt x="10399" y="6063"/>
                    <a:pt x="6349" y="9095"/>
                  </a:cubicBezTo>
                  <a:cubicBezTo>
                    <a:pt x="2299" y="12126"/>
                    <a:pt x="-401" y="15158"/>
                    <a:pt x="49" y="17242"/>
                  </a:cubicBezTo>
                  <a:cubicBezTo>
                    <a:pt x="499" y="19326"/>
                    <a:pt x="4099" y="20463"/>
                    <a:pt x="76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9474200" y="7543800"/>
              <a:ext cx="508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9423399" y="7524750"/>
              <a:ext cx="1714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9200"/>
                    <a:pt x="8533" y="16800"/>
                    <a:pt x="12133" y="13200"/>
                  </a:cubicBezTo>
                  <a:cubicBezTo>
                    <a:pt x="15733" y="9600"/>
                    <a:pt x="1866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9702800" y="7404099"/>
              <a:ext cx="571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4400"/>
                    <a:pt x="6400" y="7200"/>
                    <a:pt x="10000" y="3600"/>
                  </a:cubicBezTo>
                  <a:cubicBezTo>
                    <a:pt x="13600" y="0"/>
                    <a:pt x="17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9836150" y="7397750"/>
              <a:ext cx="444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10052050" y="7385050"/>
              <a:ext cx="127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6553601" y="6585479"/>
              <a:ext cx="1960802" cy="147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04" fill="norm" stroke="1" extrusionOk="0">
                  <a:moveTo>
                    <a:pt x="21340" y="7675"/>
                  </a:moveTo>
                  <a:cubicBezTo>
                    <a:pt x="21433" y="7274"/>
                    <a:pt x="21526" y="6873"/>
                    <a:pt x="21537" y="6611"/>
                  </a:cubicBezTo>
                  <a:cubicBezTo>
                    <a:pt x="21549" y="6348"/>
                    <a:pt x="21479" y="6225"/>
                    <a:pt x="21258" y="5994"/>
                  </a:cubicBezTo>
                  <a:cubicBezTo>
                    <a:pt x="21037" y="5762"/>
                    <a:pt x="20665" y="5423"/>
                    <a:pt x="20096" y="5037"/>
                  </a:cubicBezTo>
                  <a:cubicBezTo>
                    <a:pt x="19526" y="4651"/>
                    <a:pt x="18759" y="4219"/>
                    <a:pt x="18027" y="3803"/>
                  </a:cubicBezTo>
                  <a:cubicBezTo>
                    <a:pt x="17294" y="3386"/>
                    <a:pt x="16597" y="2985"/>
                    <a:pt x="15841" y="2630"/>
                  </a:cubicBezTo>
                  <a:cubicBezTo>
                    <a:pt x="15085" y="2275"/>
                    <a:pt x="14271" y="1967"/>
                    <a:pt x="13481" y="1612"/>
                  </a:cubicBezTo>
                  <a:cubicBezTo>
                    <a:pt x="12690" y="1257"/>
                    <a:pt x="11923" y="856"/>
                    <a:pt x="11191" y="563"/>
                  </a:cubicBezTo>
                  <a:cubicBezTo>
                    <a:pt x="10458" y="270"/>
                    <a:pt x="9761" y="84"/>
                    <a:pt x="8994" y="23"/>
                  </a:cubicBezTo>
                  <a:cubicBezTo>
                    <a:pt x="8226" y="-39"/>
                    <a:pt x="7389" y="23"/>
                    <a:pt x="6634" y="208"/>
                  </a:cubicBezTo>
                  <a:cubicBezTo>
                    <a:pt x="5878" y="393"/>
                    <a:pt x="5204" y="702"/>
                    <a:pt x="4553" y="1103"/>
                  </a:cubicBezTo>
                  <a:cubicBezTo>
                    <a:pt x="3902" y="1504"/>
                    <a:pt x="3274" y="1998"/>
                    <a:pt x="2669" y="2630"/>
                  </a:cubicBezTo>
                  <a:cubicBezTo>
                    <a:pt x="2065" y="3263"/>
                    <a:pt x="1484" y="4034"/>
                    <a:pt x="1030" y="4914"/>
                  </a:cubicBezTo>
                  <a:cubicBezTo>
                    <a:pt x="577" y="5793"/>
                    <a:pt x="251" y="6780"/>
                    <a:pt x="100" y="7768"/>
                  </a:cubicBezTo>
                  <a:cubicBezTo>
                    <a:pt x="-51" y="8755"/>
                    <a:pt x="-28" y="9743"/>
                    <a:pt x="147" y="10730"/>
                  </a:cubicBezTo>
                  <a:cubicBezTo>
                    <a:pt x="321" y="11718"/>
                    <a:pt x="647" y="12705"/>
                    <a:pt x="1030" y="13631"/>
                  </a:cubicBezTo>
                  <a:cubicBezTo>
                    <a:pt x="1414" y="14556"/>
                    <a:pt x="1856" y="15420"/>
                    <a:pt x="2390" y="16207"/>
                  </a:cubicBezTo>
                  <a:cubicBezTo>
                    <a:pt x="2925" y="16994"/>
                    <a:pt x="3553" y="17704"/>
                    <a:pt x="4216" y="18321"/>
                  </a:cubicBezTo>
                  <a:cubicBezTo>
                    <a:pt x="4878" y="18938"/>
                    <a:pt x="5576" y="19463"/>
                    <a:pt x="6343" y="19956"/>
                  </a:cubicBezTo>
                  <a:cubicBezTo>
                    <a:pt x="7110" y="20450"/>
                    <a:pt x="7947" y="20913"/>
                    <a:pt x="8808" y="21191"/>
                  </a:cubicBezTo>
                  <a:cubicBezTo>
                    <a:pt x="9668" y="21468"/>
                    <a:pt x="10551" y="21561"/>
                    <a:pt x="11458" y="21468"/>
                  </a:cubicBezTo>
                  <a:cubicBezTo>
                    <a:pt x="12365" y="21376"/>
                    <a:pt x="13295" y="21098"/>
                    <a:pt x="14167" y="20805"/>
                  </a:cubicBezTo>
                  <a:cubicBezTo>
                    <a:pt x="15039" y="20512"/>
                    <a:pt x="15853" y="20203"/>
                    <a:pt x="16597" y="19848"/>
                  </a:cubicBezTo>
                  <a:cubicBezTo>
                    <a:pt x="17341" y="19494"/>
                    <a:pt x="18015" y="19092"/>
                    <a:pt x="18526" y="18537"/>
                  </a:cubicBezTo>
                  <a:cubicBezTo>
                    <a:pt x="19038" y="17982"/>
                    <a:pt x="19387" y="17272"/>
                    <a:pt x="19689" y="16439"/>
                  </a:cubicBezTo>
                  <a:cubicBezTo>
                    <a:pt x="19991" y="15606"/>
                    <a:pt x="20247" y="14649"/>
                    <a:pt x="20433" y="13692"/>
                  </a:cubicBezTo>
                  <a:cubicBezTo>
                    <a:pt x="20619" y="12736"/>
                    <a:pt x="20735" y="11779"/>
                    <a:pt x="20805" y="10807"/>
                  </a:cubicBezTo>
                  <a:cubicBezTo>
                    <a:pt x="20875" y="9835"/>
                    <a:pt x="20898" y="8848"/>
                    <a:pt x="20840" y="7999"/>
                  </a:cubicBezTo>
                  <a:cubicBezTo>
                    <a:pt x="20782" y="7151"/>
                    <a:pt x="20642" y="6441"/>
                    <a:pt x="20410" y="6009"/>
                  </a:cubicBezTo>
                  <a:cubicBezTo>
                    <a:pt x="20177" y="5577"/>
                    <a:pt x="19852" y="5423"/>
                    <a:pt x="19526" y="5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8747035" y="6611536"/>
              <a:ext cx="1449832" cy="1382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34" fill="norm" stroke="1" extrusionOk="0">
                  <a:moveTo>
                    <a:pt x="13988" y="3544"/>
                  </a:moveTo>
                  <a:cubicBezTo>
                    <a:pt x="13517" y="2851"/>
                    <a:pt x="13046" y="2158"/>
                    <a:pt x="12497" y="1614"/>
                  </a:cubicBezTo>
                  <a:cubicBezTo>
                    <a:pt x="11948" y="1070"/>
                    <a:pt x="11320" y="674"/>
                    <a:pt x="10503" y="394"/>
                  </a:cubicBezTo>
                  <a:cubicBezTo>
                    <a:pt x="9687" y="114"/>
                    <a:pt x="8683" y="-51"/>
                    <a:pt x="7694" y="15"/>
                  </a:cubicBezTo>
                  <a:cubicBezTo>
                    <a:pt x="6705" y="81"/>
                    <a:pt x="5731" y="378"/>
                    <a:pt x="4994" y="806"/>
                  </a:cubicBezTo>
                  <a:cubicBezTo>
                    <a:pt x="4256" y="1235"/>
                    <a:pt x="3753" y="1796"/>
                    <a:pt x="3330" y="2455"/>
                  </a:cubicBezTo>
                  <a:cubicBezTo>
                    <a:pt x="2906" y="3115"/>
                    <a:pt x="2560" y="3873"/>
                    <a:pt x="2231" y="4615"/>
                  </a:cubicBezTo>
                  <a:cubicBezTo>
                    <a:pt x="1901" y="5357"/>
                    <a:pt x="1587" y="6083"/>
                    <a:pt x="1320" y="6940"/>
                  </a:cubicBezTo>
                  <a:cubicBezTo>
                    <a:pt x="1053" y="7798"/>
                    <a:pt x="834" y="8787"/>
                    <a:pt x="661" y="9826"/>
                  </a:cubicBezTo>
                  <a:cubicBezTo>
                    <a:pt x="488" y="10864"/>
                    <a:pt x="363" y="11953"/>
                    <a:pt x="237" y="12975"/>
                  </a:cubicBezTo>
                  <a:cubicBezTo>
                    <a:pt x="112" y="13997"/>
                    <a:pt x="-14" y="14954"/>
                    <a:pt x="2" y="15860"/>
                  </a:cubicBezTo>
                  <a:cubicBezTo>
                    <a:pt x="17" y="16767"/>
                    <a:pt x="174" y="17625"/>
                    <a:pt x="410" y="18334"/>
                  </a:cubicBezTo>
                  <a:cubicBezTo>
                    <a:pt x="645" y="19043"/>
                    <a:pt x="959" y="19603"/>
                    <a:pt x="1509" y="20082"/>
                  </a:cubicBezTo>
                  <a:cubicBezTo>
                    <a:pt x="2058" y="20560"/>
                    <a:pt x="2843" y="20955"/>
                    <a:pt x="3769" y="21203"/>
                  </a:cubicBezTo>
                  <a:cubicBezTo>
                    <a:pt x="4695" y="21450"/>
                    <a:pt x="5763" y="21549"/>
                    <a:pt x="6893" y="21533"/>
                  </a:cubicBezTo>
                  <a:cubicBezTo>
                    <a:pt x="8023" y="21516"/>
                    <a:pt x="9216" y="21384"/>
                    <a:pt x="10378" y="21203"/>
                  </a:cubicBezTo>
                  <a:cubicBezTo>
                    <a:pt x="11539" y="21021"/>
                    <a:pt x="12670" y="20791"/>
                    <a:pt x="13721" y="20461"/>
                  </a:cubicBezTo>
                  <a:cubicBezTo>
                    <a:pt x="14773" y="20131"/>
                    <a:pt x="15746" y="19702"/>
                    <a:pt x="16531" y="19274"/>
                  </a:cubicBezTo>
                  <a:cubicBezTo>
                    <a:pt x="17316" y="18845"/>
                    <a:pt x="17913" y="18416"/>
                    <a:pt x="18541" y="17724"/>
                  </a:cubicBezTo>
                  <a:cubicBezTo>
                    <a:pt x="19169" y="17031"/>
                    <a:pt x="19828" y="16075"/>
                    <a:pt x="20299" y="15020"/>
                  </a:cubicBezTo>
                  <a:cubicBezTo>
                    <a:pt x="20770" y="13964"/>
                    <a:pt x="21052" y="12810"/>
                    <a:pt x="21256" y="11689"/>
                  </a:cubicBezTo>
                  <a:cubicBezTo>
                    <a:pt x="21460" y="10568"/>
                    <a:pt x="21586" y="9479"/>
                    <a:pt x="21445" y="8441"/>
                  </a:cubicBezTo>
                  <a:cubicBezTo>
                    <a:pt x="21303" y="7402"/>
                    <a:pt x="20895" y="6413"/>
                    <a:pt x="20189" y="5605"/>
                  </a:cubicBezTo>
                  <a:cubicBezTo>
                    <a:pt x="19483" y="4797"/>
                    <a:pt x="18478" y="4170"/>
                    <a:pt x="17285" y="3807"/>
                  </a:cubicBezTo>
                  <a:cubicBezTo>
                    <a:pt x="16092" y="3445"/>
                    <a:pt x="14710" y="3346"/>
                    <a:pt x="13329" y="3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985308" y="7000785"/>
              <a:ext cx="202143" cy="600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565" fill="norm" stroke="1" extrusionOk="0">
                  <a:moveTo>
                    <a:pt x="21049" y="1714"/>
                  </a:moveTo>
                  <a:cubicBezTo>
                    <a:pt x="20829" y="1334"/>
                    <a:pt x="20608" y="954"/>
                    <a:pt x="19506" y="611"/>
                  </a:cubicBezTo>
                  <a:cubicBezTo>
                    <a:pt x="18404" y="269"/>
                    <a:pt x="16420" y="-35"/>
                    <a:pt x="14106" y="3"/>
                  </a:cubicBezTo>
                  <a:cubicBezTo>
                    <a:pt x="11792" y="41"/>
                    <a:pt x="9147" y="421"/>
                    <a:pt x="6502" y="1220"/>
                  </a:cubicBezTo>
                  <a:cubicBezTo>
                    <a:pt x="3857" y="2019"/>
                    <a:pt x="1212" y="3235"/>
                    <a:pt x="331" y="4680"/>
                  </a:cubicBezTo>
                  <a:cubicBezTo>
                    <a:pt x="-551" y="6126"/>
                    <a:pt x="331" y="7799"/>
                    <a:pt x="2976" y="9624"/>
                  </a:cubicBezTo>
                  <a:cubicBezTo>
                    <a:pt x="5620" y="11450"/>
                    <a:pt x="10029" y="13427"/>
                    <a:pt x="12673" y="14796"/>
                  </a:cubicBezTo>
                  <a:cubicBezTo>
                    <a:pt x="15318" y="16165"/>
                    <a:pt x="16200" y="16926"/>
                    <a:pt x="16420" y="17496"/>
                  </a:cubicBezTo>
                  <a:cubicBezTo>
                    <a:pt x="16641" y="18066"/>
                    <a:pt x="16200" y="18447"/>
                    <a:pt x="14216" y="18903"/>
                  </a:cubicBezTo>
                  <a:cubicBezTo>
                    <a:pt x="12233" y="19359"/>
                    <a:pt x="8706" y="19892"/>
                    <a:pt x="6833" y="20348"/>
                  </a:cubicBezTo>
                  <a:cubicBezTo>
                    <a:pt x="4959" y="20804"/>
                    <a:pt x="4739" y="21185"/>
                    <a:pt x="4518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1055011" y="7673743"/>
              <a:ext cx="101215" cy="93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207" fill="norm" stroke="1" extrusionOk="0">
                  <a:moveTo>
                    <a:pt x="10182" y="3653"/>
                  </a:moveTo>
                  <a:cubicBezTo>
                    <a:pt x="8022" y="3173"/>
                    <a:pt x="5862" y="2693"/>
                    <a:pt x="4134" y="3413"/>
                  </a:cubicBezTo>
                  <a:cubicBezTo>
                    <a:pt x="2406" y="4133"/>
                    <a:pt x="1110" y="6053"/>
                    <a:pt x="462" y="8693"/>
                  </a:cubicBezTo>
                  <a:cubicBezTo>
                    <a:pt x="-186" y="11333"/>
                    <a:pt x="-186" y="14693"/>
                    <a:pt x="678" y="17093"/>
                  </a:cubicBezTo>
                  <a:cubicBezTo>
                    <a:pt x="1542" y="19493"/>
                    <a:pt x="3270" y="20933"/>
                    <a:pt x="6294" y="21173"/>
                  </a:cubicBezTo>
                  <a:cubicBezTo>
                    <a:pt x="9318" y="21413"/>
                    <a:pt x="13638" y="20453"/>
                    <a:pt x="16662" y="16853"/>
                  </a:cubicBezTo>
                  <a:cubicBezTo>
                    <a:pt x="19686" y="13253"/>
                    <a:pt x="21414" y="7013"/>
                    <a:pt x="20334" y="3653"/>
                  </a:cubicBezTo>
                  <a:cubicBezTo>
                    <a:pt x="19254" y="293"/>
                    <a:pt x="15366" y="-187"/>
                    <a:pt x="12342" y="53"/>
                  </a:cubicBezTo>
                  <a:cubicBezTo>
                    <a:pt x="9318" y="293"/>
                    <a:pt x="7158" y="1253"/>
                    <a:pt x="4998" y="2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864922" y="6716056"/>
              <a:ext cx="198792" cy="13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668" fill="norm" stroke="1" extrusionOk="0">
                  <a:moveTo>
                    <a:pt x="12136" y="6238"/>
                  </a:moveTo>
                  <a:cubicBezTo>
                    <a:pt x="11226" y="9183"/>
                    <a:pt x="10317" y="12129"/>
                    <a:pt x="9407" y="14583"/>
                  </a:cubicBezTo>
                  <a:cubicBezTo>
                    <a:pt x="8498" y="17038"/>
                    <a:pt x="7589" y="19001"/>
                    <a:pt x="6565" y="19983"/>
                  </a:cubicBezTo>
                  <a:cubicBezTo>
                    <a:pt x="5542" y="20965"/>
                    <a:pt x="4405" y="20965"/>
                    <a:pt x="3269" y="19492"/>
                  </a:cubicBezTo>
                  <a:cubicBezTo>
                    <a:pt x="2132" y="18020"/>
                    <a:pt x="995" y="15074"/>
                    <a:pt x="426" y="12783"/>
                  </a:cubicBezTo>
                  <a:cubicBezTo>
                    <a:pt x="-142" y="10492"/>
                    <a:pt x="-142" y="8856"/>
                    <a:pt x="426" y="7710"/>
                  </a:cubicBezTo>
                  <a:cubicBezTo>
                    <a:pt x="995" y="6565"/>
                    <a:pt x="2132" y="5910"/>
                    <a:pt x="4178" y="7220"/>
                  </a:cubicBezTo>
                  <a:cubicBezTo>
                    <a:pt x="6224" y="8529"/>
                    <a:pt x="9180" y="11801"/>
                    <a:pt x="11226" y="13929"/>
                  </a:cubicBezTo>
                  <a:cubicBezTo>
                    <a:pt x="13273" y="16056"/>
                    <a:pt x="14410" y="17038"/>
                    <a:pt x="15546" y="17529"/>
                  </a:cubicBezTo>
                  <a:cubicBezTo>
                    <a:pt x="16683" y="18020"/>
                    <a:pt x="17820" y="18020"/>
                    <a:pt x="18957" y="16383"/>
                  </a:cubicBezTo>
                  <a:cubicBezTo>
                    <a:pt x="20094" y="14747"/>
                    <a:pt x="21231" y="11474"/>
                    <a:pt x="21344" y="8201"/>
                  </a:cubicBezTo>
                  <a:cubicBezTo>
                    <a:pt x="21458" y="4929"/>
                    <a:pt x="20549" y="1656"/>
                    <a:pt x="18843" y="510"/>
                  </a:cubicBezTo>
                  <a:cubicBezTo>
                    <a:pt x="17138" y="-635"/>
                    <a:pt x="14637" y="347"/>
                    <a:pt x="12932" y="1492"/>
                  </a:cubicBezTo>
                  <a:cubicBezTo>
                    <a:pt x="11226" y="2638"/>
                    <a:pt x="10317" y="3947"/>
                    <a:pt x="9862" y="4765"/>
                  </a:cubicBezTo>
                  <a:cubicBezTo>
                    <a:pt x="9407" y="5583"/>
                    <a:pt x="9407" y="5910"/>
                    <a:pt x="9407" y="6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1549400" y="6953250"/>
              <a:ext cx="254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400"/>
                    <a:pt x="10800" y="12800"/>
                    <a:pt x="14400" y="16400"/>
                  </a:cubicBezTo>
                  <a:cubicBezTo>
                    <a:pt x="18000" y="20000"/>
                    <a:pt x="19800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1390650" y="7207613"/>
              <a:ext cx="330200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846" y="11918"/>
                    <a:pt x="9692" y="3818"/>
                    <a:pt x="13292" y="1118"/>
                  </a:cubicBezTo>
                  <a:cubicBezTo>
                    <a:pt x="16892" y="-1582"/>
                    <a:pt x="19246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1460500" y="7270750"/>
              <a:ext cx="381000" cy="37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11880"/>
                  </a:moveTo>
                  <a:cubicBezTo>
                    <a:pt x="720" y="13680"/>
                    <a:pt x="1440" y="15480"/>
                    <a:pt x="1980" y="16680"/>
                  </a:cubicBezTo>
                  <a:cubicBezTo>
                    <a:pt x="2520" y="17880"/>
                    <a:pt x="2880" y="18480"/>
                    <a:pt x="3240" y="19320"/>
                  </a:cubicBezTo>
                  <a:cubicBezTo>
                    <a:pt x="3600" y="20160"/>
                    <a:pt x="3960" y="21240"/>
                    <a:pt x="4140" y="21420"/>
                  </a:cubicBezTo>
                  <a:cubicBezTo>
                    <a:pt x="4320" y="21600"/>
                    <a:pt x="4320" y="20880"/>
                    <a:pt x="3840" y="18840"/>
                  </a:cubicBezTo>
                  <a:cubicBezTo>
                    <a:pt x="3360" y="16800"/>
                    <a:pt x="2400" y="13440"/>
                    <a:pt x="1800" y="11040"/>
                  </a:cubicBezTo>
                  <a:cubicBezTo>
                    <a:pt x="1200" y="8640"/>
                    <a:pt x="960" y="7200"/>
                    <a:pt x="1320" y="6060"/>
                  </a:cubicBezTo>
                  <a:cubicBezTo>
                    <a:pt x="1680" y="4920"/>
                    <a:pt x="2640" y="4080"/>
                    <a:pt x="5100" y="3120"/>
                  </a:cubicBezTo>
                  <a:cubicBezTo>
                    <a:pt x="7560" y="2160"/>
                    <a:pt x="11520" y="1080"/>
                    <a:pt x="14520" y="540"/>
                  </a:cubicBezTo>
                  <a:cubicBezTo>
                    <a:pt x="17520" y="0"/>
                    <a:pt x="195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1581150" y="7436792"/>
              <a:ext cx="120650" cy="13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1818"/>
                  </a:moveTo>
                  <a:cubicBezTo>
                    <a:pt x="1516" y="836"/>
                    <a:pt x="3032" y="-146"/>
                    <a:pt x="5495" y="18"/>
                  </a:cubicBezTo>
                  <a:cubicBezTo>
                    <a:pt x="7958" y="181"/>
                    <a:pt x="11368" y="1490"/>
                    <a:pt x="13074" y="2963"/>
                  </a:cubicBezTo>
                  <a:cubicBezTo>
                    <a:pt x="14779" y="4436"/>
                    <a:pt x="14779" y="6072"/>
                    <a:pt x="13453" y="8527"/>
                  </a:cubicBezTo>
                  <a:cubicBezTo>
                    <a:pt x="12126" y="10981"/>
                    <a:pt x="9474" y="14254"/>
                    <a:pt x="7579" y="16545"/>
                  </a:cubicBezTo>
                  <a:cubicBezTo>
                    <a:pt x="5684" y="18836"/>
                    <a:pt x="4547" y="20145"/>
                    <a:pt x="5116" y="20799"/>
                  </a:cubicBezTo>
                  <a:cubicBezTo>
                    <a:pt x="5684" y="21454"/>
                    <a:pt x="7958" y="21454"/>
                    <a:pt x="10989" y="20636"/>
                  </a:cubicBezTo>
                  <a:cubicBezTo>
                    <a:pt x="14021" y="19818"/>
                    <a:pt x="17811" y="18181"/>
                    <a:pt x="21600" y="1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1756462" y="7435850"/>
              <a:ext cx="40589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fill="norm" stroke="1" extrusionOk="0">
                  <a:moveTo>
                    <a:pt x="20709" y="0"/>
                  </a:moveTo>
                  <a:cubicBezTo>
                    <a:pt x="14229" y="3600"/>
                    <a:pt x="7749" y="7200"/>
                    <a:pt x="3969" y="10125"/>
                  </a:cubicBezTo>
                  <a:cubicBezTo>
                    <a:pt x="189" y="13050"/>
                    <a:pt x="-891" y="15300"/>
                    <a:pt x="729" y="17100"/>
                  </a:cubicBezTo>
                  <a:cubicBezTo>
                    <a:pt x="2349" y="18900"/>
                    <a:pt x="6669" y="20250"/>
                    <a:pt x="109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1828800" y="7429500"/>
              <a:ext cx="2540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1708149" y="7340600"/>
              <a:ext cx="24765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" y="19200"/>
                    <a:pt x="369" y="16800"/>
                    <a:pt x="3969" y="13200"/>
                  </a:cubicBezTo>
                  <a:cubicBezTo>
                    <a:pt x="7569" y="9600"/>
                    <a:pt x="14585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2188608" y="7095631"/>
              <a:ext cx="230742" cy="192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303" fill="norm" stroke="1" extrusionOk="0">
                  <a:moveTo>
                    <a:pt x="3088" y="4633"/>
                  </a:moveTo>
                  <a:cubicBezTo>
                    <a:pt x="5210" y="5573"/>
                    <a:pt x="7331" y="6512"/>
                    <a:pt x="8874" y="6864"/>
                  </a:cubicBezTo>
                  <a:cubicBezTo>
                    <a:pt x="10417" y="7216"/>
                    <a:pt x="11381" y="6981"/>
                    <a:pt x="12153" y="6160"/>
                  </a:cubicBezTo>
                  <a:cubicBezTo>
                    <a:pt x="12924" y="5338"/>
                    <a:pt x="13503" y="3929"/>
                    <a:pt x="13020" y="2520"/>
                  </a:cubicBezTo>
                  <a:cubicBezTo>
                    <a:pt x="12538" y="1112"/>
                    <a:pt x="10995" y="-297"/>
                    <a:pt x="8681" y="55"/>
                  </a:cubicBezTo>
                  <a:cubicBezTo>
                    <a:pt x="6367" y="407"/>
                    <a:pt x="3281" y="2520"/>
                    <a:pt x="1545" y="5573"/>
                  </a:cubicBezTo>
                  <a:cubicBezTo>
                    <a:pt x="-190" y="8625"/>
                    <a:pt x="-576" y="12616"/>
                    <a:pt x="967" y="15786"/>
                  </a:cubicBezTo>
                  <a:cubicBezTo>
                    <a:pt x="2510" y="18955"/>
                    <a:pt x="5981" y="21303"/>
                    <a:pt x="9645" y="21303"/>
                  </a:cubicBezTo>
                  <a:cubicBezTo>
                    <a:pt x="13310" y="21303"/>
                    <a:pt x="17167" y="18955"/>
                    <a:pt x="21024" y="16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2298699" y="6870699"/>
              <a:ext cx="107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2444750" y="6784886"/>
              <a:ext cx="184150" cy="11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0" y="4066"/>
                  </a:moveTo>
                  <a:cubicBezTo>
                    <a:pt x="1241" y="3294"/>
                    <a:pt x="2483" y="2523"/>
                    <a:pt x="3972" y="3487"/>
                  </a:cubicBezTo>
                  <a:cubicBezTo>
                    <a:pt x="5462" y="4452"/>
                    <a:pt x="7200" y="7152"/>
                    <a:pt x="8069" y="9466"/>
                  </a:cubicBezTo>
                  <a:cubicBezTo>
                    <a:pt x="8938" y="11780"/>
                    <a:pt x="8938" y="13709"/>
                    <a:pt x="8317" y="15830"/>
                  </a:cubicBezTo>
                  <a:cubicBezTo>
                    <a:pt x="7697" y="17952"/>
                    <a:pt x="6455" y="20266"/>
                    <a:pt x="5338" y="20844"/>
                  </a:cubicBezTo>
                  <a:cubicBezTo>
                    <a:pt x="4221" y="21423"/>
                    <a:pt x="3228" y="20266"/>
                    <a:pt x="3103" y="18723"/>
                  </a:cubicBezTo>
                  <a:cubicBezTo>
                    <a:pt x="2979" y="17180"/>
                    <a:pt x="3724" y="15252"/>
                    <a:pt x="4966" y="12552"/>
                  </a:cubicBezTo>
                  <a:cubicBezTo>
                    <a:pt x="6207" y="9852"/>
                    <a:pt x="7945" y="6380"/>
                    <a:pt x="9310" y="3873"/>
                  </a:cubicBezTo>
                  <a:cubicBezTo>
                    <a:pt x="10676" y="1366"/>
                    <a:pt x="11669" y="-177"/>
                    <a:pt x="11917" y="16"/>
                  </a:cubicBezTo>
                  <a:cubicBezTo>
                    <a:pt x="12166" y="209"/>
                    <a:pt x="11669" y="2137"/>
                    <a:pt x="11172" y="4066"/>
                  </a:cubicBezTo>
                  <a:cubicBezTo>
                    <a:pt x="10676" y="5994"/>
                    <a:pt x="10179" y="7923"/>
                    <a:pt x="10179" y="9852"/>
                  </a:cubicBezTo>
                  <a:cubicBezTo>
                    <a:pt x="10179" y="11780"/>
                    <a:pt x="10676" y="13709"/>
                    <a:pt x="12662" y="14480"/>
                  </a:cubicBezTo>
                  <a:cubicBezTo>
                    <a:pt x="14648" y="15252"/>
                    <a:pt x="18124" y="14866"/>
                    <a:pt x="21600" y="14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2565400" y="6632293"/>
              <a:ext cx="127000" cy="9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2" fill="norm" stroke="1" extrusionOk="0">
                  <a:moveTo>
                    <a:pt x="0" y="750"/>
                  </a:moveTo>
                  <a:cubicBezTo>
                    <a:pt x="1800" y="291"/>
                    <a:pt x="3600" y="-169"/>
                    <a:pt x="5400" y="61"/>
                  </a:cubicBezTo>
                  <a:cubicBezTo>
                    <a:pt x="7200" y="291"/>
                    <a:pt x="9000" y="1210"/>
                    <a:pt x="9360" y="3967"/>
                  </a:cubicBezTo>
                  <a:cubicBezTo>
                    <a:pt x="9720" y="6725"/>
                    <a:pt x="8640" y="11320"/>
                    <a:pt x="7560" y="14767"/>
                  </a:cubicBezTo>
                  <a:cubicBezTo>
                    <a:pt x="6480" y="18214"/>
                    <a:pt x="5400" y="20512"/>
                    <a:pt x="6300" y="20971"/>
                  </a:cubicBezTo>
                  <a:cubicBezTo>
                    <a:pt x="7200" y="21431"/>
                    <a:pt x="10080" y="20052"/>
                    <a:pt x="12960" y="18674"/>
                  </a:cubicBezTo>
                  <a:cubicBezTo>
                    <a:pt x="15840" y="17295"/>
                    <a:pt x="18720" y="15916"/>
                    <a:pt x="21600" y="14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2711450" y="6616700"/>
              <a:ext cx="88900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919"/>
                    <a:pt x="13371" y="1838"/>
                    <a:pt x="10029" y="4366"/>
                  </a:cubicBezTo>
                  <a:cubicBezTo>
                    <a:pt x="6686" y="6894"/>
                    <a:pt x="4114" y="11030"/>
                    <a:pt x="2571" y="14170"/>
                  </a:cubicBezTo>
                  <a:cubicBezTo>
                    <a:pt x="1029" y="17311"/>
                    <a:pt x="514" y="19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2743200" y="6792247"/>
              <a:ext cx="165100" cy="11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fill="norm" stroke="1" extrusionOk="0">
                  <a:moveTo>
                    <a:pt x="0" y="10451"/>
                  </a:moveTo>
                  <a:cubicBezTo>
                    <a:pt x="277" y="8589"/>
                    <a:pt x="554" y="6727"/>
                    <a:pt x="1108" y="5051"/>
                  </a:cubicBezTo>
                  <a:cubicBezTo>
                    <a:pt x="1662" y="3375"/>
                    <a:pt x="2492" y="1885"/>
                    <a:pt x="3600" y="954"/>
                  </a:cubicBezTo>
                  <a:cubicBezTo>
                    <a:pt x="4708" y="23"/>
                    <a:pt x="6092" y="-349"/>
                    <a:pt x="7062" y="396"/>
                  </a:cubicBezTo>
                  <a:cubicBezTo>
                    <a:pt x="8031" y="1141"/>
                    <a:pt x="8585" y="3003"/>
                    <a:pt x="8446" y="5796"/>
                  </a:cubicBezTo>
                  <a:cubicBezTo>
                    <a:pt x="8308" y="8589"/>
                    <a:pt x="7477" y="12313"/>
                    <a:pt x="6646" y="15106"/>
                  </a:cubicBezTo>
                  <a:cubicBezTo>
                    <a:pt x="5815" y="17899"/>
                    <a:pt x="4985" y="19761"/>
                    <a:pt x="5538" y="20506"/>
                  </a:cubicBezTo>
                  <a:cubicBezTo>
                    <a:pt x="6092" y="21251"/>
                    <a:pt x="8031" y="20879"/>
                    <a:pt x="10938" y="20320"/>
                  </a:cubicBezTo>
                  <a:cubicBezTo>
                    <a:pt x="13846" y="19761"/>
                    <a:pt x="17723" y="19017"/>
                    <a:pt x="21600" y="18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2952750" y="7207250"/>
              <a:ext cx="1270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3063634" y="6862669"/>
              <a:ext cx="333616" cy="41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380" fill="norm" stroke="1" extrusionOk="0">
                  <a:moveTo>
                    <a:pt x="10063" y="15638"/>
                  </a:moveTo>
                  <a:cubicBezTo>
                    <a:pt x="9380" y="14558"/>
                    <a:pt x="8696" y="13478"/>
                    <a:pt x="7739" y="12776"/>
                  </a:cubicBezTo>
                  <a:cubicBezTo>
                    <a:pt x="6782" y="12074"/>
                    <a:pt x="5552" y="11750"/>
                    <a:pt x="4253" y="12560"/>
                  </a:cubicBezTo>
                  <a:cubicBezTo>
                    <a:pt x="2955" y="13370"/>
                    <a:pt x="1588" y="15314"/>
                    <a:pt x="836" y="16772"/>
                  </a:cubicBezTo>
                  <a:cubicBezTo>
                    <a:pt x="84" y="18230"/>
                    <a:pt x="-53" y="19202"/>
                    <a:pt x="15" y="19958"/>
                  </a:cubicBezTo>
                  <a:cubicBezTo>
                    <a:pt x="84" y="20714"/>
                    <a:pt x="357" y="21254"/>
                    <a:pt x="1109" y="21362"/>
                  </a:cubicBezTo>
                  <a:cubicBezTo>
                    <a:pt x="1861" y="21470"/>
                    <a:pt x="3091" y="21146"/>
                    <a:pt x="4527" y="19418"/>
                  </a:cubicBezTo>
                  <a:cubicBezTo>
                    <a:pt x="5962" y="17690"/>
                    <a:pt x="7603" y="14558"/>
                    <a:pt x="8218" y="11372"/>
                  </a:cubicBezTo>
                  <a:cubicBezTo>
                    <a:pt x="8833" y="8186"/>
                    <a:pt x="8423" y="4946"/>
                    <a:pt x="8013" y="2948"/>
                  </a:cubicBezTo>
                  <a:cubicBezTo>
                    <a:pt x="7603" y="950"/>
                    <a:pt x="7193" y="194"/>
                    <a:pt x="6782" y="32"/>
                  </a:cubicBezTo>
                  <a:cubicBezTo>
                    <a:pt x="6372" y="-130"/>
                    <a:pt x="5962" y="302"/>
                    <a:pt x="5825" y="1922"/>
                  </a:cubicBezTo>
                  <a:cubicBezTo>
                    <a:pt x="5689" y="3542"/>
                    <a:pt x="5825" y="6350"/>
                    <a:pt x="6236" y="8834"/>
                  </a:cubicBezTo>
                  <a:cubicBezTo>
                    <a:pt x="6646" y="11318"/>
                    <a:pt x="7329" y="13478"/>
                    <a:pt x="7808" y="14828"/>
                  </a:cubicBezTo>
                  <a:cubicBezTo>
                    <a:pt x="8286" y="16178"/>
                    <a:pt x="8560" y="16718"/>
                    <a:pt x="8696" y="16664"/>
                  </a:cubicBezTo>
                  <a:cubicBezTo>
                    <a:pt x="8833" y="16610"/>
                    <a:pt x="8833" y="15962"/>
                    <a:pt x="8901" y="15152"/>
                  </a:cubicBezTo>
                  <a:cubicBezTo>
                    <a:pt x="8970" y="14342"/>
                    <a:pt x="9106" y="13370"/>
                    <a:pt x="9448" y="12668"/>
                  </a:cubicBezTo>
                  <a:cubicBezTo>
                    <a:pt x="9790" y="11966"/>
                    <a:pt x="10337" y="11534"/>
                    <a:pt x="10952" y="11534"/>
                  </a:cubicBezTo>
                  <a:cubicBezTo>
                    <a:pt x="11567" y="11534"/>
                    <a:pt x="12251" y="11966"/>
                    <a:pt x="12661" y="12560"/>
                  </a:cubicBezTo>
                  <a:cubicBezTo>
                    <a:pt x="13071" y="13154"/>
                    <a:pt x="13208" y="13910"/>
                    <a:pt x="13344" y="14558"/>
                  </a:cubicBezTo>
                  <a:cubicBezTo>
                    <a:pt x="13481" y="15206"/>
                    <a:pt x="13618" y="15746"/>
                    <a:pt x="13686" y="16286"/>
                  </a:cubicBezTo>
                  <a:cubicBezTo>
                    <a:pt x="13755" y="16826"/>
                    <a:pt x="13755" y="17366"/>
                    <a:pt x="13550" y="17420"/>
                  </a:cubicBezTo>
                  <a:cubicBezTo>
                    <a:pt x="13344" y="17474"/>
                    <a:pt x="12934" y="17042"/>
                    <a:pt x="13071" y="16178"/>
                  </a:cubicBezTo>
                  <a:cubicBezTo>
                    <a:pt x="13208" y="15314"/>
                    <a:pt x="13891" y="14018"/>
                    <a:pt x="14370" y="13100"/>
                  </a:cubicBezTo>
                  <a:cubicBezTo>
                    <a:pt x="14848" y="12182"/>
                    <a:pt x="15122" y="11642"/>
                    <a:pt x="15463" y="11156"/>
                  </a:cubicBezTo>
                  <a:cubicBezTo>
                    <a:pt x="15805" y="10670"/>
                    <a:pt x="16215" y="10238"/>
                    <a:pt x="16420" y="10292"/>
                  </a:cubicBezTo>
                  <a:cubicBezTo>
                    <a:pt x="16625" y="10346"/>
                    <a:pt x="16625" y="10886"/>
                    <a:pt x="16557" y="11426"/>
                  </a:cubicBezTo>
                  <a:cubicBezTo>
                    <a:pt x="16489" y="11966"/>
                    <a:pt x="16352" y="12506"/>
                    <a:pt x="17172" y="13154"/>
                  </a:cubicBezTo>
                  <a:cubicBezTo>
                    <a:pt x="17993" y="13802"/>
                    <a:pt x="19770" y="14558"/>
                    <a:pt x="21547" y="15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3676650" y="7014305"/>
              <a:ext cx="101600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350" y="12582"/>
                    <a:pt x="2700" y="4867"/>
                    <a:pt x="6300" y="1782"/>
                  </a:cubicBezTo>
                  <a:cubicBezTo>
                    <a:pt x="9900" y="-1304"/>
                    <a:pt x="1575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3657600" y="7112000"/>
              <a:ext cx="165100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4000500" y="6788150"/>
              <a:ext cx="25400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521"/>
                    <a:pt x="14400" y="9042"/>
                    <a:pt x="10800" y="12642"/>
                  </a:cubicBezTo>
                  <a:cubicBezTo>
                    <a:pt x="7200" y="16242"/>
                    <a:pt x="3600" y="18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3917950" y="7080250"/>
              <a:ext cx="23495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1" y="14400"/>
                    <a:pt x="8562" y="7200"/>
                    <a:pt x="12162" y="3600"/>
                  </a:cubicBezTo>
                  <a:cubicBezTo>
                    <a:pt x="15762" y="0"/>
                    <a:pt x="1868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3968750" y="7212402"/>
              <a:ext cx="247650" cy="18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fill="norm" stroke="1" extrusionOk="0">
                  <a:moveTo>
                    <a:pt x="0" y="2983"/>
                  </a:moveTo>
                  <a:cubicBezTo>
                    <a:pt x="554" y="2034"/>
                    <a:pt x="1108" y="1084"/>
                    <a:pt x="2492" y="491"/>
                  </a:cubicBezTo>
                  <a:cubicBezTo>
                    <a:pt x="3877" y="-103"/>
                    <a:pt x="6092" y="-340"/>
                    <a:pt x="7385" y="847"/>
                  </a:cubicBezTo>
                  <a:cubicBezTo>
                    <a:pt x="8677" y="2034"/>
                    <a:pt x="9046" y="4645"/>
                    <a:pt x="8677" y="7256"/>
                  </a:cubicBezTo>
                  <a:cubicBezTo>
                    <a:pt x="8308" y="9867"/>
                    <a:pt x="7200" y="12478"/>
                    <a:pt x="6185" y="14851"/>
                  </a:cubicBezTo>
                  <a:cubicBezTo>
                    <a:pt x="5169" y="17225"/>
                    <a:pt x="4246" y="19361"/>
                    <a:pt x="4523" y="20311"/>
                  </a:cubicBezTo>
                  <a:cubicBezTo>
                    <a:pt x="4800" y="21260"/>
                    <a:pt x="6277" y="21023"/>
                    <a:pt x="9323" y="20548"/>
                  </a:cubicBezTo>
                  <a:cubicBezTo>
                    <a:pt x="12369" y="20073"/>
                    <a:pt x="16985" y="19361"/>
                    <a:pt x="21600" y="18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1244620" y="6756400"/>
              <a:ext cx="645996" cy="985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82" fill="norm" stroke="1" extrusionOk="0">
                  <a:moveTo>
                    <a:pt x="11743" y="0"/>
                  </a:moveTo>
                  <a:cubicBezTo>
                    <a:pt x="10555" y="92"/>
                    <a:pt x="9367" y="185"/>
                    <a:pt x="7934" y="715"/>
                  </a:cubicBezTo>
                  <a:cubicBezTo>
                    <a:pt x="6501" y="1246"/>
                    <a:pt x="4823" y="2215"/>
                    <a:pt x="3530" y="3369"/>
                  </a:cubicBezTo>
                  <a:cubicBezTo>
                    <a:pt x="2237" y="4523"/>
                    <a:pt x="1328" y="5862"/>
                    <a:pt x="734" y="7362"/>
                  </a:cubicBezTo>
                  <a:cubicBezTo>
                    <a:pt x="140" y="8862"/>
                    <a:pt x="-140" y="10523"/>
                    <a:pt x="70" y="12069"/>
                  </a:cubicBezTo>
                  <a:cubicBezTo>
                    <a:pt x="279" y="13615"/>
                    <a:pt x="978" y="15046"/>
                    <a:pt x="2062" y="16362"/>
                  </a:cubicBezTo>
                  <a:cubicBezTo>
                    <a:pt x="3145" y="17677"/>
                    <a:pt x="4613" y="18877"/>
                    <a:pt x="6221" y="19754"/>
                  </a:cubicBezTo>
                  <a:cubicBezTo>
                    <a:pt x="7829" y="20631"/>
                    <a:pt x="9577" y="21185"/>
                    <a:pt x="11044" y="21392"/>
                  </a:cubicBezTo>
                  <a:cubicBezTo>
                    <a:pt x="12512" y="21600"/>
                    <a:pt x="13701" y="21462"/>
                    <a:pt x="14959" y="20838"/>
                  </a:cubicBezTo>
                  <a:cubicBezTo>
                    <a:pt x="16217" y="20215"/>
                    <a:pt x="17545" y="19108"/>
                    <a:pt x="18594" y="17931"/>
                  </a:cubicBezTo>
                  <a:cubicBezTo>
                    <a:pt x="19643" y="16754"/>
                    <a:pt x="20411" y="15508"/>
                    <a:pt x="20866" y="13938"/>
                  </a:cubicBezTo>
                  <a:cubicBezTo>
                    <a:pt x="21320" y="12369"/>
                    <a:pt x="21460" y="10477"/>
                    <a:pt x="21215" y="8746"/>
                  </a:cubicBezTo>
                  <a:cubicBezTo>
                    <a:pt x="20971" y="7015"/>
                    <a:pt x="20342" y="5446"/>
                    <a:pt x="19747" y="4477"/>
                  </a:cubicBezTo>
                  <a:cubicBezTo>
                    <a:pt x="19153" y="3508"/>
                    <a:pt x="18594" y="3138"/>
                    <a:pt x="17895" y="3023"/>
                  </a:cubicBezTo>
                  <a:cubicBezTo>
                    <a:pt x="17196" y="2908"/>
                    <a:pt x="16357" y="3046"/>
                    <a:pt x="15518" y="3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688639" y="7542227"/>
              <a:ext cx="956012" cy="56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40" fill="norm" stroke="1" extrusionOk="0">
                  <a:moveTo>
                    <a:pt x="21489" y="6589"/>
                  </a:moveTo>
                  <a:cubicBezTo>
                    <a:pt x="21299" y="8845"/>
                    <a:pt x="21108" y="11102"/>
                    <a:pt x="20680" y="13077"/>
                  </a:cubicBezTo>
                  <a:cubicBezTo>
                    <a:pt x="20252" y="15051"/>
                    <a:pt x="19586" y="16744"/>
                    <a:pt x="18634" y="18114"/>
                  </a:cubicBezTo>
                  <a:cubicBezTo>
                    <a:pt x="17683" y="19484"/>
                    <a:pt x="16446" y="20532"/>
                    <a:pt x="15090" y="21015"/>
                  </a:cubicBezTo>
                  <a:cubicBezTo>
                    <a:pt x="13734" y="21499"/>
                    <a:pt x="12259" y="21418"/>
                    <a:pt x="10689" y="20935"/>
                  </a:cubicBezTo>
                  <a:cubicBezTo>
                    <a:pt x="9119" y="20451"/>
                    <a:pt x="7454" y="19565"/>
                    <a:pt x="5979" y="18557"/>
                  </a:cubicBezTo>
                  <a:cubicBezTo>
                    <a:pt x="4504" y="17550"/>
                    <a:pt x="3219" y="16421"/>
                    <a:pt x="2220" y="14890"/>
                  </a:cubicBezTo>
                  <a:cubicBezTo>
                    <a:pt x="1221" y="13359"/>
                    <a:pt x="508" y="11424"/>
                    <a:pt x="198" y="9651"/>
                  </a:cubicBezTo>
                  <a:cubicBezTo>
                    <a:pt x="-111" y="7878"/>
                    <a:pt x="-16" y="6266"/>
                    <a:pt x="198" y="5057"/>
                  </a:cubicBezTo>
                  <a:cubicBezTo>
                    <a:pt x="412" y="3848"/>
                    <a:pt x="745" y="3042"/>
                    <a:pt x="1078" y="2599"/>
                  </a:cubicBezTo>
                  <a:cubicBezTo>
                    <a:pt x="1411" y="2156"/>
                    <a:pt x="1745" y="2075"/>
                    <a:pt x="1911" y="2236"/>
                  </a:cubicBezTo>
                  <a:cubicBezTo>
                    <a:pt x="2078" y="2398"/>
                    <a:pt x="2078" y="2800"/>
                    <a:pt x="1911" y="3365"/>
                  </a:cubicBezTo>
                  <a:cubicBezTo>
                    <a:pt x="1745" y="3929"/>
                    <a:pt x="1411" y="4654"/>
                    <a:pt x="1197" y="5218"/>
                  </a:cubicBezTo>
                  <a:cubicBezTo>
                    <a:pt x="983" y="5783"/>
                    <a:pt x="888" y="6186"/>
                    <a:pt x="745" y="6629"/>
                  </a:cubicBezTo>
                  <a:cubicBezTo>
                    <a:pt x="603" y="7072"/>
                    <a:pt x="412" y="7556"/>
                    <a:pt x="293" y="7556"/>
                  </a:cubicBezTo>
                  <a:cubicBezTo>
                    <a:pt x="174" y="7556"/>
                    <a:pt x="127" y="7072"/>
                    <a:pt x="246" y="5944"/>
                  </a:cubicBezTo>
                  <a:cubicBezTo>
                    <a:pt x="365" y="4815"/>
                    <a:pt x="650" y="3042"/>
                    <a:pt x="1007" y="1914"/>
                  </a:cubicBezTo>
                  <a:cubicBezTo>
                    <a:pt x="1364" y="786"/>
                    <a:pt x="1792" y="302"/>
                    <a:pt x="2125" y="100"/>
                  </a:cubicBezTo>
                  <a:cubicBezTo>
                    <a:pt x="2458" y="-101"/>
                    <a:pt x="2696" y="-20"/>
                    <a:pt x="2982" y="544"/>
                  </a:cubicBezTo>
                  <a:cubicBezTo>
                    <a:pt x="3267" y="1108"/>
                    <a:pt x="3600" y="2156"/>
                    <a:pt x="3933" y="3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4540249" y="6998063"/>
              <a:ext cx="20320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250" y="11918"/>
                    <a:pt x="4500" y="3818"/>
                    <a:pt x="8100" y="1118"/>
                  </a:cubicBezTo>
                  <a:cubicBezTo>
                    <a:pt x="11700" y="-1582"/>
                    <a:pt x="1665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4559300" y="7073900"/>
              <a:ext cx="24765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08" y="15840"/>
                    <a:pt x="11815" y="10080"/>
                    <a:pt x="15415" y="6480"/>
                  </a:cubicBezTo>
                  <a:cubicBezTo>
                    <a:pt x="19015" y="2880"/>
                    <a:pt x="2030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4736837" y="6914586"/>
              <a:ext cx="156382" cy="24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9" h="21462" fill="norm" stroke="1" extrusionOk="0">
                  <a:moveTo>
                    <a:pt x="4188" y="1740"/>
                  </a:moveTo>
                  <a:cubicBezTo>
                    <a:pt x="2249" y="1365"/>
                    <a:pt x="311" y="989"/>
                    <a:pt x="34" y="613"/>
                  </a:cubicBezTo>
                  <a:cubicBezTo>
                    <a:pt x="-243" y="238"/>
                    <a:pt x="1142" y="-138"/>
                    <a:pt x="4603" y="50"/>
                  </a:cubicBezTo>
                  <a:cubicBezTo>
                    <a:pt x="8065" y="238"/>
                    <a:pt x="13603" y="989"/>
                    <a:pt x="16926" y="2585"/>
                  </a:cubicBezTo>
                  <a:cubicBezTo>
                    <a:pt x="20249" y="4182"/>
                    <a:pt x="21357" y="6624"/>
                    <a:pt x="19695" y="9911"/>
                  </a:cubicBezTo>
                  <a:cubicBezTo>
                    <a:pt x="18034" y="13198"/>
                    <a:pt x="13603" y="17330"/>
                    <a:pt x="9172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5066710" y="6611298"/>
              <a:ext cx="141547" cy="564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2" h="21564" fill="norm" stroke="1" extrusionOk="0">
                  <a:moveTo>
                    <a:pt x="12684" y="3604"/>
                  </a:moveTo>
                  <a:cubicBezTo>
                    <a:pt x="12984" y="2634"/>
                    <a:pt x="13284" y="1663"/>
                    <a:pt x="12984" y="1016"/>
                  </a:cubicBezTo>
                  <a:cubicBezTo>
                    <a:pt x="12684" y="368"/>
                    <a:pt x="11784" y="45"/>
                    <a:pt x="9984" y="4"/>
                  </a:cubicBezTo>
                  <a:cubicBezTo>
                    <a:pt x="8184" y="-36"/>
                    <a:pt x="5484" y="207"/>
                    <a:pt x="3234" y="1177"/>
                  </a:cubicBezTo>
                  <a:cubicBezTo>
                    <a:pt x="984" y="2148"/>
                    <a:pt x="-816" y="3847"/>
                    <a:pt x="384" y="5465"/>
                  </a:cubicBezTo>
                  <a:cubicBezTo>
                    <a:pt x="1584" y="7083"/>
                    <a:pt x="5784" y="8620"/>
                    <a:pt x="9834" y="10076"/>
                  </a:cubicBezTo>
                  <a:cubicBezTo>
                    <a:pt x="13884" y="11533"/>
                    <a:pt x="17784" y="12908"/>
                    <a:pt x="19284" y="14364"/>
                  </a:cubicBezTo>
                  <a:cubicBezTo>
                    <a:pt x="20784" y="15820"/>
                    <a:pt x="19884" y="17357"/>
                    <a:pt x="18534" y="18571"/>
                  </a:cubicBezTo>
                  <a:cubicBezTo>
                    <a:pt x="17184" y="19784"/>
                    <a:pt x="15384" y="20674"/>
                    <a:pt x="13584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5132125" y="7181850"/>
              <a:ext cx="85874" cy="91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600" fill="norm" stroke="1" extrusionOk="0">
                  <a:moveTo>
                    <a:pt x="12021" y="4521"/>
                  </a:moveTo>
                  <a:cubicBezTo>
                    <a:pt x="9449" y="5023"/>
                    <a:pt x="6878" y="5526"/>
                    <a:pt x="4821" y="6781"/>
                  </a:cubicBezTo>
                  <a:cubicBezTo>
                    <a:pt x="2764" y="8037"/>
                    <a:pt x="1221" y="10047"/>
                    <a:pt x="449" y="12307"/>
                  </a:cubicBezTo>
                  <a:cubicBezTo>
                    <a:pt x="-322" y="14567"/>
                    <a:pt x="-322" y="17079"/>
                    <a:pt x="2249" y="18837"/>
                  </a:cubicBezTo>
                  <a:cubicBezTo>
                    <a:pt x="4821" y="20595"/>
                    <a:pt x="9964" y="21600"/>
                    <a:pt x="13821" y="21600"/>
                  </a:cubicBezTo>
                  <a:cubicBezTo>
                    <a:pt x="17678" y="21600"/>
                    <a:pt x="20249" y="20595"/>
                    <a:pt x="20764" y="16828"/>
                  </a:cubicBezTo>
                  <a:cubicBezTo>
                    <a:pt x="21278" y="13060"/>
                    <a:pt x="19735" y="6530"/>
                    <a:pt x="181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4944533" y="6372954"/>
              <a:ext cx="191063" cy="10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42" fill="norm" stroke="1" extrusionOk="0">
                  <a:moveTo>
                    <a:pt x="8782" y="5571"/>
                  </a:moveTo>
                  <a:cubicBezTo>
                    <a:pt x="7596" y="9383"/>
                    <a:pt x="6409" y="13195"/>
                    <a:pt x="5103" y="16160"/>
                  </a:cubicBezTo>
                  <a:cubicBezTo>
                    <a:pt x="3798" y="19124"/>
                    <a:pt x="2374" y="21242"/>
                    <a:pt x="1424" y="21242"/>
                  </a:cubicBezTo>
                  <a:cubicBezTo>
                    <a:pt x="475" y="21242"/>
                    <a:pt x="0" y="19124"/>
                    <a:pt x="0" y="17007"/>
                  </a:cubicBezTo>
                  <a:cubicBezTo>
                    <a:pt x="0" y="14889"/>
                    <a:pt x="475" y="12771"/>
                    <a:pt x="1899" y="11289"/>
                  </a:cubicBezTo>
                  <a:cubicBezTo>
                    <a:pt x="3323" y="9807"/>
                    <a:pt x="5697" y="8960"/>
                    <a:pt x="7952" y="9595"/>
                  </a:cubicBezTo>
                  <a:cubicBezTo>
                    <a:pt x="10207" y="10230"/>
                    <a:pt x="12343" y="12348"/>
                    <a:pt x="14004" y="13407"/>
                  </a:cubicBezTo>
                  <a:cubicBezTo>
                    <a:pt x="15666" y="14466"/>
                    <a:pt x="16853" y="14466"/>
                    <a:pt x="18040" y="14042"/>
                  </a:cubicBezTo>
                  <a:cubicBezTo>
                    <a:pt x="19226" y="13618"/>
                    <a:pt x="20413" y="12771"/>
                    <a:pt x="21007" y="11289"/>
                  </a:cubicBezTo>
                  <a:cubicBezTo>
                    <a:pt x="21600" y="9807"/>
                    <a:pt x="21600" y="7689"/>
                    <a:pt x="20769" y="5360"/>
                  </a:cubicBezTo>
                  <a:cubicBezTo>
                    <a:pt x="19938" y="3030"/>
                    <a:pt x="18277" y="489"/>
                    <a:pt x="15547" y="66"/>
                  </a:cubicBezTo>
                  <a:cubicBezTo>
                    <a:pt x="12818" y="-358"/>
                    <a:pt x="9020" y="1336"/>
                    <a:pt x="5222" y="3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5340369" y="6715374"/>
              <a:ext cx="228581" cy="204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0616" fill="norm" stroke="1" extrusionOk="0">
                  <a:moveTo>
                    <a:pt x="1749" y="9278"/>
                  </a:moveTo>
                  <a:cubicBezTo>
                    <a:pt x="2528" y="9919"/>
                    <a:pt x="3306" y="10561"/>
                    <a:pt x="4084" y="10561"/>
                  </a:cubicBezTo>
                  <a:cubicBezTo>
                    <a:pt x="4863" y="10561"/>
                    <a:pt x="5641" y="9919"/>
                    <a:pt x="6809" y="8743"/>
                  </a:cubicBezTo>
                  <a:cubicBezTo>
                    <a:pt x="7976" y="7567"/>
                    <a:pt x="9533" y="5856"/>
                    <a:pt x="10311" y="4359"/>
                  </a:cubicBezTo>
                  <a:cubicBezTo>
                    <a:pt x="11090" y="2862"/>
                    <a:pt x="11090" y="1579"/>
                    <a:pt x="10603" y="723"/>
                  </a:cubicBezTo>
                  <a:cubicBezTo>
                    <a:pt x="10117" y="-132"/>
                    <a:pt x="9144" y="-560"/>
                    <a:pt x="7100" y="1365"/>
                  </a:cubicBezTo>
                  <a:cubicBezTo>
                    <a:pt x="5057" y="3290"/>
                    <a:pt x="1944" y="7567"/>
                    <a:pt x="679" y="11095"/>
                  </a:cubicBezTo>
                  <a:cubicBezTo>
                    <a:pt x="-586" y="14624"/>
                    <a:pt x="-2" y="17404"/>
                    <a:pt x="1749" y="19008"/>
                  </a:cubicBezTo>
                  <a:cubicBezTo>
                    <a:pt x="3500" y="20612"/>
                    <a:pt x="6419" y="21040"/>
                    <a:pt x="9825" y="20185"/>
                  </a:cubicBezTo>
                  <a:cubicBezTo>
                    <a:pt x="13230" y="19329"/>
                    <a:pt x="17122" y="17190"/>
                    <a:pt x="21014" y="15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5397500" y="6559550"/>
              <a:ext cx="16510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6200"/>
                    <a:pt x="9969" y="10800"/>
                    <a:pt x="13569" y="7200"/>
                  </a:cubicBezTo>
                  <a:cubicBezTo>
                    <a:pt x="17169" y="3600"/>
                    <a:pt x="1938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5556250" y="6435635"/>
              <a:ext cx="209550" cy="12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fill="norm" stroke="1" extrusionOk="0">
                  <a:moveTo>
                    <a:pt x="0" y="4957"/>
                  </a:moveTo>
                  <a:cubicBezTo>
                    <a:pt x="655" y="3493"/>
                    <a:pt x="1309" y="2029"/>
                    <a:pt x="2182" y="1663"/>
                  </a:cubicBezTo>
                  <a:cubicBezTo>
                    <a:pt x="3055" y="1296"/>
                    <a:pt x="4145" y="2029"/>
                    <a:pt x="5018" y="3127"/>
                  </a:cubicBezTo>
                  <a:cubicBezTo>
                    <a:pt x="5891" y="4225"/>
                    <a:pt x="6545" y="5690"/>
                    <a:pt x="6655" y="8435"/>
                  </a:cubicBezTo>
                  <a:cubicBezTo>
                    <a:pt x="6764" y="11181"/>
                    <a:pt x="6327" y="15208"/>
                    <a:pt x="5673" y="17771"/>
                  </a:cubicBezTo>
                  <a:cubicBezTo>
                    <a:pt x="5018" y="20334"/>
                    <a:pt x="4145" y="21432"/>
                    <a:pt x="3491" y="21066"/>
                  </a:cubicBezTo>
                  <a:cubicBezTo>
                    <a:pt x="2836" y="20700"/>
                    <a:pt x="2400" y="18869"/>
                    <a:pt x="2727" y="16307"/>
                  </a:cubicBezTo>
                  <a:cubicBezTo>
                    <a:pt x="3055" y="13744"/>
                    <a:pt x="4145" y="10449"/>
                    <a:pt x="5127" y="8069"/>
                  </a:cubicBezTo>
                  <a:cubicBezTo>
                    <a:pt x="6109" y="5690"/>
                    <a:pt x="6982" y="4225"/>
                    <a:pt x="7964" y="2761"/>
                  </a:cubicBezTo>
                  <a:cubicBezTo>
                    <a:pt x="8945" y="1296"/>
                    <a:pt x="10036" y="-168"/>
                    <a:pt x="10582" y="15"/>
                  </a:cubicBezTo>
                  <a:cubicBezTo>
                    <a:pt x="11127" y="198"/>
                    <a:pt x="11127" y="2029"/>
                    <a:pt x="11455" y="3676"/>
                  </a:cubicBezTo>
                  <a:cubicBezTo>
                    <a:pt x="11782" y="5324"/>
                    <a:pt x="12436" y="6788"/>
                    <a:pt x="14182" y="7520"/>
                  </a:cubicBezTo>
                  <a:cubicBezTo>
                    <a:pt x="15927" y="8252"/>
                    <a:pt x="18764" y="8252"/>
                    <a:pt x="21600" y="8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5668105" y="6255690"/>
              <a:ext cx="154846" cy="11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72" fill="norm" stroke="1" extrusionOk="0">
                  <a:moveTo>
                    <a:pt x="337" y="8222"/>
                  </a:moveTo>
                  <a:cubicBezTo>
                    <a:pt x="45" y="6222"/>
                    <a:pt x="-247" y="4222"/>
                    <a:pt x="337" y="2822"/>
                  </a:cubicBezTo>
                  <a:cubicBezTo>
                    <a:pt x="921" y="1422"/>
                    <a:pt x="2380" y="622"/>
                    <a:pt x="3839" y="222"/>
                  </a:cubicBezTo>
                  <a:cubicBezTo>
                    <a:pt x="5299" y="-178"/>
                    <a:pt x="6758" y="-178"/>
                    <a:pt x="8218" y="1422"/>
                  </a:cubicBezTo>
                  <a:cubicBezTo>
                    <a:pt x="9677" y="3022"/>
                    <a:pt x="11137" y="6222"/>
                    <a:pt x="11721" y="8822"/>
                  </a:cubicBezTo>
                  <a:cubicBezTo>
                    <a:pt x="12304" y="11422"/>
                    <a:pt x="12012" y="13422"/>
                    <a:pt x="11575" y="15422"/>
                  </a:cubicBezTo>
                  <a:cubicBezTo>
                    <a:pt x="11137" y="17422"/>
                    <a:pt x="10553" y="19422"/>
                    <a:pt x="10991" y="20422"/>
                  </a:cubicBezTo>
                  <a:cubicBezTo>
                    <a:pt x="11429" y="21422"/>
                    <a:pt x="12888" y="21422"/>
                    <a:pt x="14785" y="20422"/>
                  </a:cubicBezTo>
                  <a:cubicBezTo>
                    <a:pt x="16683" y="19422"/>
                    <a:pt x="19018" y="17422"/>
                    <a:pt x="21353" y="15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5858787" y="6197600"/>
              <a:ext cx="34014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4865"/>
                    <a:pt x="5170" y="9730"/>
                    <a:pt x="1993" y="13330"/>
                  </a:cubicBezTo>
                  <a:cubicBezTo>
                    <a:pt x="-1183" y="16930"/>
                    <a:pt x="88" y="19265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5899150" y="6362691"/>
              <a:ext cx="120650" cy="101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1" fill="norm" stroke="1" extrusionOk="0">
                  <a:moveTo>
                    <a:pt x="0" y="5292"/>
                  </a:moveTo>
                  <a:cubicBezTo>
                    <a:pt x="4547" y="3088"/>
                    <a:pt x="9095" y="883"/>
                    <a:pt x="12316" y="222"/>
                  </a:cubicBezTo>
                  <a:cubicBezTo>
                    <a:pt x="15537" y="-439"/>
                    <a:pt x="17432" y="443"/>
                    <a:pt x="18379" y="1985"/>
                  </a:cubicBezTo>
                  <a:cubicBezTo>
                    <a:pt x="19326" y="3528"/>
                    <a:pt x="19326" y="5732"/>
                    <a:pt x="18758" y="7716"/>
                  </a:cubicBezTo>
                  <a:cubicBezTo>
                    <a:pt x="18189" y="9700"/>
                    <a:pt x="17053" y="11463"/>
                    <a:pt x="15916" y="13226"/>
                  </a:cubicBezTo>
                  <a:cubicBezTo>
                    <a:pt x="14779" y="14990"/>
                    <a:pt x="13642" y="16753"/>
                    <a:pt x="14589" y="18075"/>
                  </a:cubicBezTo>
                  <a:cubicBezTo>
                    <a:pt x="15537" y="19398"/>
                    <a:pt x="18568" y="20279"/>
                    <a:pt x="21600" y="21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6064845" y="6393319"/>
              <a:ext cx="355005" cy="35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02" fill="norm" stroke="1" extrusionOk="0">
                  <a:moveTo>
                    <a:pt x="5364" y="15590"/>
                  </a:moveTo>
                  <a:cubicBezTo>
                    <a:pt x="4721" y="15332"/>
                    <a:pt x="4078" y="15073"/>
                    <a:pt x="3178" y="15396"/>
                  </a:cubicBezTo>
                  <a:cubicBezTo>
                    <a:pt x="2278" y="15720"/>
                    <a:pt x="1121" y="16625"/>
                    <a:pt x="543" y="17466"/>
                  </a:cubicBezTo>
                  <a:cubicBezTo>
                    <a:pt x="-36" y="18306"/>
                    <a:pt x="-36" y="19083"/>
                    <a:pt x="28" y="19794"/>
                  </a:cubicBezTo>
                  <a:cubicBezTo>
                    <a:pt x="93" y="20505"/>
                    <a:pt x="221" y="21152"/>
                    <a:pt x="864" y="21346"/>
                  </a:cubicBezTo>
                  <a:cubicBezTo>
                    <a:pt x="1507" y="21540"/>
                    <a:pt x="2664" y="21281"/>
                    <a:pt x="3885" y="19729"/>
                  </a:cubicBezTo>
                  <a:cubicBezTo>
                    <a:pt x="5107" y="18177"/>
                    <a:pt x="6393" y="15332"/>
                    <a:pt x="7035" y="12486"/>
                  </a:cubicBezTo>
                  <a:cubicBezTo>
                    <a:pt x="7678" y="9641"/>
                    <a:pt x="7678" y="6795"/>
                    <a:pt x="7614" y="4984"/>
                  </a:cubicBezTo>
                  <a:cubicBezTo>
                    <a:pt x="7550" y="3174"/>
                    <a:pt x="7421" y="2397"/>
                    <a:pt x="7293" y="1621"/>
                  </a:cubicBezTo>
                  <a:cubicBezTo>
                    <a:pt x="7164" y="845"/>
                    <a:pt x="7035" y="69"/>
                    <a:pt x="6843" y="5"/>
                  </a:cubicBezTo>
                  <a:cubicBezTo>
                    <a:pt x="6650" y="-60"/>
                    <a:pt x="6393" y="587"/>
                    <a:pt x="6264" y="1945"/>
                  </a:cubicBezTo>
                  <a:cubicBezTo>
                    <a:pt x="6135" y="3303"/>
                    <a:pt x="6135" y="5372"/>
                    <a:pt x="6393" y="7118"/>
                  </a:cubicBezTo>
                  <a:cubicBezTo>
                    <a:pt x="6650" y="8865"/>
                    <a:pt x="7164" y="10287"/>
                    <a:pt x="7485" y="11322"/>
                  </a:cubicBezTo>
                  <a:cubicBezTo>
                    <a:pt x="7807" y="12357"/>
                    <a:pt x="7935" y="13003"/>
                    <a:pt x="8064" y="13650"/>
                  </a:cubicBezTo>
                  <a:cubicBezTo>
                    <a:pt x="8193" y="14297"/>
                    <a:pt x="8321" y="14944"/>
                    <a:pt x="8257" y="14944"/>
                  </a:cubicBezTo>
                  <a:cubicBezTo>
                    <a:pt x="8193" y="14944"/>
                    <a:pt x="7935" y="14297"/>
                    <a:pt x="8064" y="13780"/>
                  </a:cubicBezTo>
                  <a:cubicBezTo>
                    <a:pt x="8193" y="13262"/>
                    <a:pt x="8707" y="12874"/>
                    <a:pt x="9285" y="12615"/>
                  </a:cubicBezTo>
                  <a:cubicBezTo>
                    <a:pt x="9864" y="12357"/>
                    <a:pt x="10507" y="12227"/>
                    <a:pt x="11021" y="12421"/>
                  </a:cubicBezTo>
                  <a:cubicBezTo>
                    <a:pt x="11535" y="12615"/>
                    <a:pt x="11921" y="13133"/>
                    <a:pt x="12178" y="13715"/>
                  </a:cubicBezTo>
                  <a:cubicBezTo>
                    <a:pt x="12435" y="14297"/>
                    <a:pt x="12564" y="14944"/>
                    <a:pt x="12757" y="14944"/>
                  </a:cubicBezTo>
                  <a:cubicBezTo>
                    <a:pt x="12950" y="14944"/>
                    <a:pt x="13207" y="14297"/>
                    <a:pt x="13657" y="13521"/>
                  </a:cubicBezTo>
                  <a:cubicBezTo>
                    <a:pt x="14107" y="12745"/>
                    <a:pt x="14750" y="11839"/>
                    <a:pt x="15071" y="11710"/>
                  </a:cubicBezTo>
                  <a:cubicBezTo>
                    <a:pt x="15393" y="11581"/>
                    <a:pt x="15393" y="12227"/>
                    <a:pt x="15778" y="12680"/>
                  </a:cubicBezTo>
                  <a:cubicBezTo>
                    <a:pt x="16164" y="13133"/>
                    <a:pt x="16935" y="13391"/>
                    <a:pt x="17964" y="13456"/>
                  </a:cubicBezTo>
                  <a:cubicBezTo>
                    <a:pt x="18993" y="13521"/>
                    <a:pt x="20278" y="13391"/>
                    <a:pt x="21564" y="13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6496050" y="6419850"/>
              <a:ext cx="1016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6438900" y="6572250"/>
              <a:ext cx="1460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6680200" y="5880099"/>
              <a:ext cx="488950" cy="679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18313"/>
                  </a:moveTo>
                  <a:cubicBezTo>
                    <a:pt x="281" y="18984"/>
                    <a:pt x="561" y="19655"/>
                    <a:pt x="935" y="20158"/>
                  </a:cubicBezTo>
                  <a:cubicBezTo>
                    <a:pt x="1309" y="20661"/>
                    <a:pt x="1777" y="20996"/>
                    <a:pt x="2244" y="21231"/>
                  </a:cubicBezTo>
                  <a:cubicBezTo>
                    <a:pt x="2712" y="21466"/>
                    <a:pt x="3179" y="21600"/>
                    <a:pt x="3553" y="21499"/>
                  </a:cubicBezTo>
                  <a:cubicBezTo>
                    <a:pt x="3927" y="21399"/>
                    <a:pt x="4208" y="21063"/>
                    <a:pt x="4442" y="20091"/>
                  </a:cubicBezTo>
                  <a:cubicBezTo>
                    <a:pt x="4675" y="19118"/>
                    <a:pt x="4862" y="17508"/>
                    <a:pt x="4722" y="15361"/>
                  </a:cubicBezTo>
                  <a:cubicBezTo>
                    <a:pt x="4582" y="13215"/>
                    <a:pt x="4114" y="10532"/>
                    <a:pt x="3834" y="8821"/>
                  </a:cubicBezTo>
                  <a:cubicBezTo>
                    <a:pt x="3553" y="7111"/>
                    <a:pt x="3460" y="6373"/>
                    <a:pt x="3413" y="5836"/>
                  </a:cubicBezTo>
                  <a:cubicBezTo>
                    <a:pt x="3366" y="5299"/>
                    <a:pt x="3366" y="4964"/>
                    <a:pt x="4395" y="4461"/>
                  </a:cubicBezTo>
                  <a:cubicBezTo>
                    <a:pt x="5423" y="3958"/>
                    <a:pt x="7481" y="3287"/>
                    <a:pt x="9958" y="2616"/>
                  </a:cubicBezTo>
                  <a:cubicBezTo>
                    <a:pt x="12436" y="1945"/>
                    <a:pt x="15335" y="1275"/>
                    <a:pt x="17345" y="839"/>
                  </a:cubicBezTo>
                  <a:cubicBezTo>
                    <a:pt x="19356" y="402"/>
                    <a:pt x="20478" y="20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6997649" y="6051550"/>
              <a:ext cx="25452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4200"/>
                    <a:pt x="3363" y="8400"/>
                    <a:pt x="870" y="12000"/>
                  </a:cubicBezTo>
                  <a:cubicBezTo>
                    <a:pt x="-1622" y="15600"/>
                    <a:pt x="1701" y="18600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7073900" y="6051550"/>
              <a:ext cx="1" cy="1016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6934200" y="6017537"/>
              <a:ext cx="222250" cy="6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20972"/>
                  </a:moveTo>
                  <a:cubicBezTo>
                    <a:pt x="206" y="17597"/>
                    <a:pt x="411" y="14222"/>
                    <a:pt x="3086" y="10510"/>
                  </a:cubicBezTo>
                  <a:cubicBezTo>
                    <a:pt x="5760" y="6797"/>
                    <a:pt x="10903" y="2747"/>
                    <a:pt x="14400" y="1059"/>
                  </a:cubicBezTo>
                  <a:cubicBezTo>
                    <a:pt x="17897" y="-628"/>
                    <a:pt x="19749" y="47"/>
                    <a:pt x="21600" y="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7137400" y="6038850"/>
              <a:ext cx="13335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43" y="1976"/>
                    <a:pt x="12686" y="3953"/>
                    <a:pt x="9600" y="6776"/>
                  </a:cubicBezTo>
                  <a:cubicBezTo>
                    <a:pt x="6514" y="9600"/>
                    <a:pt x="4800" y="13271"/>
                    <a:pt x="3429" y="15882"/>
                  </a:cubicBezTo>
                  <a:cubicBezTo>
                    <a:pt x="2057" y="18494"/>
                    <a:pt x="1029" y="200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7162800" y="6240830"/>
              <a:ext cx="184150" cy="13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0" y="5988"/>
                  </a:moveTo>
                  <a:cubicBezTo>
                    <a:pt x="497" y="4376"/>
                    <a:pt x="993" y="2764"/>
                    <a:pt x="2483" y="1636"/>
                  </a:cubicBezTo>
                  <a:cubicBezTo>
                    <a:pt x="3972" y="508"/>
                    <a:pt x="6455" y="-137"/>
                    <a:pt x="8193" y="24"/>
                  </a:cubicBezTo>
                  <a:cubicBezTo>
                    <a:pt x="9931" y="185"/>
                    <a:pt x="10924" y="1153"/>
                    <a:pt x="11297" y="3248"/>
                  </a:cubicBezTo>
                  <a:cubicBezTo>
                    <a:pt x="11669" y="5344"/>
                    <a:pt x="11421" y="8567"/>
                    <a:pt x="10800" y="10824"/>
                  </a:cubicBezTo>
                  <a:cubicBezTo>
                    <a:pt x="10179" y="13081"/>
                    <a:pt x="9186" y="14370"/>
                    <a:pt x="8193" y="15982"/>
                  </a:cubicBezTo>
                  <a:cubicBezTo>
                    <a:pt x="7200" y="17594"/>
                    <a:pt x="6207" y="19529"/>
                    <a:pt x="6331" y="20496"/>
                  </a:cubicBezTo>
                  <a:cubicBezTo>
                    <a:pt x="6455" y="21463"/>
                    <a:pt x="7697" y="21463"/>
                    <a:pt x="10428" y="20818"/>
                  </a:cubicBezTo>
                  <a:cubicBezTo>
                    <a:pt x="13159" y="20173"/>
                    <a:pt x="17379" y="18884"/>
                    <a:pt x="21600" y="17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6637198" y="5674776"/>
              <a:ext cx="865440" cy="1081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79" fill="norm" stroke="1" extrusionOk="0">
                  <a:moveTo>
                    <a:pt x="16834" y="2690"/>
                  </a:moveTo>
                  <a:cubicBezTo>
                    <a:pt x="16887" y="2185"/>
                    <a:pt x="16939" y="1681"/>
                    <a:pt x="16676" y="1261"/>
                  </a:cubicBezTo>
                  <a:cubicBezTo>
                    <a:pt x="16414" y="841"/>
                    <a:pt x="15836" y="504"/>
                    <a:pt x="14968" y="273"/>
                  </a:cubicBezTo>
                  <a:cubicBezTo>
                    <a:pt x="14101" y="42"/>
                    <a:pt x="12945" y="-84"/>
                    <a:pt x="11710" y="63"/>
                  </a:cubicBezTo>
                  <a:cubicBezTo>
                    <a:pt x="10475" y="210"/>
                    <a:pt x="9161" y="630"/>
                    <a:pt x="8031" y="1156"/>
                  </a:cubicBezTo>
                  <a:cubicBezTo>
                    <a:pt x="6901" y="1681"/>
                    <a:pt x="5955" y="2311"/>
                    <a:pt x="5062" y="3194"/>
                  </a:cubicBezTo>
                  <a:cubicBezTo>
                    <a:pt x="4168" y="4076"/>
                    <a:pt x="3328" y="5211"/>
                    <a:pt x="2565" y="6346"/>
                  </a:cubicBezTo>
                  <a:cubicBezTo>
                    <a:pt x="1803" y="7480"/>
                    <a:pt x="1120" y="8615"/>
                    <a:pt x="700" y="9855"/>
                  </a:cubicBezTo>
                  <a:cubicBezTo>
                    <a:pt x="279" y="11094"/>
                    <a:pt x="122" y="12439"/>
                    <a:pt x="43" y="13805"/>
                  </a:cubicBezTo>
                  <a:cubicBezTo>
                    <a:pt x="-36" y="15170"/>
                    <a:pt x="-36" y="16557"/>
                    <a:pt x="306" y="17734"/>
                  </a:cubicBezTo>
                  <a:cubicBezTo>
                    <a:pt x="647" y="18911"/>
                    <a:pt x="1330" y="19877"/>
                    <a:pt x="2224" y="20507"/>
                  </a:cubicBezTo>
                  <a:cubicBezTo>
                    <a:pt x="3117" y="21138"/>
                    <a:pt x="4221" y="21432"/>
                    <a:pt x="5587" y="21474"/>
                  </a:cubicBezTo>
                  <a:cubicBezTo>
                    <a:pt x="6954" y="21516"/>
                    <a:pt x="8583" y="21306"/>
                    <a:pt x="10238" y="20865"/>
                  </a:cubicBezTo>
                  <a:cubicBezTo>
                    <a:pt x="11894" y="20423"/>
                    <a:pt x="13576" y="19751"/>
                    <a:pt x="15047" y="18848"/>
                  </a:cubicBezTo>
                  <a:cubicBezTo>
                    <a:pt x="16519" y="17944"/>
                    <a:pt x="17780" y="16809"/>
                    <a:pt x="18673" y="15528"/>
                  </a:cubicBezTo>
                  <a:cubicBezTo>
                    <a:pt x="19567" y="14246"/>
                    <a:pt x="20092" y="12817"/>
                    <a:pt x="20539" y="11367"/>
                  </a:cubicBezTo>
                  <a:cubicBezTo>
                    <a:pt x="20986" y="9918"/>
                    <a:pt x="21354" y="8447"/>
                    <a:pt x="21459" y="7039"/>
                  </a:cubicBezTo>
                  <a:cubicBezTo>
                    <a:pt x="21564" y="5631"/>
                    <a:pt x="21406" y="4286"/>
                    <a:pt x="20618" y="3320"/>
                  </a:cubicBezTo>
                  <a:cubicBezTo>
                    <a:pt x="19830" y="2353"/>
                    <a:pt x="18411" y="1765"/>
                    <a:pt x="16887" y="1429"/>
                  </a:cubicBezTo>
                  <a:cubicBezTo>
                    <a:pt x="15363" y="1093"/>
                    <a:pt x="13733" y="1009"/>
                    <a:pt x="12104" y="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6191720" y="3517293"/>
              <a:ext cx="526581" cy="253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045" fill="norm" stroke="1" extrusionOk="0">
                  <a:moveTo>
                    <a:pt x="241" y="11113"/>
                  </a:moveTo>
                  <a:cubicBezTo>
                    <a:pt x="154" y="13221"/>
                    <a:pt x="68" y="15328"/>
                    <a:pt x="24" y="16821"/>
                  </a:cubicBezTo>
                  <a:cubicBezTo>
                    <a:pt x="-19" y="18313"/>
                    <a:pt x="-19" y="19191"/>
                    <a:pt x="154" y="19894"/>
                  </a:cubicBezTo>
                  <a:cubicBezTo>
                    <a:pt x="328" y="20596"/>
                    <a:pt x="675" y="21123"/>
                    <a:pt x="1239" y="21035"/>
                  </a:cubicBezTo>
                  <a:cubicBezTo>
                    <a:pt x="1803" y="20947"/>
                    <a:pt x="2583" y="20245"/>
                    <a:pt x="4275" y="17962"/>
                  </a:cubicBezTo>
                  <a:cubicBezTo>
                    <a:pt x="5967" y="15679"/>
                    <a:pt x="8569" y="11816"/>
                    <a:pt x="11171" y="8391"/>
                  </a:cubicBezTo>
                  <a:cubicBezTo>
                    <a:pt x="13774" y="4967"/>
                    <a:pt x="16376" y="1982"/>
                    <a:pt x="18111" y="752"/>
                  </a:cubicBezTo>
                  <a:cubicBezTo>
                    <a:pt x="19846" y="-477"/>
                    <a:pt x="20714" y="50"/>
                    <a:pt x="21581" y="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1376920" y="4482010"/>
              <a:ext cx="3176545" cy="1946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65" fill="norm" stroke="1" extrusionOk="0">
                  <a:moveTo>
                    <a:pt x="9012" y="1560"/>
                  </a:moveTo>
                  <a:cubicBezTo>
                    <a:pt x="8968" y="1325"/>
                    <a:pt x="8925" y="1091"/>
                    <a:pt x="8739" y="856"/>
                  </a:cubicBezTo>
                  <a:cubicBezTo>
                    <a:pt x="8552" y="622"/>
                    <a:pt x="8222" y="387"/>
                    <a:pt x="7827" y="223"/>
                  </a:cubicBezTo>
                  <a:cubicBezTo>
                    <a:pt x="7432" y="59"/>
                    <a:pt x="6972" y="-35"/>
                    <a:pt x="6498" y="12"/>
                  </a:cubicBezTo>
                  <a:cubicBezTo>
                    <a:pt x="6024" y="59"/>
                    <a:pt x="5536" y="246"/>
                    <a:pt x="5076" y="528"/>
                  </a:cubicBezTo>
                  <a:cubicBezTo>
                    <a:pt x="4617" y="809"/>
                    <a:pt x="4186" y="1185"/>
                    <a:pt x="3791" y="1583"/>
                  </a:cubicBezTo>
                  <a:cubicBezTo>
                    <a:pt x="3396" y="1982"/>
                    <a:pt x="3037" y="2404"/>
                    <a:pt x="2714" y="2885"/>
                  </a:cubicBezTo>
                  <a:cubicBezTo>
                    <a:pt x="2391" y="3366"/>
                    <a:pt x="2104" y="3905"/>
                    <a:pt x="1816" y="4562"/>
                  </a:cubicBezTo>
                  <a:cubicBezTo>
                    <a:pt x="1529" y="5218"/>
                    <a:pt x="1242" y="5992"/>
                    <a:pt x="1005" y="6684"/>
                  </a:cubicBezTo>
                  <a:cubicBezTo>
                    <a:pt x="768" y="7376"/>
                    <a:pt x="581" y="7986"/>
                    <a:pt x="473" y="8689"/>
                  </a:cubicBezTo>
                  <a:cubicBezTo>
                    <a:pt x="366" y="9393"/>
                    <a:pt x="337" y="10190"/>
                    <a:pt x="265" y="11082"/>
                  </a:cubicBezTo>
                  <a:cubicBezTo>
                    <a:pt x="193" y="11973"/>
                    <a:pt x="79" y="12958"/>
                    <a:pt x="28" y="13744"/>
                  </a:cubicBezTo>
                  <a:cubicBezTo>
                    <a:pt x="-22" y="14529"/>
                    <a:pt x="-8" y="15115"/>
                    <a:pt x="86" y="15760"/>
                  </a:cubicBezTo>
                  <a:cubicBezTo>
                    <a:pt x="179" y="16405"/>
                    <a:pt x="351" y="17109"/>
                    <a:pt x="552" y="17684"/>
                  </a:cubicBezTo>
                  <a:cubicBezTo>
                    <a:pt x="754" y="18258"/>
                    <a:pt x="983" y="18704"/>
                    <a:pt x="1263" y="19067"/>
                  </a:cubicBezTo>
                  <a:cubicBezTo>
                    <a:pt x="1543" y="19431"/>
                    <a:pt x="1874" y="19712"/>
                    <a:pt x="2319" y="20017"/>
                  </a:cubicBezTo>
                  <a:cubicBezTo>
                    <a:pt x="2764" y="20322"/>
                    <a:pt x="3324" y="20650"/>
                    <a:pt x="3856" y="20897"/>
                  </a:cubicBezTo>
                  <a:cubicBezTo>
                    <a:pt x="4387" y="21143"/>
                    <a:pt x="4890" y="21307"/>
                    <a:pt x="5400" y="21413"/>
                  </a:cubicBezTo>
                  <a:cubicBezTo>
                    <a:pt x="5909" y="21518"/>
                    <a:pt x="6426" y="21565"/>
                    <a:pt x="6965" y="21565"/>
                  </a:cubicBezTo>
                  <a:cubicBezTo>
                    <a:pt x="7504" y="21565"/>
                    <a:pt x="8064" y="21518"/>
                    <a:pt x="8552" y="21436"/>
                  </a:cubicBezTo>
                  <a:cubicBezTo>
                    <a:pt x="9040" y="21354"/>
                    <a:pt x="9457" y="21237"/>
                    <a:pt x="9909" y="21108"/>
                  </a:cubicBezTo>
                  <a:cubicBezTo>
                    <a:pt x="10362" y="20979"/>
                    <a:pt x="10850" y="20838"/>
                    <a:pt x="11381" y="20686"/>
                  </a:cubicBezTo>
                  <a:cubicBezTo>
                    <a:pt x="11913" y="20533"/>
                    <a:pt x="12487" y="20369"/>
                    <a:pt x="13033" y="20181"/>
                  </a:cubicBezTo>
                  <a:cubicBezTo>
                    <a:pt x="13579" y="19994"/>
                    <a:pt x="14096" y="19783"/>
                    <a:pt x="14584" y="19572"/>
                  </a:cubicBezTo>
                  <a:cubicBezTo>
                    <a:pt x="15072" y="19360"/>
                    <a:pt x="15532" y="19149"/>
                    <a:pt x="15977" y="18950"/>
                  </a:cubicBezTo>
                  <a:cubicBezTo>
                    <a:pt x="16422" y="18751"/>
                    <a:pt x="16853" y="18563"/>
                    <a:pt x="17334" y="18352"/>
                  </a:cubicBezTo>
                  <a:cubicBezTo>
                    <a:pt x="17815" y="18141"/>
                    <a:pt x="18347" y="17906"/>
                    <a:pt x="18835" y="17648"/>
                  </a:cubicBezTo>
                  <a:cubicBezTo>
                    <a:pt x="19323" y="17390"/>
                    <a:pt x="19768" y="17109"/>
                    <a:pt x="20142" y="16687"/>
                  </a:cubicBezTo>
                  <a:cubicBezTo>
                    <a:pt x="20515" y="16265"/>
                    <a:pt x="20817" y="15702"/>
                    <a:pt x="21047" y="15022"/>
                  </a:cubicBezTo>
                  <a:cubicBezTo>
                    <a:pt x="21276" y="14342"/>
                    <a:pt x="21434" y="13544"/>
                    <a:pt x="21506" y="12723"/>
                  </a:cubicBezTo>
                  <a:cubicBezTo>
                    <a:pt x="21578" y="11902"/>
                    <a:pt x="21564" y="11058"/>
                    <a:pt x="21485" y="10319"/>
                  </a:cubicBezTo>
                  <a:cubicBezTo>
                    <a:pt x="21406" y="9581"/>
                    <a:pt x="21262" y="8947"/>
                    <a:pt x="21004" y="8291"/>
                  </a:cubicBezTo>
                  <a:cubicBezTo>
                    <a:pt x="20745" y="7634"/>
                    <a:pt x="20372" y="6954"/>
                    <a:pt x="19984" y="6403"/>
                  </a:cubicBezTo>
                  <a:cubicBezTo>
                    <a:pt x="19596" y="5852"/>
                    <a:pt x="19194" y="5429"/>
                    <a:pt x="18763" y="4996"/>
                  </a:cubicBezTo>
                  <a:cubicBezTo>
                    <a:pt x="18332" y="4562"/>
                    <a:pt x="17873" y="4116"/>
                    <a:pt x="17406" y="3706"/>
                  </a:cubicBezTo>
                  <a:cubicBezTo>
                    <a:pt x="16939" y="3295"/>
                    <a:pt x="16465" y="2920"/>
                    <a:pt x="15963" y="2639"/>
                  </a:cubicBezTo>
                  <a:cubicBezTo>
                    <a:pt x="15460" y="2357"/>
                    <a:pt x="14929" y="2170"/>
                    <a:pt x="14404" y="2029"/>
                  </a:cubicBezTo>
                  <a:cubicBezTo>
                    <a:pt x="13880" y="1888"/>
                    <a:pt x="13363" y="1794"/>
                    <a:pt x="12839" y="1736"/>
                  </a:cubicBezTo>
                  <a:cubicBezTo>
                    <a:pt x="12315" y="1677"/>
                    <a:pt x="11783" y="1654"/>
                    <a:pt x="11259" y="1642"/>
                  </a:cubicBezTo>
                  <a:cubicBezTo>
                    <a:pt x="10735" y="1630"/>
                    <a:pt x="10218" y="1630"/>
                    <a:pt x="9679" y="1618"/>
                  </a:cubicBezTo>
                  <a:cubicBezTo>
                    <a:pt x="9141" y="1607"/>
                    <a:pt x="8581" y="1583"/>
                    <a:pt x="8049" y="1478"/>
                  </a:cubicBezTo>
                  <a:cubicBezTo>
                    <a:pt x="7518" y="1372"/>
                    <a:pt x="7015" y="1185"/>
                    <a:pt x="6513" y="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3" name="Drawing"/>
          <p:cNvGrpSpPr/>
          <p:nvPr/>
        </p:nvGrpSpPr>
        <p:grpSpPr>
          <a:xfrm>
            <a:off x="958850" y="1552315"/>
            <a:ext cx="10470958" cy="6387192"/>
            <a:chOff x="0" y="0"/>
            <a:chExt cx="10470957" cy="6387191"/>
          </a:xfrm>
        </p:grpSpPr>
        <p:sp>
          <p:nvSpPr>
            <p:cNvPr id="2688" name="Line"/>
            <p:cNvSpPr/>
            <p:nvPr/>
          </p:nvSpPr>
          <p:spPr>
            <a:xfrm>
              <a:off x="1292135" y="455506"/>
              <a:ext cx="162015" cy="731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64" fill="norm" stroke="1" extrusionOk="0">
                  <a:moveTo>
                    <a:pt x="21472" y="2586"/>
                  </a:moveTo>
                  <a:cubicBezTo>
                    <a:pt x="20350" y="1899"/>
                    <a:pt x="19228" y="1213"/>
                    <a:pt x="18106" y="776"/>
                  </a:cubicBezTo>
                  <a:cubicBezTo>
                    <a:pt x="16984" y="339"/>
                    <a:pt x="15862" y="151"/>
                    <a:pt x="14599" y="58"/>
                  </a:cubicBezTo>
                  <a:cubicBezTo>
                    <a:pt x="13337" y="-36"/>
                    <a:pt x="11934" y="-36"/>
                    <a:pt x="10391" y="214"/>
                  </a:cubicBezTo>
                  <a:cubicBezTo>
                    <a:pt x="8849" y="463"/>
                    <a:pt x="7166" y="963"/>
                    <a:pt x="5903" y="1993"/>
                  </a:cubicBezTo>
                  <a:cubicBezTo>
                    <a:pt x="4641" y="3023"/>
                    <a:pt x="3799" y="4584"/>
                    <a:pt x="4641" y="6269"/>
                  </a:cubicBezTo>
                  <a:cubicBezTo>
                    <a:pt x="5482" y="7955"/>
                    <a:pt x="8007" y="9765"/>
                    <a:pt x="10672" y="11326"/>
                  </a:cubicBezTo>
                  <a:cubicBezTo>
                    <a:pt x="13337" y="12887"/>
                    <a:pt x="16142" y="14198"/>
                    <a:pt x="17545" y="15571"/>
                  </a:cubicBezTo>
                  <a:cubicBezTo>
                    <a:pt x="18947" y="16944"/>
                    <a:pt x="18947" y="18380"/>
                    <a:pt x="17825" y="19348"/>
                  </a:cubicBezTo>
                  <a:cubicBezTo>
                    <a:pt x="16703" y="20315"/>
                    <a:pt x="14459" y="20815"/>
                    <a:pt x="11794" y="21127"/>
                  </a:cubicBezTo>
                  <a:cubicBezTo>
                    <a:pt x="9129" y="21439"/>
                    <a:pt x="6043" y="21564"/>
                    <a:pt x="3799" y="21564"/>
                  </a:cubicBezTo>
                  <a:cubicBezTo>
                    <a:pt x="1555" y="21564"/>
                    <a:pt x="153" y="21439"/>
                    <a:pt x="12" y="21252"/>
                  </a:cubicBezTo>
                  <a:cubicBezTo>
                    <a:pt x="-128" y="21065"/>
                    <a:pt x="994" y="20815"/>
                    <a:pt x="2116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1092200" y="1413134"/>
              <a:ext cx="1460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1315896" y="1272329"/>
              <a:ext cx="239379" cy="14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213" fill="norm" stroke="1" extrusionOk="0">
                  <a:moveTo>
                    <a:pt x="10578" y="9157"/>
                  </a:moveTo>
                  <a:cubicBezTo>
                    <a:pt x="9639" y="12157"/>
                    <a:pt x="8700" y="15157"/>
                    <a:pt x="7385" y="17257"/>
                  </a:cubicBezTo>
                  <a:cubicBezTo>
                    <a:pt x="6070" y="19357"/>
                    <a:pt x="4380" y="20557"/>
                    <a:pt x="3065" y="21007"/>
                  </a:cubicBezTo>
                  <a:cubicBezTo>
                    <a:pt x="1750" y="21457"/>
                    <a:pt x="811" y="21157"/>
                    <a:pt x="342" y="20257"/>
                  </a:cubicBezTo>
                  <a:cubicBezTo>
                    <a:pt x="-128" y="19357"/>
                    <a:pt x="-128" y="17857"/>
                    <a:pt x="435" y="15907"/>
                  </a:cubicBezTo>
                  <a:cubicBezTo>
                    <a:pt x="999" y="13957"/>
                    <a:pt x="2126" y="11557"/>
                    <a:pt x="3722" y="10207"/>
                  </a:cubicBezTo>
                  <a:cubicBezTo>
                    <a:pt x="5319" y="8857"/>
                    <a:pt x="7385" y="8557"/>
                    <a:pt x="8888" y="9757"/>
                  </a:cubicBezTo>
                  <a:cubicBezTo>
                    <a:pt x="10390" y="10957"/>
                    <a:pt x="11329" y="13657"/>
                    <a:pt x="12081" y="15607"/>
                  </a:cubicBezTo>
                  <a:cubicBezTo>
                    <a:pt x="12832" y="17557"/>
                    <a:pt x="13395" y="18757"/>
                    <a:pt x="14147" y="19207"/>
                  </a:cubicBezTo>
                  <a:cubicBezTo>
                    <a:pt x="14898" y="19657"/>
                    <a:pt x="15837" y="19357"/>
                    <a:pt x="16964" y="17707"/>
                  </a:cubicBezTo>
                  <a:cubicBezTo>
                    <a:pt x="18091" y="16057"/>
                    <a:pt x="19406" y="13057"/>
                    <a:pt x="20251" y="10807"/>
                  </a:cubicBezTo>
                  <a:cubicBezTo>
                    <a:pt x="21096" y="8557"/>
                    <a:pt x="21472" y="7057"/>
                    <a:pt x="21096" y="4957"/>
                  </a:cubicBezTo>
                  <a:cubicBezTo>
                    <a:pt x="20721" y="2857"/>
                    <a:pt x="19594" y="157"/>
                    <a:pt x="17903" y="7"/>
                  </a:cubicBezTo>
                  <a:cubicBezTo>
                    <a:pt x="16213" y="-143"/>
                    <a:pt x="13959" y="2257"/>
                    <a:pt x="11705" y="4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1194979" y="184320"/>
              <a:ext cx="231655" cy="9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852" fill="norm" stroke="1" extrusionOk="0">
                  <a:moveTo>
                    <a:pt x="14029" y="14194"/>
                  </a:moveTo>
                  <a:cubicBezTo>
                    <a:pt x="13047" y="14194"/>
                    <a:pt x="12066" y="14194"/>
                    <a:pt x="10200" y="15544"/>
                  </a:cubicBezTo>
                  <a:cubicBezTo>
                    <a:pt x="8335" y="16894"/>
                    <a:pt x="5586" y="19594"/>
                    <a:pt x="3720" y="20494"/>
                  </a:cubicBezTo>
                  <a:cubicBezTo>
                    <a:pt x="1855" y="21394"/>
                    <a:pt x="873" y="20494"/>
                    <a:pt x="382" y="18919"/>
                  </a:cubicBezTo>
                  <a:cubicBezTo>
                    <a:pt x="-109" y="17344"/>
                    <a:pt x="-109" y="15094"/>
                    <a:pt x="284" y="13294"/>
                  </a:cubicBezTo>
                  <a:cubicBezTo>
                    <a:pt x="676" y="11494"/>
                    <a:pt x="1462" y="10144"/>
                    <a:pt x="3327" y="9469"/>
                  </a:cubicBezTo>
                  <a:cubicBezTo>
                    <a:pt x="5193" y="8794"/>
                    <a:pt x="8138" y="8794"/>
                    <a:pt x="10200" y="10144"/>
                  </a:cubicBezTo>
                  <a:cubicBezTo>
                    <a:pt x="12262" y="11494"/>
                    <a:pt x="13440" y="14194"/>
                    <a:pt x="14422" y="16219"/>
                  </a:cubicBezTo>
                  <a:cubicBezTo>
                    <a:pt x="15404" y="18244"/>
                    <a:pt x="16189" y="19594"/>
                    <a:pt x="17269" y="18694"/>
                  </a:cubicBezTo>
                  <a:cubicBezTo>
                    <a:pt x="18349" y="17794"/>
                    <a:pt x="19724" y="14644"/>
                    <a:pt x="20509" y="11944"/>
                  </a:cubicBezTo>
                  <a:cubicBezTo>
                    <a:pt x="21295" y="9244"/>
                    <a:pt x="21491" y="6994"/>
                    <a:pt x="21491" y="4744"/>
                  </a:cubicBezTo>
                  <a:cubicBezTo>
                    <a:pt x="21491" y="2494"/>
                    <a:pt x="21295" y="244"/>
                    <a:pt x="19920" y="19"/>
                  </a:cubicBezTo>
                  <a:cubicBezTo>
                    <a:pt x="18546" y="-206"/>
                    <a:pt x="15993" y="1594"/>
                    <a:pt x="14422" y="3619"/>
                  </a:cubicBezTo>
                  <a:cubicBezTo>
                    <a:pt x="12851" y="5644"/>
                    <a:pt x="12262" y="7894"/>
                    <a:pt x="11673" y="10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1682750" y="675404"/>
              <a:ext cx="241300" cy="28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3396"/>
                  </a:moveTo>
                  <a:cubicBezTo>
                    <a:pt x="379" y="2607"/>
                    <a:pt x="758" y="1819"/>
                    <a:pt x="1611" y="1504"/>
                  </a:cubicBezTo>
                  <a:cubicBezTo>
                    <a:pt x="2463" y="1188"/>
                    <a:pt x="3789" y="1346"/>
                    <a:pt x="5305" y="2371"/>
                  </a:cubicBezTo>
                  <a:cubicBezTo>
                    <a:pt x="6821" y="3396"/>
                    <a:pt x="8526" y="5288"/>
                    <a:pt x="9000" y="7810"/>
                  </a:cubicBezTo>
                  <a:cubicBezTo>
                    <a:pt x="9474" y="10333"/>
                    <a:pt x="8716" y="13486"/>
                    <a:pt x="7674" y="15772"/>
                  </a:cubicBezTo>
                  <a:cubicBezTo>
                    <a:pt x="6632" y="18058"/>
                    <a:pt x="5305" y="19477"/>
                    <a:pt x="4168" y="20345"/>
                  </a:cubicBezTo>
                  <a:cubicBezTo>
                    <a:pt x="3032" y="21212"/>
                    <a:pt x="2084" y="21527"/>
                    <a:pt x="1705" y="21291"/>
                  </a:cubicBezTo>
                  <a:cubicBezTo>
                    <a:pt x="1326" y="21054"/>
                    <a:pt x="1516" y="20266"/>
                    <a:pt x="3126" y="18295"/>
                  </a:cubicBezTo>
                  <a:cubicBezTo>
                    <a:pt x="4737" y="16324"/>
                    <a:pt x="7768" y="13171"/>
                    <a:pt x="10705" y="10254"/>
                  </a:cubicBezTo>
                  <a:cubicBezTo>
                    <a:pt x="13642" y="7337"/>
                    <a:pt x="16484" y="4657"/>
                    <a:pt x="18095" y="2844"/>
                  </a:cubicBezTo>
                  <a:cubicBezTo>
                    <a:pt x="19705" y="1031"/>
                    <a:pt x="20084" y="85"/>
                    <a:pt x="20084" y="6"/>
                  </a:cubicBezTo>
                  <a:cubicBezTo>
                    <a:pt x="20084" y="-73"/>
                    <a:pt x="19705" y="715"/>
                    <a:pt x="19042" y="2528"/>
                  </a:cubicBezTo>
                  <a:cubicBezTo>
                    <a:pt x="18379" y="4342"/>
                    <a:pt x="17432" y="7180"/>
                    <a:pt x="17147" y="9387"/>
                  </a:cubicBezTo>
                  <a:cubicBezTo>
                    <a:pt x="16863" y="11594"/>
                    <a:pt x="17242" y="13171"/>
                    <a:pt x="18095" y="14274"/>
                  </a:cubicBezTo>
                  <a:cubicBezTo>
                    <a:pt x="18947" y="15378"/>
                    <a:pt x="20274" y="16009"/>
                    <a:pt x="21600" y="16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2108200" y="809884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2774950" y="243243"/>
              <a:ext cx="12700" cy="24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2366"/>
                  </a:moveTo>
                  <a:cubicBezTo>
                    <a:pt x="0" y="1062"/>
                    <a:pt x="0" y="-241"/>
                    <a:pt x="1800" y="38"/>
                  </a:cubicBezTo>
                  <a:cubicBezTo>
                    <a:pt x="3600" y="318"/>
                    <a:pt x="7200" y="2180"/>
                    <a:pt x="10800" y="5997"/>
                  </a:cubicBezTo>
                  <a:cubicBezTo>
                    <a:pt x="14400" y="9814"/>
                    <a:pt x="18000" y="15587"/>
                    <a:pt x="2160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2616200" y="587634"/>
              <a:ext cx="476250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2016" y="18900"/>
                    <a:pt x="4032" y="21600"/>
                    <a:pt x="6864" y="18900"/>
                  </a:cubicBezTo>
                  <a:cubicBezTo>
                    <a:pt x="9696" y="16200"/>
                    <a:pt x="13344" y="8100"/>
                    <a:pt x="15936" y="4050"/>
                  </a:cubicBezTo>
                  <a:cubicBezTo>
                    <a:pt x="18528" y="0"/>
                    <a:pt x="200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2660650" y="712004"/>
              <a:ext cx="450850" cy="45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13324"/>
                  </a:moveTo>
                  <a:cubicBezTo>
                    <a:pt x="913" y="15624"/>
                    <a:pt x="1825" y="17924"/>
                    <a:pt x="2434" y="19374"/>
                  </a:cubicBezTo>
                  <a:cubicBezTo>
                    <a:pt x="3042" y="20824"/>
                    <a:pt x="3346" y="21424"/>
                    <a:pt x="3549" y="21424"/>
                  </a:cubicBezTo>
                  <a:cubicBezTo>
                    <a:pt x="3752" y="21424"/>
                    <a:pt x="3854" y="20824"/>
                    <a:pt x="3752" y="18574"/>
                  </a:cubicBezTo>
                  <a:cubicBezTo>
                    <a:pt x="3651" y="16324"/>
                    <a:pt x="3346" y="12424"/>
                    <a:pt x="3042" y="9924"/>
                  </a:cubicBezTo>
                  <a:cubicBezTo>
                    <a:pt x="2738" y="7424"/>
                    <a:pt x="2434" y="6324"/>
                    <a:pt x="2079" y="5374"/>
                  </a:cubicBezTo>
                  <a:cubicBezTo>
                    <a:pt x="1724" y="4424"/>
                    <a:pt x="1318" y="3624"/>
                    <a:pt x="1420" y="3124"/>
                  </a:cubicBezTo>
                  <a:cubicBezTo>
                    <a:pt x="1521" y="2624"/>
                    <a:pt x="2130" y="2424"/>
                    <a:pt x="4259" y="1874"/>
                  </a:cubicBezTo>
                  <a:cubicBezTo>
                    <a:pt x="6389" y="1324"/>
                    <a:pt x="10039" y="424"/>
                    <a:pt x="13183" y="124"/>
                  </a:cubicBezTo>
                  <a:cubicBezTo>
                    <a:pt x="16327" y="-176"/>
                    <a:pt x="18963" y="124"/>
                    <a:pt x="21600" y="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2806700" y="932651"/>
              <a:ext cx="165100" cy="127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2833"/>
                  </a:moveTo>
                  <a:cubicBezTo>
                    <a:pt x="831" y="1416"/>
                    <a:pt x="1662" y="0"/>
                    <a:pt x="4015" y="0"/>
                  </a:cubicBezTo>
                  <a:cubicBezTo>
                    <a:pt x="6369" y="0"/>
                    <a:pt x="10246" y="1416"/>
                    <a:pt x="12185" y="3187"/>
                  </a:cubicBezTo>
                  <a:cubicBezTo>
                    <a:pt x="14123" y="4957"/>
                    <a:pt x="14123" y="7082"/>
                    <a:pt x="12877" y="9561"/>
                  </a:cubicBezTo>
                  <a:cubicBezTo>
                    <a:pt x="11631" y="12039"/>
                    <a:pt x="9138" y="14872"/>
                    <a:pt x="7477" y="16997"/>
                  </a:cubicBezTo>
                  <a:cubicBezTo>
                    <a:pt x="5815" y="19121"/>
                    <a:pt x="4985" y="20538"/>
                    <a:pt x="5400" y="21069"/>
                  </a:cubicBezTo>
                  <a:cubicBezTo>
                    <a:pt x="5815" y="21600"/>
                    <a:pt x="7477" y="21246"/>
                    <a:pt x="10385" y="20007"/>
                  </a:cubicBezTo>
                  <a:cubicBezTo>
                    <a:pt x="13292" y="18767"/>
                    <a:pt x="17446" y="16643"/>
                    <a:pt x="21600" y="14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3060700" y="873384"/>
              <a:ext cx="44450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3124200" y="879734"/>
              <a:ext cx="2540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1029"/>
                    <a:pt x="14400" y="2057"/>
                    <a:pt x="18000" y="5657"/>
                  </a:cubicBezTo>
                  <a:cubicBezTo>
                    <a:pt x="21600" y="9257"/>
                    <a:pt x="216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3001744" y="790834"/>
              <a:ext cx="255806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600" fill="norm" stroke="1" extrusionOk="0">
                  <a:moveTo>
                    <a:pt x="151" y="21600"/>
                  </a:moveTo>
                  <a:cubicBezTo>
                    <a:pt x="-26" y="19350"/>
                    <a:pt x="-203" y="17100"/>
                    <a:pt x="594" y="14850"/>
                  </a:cubicBezTo>
                  <a:cubicBezTo>
                    <a:pt x="1390" y="12600"/>
                    <a:pt x="3161" y="10350"/>
                    <a:pt x="6790" y="7875"/>
                  </a:cubicBezTo>
                  <a:cubicBezTo>
                    <a:pt x="10420" y="5400"/>
                    <a:pt x="15908" y="2700"/>
                    <a:pt x="213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3548519" y="516852"/>
              <a:ext cx="242432" cy="20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260" fill="norm" stroke="1" extrusionOk="0">
                  <a:moveTo>
                    <a:pt x="5172" y="8605"/>
                  </a:moveTo>
                  <a:cubicBezTo>
                    <a:pt x="7238" y="7733"/>
                    <a:pt x="9304" y="6860"/>
                    <a:pt x="10619" y="5987"/>
                  </a:cubicBezTo>
                  <a:cubicBezTo>
                    <a:pt x="11934" y="5115"/>
                    <a:pt x="12497" y="4242"/>
                    <a:pt x="12873" y="3260"/>
                  </a:cubicBezTo>
                  <a:cubicBezTo>
                    <a:pt x="13249" y="2278"/>
                    <a:pt x="13436" y="1187"/>
                    <a:pt x="12873" y="533"/>
                  </a:cubicBezTo>
                  <a:cubicBezTo>
                    <a:pt x="12310" y="-122"/>
                    <a:pt x="10995" y="-340"/>
                    <a:pt x="9023" y="860"/>
                  </a:cubicBezTo>
                  <a:cubicBezTo>
                    <a:pt x="7050" y="2060"/>
                    <a:pt x="4421" y="4678"/>
                    <a:pt x="2636" y="7733"/>
                  </a:cubicBezTo>
                  <a:cubicBezTo>
                    <a:pt x="852" y="10787"/>
                    <a:pt x="-87" y="14278"/>
                    <a:pt x="7" y="16896"/>
                  </a:cubicBezTo>
                  <a:cubicBezTo>
                    <a:pt x="101" y="19515"/>
                    <a:pt x="1228" y="21260"/>
                    <a:pt x="4984" y="21260"/>
                  </a:cubicBezTo>
                  <a:cubicBezTo>
                    <a:pt x="8741" y="21260"/>
                    <a:pt x="15127" y="19515"/>
                    <a:pt x="21513" y="17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3714750" y="270134"/>
              <a:ext cx="1270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600"/>
                    <a:pt x="10800" y="9600"/>
                    <a:pt x="14400" y="6000"/>
                  </a:cubicBezTo>
                  <a:cubicBezTo>
                    <a:pt x="18000" y="2400"/>
                    <a:pt x="198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3867150" y="180103"/>
              <a:ext cx="209550" cy="11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566"/>
                  </a:moveTo>
                  <a:cubicBezTo>
                    <a:pt x="873" y="1388"/>
                    <a:pt x="1745" y="210"/>
                    <a:pt x="2727" y="210"/>
                  </a:cubicBezTo>
                  <a:cubicBezTo>
                    <a:pt x="3709" y="210"/>
                    <a:pt x="4800" y="1388"/>
                    <a:pt x="5455" y="3744"/>
                  </a:cubicBezTo>
                  <a:cubicBezTo>
                    <a:pt x="6109" y="6101"/>
                    <a:pt x="6327" y="9635"/>
                    <a:pt x="6218" y="12384"/>
                  </a:cubicBezTo>
                  <a:cubicBezTo>
                    <a:pt x="6109" y="15133"/>
                    <a:pt x="5673" y="17097"/>
                    <a:pt x="4909" y="18668"/>
                  </a:cubicBezTo>
                  <a:cubicBezTo>
                    <a:pt x="4145" y="20239"/>
                    <a:pt x="3055" y="21417"/>
                    <a:pt x="2727" y="20828"/>
                  </a:cubicBezTo>
                  <a:cubicBezTo>
                    <a:pt x="2400" y="20239"/>
                    <a:pt x="2836" y="17882"/>
                    <a:pt x="3600" y="14937"/>
                  </a:cubicBezTo>
                  <a:cubicBezTo>
                    <a:pt x="4364" y="11992"/>
                    <a:pt x="5455" y="8457"/>
                    <a:pt x="6545" y="5512"/>
                  </a:cubicBezTo>
                  <a:cubicBezTo>
                    <a:pt x="7636" y="2566"/>
                    <a:pt x="8727" y="210"/>
                    <a:pt x="9600" y="13"/>
                  </a:cubicBezTo>
                  <a:cubicBezTo>
                    <a:pt x="10473" y="-183"/>
                    <a:pt x="11127" y="1781"/>
                    <a:pt x="13091" y="3744"/>
                  </a:cubicBezTo>
                  <a:cubicBezTo>
                    <a:pt x="15055" y="5708"/>
                    <a:pt x="18327" y="7672"/>
                    <a:pt x="21600" y="9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3949700" y="-1"/>
              <a:ext cx="222250" cy="106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1" fill="norm" stroke="1" extrusionOk="0">
                  <a:moveTo>
                    <a:pt x="0" y="8151"/>
                  </a:moveTo>
                  <a:cubicBezTo>
                    <a:pt x="411" y="6074"/>
                    <a:pt x="823" y="3997"/>
                    <a:pt x="2057" y="2543"/>
                  </a:cubicBezTo>
                  <a:cubicBezTo>
                    <a:pt x="3291" y="1089"/>
                    <a:pt x="5349" y="258"/>
                    <a:pt x="6994" y="51"/>
                  </a:cubicBezTo>
                  <a:cubicBezTo>
                    <a:pt x="8640" y="-157"/>
                    <a:pt x="9874" y="258"/>
                    <a:pt x="10594" y="1505"/>
                  </a:cubicBezTo>
                  <a:cubicBezTo>
                    <a:pt x="11314" y="2751"/>
                    <a:pt x="11520" y="4828"/>
                    <a:pt x="11314" y="6697"/>
                  </a:cubicBezTo>
                  <a:cubicBezTo>
                    <a:pt x="11109" y="8566"/>
                    <a:pt x="10491" y="10228"/>
                    <a:pt x="9566" y="12512"/>
                  </a:cubicBezTo>
                  <a:cubicBezTo>
                    <a:pt x="8640" y="14797"/>
                    <a:pt x="7406" y="17705"/>
                    <a:pt x="7303" y="19366"/>
                  </a:cubicBezTo>
                  <a:cubicBezTo>
                    <a:pt x="7200" y="21028"/>
                    <a:pt x="8229" y="21443"/>
                    <a:pt x="10800" y="20405"/>
                  </a:cubicBezTo>
                  <a:cubicBezTo>
                    <a:pt x="13371" y="19366"/>
                    <a:pt x="17486" y="16874"/>
                    <a:pt x="21600" y="14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4121150" y="9784"/>
              <a:ext cx="146050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57" y="2215"/>
                    <a:pt x="14713" y="4431"/>
                    <a:pt x="11426" y="7615"/>
                  </a:cubicBezTo>
                  <a:cubicBezTo>
                    <a:pt x="8139" y="10800"/>
                    <a:pt x="5009" y="14954"/>
                    <a:pt x="3130" y="17446"/>
                  </a:cubicBezTo>
                  <a:cubicBezTo>
                    <a:pt x="1252" y="19938"/>
                    <a:pt x="626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4210049" y="236132"/>
              <a:ext cx="196851" cy="13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4479"/>
                  </a:moveTo>
                  <a:cubicBezTo>
                    <a:pt x="697" y="3108"/>
                    <a:pt x="1394" y="1736"/>
                    <a:pt x="2439" y="879"/>
                  </a:cubicBezTo>
                  <a:cubicBezTo>
                    <a:pt x="3484" y="22"/>
                    <a:pt x="4877" y="-321"/>
                    <a:pt x="5806" y="365"/>
                  </a:cubicBezTo>
                  <a:cubicBezTo>
                    <a:pt x="6735" y="1050"/>
                    <a:pt x="7200" y="2765"/>
                    <a:pt x="7084" y="5508"/>
                  </a:cubicBezTo>
                  <a:cubicBezTo>
                    <a:pt x="6968" y="8250"/>
                    <a:pt x="6271" y="12022"/>
                    <a:pt x="5574" y="14593"/>
                  </a:cubicBezTo>
                  <a:cubicBezTo>
                    <a:pt x="4877" y="17165"/>
                    <a:pt x="4181" y="18536"/>
                    <a:pt x="4529" y="19565"/>
                  </a:cubicBezTo>
                  <a:cubicBezTo>
                    <a:pt x="4877" y="20593"/>
                    <a:pt x="6271" y="21279"/>
                    <a:pt x="9290" y="21108"/>
                  </a:cubicBezTo>
                  <a:cubicBezTo>
                    <a:pt x="12310" y="20936"/>
                    <a:pt x="16955" y="19908"/>
                    <a:pt x="21600" y="18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4438649" y="581284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4805884" y="296533"/>
              <a:ext cx="477317" cy="50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90" fill="norm" stroke="1" extrusionOk="0">
                  <a:moveTo>
                    <a:pt x="7152" y="15411"/>
                  </a:moveTo>
                  <a:cubicBezTo>
                    <a:pt x="6395" y="14508"/>
                    <a:pt x="5637" y="13604"/>
                    <a:pt x="4974" y="13107"/>
                  </a:cubicBezTo>
                  <a:cubicBezTo>
                    <a:pt x="4310" y="12610"/>
                    <a:pt x="3742" y="12519"/>
                    <a:pt x="2842" y="13604"/>
                  </a:cubicBezTo>
                  <a:cubicBezTo>
                    <a:pt x="1942" y="14688"/>
                    <a:pt x="710" y="16948"/>
                    <a:pt x="237" y="18484"/>
                  </a:cubicBezTo>
                  <a:cubicBezTo>
                    <a:pt x="-237" y="20021"/>
                    <a:pt x="47" y="20834"/>
                    <a:pt x="663" y="21195"/>
                  </a:cubicBezTo>
                  <a:cubicBezTo>
                    <a:pt x="1279" y="21557"/>
                    <a:pt x="2226" y="21467"/>
                    <a:pt x="3268" y="20472"/>
                  </a:cubicBezTo>
                  <a:cubicBezTo>
                    <a:pt x="4310" y="19478"/>
                    <a:pt x="5447" y="17580"/>
                    <a:pt x="6442" y="15005"/>
                  </a:cubicBezTo>
                  <a:cubicBezTo>
                    <a:pt x="7437" y="12429"/>
                    <a:pt x="8289" y="9175"/>
                    <a:pt x="8716" y="6780"/>
                  </a:cubicBezTo>
                  <a:cubicBezTo>
                    <a:pt x="9142" y="4385"/>
                    <a:pt x="9142" y="2849"/>
                    <a:pt x="9095" y="1765"/>
                  </a:cubicBezTo>
                  <a:cubicBezTo>
                    <a:pt x="9047" y="680"/>
                    <a:pt x="8952" y="47"/>
                    <a:pt x="8858" y="2"/>
                  </a:cubicBezTo>
                  <a:cubicBezTo>
                    <a:pt x="8763" y="-43"/>
                    <a:pt x="8668" y="499"/>
                    <a:pt x="8621" y="2578"/>
                  </a:cubicBezTo>
                  <a:cubicBezTo>
                    <a:pt x="8574" y="4657"/>
                    <a:pt x="8574" y="8272"/>
                    <a:pt x="8526" y="11209"/>
                  </a:cubicBezTo>
                  <a:cubicBezTo>
                    <a:pt x="8479" y="14146"/>
                    <a:pt x="8384" y="16406"/>
                    <a:pt x="8242" y="17761"/>
                  </a:cubicBezTo>
                  <a:cubicBezTo>
                    <a:pt x="8100" y="19117"/>
                    <a:pt x="7910" y="19569"/>
                    <a:pt x="7768" y="19569"/>
                  </a:cubicBezTo>
                  <a:cubicBezTo>
                    <a:pt x="7626" y="19569"/>
                    <a:pt x="7531" y="19117"/>
                    <a:pt x="7768" y="17942"/>
                  </a:cubicBezTo>
                  <a:cubicBezTo>
                    <a:pt x="8005" y="16767"/>
                    <a:pt x="8574" y="14869"/>
                    <a:pt x="9189" y="13694"/>
                  </a:cubicBezTo>
                  <a:cubicBezTo>
                    <a:pt x="9805" y="12519"/>
                    <a:pt x="10468" y="12067"/>
                    <a:pt x="11037" y="11842"/>
                  </a:cubicBezTo>
                  <a:cubicBezTo>
                    <a:pt x="11605" y="11616"/>
                    <a:pt x="12079" y="11616"/>
                    <a:pt x="12695" y="11977"/>
                  </a:cubicBezTo>
                  <a:cubicBezTo>
                    <a:pt x="13310" y="12339"/>
                    <a:pt x="14068" y="13062"/>
                    <a:pt x="14447" y="13965"/>
                  </a:cubicBezTo>
                  <a:cubicBezTo>
                    <a:pt x="14826" y="14869"/>
                    <a:pt x="14826" y="15954"/>
                    <a:pt x="14589" y="16812"/>
                  </a:cubicBezTo>
                  <a:cubicBezTo>
                    <a:pt x="14352" y="17671"/>
                    <a:pt x="13879" y="18303"/>
                    <a:pt x="13452" y="18755"/>
                  </a:cubicBezTo>
                  <a:cubicBezTo>
                    <a:pt x="13026" y="19207"/>
                    <a:pt x="12647" y="19478"/>
                    <a:pt x="12505" y="19388"/>
                  </a:cubicBezTo>
                  <a:cubicBezTo>
                    <a:pt x="12363" y="19298"/>
                    <a:pt x="12458" y="18846"/>
                    <a:pt x="13358" y="17626"/>
                  </a:cubicBezTo>
                  <a:cubicBezTo>
                    <a:pt x="14258" y="16406"/>
                    <a:pt x="15963" y="14417"/>
                    <a:pt x="17005" y="13242"/>
                  </a:cubicBezTo>
                  <a:cubicBezTo>
                    <a:pt x="18047" y="12067"/>
                    <a:pt x="18426" y="11706"/>
                    <a:pt x="18568" y="11796"/>
                  </a:cubicBezTo>
                  <a:cubicBezTo>
                    <a:pt x="18710" y="11887"/>
                    <a:pt x="18616" y="12429"/>
                    <a:pt x="18379" y="13242"/>
                  </a:cubicBezTo>
                  <a:cubicBezTo>
                    <a:pt x="18142" y="14056"/>
                    <a:pt x="17763" y="15140"/>
                    <a:pt x="18237" y="16225"/>
                  </a:cubicBezTo>
                  <a:cubicBezTo>
                    <a:pt x="18710" y="17309"/>
                    <a:pt x="20037" y="18394"/>
                    <a:pt x="21363" y="19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6102350" y="530484"/>
              <a:ext cx="1841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6134100" y="632084"/>
              <a:ext cx="2286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2597150" y="1089814"/>
              <a:ext cx="1660615" cy="361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68" fill="norm" stroke="1" extrusionOk="0">
                  <a:moveTo>
                    <a:pt x="0" y="21568"/>
                  </a:moveTo>
                  <a:cubicBezTo>
                    <a:pt x="853" y="20179"/>
                    <a:pt x="1706" y="18789"/>
                    <a:pt x="2614" y="17210"/>
                  </a:cubicBezTo>
                  <a:cubicBezTo>
                    <a:pt x="3522" y="15631"/>
                    <a:pt x="4485" y="13863"/>
                    <a:pt x="5517" y="12157"/>
                  </a:cubicBezTo>
                  <a:cubicBezTo>
                    <a:pt x="6549" y="10452"/>
                    <a:pt x="7649" y="8810"/>
                    <a:pt x="8654" y="7547"/>
                  </a:cubicBezTo>
                  <a:cubicBezTo>
                    <a:pt x="9658" y="6284"/>
                    <a:pt x="10566" y="5400"/>
                    <a:pt x="11488" y="4579"/>
                  </a:cubicBezTo>
                  <a:cubicBezTo>
                    <a:pt x="12410" y="3757"/>
                    <a:pt x="13345" y="3000"/>
                    <a:pt x="14308" y="2368"/>
                  </a:cubicBezTo>
                  <a:cubicBezTo>
                    <a:pt x="15271" y="1736"/>
                    <a:pt x="16262" y="1231"/>
                    <a:pt x="17280" y="852"/>
                  </a:cubicBezTo>
                  <a:cubicBezTo>
                    <a:pt x="18298" y="473"/>
                    <a:pt x="19344" y="221"/>
                    <a:pt x="20018" y="94"/>
                  </a:cubicBezTo>
                  <a:cubicBezTo>
                    <a:pt x="20692" y="-32"/>
                    <a:pt x="20995" y="-32"/>
                    <a:pt x="21215" y="94"/>
                  </a:cubicBezTo>
                  <a:cubicBezTo>
                    <a:pt x="21435" y="221"/>
                    <a:pt x="21572" y="473"/>
                    <a:pt x="21586" y="852"/>
                  </a:cubicBezTo>
                  <a:cubicBezTo>
                    <a:pt x="21600" y="1231"/>
                    <a:pt x="21490" y="1736"/>
                    <a:pt x="21380" y="2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2527300" y="1315632"/>
              <a:ext cx="1536700" cy="47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21510"/>
                  </a:moveTo>
                  <a:cubicBezTo>
                    <a:pt x="1012" y="20160"/>
                    <a:pt x="2023" y="18810"/>
                    <a:pt x="3050" y="17315"/>
                  </a:cubicBezTo>
                  <a:cubicBezTo>
                    <a:pt x="4076" y="15821"/>
                    <a:pt x="5117" y="14181"/>
                    <a:pt x="6233" y="12542"/>
                  </a:cubicBezTo>
                  <a:cubicBezTo>
                    <a:pt x="7349" y="10903"/>
                    <a:pt x="8539" y="9264"/>
                    <a:pt x="9640" y="7914"/>
                  </a:cubicBezTo>
                  <a:cubicBezTo>
                    <a:pt x="10740" y="6564"/>
                    <a:pt x="11752" y="5503"/>
                    <a:pt x="12868" y="4442"/>
                  </a:cubicBezTo>
                  <a:cubicBezTo>
                    <a:pt x="13983" y="3381"/>
                    <a:pt x="15203" y="2321"/>
                    <a:pt x="16349" y="1597"/>
                  </a:cubicBezTo>
                  <a:cubicBezTo>
                    <a:pt x="17494" y="874"/>
                    <a:pt x="18565" y="489"/>
                    <a:pt x="19369" y="247"/>
                  </a:cubicBezTo>
                  <a:cubicBezTo>
                    <a:pt x="20172" y="6"/>
                    <a:pt x="20707" y="-90"/>
                    <a:pt x="21035" y="103"/>
                  </a:cubicBezTo>
                  <a:cubicBezTo>
                    <a:pt x="21362" y="296"/>
                    <a:pt x="21481" y="778"/>
                    <a:pt x="21600" y="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3222384" y="1676924"/>
              <a:ext cx="143116" cy="453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37" fill="norm" stroke="1" extrusionOk="0">
                  <a:moveTo>
                    <a:pt x="21477" y="741"/>
                  </a:moveTo>
                  <a:cubicBezTo>
                    <a:pt x="16395" y="439"/>
                    <a:pt x="11312" y="138"/>
                    <a:pt x="7977" y="37"/>
                  </a:cubicBezTo>
                  <a:cubicBezTo>
                    <a:pt x="4642" y="-63"/>
                    <a:pt x="3053" y="37"/>
                    <a:pt x="1942" y="339"/>
                  </a:cubicBezTo>
                  <a:cubicBezTo>
                    <a:pt x="830" y="640"/>
                    <a:pt x="195" y="1143"/>
                    <a:pt x="36" y="2901"/>
                  </a:cubicBezTo>
                  <a:cubicBezTo>
                    <a:pt x="-123" y="4659"/>
                    <a:pt x="195" y="7673"/>
                    <a:pt x="1942" y="10436"/>
                  </a:cubicBezTo>
                  <a:cubicBezTo>
                    <a:pt x="3689" y="13198"/>
                    <a:pt x="6865" y="15710"/>
                    <a:pt x="8453" y="17518"/>
                  </a:cubicBezTo>
                  <a:cubicBezTo>
                    <a:pt x="10042" y="19327"/>
                    <a:pt x="10042" y="20432"/>
                    <a:pt x="10042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3149600" y="1921134"/>
              <a:ext cx="2476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85" y="17100"/>
                    <a:pt x="5169" y="12600"/>
                    <a:pt x="8769" y="9000"/>
                  </a:cubicBezTo>
                  <a:cubicBezTo>
                    <a:pt x="12369" y="5400"/>
                    <a:pt x="16985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3426883" y="1717934"/>
              <a:ext cx="370417" cy="313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5678" y="0"/>
                  </a:moveTo>
                  <a:cubicBezTo>
                    <a:pt x="5061" y="0"/>
                    <a:pt x="4443" y="0"/>
                    <a:pt x="3703" y="725"/>
                  </a:cubicBezTo>
                  <a:cubicBezTo>
                    <a:pt x="2962" y="1450"/>
                    <a:pt x="2098" y="2899"/>
                    <a:pt x="1358" y="5509"/>
                  </a:cubicBezTo>
                  <a:cubicBezTo>
                    <a:pt x="617" y="8118"/>
                    <a:pt x="0" y="11887"/>
                    <a:pt x="0" y="14569"/>
                  </a:cubicBezTo>
                  <a:cubicBezTo>
                    <a:pt x="0" y="17251"/>
                    <a:pt x="617" y="18846"/>
                    <a:pt x="1173" y="19860"/>
                  </a:cubicBezTo>
                  <a:cubicBezTo>
                    <a:pt x="1728" y="20875"/>
                    <a:pt x="2222" y="21310"/>
                    <a:pt x="2777" y="21455"/>
                  </a:cubicBezTo>
                  <a:cubicBezTo>
                    <a:pt x="3333" y="21600"/>
                    <a:pt x="3950" y="21455"/>
                    <a:pt x="4629" y="20005"/>
                  </a:cubicBezTo>
                  <a:cubicBezTo>
                    <a:pt x="5307" y="18556"/>
                    <a:pt x="6048" y="15801"/>
                    <a:pt x="6603" y="13554"/>
                  </a:cubicBezTo>
                  <a:cubicBezTo>
                    <a:pt x="7159" y="11307"/>
                    <a:pt x="7529" y="9568"/>
                    <a:pt x="7899" y="8408"/>
                  </a:cubicBezTo>
                  <a:cubicBezTo>
                    <a:pt x="8270" y="7248"/>
                    <a:pt x="8640" y="6668"/>
                    <a:pt x="9134" y="6523"/>
                  </a:cubicBezTo>
                  <a:cubicBezTo>
                    <a:pt x="9627" y="6379"/>
                    <a:pt x="10245" y="6668"/>
                    <a:pt x="10677" y="7176"/>
                  </a:cubicBezTo>
                  <a:cubicBezTo>
                    <a:pt x="11109" y="7683"/>
                    <a:pt x="11355" y="8408"/>
                    <a:pt x="11170" y="9858"/>
                  </a:cubicBezTo>
                  <a:cubicBezTo>
                    <a:pt x="10985" y="11307"/>
                    <a:pt x="10368" y="13482"/>
                    <a:pt x="9751" y="14932"/>
                  </a:cubicBezTo>
                  <a:cubicBezTo>
                    <a:pt x="9134" y="16381"/>
                    <a:pt x="8517" y="17106"/>
                    <a:pt x="7899" y="17541"/>
                  </a:cubicBezTo>
                  <a:cubicBezTo>
                    <a:pt x="7282" y="17976"/>
                    <a:pt x="6665" y="18121"/>
                    <a:pt x="6418" y="17758"/>
                  </a:cubicBezTo>
                  <a:cubicBezTo>
                    <a:pt x="6171" y="17396"/>
                    <a:pt x="6295" y="16526"/>
                    <a:pt x="7159" y="15077"/>
                  </a:cubicBezTo>
                  <a:cubicBezTo>
                    <a:pt x="8023" y="13627"/>
                    <a:pt x="9627" y="11597"/>
                    <a:pt x="10677" y="10293"/>
                  </a:cubicBezTo>
                  <a:cubicBezTo>
                    <a:pt x="11726" y="8988"/>
                    <a:pt x="12219" y="8408"/>
                    <a:pt x="12713" y="7901"/>
                  </a:cubicBezTo>
                  <a:cubicBezTo>
                    <a:pt x="13207" y="7393"/>
                    <a:pt x="13701" y="6958"/>
                    <a:pt x="14009" y="7393"/>
                  </a:cubicBezTo>
                  <a:cubicBezTo>
                    <a:pt x="14318" y="7828"/>
                    <a:pt x="14441" y="9133"/>
                    <a:pt x="14688" y="10075"/>
                  </a:cubicBezTo>
                  <a:cubicBezTo>
                    <a:pt x="14935" y="11017"/>
                    <a:pt x="15305" y="11597"/>
                    <a:pt x="16478" y="11670"/>
                  </a:cubicBezTo>
                  <a:cubicBezTo>
                    <a:pt x="17650" y="11742"/>
                    <a:pt x="19625" y="11307"/>
                    <a:pt x="21600" y="10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3746500" y="1667134"/>
              <a:ext cx="134496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600" fill="norm" stroke="1" extrusionOk="0">
                  <a:moveTo>
                    <a:pt x="0" y="0"/>
                  </a:moveTo>
                  <a:cubicBezTo>
                    <a:pt x="3600" y="253"/>
                    <a:pt x="7200" y="505"/>
                    <a:pt x="11127" y="1895"/>
                  </a:cubicBezTo>
                  <a:cubicBezTo>
                    <a:pt x="15055" y="3284"/>
                    <a:pt x="19309" y="5811"/>
                    <a:pt x="20455" y="8968"/>
                  </a:cubicBezTo>
                  <a:cubicBezTo>
                    <a:pt x="21600" y="12126"/>
                    <a:pt x="19636" y="15916"/>
                    <a:pt x="17836" y="18126"/>
                  </a:cubicBezTo>
                  <a:cubicBezTo>
                    <a:pt x="16036" y="20337"/>
                    <a:pt x="14400" y="20968"/>
                    <a:pt x="127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6979548" y="178354"/>
              <a:ext cx="329303" cy="50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57" fill="norm" stroke="1" extrusionOk="0">
                  <a:moveTo>
                    <a:pt x="21541" y="2004"/>
                  </a:moveTo>
                  <a:cubicBezTo>
                    <a:pt x="21541" y="1377"/>
                    <a:pt x="21541" y="750"/>
                    <a:pt x="21195" y="391"/>
                  </a:cubicBezTo>
                  <a:cubicBezTo>
                    <a:pt x="20849" y="33"/>
                    <a:pt x="20156" y="-57"/>
                    <a:pt x="18218" y="33"/>
                  </a:cubicBezTo>
                  <a:cubicBezTo>
                    <a:pt x="16279" y="122"/>
                    <a:pt x="13095" y="391"/>
                    <a:pt x="10879" y="750"/>
                  </a:cubicBezTo>
                  <a:cubicBezTo>
                    <a:pt x="8664" y="1108"/>
                    <a:pt x="7418" y="1556"/>
                    <a:pt x="6379" y="2766"/>
                  </a:cubicBezTo>
                  <a:cubicBezTo>
                    <a:pt x="5341" y="3976"/>
                    <a:pt x="4510" y="5948"/>
                    <a:pt x="3610" y="8413"/>
                  </a:cubicBezTo>
                  <a:cubicBezTo>
                    <a:pt x="2710" y="10877"/>
                    <a:pt x="1741" y="13835"/>
                    <a:pt x="1118" y="15852"/>
                  </a:cubicBezTo>
                  <a:cubicBezTo>
                    <a:pt x="495" y="17868"/>
                    <a:pt x="218" y="18944"/>
                    <a:pt x="79" y="19706"/>
                  </a:cubicBezTo>
                  <a:cubicBezTo>
                    <a:pt x="-59" y="20467"/>
                    <a:pt x="-59" y="20916"/>
                    <a:pt x="426" y="21184"/>
                  </a:cubicBezTo>
                  <a:cubicBezTo>
                    <a:pt x="910" y="21453"/>
                    <a:pt x="1879" y="21543"/>
                    <a:pt x="4164" y="21364"/>
                  </a:cubicBezTo>
                  <a:cubicBezTo>
                    <a:pt x="6449" y="21184"/>
                    <a:pt x="10049" y="20736"/>
                    <a:pt x="13649" y="20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6951911" y="466984"/>
              <a:ext cx="21724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600" fill="norm" stroke="1" extrusionOk="0">
                  <a:moveTo>
                    <a:pt x="131" y="21600"/>
                  </a:moveTo>
                  <a:cubicBezTo>
                    <a:pt x="-76" y="18600"/>
                    <a:pt x="-284" y="15600"/>
                    <a:pt x="1585" y="12600"/>
                  </a:cubicBezTo>
                  <a:cubicBezTo>
                    <a:pt x="3454" y="9600"/>
                    <a:pt x="7401" y="6600"/>
                    <a:pt x="11035" y="4500"/>
                  </a:cubicBezTo>
                  <a:cubicBezTo>
                    <a:pt x="14670" y="2400"/>
                    <a:pt x="17993" y="1200"/>
                    <a:pt x="213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7298401" y="200740"/>
              <a:ext cx="410499" cy="49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88" fill="norm" stroke="1" extrusionOk="0">
                  <a:moveTo>
                    <a:pt x="21482" y="1365"/>
                  </a:moveTo>
                  <a:cubicBezTo>
                    <a:pt x="20485" y="811"/>
                    <a:pt x="19488" y="257"/>
                    <a:pt x="17882" y="73"/>
                  </a:cubicBezTo>
                  <a:cubicBezTo>
                    <a:pt x="16276" y="-112"/>
                    <a:pt x="14060" y="73"/>
                    <a:pt x="12288" y="442"/>
                  </a:cubicBezTo>
                  <a:cubicBezTo>
                    <a:pt x="10516" y="811"/>
                    <a:pt x="9187" y="1365"/>
                    <a:pt x="8356" y="2103"/>
                  </a:cubicBezTo>
                  <a:cubicBezTo>
                    <a:pt x="7525" y="2842"/>
                    <a:pt x="7193" y="3765"/>
                    <a:pt x="6584" y="5565"/>
                  </a:cubicBezTo>
                  <a:cubicBezTo>
                    <a:pt x="5974" y="7365"/>
                    <a:pt x="5088" y="10042"/>
                    <a:pt x="3925" y="12580"/>
                  </a:cubicBezTo>
                  <a:cubicBezTo>
                    <a:pt x="2762" y="15119"/>
                    <a:pt x="1322" y="17519"/>
                    <a:pt x="602" y="18950"/>
                  </a:cubicBezTo>
                  <a:cubicBezTo>
                    <a:pt x="-118" y="20380"/>
                    <a:pt x="-118" y="20842"/>
                    <a:pt x="214" y="21119"/>
                  </a:cubicBezTo>
                  <a:cubicBezTo>
                    <a:pt x="547" y="21396"/>
                    <a:pt x="1211" y="21488"/>
                    <a:pt x="3759" y="21488"/>
                  </a:cubicBezTo>
                  <a:cubicBezTo>
                    <a:pt x="6307" y="21488"/>
                    <a:pt x="10737" y="21396"/>
                    <a:pt x="15168" y="21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7721600" y="339984"/>
              <a:ext cx="165100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4353"/>
                    <a:pt x="8308" y="8707"/>
                    <a:pt x="11908" y="12307"/>
                  </a:cubicBezTo>
                  <a:cubicBezTo>
                    <a:pt x="15508" y="15907"/>
                    <a:pt x="18554" y="18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7753350" y="329262"/>
              <a:ext cx="203200" cy="290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21600" y="321"/>
                  </a:moveTo>
                  <a:cubicBezTo>
                    <a:pt x="20475" y="10"/>
                    <a:pt x="19350" y="-301"/>
                    <a:pt x="17550" y="554"/>
                  </a:cubicBezTo>
                  <a:cubicBezTo>
                    <a:pt x="15750" y="1408"/>
                    <a:pt x="13275" y="3428"/>
                    <a:pt x="10238" y="6692"/>
                  </a:cubicBezTo>
                  <a:cubicBezTo>
                    <a:pt x="7200" y="9955"/>
                    <a:pt x="3600" y="14462"/>
                    <a:pt x="1800" y="17103"/>
                  </a:cubicBezTo>
                  <a:cubicBezTo>
                    <a:pt x="0" y="19745"/>
                    <a:pt x="0" y="20522"/>
                    <a:pt x="0" y="21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7981950" y="200926"/>
              <a:ext cx="303878" cy="45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69" fill="norm" stroke="1" extrusionOk="0">
                  <a:moveTo>
                    <a:pt x="0" y="2403"/>
                  </a:moveTo>
                  <a:cubicBezTo>
                    <a:pt x="1639" y="1794"/>
                    <a:pt x="3277" y="1186"/>
                    <a:pt x="5661" y="780"/>
                  </a:cubicBezTo>
                  <a:cubicBezTo>
                    <a:pt x="8044" y="375"/>
                    <a:pt x="11172" y="172"/>
                    <a:pt x="13109" y="70"/>
                  </a:cubicBezTo>
                  <a:cubicBezTo>
                    <a:pt x="15046" y="-31"/>
                    <a:pt x="15790" y="-31"/>
                    <a:pt x="16461" y="121"/>
                  </a:cubicBezTo>
                  <a:cubicBezTo>
                    <a:pt x="17131" y="273"/>
                    <a:pt x="17727" y="577"/>
                    <a:pt x="18025" y="983"/>
                  </a:cubicBezTo>
                  <a:cubicBezTo>
                    <a:pt x="18323" y="1389"/>
                    <a:pt x="18323" y="1896"/>
                    <a:pt x="18099" y="3721"/>
                  </a:cubicBezTo>
                  <a:cubicBezTo>
                    <a:pt x="17876" y="5546"/>
                    <a:pt x="17429" y="8690"/>
                    <a:pt x="17876" y="11377"/>
                  </a:cubicBezTo>
                  <a:cubicBezTo>
                    <a:pt x="18323" y="14065"/>
                    <a:pt x="19663" y="16296"/>
                    <a:pt x="20483" y="17766"/>
                  </a:cubicBezTo>
                  <a:cubicBezTo>
                    <a:pt x="21302" y="19237"/>
                    <a:pt x="21600" y="19946"/>
                    <a:pt x="21228" y="20403"/>
                  </a:cubicBezTo>
                  <a:cubicBezTo>
                    <a:pt x="20855" y="20859"/>
                    <a:pt x="19812" y="21062"/>
                    <a:pt x="17876" y="21214"/>
                  </a:cubicBezTo>
                  <a:cubicBezTo>
                    <a:pt x="15939" y="21366"/>
                    <a:pt x="13109" y="21468"/>
                    <a:pt x="10279" y="21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6567788" y="1643851"/>
              <a:ext cx="299298" cy="316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396" fill="norm" stroke="1" extrusionOk="0">
                  <a:moveTo>
                    <a:pt x="1666" y="4577"/>
                  </a:moveTo>
                  <a:cubicBezTo>
                    <a:pt x="4966" y="3147"/>
                    <a:pt x="8266" y="1717"/>
                    <a:pt x="11041" y="930"/>
                  </a:cubicBezTo>
                  <a:cubicBezTo>
                    <a:pt x="13816" y="143"/>
                    <a:pt x="16066" y="0"/>
                    <a:pt x="17791" y="0"/>
                  </a:cubicBezTo>
                  <a:cubicBezTo>
                    <a:pt x="19516" y="0"/>
                    <a:pt x="20716" y="143"/>
                    <a:pt x="21091" y="501"/>
                  </a:cubicBezTo>
                  <a:cubicBezTo>
                    <a:pt x="21466" y="858"/>
                    <a:pt x="21016" y="1430"/>
                    <a:pt x="18841" y="3362"/>
                  </a:cubicBezTo>
                  <a:cubicBezTo>
                    <a:pt x="16666" y="5293"/>
                    <a:pt x="12766" y="8583"/>
                    <a:pt x="9616" y="11301"/>
                  </a:cubicBezTo>
                  <a:cubicBezTo>
                    <a:pt x="6466" y="14019"/>
                    <a:pt x="4066" y="16164"/>
                    <a:pt x="2416" y="17809"/>
                  </a:cubicBezTo>
                  <a:cubicBezTo>
                    <a:pt x="766" y="19454"/>
                    <a:pt x="-134" y="20599"/>
                    <a:pt x="16" y="21099"/>
                  </a:cubicBezTo>
                  <a:cubicBezTo>
                    <a:pt x="166" y="21600"/>
                    <a:pt x="1366" y="21457"/>
                    <a:pt x="4141" y="20742"/>
                  </a:cubicBezTo>
                  <a:cubicBezTo>
                    <a:pt x="6916" y="20026"/>
                    <a:pt x="11266" y="18739"/>
                    <a:pt x="15616" y="17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6925332" y="1743334"/>
              <a:ext cx="199368" cy="10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084" fill="norm" stroke="1" extrusionOk="0">
                  <a:moveTo>
                    <a:pt x="7092" y="17192"/>
                  </a:moveTo>
                  <a:cubicBezTo>
                    <a:pt x="5955" y="18073"/>
                    <a:pt x="4818" y="18955"/>
                    <a:pt x="3681" y="19837"/>
                  </a:cubicBezTo>
                  <a:cubicBezTo>
                    <a:pt x="2544" y="20718"/>
                    <a:pt x="1408" y="21600"/>
                    <a:pt x="725" y="20718"/>
                  </a:cubicBezTo>
                  <a:cubicBezTo>
                    <a:pt x="43" y="19837"/>
                    <a:pt x="-184" y="17192"/>
                    <a:pt x="157" y="14988"/>
                  </a:cubicBezTo>
                  <a:cubicBezTo>
                    <a:pt x="498" y="12784"/>
                    <a:pt x="1408" y="11020"/>
                    <a:pt x="2999" y="10800"/>
                  </a:cubicBezTo>
                  <a:cubicBezTo>
                    <a:pt x="4591" y="10580"/>
                    <a:pt x="6864" y="11902"/>
                    <a:pt x="9252" y="12343"/>
                  </a:cubicBezTo>
                  <a:cubicBezTo>
                    <a:pt x="11639" y="12784"/>
                    <a:pt x="14140" y="12343"/>
                    <a:pt x="16187" y="10139"/>
                  </a:cubicBezTo>
                  <a:cubicBezTo>
                    <a:pt x="18233" y="7935"/>
                    <a:pt x="19824" y="3967"/>
                    <a:pt x="214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7194550" y="1569768"/>
              <a:ext cx="209550" cy="33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10043"/>
                  </a:moveTo>
                  <a:cubicBezTo>
                    <a:pt x="655" y="9493"/>
                    <a:pt x="1309" y="8943"/>
                    <a:pt x="1745" y="9011"/>
                  </a:cubicBezTo>
                  <a:cubicBezTo>
                    <a:pt x="2182" y="9080"/>
                    <a:pt x="2400" y="9768"/>
                    <a:pt x="2618" y="11557"/>
                  </a:cubicBezTo>
                  <a:cubicBezTo>
                    <a:pt x="2836" y="13345"/>
                    <a:pt x="3055" y="16234"/>
                    <a:pt x="3164" y="18229"/>
                  </a:cubicBezTo>
                  <a:cubicBezTo>
                    <a:pt x="3273" y="20224"/>
                    <a:pt x="3273" y="21325"/>
                    <a:pt x="3164" y="21462"/>
                  </a:cubicBezTo>
                  <a:cubicBezTo>
                    <a:pt x="3055" y="21600"/>
                    <a:pt x="2836" y="20775"/>
                    <a:pt x="2618" y="17748"/>
                  </a:cubicBezTo>
                  <a:cubicBezTo>
                    <a:pt x="2400" y="14721"/>
                    <a:pt x="2182" y="9493"/>
                    <a:pt x="2182" y="6535"/>
                  </a:cubicBezTo>
                  <a:cubicBezTo>
                    <a:pt x="2182" y="3577"/>
                    <a:pt x="2400" y="2889"/>
                    <a:pt x="2727" y="2201"/>
                  </a:cubicBezTo>
                  <a:cubicBezTo>
                    <a:pt x="3055" y="1513"/>
                    <a:pt x="3491" y="825"/>
                    <a:pt x="4036" y="757"/>
                  </a:cubicBezTo>
                  <a:cubicBezTo>
                    <a:pt x="4582" y="688"/>
                    <a:pt x="5236" y="1238"/>
                    <a:pt x="6327" y="3096"/>
                  </a:cubicBezTo>
                  <a:cubicBezTo>
                    <a:pt x="7418" y="4953"/>
                    <a:pt x="8945" y="8117"/>
                    <a:pt x="10036" y="10181"/>
                  </a:cubicBezTo>
                  <a:cubicBezTo>
                    <a:pt x="11127" y="12245"/>
                    <a:pt x="11782" y="13208"/>
                    <a:pt x="12655" y="14171"/>
                  </a:cubicBezTo>
                  <a:cubicBezTo>
                    <a:pt x="13527" y="15134"/>
                    <a:pt x="14618" y="16097"/>
                    <a:pt x="15491" y="16303"/>
                  </a:cubicBezTo>
                  <a:cubicBezTo>
                    <a:pt x="16364" y="16510"/>
                    <a:pt x="17018" y="15959"/>
                    <a:pt x="17782" y="13689"/>
                  </a:cubicBezTo>
                  <a:cubicBezTo>
                    <a:pt x="18545" y="11419"/>
                    <a:pt x="19418" y="7429"/>
                    <a:pt x="19964" y="5090"/>
                  </a:cubicBezTo>
                  <a:cubicBezTo>
                    <a:pt x="20509" y="2752"/>
                    <a:pt x="20727" y="2064"/>
                    <a:pt x="20836" y="1376"/>
                  </a:cubicBezTo>
                  <a:cubicBezTo>
                    <a:pt x="20945" y="688"/>
                    <a:pt x="20945" y="0"/>
                    <a:pt x="21055" y="0"/>
                  </a:cubicBezTo>
                  <a:cubicBezTo>
                    <a:pt x="21164" y="0"/>
                    <a:pt x="21382" y="688"/>
                    <a:pt x="21600" y="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7420947" y="1375143"/>
              <a:ext cx="732454" cy="43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324" fill="norm" stroke="1" extrusionOk="0">
                  <a:moveTo>
                    <a:pt x="1745" y="15187"/>
                  </a:moveTo>
                  <a:cubicBezTo>
                    <a:pt x="1434" y="15187"/>
                    <a:pt x="1123" y="15187"/>
                    <a:pt x="811" y="15652"/>
                  </a:cubicBezTo>
                  <a:cubicBezTo>
                    <a:pt x="500" y="16117"/>
                    <a:pt x="189" y="17047"/>
                    <a:pt x="64" y="18029"/>
                  </a:cubicBezTo>
                  <a:cubicBezTo>
                    <a:pt x="-60" y="19011"/>
                    <a:pt x="2" y="20044"/>
                    <a:pt x="189" y="20664"/>
                  </a:cubicBezTo>
                  <a:cubicBezTo>
                    <a:pt x="376" y="21284"/>
                    <a:pt x="687" y="21491"/>
                    <a:pt x="1060" y="21181"/>
                  </a:cubicBezTo>
                  <a:cubicBezTo>
                    <a:pt x="1434" y="20871"/>
                    <a:pt x="1870" y="20044"/>
                    <a:pt x="2119" y="19372"/>
                  </a:cubicBezTo>
                  <a:cubicBezTo>
                    <a:pt x="2368" y="18701"/>
                    <a:pt x="2430" y="18184"/>
                    <a:pt x="2368" y="17564"/>
                  </a:cubicBezTo>
                  <a:cubicBezTo>
                    <a:pt x="2305" y="16944"/>
                    <a:pt x="2119" y="16220"/>
                    <a:pt x="2305" y="15652"/>
                  </a:cubicBezTo>
                  <a:cubicBezTo>
                    <a:pt x="2492" y="15083"/>
                    <a:pt x="3052" y="14670"/>
                    <a:pt x="3581" y="14773"/>
                  </a:cubicBezTo>
                  <a:cubicBezTo>
                    <a:pt x="4111" y="14877"/>
                    <a:pt x="4609" y="15497"/>
                    <a:pt x="4920" y="16065"/>
                  </a:cubicBezTo>
                  <a:cubicBezTo>
                    <a:pt x="5231" y="16634"/>
                    <a:pt x="5356" y="17150"/>
                    <a:pt x="5387" y="17874"/>
                  </a:cubicBezTo>
                  <a:cubicBezTo>
                    <a:pt x="5418" y="18597"/>
                    <a:pt x="5356" y="19527"/>
                    <a:pt x="5262" y="19734"/>
                  </a:cubicBezTo>
                  <a:cubicBezTo>
                    <a:pt x="5169" y="19941"/>
                    <a:pt x="5044" y="19424"/>
                    <a:pt x="5044" y="18287"/>
                  </a:cubicBezTo>
                  <a:cubicBezTo>
                    <a:pt x="5044" y="17150"/>
                    <a:pt x="5169" y="15393"/>
                    <a:pt x="5324" y="14308"/>
                  </a:cubicBezTo>
                  <a:cubicBezTo>
                    <a:pt x="5480" y="13223"/>
                    <a:pt x="5667" y="12810"/>
                    <a:pt x="5916" y="12655"/>
                  </a:cubicBezTo>
                  <a:cubicBezTo>
                    <a:pt x="6165" y="12500"/>
                    <a:pt x="6476" y="12603"/>
                    <a:pt x="6694" y="13430"/>
                  </a:cubicBezTo>
                  <a:cubicBezTo>
                    <a:pt x="6912" y="14257"/>
                    <a:pt x="7036" y="15807"/>
                    <a:pt x="7099" y="16840"/>
                  </a:cubicBezTo>
                  <a:cubicBezTo>
                    <a:pt x="7161" y="17874"/>
                    <a:pt x="7161" y="18391"/>
                    <a:pt x="7130" y="18391"/>
                  </a:cubicBezTo>
                  <a:cubicBezTo>
                    <a:pt x="7099" y="18391"/>
                    <a:pt x="7036" y="17874"/>
                    <a:pt x="7099" y="17099"/>
                  </a:cubicBezTo>
                  <a:cubicBezTo>
                    <a:pt x="7161" y="16324"/>
                    <a:pt x="7347" y="15290"/>
                    <a:pt x="7565" y="14618"/>
                  </a:cubicBezTo>
                  <a:cubicBezTo>
                    <a:pt x="7783" y="13947"/>
                    <a:pt x="8032" y="13636"/>
                    <a:pt x="8312" y="13430"/>
                  </a:cubicBezTo>
                  <a:cubicBezTo>
                    <a:pt x="8592" y="13223"/>
                    <a:pt x="8904" y="13120"/>
                    <a:pt x="9122" y="13326"/>
                  </a:cubicBezTo>
                  <a:cubicBezTo>
                    <a:pt x="9339" y="13533"/>
                    <a:pt x="9464" y="14050"/>
                    <a:pt x="9526" y="14722"/>
                  </a:cubicBezTo>
                  <a:cubicBezTo>
                    <a:pt x="9588" y="15393"/>
                    <a:pt x="9588" y="16220"/>
                    <a:pt x="9682" y="16427"/>
                  </a:cubicBezTo>
                  <a:cubicBezTo>
                    <a:pt x="9775" y="16634"/>
                    <a:pt x="9962" y="16220"/>
                    <a:pt x="10149" y="15807"/>
                  </a:cubicBezTo>
                  <a:cubicBezTo>
                    <a:pt x="10335" y="15393"/>
                    <a:pt x="10522" y="14980"/>
                    <a:pt x="10740" y="14567"/>
                  </a:cubicBezTo>
                  <a:cubicBezTo>
                    <a:pt x="10958" y="14153"/>
                    <a:pt x="11207" y="13740"/>
                    <a:pt x="11425" y="13740"/>
                  </a:cubicBezTo>
                  <a:cubicBezTo>
                    <a:pt x="11643" y="13740"/>
                    <a:pt x="11829" y="14153"/>
                    <a:pt x="11923" y="14618"/>
                  </a:cubicBezTo>
                  <a:cubicBezTo>
                    <a:pt x="12016" y="15083"/>
                    <a:pt x="12016" y="15600"/>
                    <a:pt x="12141" y="16013"/>
                  </a:cubicBezTo>
                  <a:cubicBezTo>
                    <a:pt x="12265" y="16427"/>
                    <a:pt x="12514" y="16737"/>
                    <a:pt x="12794" y="16944"/>
                  </a:cubicBezTo>
                  <a:cubicBezTo>
                    <a:pt x="13074" y="17150"/>
                    <a:pt x="13386" y="17254"/>
                    <a:pt x="13666" y="17150"/>
                  </a:cubicBezTo>
                  <a:cubicBezTo>
                    <a:pt x="13946" y="17047"/>
                    <a:pt x="14195" y="16737"/>
                    <a:pt x="14475" y="16324"/>
                  </a:cubicBezTo>
                  <a:cubicBezTo>
                    <a:pt x="14755" y="15910"/>
                    <a:pt x="15066" y="15393"/>
                    <a:pt x="15253" y="14877"/>
                  </a:cubicBezTo>
                  <a:cubicBezTo>
                    <a:pt x="15440" y="14360"/>
                    <a:pt x="15502" y="13843"/>
                    <a:pt x="15377" y="13533"/>
                  </a:cubicBezTo>
                  <a:cubicBezTo>
                    <a:pt x="15253" y="13223"/>
                    <a:pt x="14942" y="13120"/>
                    <a:pt x="14662" y="13223"/>
                  </a:cubicBezTo>
                  <a:cubicBezTo>
                    <a:pt x="14381" y="13326"/>
                    <a:pt x="14133" y="13636"/>
                    <a:pt x="13977" y="14050"/>
                  </a:cubicBezTo>
                  <a:cubicBezTo>
                    <a:pt x="13821" y="14463"/>
                    <a:pt x="13759" y="14980"/>
                    <a:pt x="13790" y="15497"/>
                  </a:cubicBezTo>
                  <a:cubicBezTo>
                    <a:pt x="13821" y="16013"/>
                    <a:pt x="13946" y="16530"/>
                    <a:pt x="14195" y="16840"/>
                  </a:cubicBezTo>
                  <a:cubicBezTo>
                    <a:pt x="14444" y="17150"/>
                    <a:pt x="14817" y="17254"/>
                    <a:pt x="15128" y="17150"/>
                  </a:cubicBezTo>
                  <a:cubicBezTo>
                    <a:pt x="15440" y="17047"/>
                    <a:pt x="15689" y="16737"/>
                    <a:pt x="15938" y="16840"/>
                  </a:cubicBezTo>
                  <a:cubicBezTo>
                    <a:pt x="16187" y="16944"/>
                    <a:pt x="16436" y="17460"/>
                    <a:pt x="16685" y="17564"/>
                  </a:cubicBezTo>
                  <a:cubicBezTo>
                    <a:pt x="16934" y="17667"/>
                    <a:pt x="17183" y="17357"/>
                    <a:pt x="17587" y="16272"/>
                  </a:cubicBezTo>
                  <a:cubicBezTo>
                    <a:pt x="17992" y="15187"/>
                    <a:pt x="18552" y="13326"/>
                    <a:pt x="18926" y="10691"/>
                  </a:cubicBezTo>
                  <a:cubicBezTo>
                    <a:pt x="19299" y="8056"/>
                    <a:pt x="19486" y="4645"/>
                    <a:pt x="19548" y="2681"/>
                  </a:cubicBezTo>
                  <a:cubicBezTo>
                    <a:pt x="19610" y="718"/>
                    <a:pt x="19548" y="201"/>
                    <a:pt x="19361" y="46"/>
                  </a:cubicBezTo>
                  <a:cubicBezTo>
                    <a:pt x="19175" y="-109"/>
                    <a:pt x="18863" y="98"/>
                    <a:pt x="18552" y="1080"/>
                  </a:cubicBezTo>
                  <a:cubicBezTo>
                    <a:pt x="18241" y="2061"/>
                    <a:pt x="17930" y="3818"/>
                    <a:pt x="17899" y="6247"/>
                  </a:cubicBezTo>
                  <a:cubicBezTo>
                    <a:pt x="17867" y="8676"/>
                    <a:pt x="18116" y="11776"/>
                    <a:pt x="18583" y="13791"/>
                  </a:cubicBezTo>
                  <a:cubicBezTo>
                    <a:pt x="19050" y="15807"/>
                    <a:pt x="19735" y="16737"/>
                    <a:pt x="20264" y="17150"/>
                  </a:cubicBezTo>
                  <a:cubicBezTo>
                    <a:pt x="20793" y="17564"/>
                    <a:pt x="21167" y="17460"/>
                    <a:pt x="21540" y="17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8196570" y="1388682"/>
              <a:ext cx="115581" cy="33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373" fill="norm" stroke="1" extrusionOk="0">
                  <a:moveTo>
                    <a:pt x="18748" y="1169"/>
                  </a:moveTo>
                  <a:cubicBezTo>
                    <a:pt x="17591" y="623"/>
                    <a:pt x="16433" y="76"/>
                    <a:pt x="14891" y="7"/>
                  </a:cubicBezTo>
                  <a:cubicBezTo>
                    <a:pt x="13348" y="-61"/>
                    <a:pt x="11419" y="349"/>
                    <a:pt x="8912" y="1648"/>
                  </a:cubicBezTo>
                  <a:cubicBezTo>
                    <a:pt x="6405" y="2947"/>
                    <a:pt x="3319" y="5134"/>
                    <a:pt x="1583" y="7800"/>
                  </a:cubicBezTo>
                  <a:cubicBezTo>
                    <a:pt x="-152" y="10466"/>
                    <a:pt x="-538" y="13610"/>
                    <a:pt x="812" y="16002"/>
                  </a:cubicBezTo>
                  <a:cubicBezTo>
                    <a:pt x="2162" y="18395"/>
                    <a:pt x="5248" y="20035"/>
                    <a:pt x="8912" y="20787"/>
                  </a:cubicBezTo>
                  <a:cubicBezTo>
                    <a:pt x="12576" y="21539"/>
                    <a:pt x="16819" y="21402"/>
                    <a:pt x="21062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8352599" y="1503317"/>
              <a:ext cx="135868" cy="14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0855" fill="norm" stroke="1" extrusionOk="0">
                  <a:moveTo>
                    <a:pt x="15346" y="4379"/>
                  </a:moveTo>
                  <a:cubicBezTo>
                    <a:pt x="11746" y="4075"/>
                    <a:pt x="8146" y="3771"/>
                    <a:pt x="5364" y="4988"/>
                  </a:cubicBezTo>
                  <a:cubicBezTo>
                    <a:pt x="2582" y="6205"/>
                    <a:pt x="619" y="8943"/>
                    <a:pt x="128" y="11833"/>
                  </a:cubicBezTo>
                  <a:cubicBezTo>
                    <a:pt x="-363" y="14723"/>
                    <a:pt x="619" y="17765"/>
                    <a:pt x="2092" y="19439"/>
                  </a:cubicBezTo>
                  <a:cubicBezTo>
                    <a:pt x="3564" y="21112"/>
                    <a:pt x="5528" y="21416"/>
                    <a:pt x="8801" y="19743"/>
                  </a:cubicBezTo>
                  <a:cubicBezTo>
                    <a:pt x="12073" y="18070"/>
                    <a:pt x="16655" y="14419"/>
                    <a:pt x="18946" y="11377"/>
                  </a:cubicBezTo>
                  <a:cubicBezTo>
                    <a:pt x="21237" y="8334"/>
                    <a:pt x="21237" y="5901"/>
                    <a:pt x="20746" y="4075"/>
                  </a:cubicBezTo>
                  <a:cubicBezTo>
                    <a:pt x="20255" y="2250"/>
                    <a:pt x="19273" y="1033"/>
                    <a:pt x="17964" y="424"/>
                  </a:cubicBezTo>
                  <a:cubicBezTo>
                    <a:pt x="16655" y="-184"/>
                    <a:pt x="15019" y="-184"/>
                    <a:pt x="14201" y="729"/>
                  </a:cubicBezTo>
                  <a:cubicBezTo>
                    <a:pt x="13382" y="1641"/>
                    <a:pt x="13382" y="3467"/>
                    <a:pt x="13382" y="5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8547100" y="1622684"/>
              <a:ext cx="19614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3960"/>
                    <a:pt x="21600" y="7920"/>
                    <a:pt x="19440" y="11520"/>
                  </a:cubicBezTo>
                  <a:cubicBezTo>
                    <a:pt x="17280" y="15120"/>
                    <a:pt x="8640" y="18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8661400" y="1527434"/>
              <a:ext cx="3175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400"/>
                    <a:pt x="5760" y="10800"/>
                    <a:pt x="9360" y="14400"/>
                  </a:cubicBezTo>
                  <a:cubicBezTo>
                    <a:pt x="12960" y="18000"/>
                    <a:pt x="1728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8769349" y="1406784"/>
              <a:ext cx="84985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fill="norm" stroke="1" extrusionOk="0">
                  <a:moveTo>
                    <a:pt x="0" y="0"/>
                  </a:moveTo>
                  <a:cubicBezTo>
                    <a:pt x="6171" y="1929"/>
                    <a:pt x="12343" y="3857"/>
                    <a:pt x="16200" y="6750"/>
                  </a:cubicBezTo>
                  <a:cubicBezTo>
                    <a:pt x="20057" y="9643"/>
                    <a:pt x="21600" y="13500"/>
                    <a:pt x="20057" y="16136"/>
                  </a:cubicBezTo>
                  <a:cubicBezTo>
                    <a:pt x="18514" y="18771"/>
                    <a:pt x="13886" y="20186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9055100" y="391148"/>
              <a:ext cx="158750" cy="3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592" y="11918"/>
                    <a:pt x="5184" y="3818"/>
                    <a:pt x="8784" y="1118"/>
                  </a:cubicBezTo>
                  <a:cubicBezTo>
                    <a:pt x="12384" y="-1582"/>
                    <a:pt x="16992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9105899" y="505084"/>
              <a:ext cx="2032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9548388" y="327284"/>
              <a:ext cx="202749" cy="214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006" fill="norm" stroke="1" extrusionOk="0">
                  <a:moveTo>
                    <a:pt x="14178" y="2492"/>
                  </a:moveTo>
                  <a:cubicBezTo>
                    <a:pt x="13119" y="1869"/>
                    <a:pt x="12060" y="1246"/>
                    <a:pt x="9625" y="2492"/>
                  </a:cubicBezTo>
                  <a:cubicBezTo>
                    <a:pt x="7190" y="3738"/>
                    <a:pt x="3378" y="6854"/>
                    <a:pt x="1472" y="9865"/>
                  </a:cubicBezTo>
                  <a:cubicBezTo>
                    <a:pt x="-434" y="12877"/>
                    <a:pt x="-434" y="15785"/>
                    <a:pt x="1154" y="17965"/>
                  </a:cubicBezTo>
                  <a:cubicBezTo>
                    <a:pt x="2742" y="20146"/>
                    <a:pt x="5919" y="21600"/>
                    <a:pt x="9731" y="20769"/>
                  </a:cubicBezTo>
                  <a:cubicBezTo>
                    <a:pt x="13542" y="19938"/>
                    <a:pt x="17990" y="16823"/>
                    <a:pt x="19578" y="13292"/>
                  </a:cubicBezTo>
                  <a:cubicBezTo>
                    <a:pt x="21166" y="9762"/>
                    <a:pt x="19895" y="5815"/>
                    <a:pt x="17566" y="3531"/>
                  </a:cubicBezTo>
                  <a:cubicBezTo>
                    <a:pt x="15237" y="1246"/>
                    <a:pt x="11848" y="623"/>
                    <a:pt x="84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0" y="2606934"/>
              <a:ext cx="959485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9" y="21000"/>
                    <a:pt x="238" y="20400"/>
                    <a:pt x="386" y="19680"/>
                  </a:cubicBezTo>
                  <a:cubicBezTo>
                    <a:pt x="534" y="18960"/>
                    <a:pt x="710" y="18120"/>
                    <a:pt x="901" y="17340"/>
                  </a:cubicBezTo>
                  <a:cubicBezTo>
                    <a:pt x="1091" y="16560"/>
                    <a:pt x="1296" y="15840"/>
                    <a:pt x="1489" y="15240"/>
                  </a:cubicBezTo>
                  <a:cubicBezTo>
                    <a:pt x="1682" y="14640"/>
                    <a:pt x="1863" y="14160"/>
                    <a:pt x="2037" y="13800"/>
                  </a:cubicBezTo>
                  <a:cubicBezTo>
                    <a:pt x="2211" y="13440"/>
                    <a:pt x="2378" y="13200"/>
                    <a:pt x="2556" y="12900"/>
                  </a:cubicBezTo>
                  <a:cubicBezTo>
                    <a:pt x="2735" y="12600"/>
                    <a:pt x="2926" y="12240"/>
                    <a:pt x="3131" y="11880"/>
                  </a:cubicBezTo>
                  <a:cubicBezTo>
                    <a:pt x="3336" y="11520"/>
                    <a:pt x="3555" y="11160"/>
                    <a:pt x="3750" y="10860"/>
                  </a:cubicBezTo>
                  <a:cubicBezTo>
                    <a:pt x="3945" y="10560"/>
                    <a:pt x="4117" y="10320"/>
                    <a:pt x="4281" y="10080"/>
                  </a:cubicBezTo>
                  <a:cubicBezTo>
                    <a:pt x="4446" y="9840"/>
                    <a:pt x="4603" y="9600"/>
                    <a:pt x="4779" y="9360"/>
                  </a:cubicBezTo>
                  <a:cubicBezTo>
                    <a:pt x="4956" y="9120"/>
                    <a:pt x="5151" y="8880"/>
                    <a:pt x="5344" y="8580"/>
                  </a:cubicBezTo>
                  <a:cubicBezTo>
                    <a:pt x="5537" y="8280"/>
                    <a:pt x="5728" y="7920"/>
                    <a:pt x="5925" y="7620"/>
                  </a:cubicBezTo>
                  <a:cubicBezTo>
                    <a:pt x="6123" y="7320"/>
                    <a:pt x="6328" y="7080"/>
                    <a:pt x="6535" y="6780"/>
                  </a:cubicBezTo>
                  <a:cubicBezTo>
                    <a:pt x="6743" y="6480"/>
                    <a:pt x="6952" y="6120"/>
                    <a:pt x="7112" y="5880"/>
                  </a:cubicBezTo>
                  <a:cubicBezTo>
                    <a:pt x="7271" y="5640"/>
                    <a:pt x="7381" y="5520"/>
                    <a:pt x="7550" y="5340"/>
                  </a:cubicBezTo>
                  <a:cubicBezTo>
                    <a:pt x="7719" y="5160"/>
                    <a:pt x="7948" y="4920"/>
                    <a:pt x="8124" y="4740"/>
                  </a:cubicBezTo>
                  <a:cubicBezTo>
                    <a:pt x="8301" y="4560"/>
                    <a:pt x="8425" y="4440"/>
                    <a:pt x="8618" y="4260"/>
                  </a:cubicBezTo>
                  <a:cubicBezTo>
                    <a:pt x="8811" y="4080"/>
                    <a:pt x="9073" y="3840"/>
                    <a:pt x="9330" y="3600"/>
                  </a:cubicBezTo>
                  <a:cubicBezTo>
                    <a:pt x="9587" y="3360"/>
                    <a:pt x="9840" y="3120"/>
                    <a:pt x="10033" y="2940"/>
                  </a:cubicBezTo>
                  <a:cubicBezTo>
                    <a:pt x="10226" y="2760"/>
                    <a:pt x="10359" y="2640"/>
                    <a:pt x="10557" y="2460"/>
                  </a:cubicBezTo>
                  <a:cubicBezTo>
                    <a:pt x="10755" y="2280"/>
                    <a:pt x="11017" y="2040"/>
                    <a:pt x="11222" y="1860"/>
                  </a:cubicBezTo>
                  <a:cubicBezTo>
                    <a:pt x="11427" y="1680"/>
                    <a:pt x="11574" y="1560"/>
                    <a:pt x="11717" y="1440"/>
                  </a:cubicBezTo>
                  <a:cubicBezTo>
                    <a:pt x="11860" y="1320"/>
                    <a:pt x="11998" y="1200"/>
                    <a:pt x="12139" y="1080"/>
                  </a:cubicBezTo>
                  <a:cubicBezTo>
                    <a:pt x="12280" y="960"/>
                    <a:pt x="12423" y="840"/>
                    <a:pt x="12558" y="720"/>
                  </a:cubicBezTo>
                  <a:cubicBezTo>
                    <a:pt x="12694" y="600"/>
                    <a:pt x="12823" y="480"/>
                    <a:pt x="12961" y="420"/>
                  </a:cubicBezTo>
                  <a:cubicBezTo>
                    <a:pt x="13099" y="360"/>
                    <a:pt x="13247" y="360"/>
                    <a:pt x="13392" y="300"/>
                  </a:cubicBezTo>
                  <a:cubicBezTo>
                    <a:pt x="13538" y="240"/>
                    <a:pt x="13680" y="120"/>
                    <a:pt x="13821" y="60"/>
                  </a:cubicBezTo>
                  <a:cubicBezTo>
                    <a:pt x="13962" y="0"/>
                    <a:pt x="14100" y="0"/>
                    <a:pt x="14233" y="0"/>
                  </a:cubicBezTo>
                  <a:cubicBezTo>
                    <a:pt x="14367" y="0"/>
                    <a:pt x="14495" y="0"/>
                    <a:pt x="14631" y="0"/>
                  </a:cubicBezTo>
                  <a:cubicBezTo>
                    <a:pt x="14767" y="0"/>
                    <a:pt x="14910" y="0"/>
                    <a:pt x="15048" y="0"/>
                  </a:cubicBezTo>
                  <a:cubicBezTo>
                    <a:pt x="15186" y="0"/>
                    <a:pt x="15320" y="0"/>
                    <a:pt x="15515" y="0"/>
                  </a:cubicBezTo>
                  <a:cubicBezTo>
                    <a:pt x="15710" y="0"/>
                    <a:pt x="15968" y="0"/>
                    <a:pt x="16156" y="0"/>
                  </a:cubicBezTo>
                  <a:cubicBezTo>
                    <a:pt x="16344" y="0"/>
                    <a:pt x="16463" y="0"/>
                    <a:pt x="16651" y="60"/>
                  </a:cubicBezTo>
                  <a:cubicBezTo>
                    <a:pt x="16840" y="120"/>
                    <a:pt x="17097" y="240"/>
                    <a:pt x="17276" y="360"/>
                  </a:cubicBezTo>
                  <a:cubicBezTo>
                    <a:pt x="17454" y="480"/>
                    <a:pt x="17554" y="600"/>
                    <a:pt x="17721" y="780"/>
                  </a:cubicBezTo>
                  <a:cubicBezTo>
                    <a:pt x="17888" y="960"/>
                    <a:pt x="18122" y="1200"/>
                    <a:pt x="18396" y="1500"/>
                  </a:cubicBezTo>
                  <a:cubicBezTo>
                    <a:pt x="18669" y="1800"/>
                    <a:pt x="18984" y="2160"/>
                    <a:pt x="19229" y="2460"/>
                  </a:cubicBezTo>
                  <a:cubicBezTo>
                    <a:pt x="19475" y="2760"/>
                    <a:pt x="19651" y="3000"/>
                    <a:pt x="19856" y="3360"/>
                  </a:cubicBezTo>
                  <a:cubicBezTo>
                    <a:pt x="20061" y="3720"/>
                    <a:pt x="20294" y="4200"/>
                    <a:pt x="20528" y="4680"/>
                  </a:cubicBezTo>
                  <a:cubicBezTo>
                    <a:pt x="20761" y="5160"/>
                    <a:pt x="20995" y="5640"/>
                    <a:pt x="21174" y="6060"/>
                  </a:cubicBezTo>
                  <a:cubicBezTo>
                    <a:pt x="21352" y="6480"/>
                    <a:pt x="21476" y="6840"/>
                    <a:pt x="21600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631070" y="3154357"/>
              <a:ext cx="395504" cy="36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82" fill="norm" stroke="1" extrusionOk="0">
                  <a:moveTo>
                    <a:pt x="3298" y="5078"/>
                  </a:moveTo>
                  <a:cubicBezTo>
                    <a:pt x="2498" y="5078"/>
                    <a:pt x="1698" y="5078"/>
                    <a:pt x="1583" y="5016"/>
                  </a:cubicBezTo>
                  <a:cubicBezTo>
                    <a:pt x="1469" y="4955"/>
                    <a:pt x="2040" y="4832"/>
                    <a:pt x="3926" y="4280"/>
                  </a:cubicBezTo>
                  <a:cubicBezTo>
                    <a:pt x="5812" y="3728"/>
                    <a:pt x="9012" y="2746"/>
                    <a:pt x="11869" y="1948"/>
                  </a:cubicBezTo>
                  <a:cubicBezTo>
                    <a:pt x="14726" y="1150"/>
                    <a:pt x="17240" y="537"/>
                    <a:pt x="18783" y="230"/>
                  </a:cubicBezTo>
                  <a:cubicBezTo>
                    <a:pt x="20326" y="-77"/>
                    <a:pt x="20898" y="-77"/>
                    <a:pt x="21183" y="230"/>
                  </a:cubicBezTo>
                  <a:cubicBezTo>
                    <a:pt x="21469" y="537"/>
                    <a:pt x="21469" y="1150"/>
                    <a:pt x="20612" y="2439"/>
                  </a:cubicBezTo>
                  <a:cubicBezTo>
                    <a:pt x="19755" y="3728"/>
                    <a:pt x="18040" y="5691"/>
                    <a:pt x="15755" y="7839"/>
                  </a:cubicBezTo>
                  <a:cubicBezTo>
                    <a:pt x="13469" y="9987"/>
                    <a:pt x="10612" y="12318"/>
                    <a:pt x="7983" y="14343"/>
                  </a:cubicBezTo>
                  <a:cubicBezTo>
                    <a:pt x="5355" y="16368"/>
                    <a:pt x="2955" y="18087"/>
                    <a:pt x="1583" y="19191"/>
                  </a:cubicBezTo>
                  <a:cubicBezTo>
                    <a:pt x="212" y="20296"/>
                    <a:pt x="-131" y="20787"/>
                    <a:pt x="40" y="21093"/>
                  </a:cubicBezTo>
                  <a:cubicBezTo>
                    <a:pt x="212" y="21400"/>
                    <a:pt x="898" y="21523"/>
                    <a:pt x="2840" y="21155"/>
                  </a:cubicBezTo>
                  <a:cubicBezTo>
                    <a:pt x="4783" y="20787"/>
                    <a:pt x="7983" y="19928"/>
                    <a:pt x="10555" y="19314"/>
                  </a:cubicBezTo>
                  <a:cubicBezTo>
                    <a:pt x="13126" y="18700"/>
                    <a:pt x="15069" y="18332"/>
                    <a:pt x="17012" y="17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1157552" y="3273684"/>
              <a:ext cx="334698" cy="13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37" fill="norm" stroke="1" extrusionOk="0">
                  <a:moveTo>
                    <a:pt x="2734" y="19636"/>
                  </a:moveTo>
                  <a:cubicBezTo>
                    <a:pt x="1783" y="20618"/>
                    <a:pt x="832" y="21600"/>
                    <a:pt x="356" y="21273"/>
                  </a:cubicBezTo>
                  <a:cubicBezTo>
                    <a:pt x="-119" y="20945"/>
                    <a:pt x="-119" y="19309"/>
                    <a:pt x="356" y="17345"/>
                  </a:cubicBezTo>
                  <a:cubicBezTo>
                    <a:pt x="832" y="15382"/>
                    <a:pt x="1783" y="13091"/>
                    <a:pt x="2938" y="11618"/>
                  </a:cubicBezTo>
                  <a:cubicBezTo>
                    <a:pt x="4092" y="10145"/>
                    <a:pt x="5451" y="9491"/>
                    <a:pt x="6673" y="10309"/>
                  </a:cubicBezTo>
                  <a:cubicBezTo>
                    <a:pt x="7896" y="11127"/>
                    <a:pt x="8983" y="13418"/>
                    <a:pt x="9934" y="15382"/>
                  </a:cubicBezTo>
                  <a:cubicBezTo>
                    <a:pt x="10885" y="17345"/>
                    <a:pt x="11700" y="18982"/>
                    <a:pt x="12515" y="19800"/>
                  </a:cubicBezTo>
                  <a:cubicBezTo>
                    <a:pt x="13330" y="20618"/>
                    <a:pt x="14145" y="20618"/>
                    <a:pt x="15504" y="18164"/>
                  </a:cubicBezTo>
                  <a:cubicBezTo>
                    <a:pt x="16862" y="15709"/>
                    <a:pt x="18764" y="10800"/>
                    <a:pt x="19851" y="7364"/>
                  </a:cubicBezTo>
                  <a:cubicBezTo>
                    <a:pt x="20938" y="3927"/>
                    <a:pt x="21209" y="1964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1883399" y="2989830"/>
              <a:ext cx="237237" cy="41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12" fill="norm" stroke="1" extrusionOk="0">
                  <a:moveTo>
                    <a:pt x="3671" y="12338"/>
                  </a:moveTo>
                  <a:cubicBezTo>
                    <a:pt x="3862" y="14411"/>
                    <a:pt x="4053" y="16484"/>
                    <a:pt x="4149" y="17793"/>
                  </a:cubicBezTo>
                  <a:cubicBezTo>
                    <a:pt x="4244" y="19102"/>
                    <a:pt x="4244" y="19647"/>
                    <a:pt x="4244" y="20193"/>
                  </a:cubicBezTo>
                  <a:cubicBezTo>
                    <a:pt x="4244" y="20738"/>
                    <a:pt x="4244" y="21284"/>
                    <a:pt x="3862" y="21393"/>
                  </a:cubicBezTo>
                  <a:cubicBezTo>
                    <a:pt x="3480" y="21502"/>
                    <a:pt x="2715" y="21175"/>
                    <a:pt x="1951" y="19375"/>
                  </a:cubicBezTo>
                  <a:cubicBezTo>
                    <a:pt x="1186" y="17575"/>
                    <a:pt x="421" y="14302"/>
                    <a:pt x="135" y="11793"/>
                  </a:cubicBezTo>
                  <a:cubicBezTo>
                    <a:pt x="-152" y="9284"/>
                    <a:pt x="39" y="7538"/>
                    <a:pt x="517" y="6393"/>
                  </a:cubicBezTo>
                  <a:cubicBezTo>
                    <a:pt x="995" y="5247"/>
                    <a:pt x="1760" y="4702"/>
                    <a:pt x="2524" y="4647"/>
                  </a:cubicBezTo>
                  <a:cubicBezTo>
                    <a:pt x="3289" y="4593"/>
                    <a:pt x="4053" y="5029"/>
                    <a:pt x="5296" y="6557"/>
                  </a:cubicBezTo>
                  <a:cubicBezTo>
                    <a:pt x="6538" y="8084"/>
                    <a:pt x="8259" y="10702"/>
                    <a:pt x="10170" y="12775"/>
                  </a:cubicBezTo>
                  <a:cubicBezTo>
                    <a:pt x="12082" y="14847"/>
                    <a:pt x="14184" y="16375"/>
                    <a:pt x="15713" y="17084"/>
                  </a:cubicBezTo>
                  <a:cubicBezTo>
                    <a:pt x="17243" y="17793"/>
                    <a:pt x="18198" y="17684"/>
                    <a:pt x="18963" y="16811"/>
                  </a:cubicBezTo>
                  <a:cubicBezTo>
                    <a:pt x="19728" y="15938"/>
                    <a:pt x="20301" y="14302"/>
                    <a:pt x="20683" y="11575"/>
                  </a:cubicBezTo>
                  <a:cubicBezTo>
                    <a:pt x="21066" y="8847"/>
                    <a:pt x="21257" y="5029"/>
                    <a:pt x="21352" y="2793"/>
                  </a:cubicBezTo>
                  <a:cubicBezTo>
                    <a:pt x="21448" y="557"/>
                    <a:pt x="21448" y="-98"/>
                    <a:pt x="21352" y="11"/>
                  </a:cubicBezTo>
                  <a:cubicBezTo>
                    <a:pt x="21257" y="120"/>
                    <a:pt x="21066" y="993"/>
                    <a:pt x="20875" y="1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2207597" y="3201040"/>
              <a:ext cx="89366" cy="13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0864" fill="norm" stroke="1" extrusionOk="0">
                  <a:moveTo>
                    <a:pt x="19656" y="2470"/>
                  </a:moveTo>
                  <a:cubicBezTo>
                    <a:pt x="17693" y="1458"/>
                    <a:pt x="15729" y="445"/>
                    <a:pt x="13520" y="108"/>
                  </a:cubicBezTo>
                  <a:cubicBezTo>
                    <a:pt x="11311" y="-230"/>
                    <a:pt x="8856" y="108"/>
                    <a:pt x="6402" y="2808"/>
                  </a:cubicBezTo>
                  <a:cubicBezTo>
                    <a:pt x="3947" y="5508"/>
                    <a:pt x="1493" y="10570"/>
                    <a:pt x="511" y="13945"/>
                  </a:cubicBezTo>
                  <a:cubicBezTo>
                    <a:pt x="-471" y="17320"/>
                    <a:pt x="20" y="19007"/>
                    <a:pt x="1493" y="20020"/>
                  </a:cubicBezTo>
                  <a:cubicBezTo>
                    <a:pt x="2965" y="21032"/>
                    <a:pt x="5420" y="21370"/>
                    <a:pt x="8856" y="19683"/>
                  </a:cubicBezTo>
                  <a:cubicBezTo>
                    <a:pt x="12293" y="17995"/>
                    <a:pt x="16711" y="14282"/>
                    <a:pt x="18920" y="11245"/>
                  </a:cubicBezTo>
                  <a:cubicBezTo>
                    <a:pt x="21129" y="8207"/>
                    <a:pt x="21129" y="5845"/>
                    <a:pt x="19902" y="4157"/>
                  </a:cubicBezTo>
                  <a:cubicBezTo>
                    <a:pt x="18674" y="2470"/>
                    <a:pt x="16220" y="1458"/>
                    <a:pt x="13765" y="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2286000" y="3159384"/>
              <a:ext cx="196850" cy="19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6139"/>
                  </a:moveTo>
                  <a:cubicBezTo>
                    <a:pt x="2323" y="5002"/>
                    <a:pt x="4645" y="3865"/>
                    <a:pt x="6968" y="3752"/>
                  </a:cubicBezTo>
                  <a:cubicBezTo>
                    <a:pt x="9290" y="3638"/>
                    <a:pt x="11613" y="4547"/>
                    <a:pt x="13355" y="7276"/>
                  </a:cubicBezTo>
                  <a:cubicBezTo>
                    <a:pt x="15097" y="10004"/>
                    <a:pt x="16258" y="14552"/>
                    <a:pt x="16490" y="17280"/>
                  </a:cubicBezTo>
                  <a:cubicBezTo>
                    <a:pt x="16723" y="20008"/>
                    <a:pt x="16026" y="20918"/>
                    <a:pt x="15097" y="21259"/>
                  </a:cubicBezTo>
                  <a:cubicBezTo>
                    <a:pt x="14168" y="21600"/>
                    <a:pt x="13006" y="21373"/>
                    <a:pt x="12077" y="20008"/>
                  </a:cubicBezTo>
                  <a:cubicBezTo>
                    <a:pt x="11148" y="18644"/>
                    <a:pt x="10452" y="16143"/>
                    <a:pt x="10568" y="13074"/>
                  </a:cubicBezTo>
                  <a:cubicBezTo>
                    <a:pt x="10684" y="10004"/>
                    <a:pt x="11613" y="6366"/>
                    <a:pt x="13587" y="4093"/>
                  </a:cubicBezTo>
                  <a:cubicBezTo>
                    <a:pt x="15561" y="1819"/>
                    <a:pt x="18581" y="9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2559475" y="3184515"/>
              <a:ext cx="221826" cy="13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0740" fill="norm" stroke="1" extrusionOk="0">
                  <a:moveTo>
                    <a:pt x="576" y="3852"/>
                  </a:moveTo>
                  <a:cubicBezTo>
                    <a:pt x="782" y="7029"/>
                    <a:pt x="988" y="10205"/>
                    <a:pt x="988" y="13382"/>
                  </a:cubicBezTo>
                  <a:cubicBezTo>
                    <a:pt x="988" y="16558"/>
                    <a:pt x="782" y="19735"/>
                    <a:pt x="576" y="20529"/>
                  </a:cubicBezTo>
                  <a:cubicBezTo>
                    <a:pt x="370" y="21323"/>
                    <a:pt x="165" y="19735"/>
                    <a:pt x="62" y="18147"/>
                  </a:cubicBezTo>
                  <a:cubicBezTo>
                    <a:pt x="-41" y="16558"/>
                    <a:pt x="-41" y="14970"/>
                    <a:pt x="268" y="13223"/>
                  </a:cubicBezTo>
                  <a:cubicBezTo>
                    <a:pt x="576" y="11476"/>
                    <a:pt x="1193" y="9570"/>
                    <a:pt x="2016" y="8935"/>
                  </a:cubicBezTo>
                  <a:cubicBezTo>
                    <a:pt x="2839" y="8299"/>
                    <a:pt x="3868" y="8935"/>
                    <a:pt x="4896" y="9252"/>
                  </a:cubicBezTo>
                  <a:cubicBezTo>
                    <a:pt x="5925" y="9570"/>
                    <a:pt x="6953" y="9570"/>
                    <a:pt x="7673" y="8776"/>
                  </a:cubicBezTo>
                  <a:cubicBezTo>
                    <a:pt x="8393" y="7982"/>
                    <a:pt x="8805" y="6394"/>
                    <a:pt x="9628" y="4488"/>
                  </a:cubicBezTo>
                  <a:cubicBezTo>
                    <a:pt x="10450" y="2582"/>
                    <a:pt x="11685" y="358"/>
                    <a:pt x="12405" y="41"/>
                  </a:cubicBezTo>
                  <a:cubicBezTo>
                    <a:pt x="13125" y="-277"/>
                    <a:pt x="13330" y="1311"/>
                    <a:pt x="13433" y="3694"/>
                  </a:cubicBezTo>
                  <a:cubicBezTo>
                    <a:pt x="13536" y="6076"/>
                    <a:pt x="13536" y="9252"/>
                    <a:pt x="13845" y="11476"/>
                  </a:cubicBezTo>
                  <a:cubicBezTo>
                    <a:pt x="14153" y="13699"/>
                    <a:pt x="14770" y="14970"/>
                    <a:pt x="16108" y="15447"/>
                  </a:cubicBezTo>
                  <a:cubicBezTo>
                    <a:pt x="17445" y="15923"/>
                    <a:pt x="19502" y="15605"/>
                    <a:pt x="21559" y="15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2791692" y="2932532"/>
              <a:ext cx="307109" cy="36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96" fill="norm" stroke="1" extrusionOk="0">
                  <a:moveTo>
                    <a:pt x="1936" y="19222"/>
                  </a:moveTo>
                  <a:cubicBezTo>
                    <a:pt x="2380" y="18717"/>
                    <a:pt x="2824" y="18212"/>
                    <a:pt x="3120" y="17643"/>
                  </a:cubicBezTo>
                  <a:cubicBezTo>
                    <a:pt x="3416" y="17075"/>
                    <a:pt x="3564" y="16443"/>
                    <a:pt x="3268" y="16128"/>
                  </a:cubicBezTo>
                  <a:cubicBezTo>
                    <a:pt x="2972" y="15812"/>
                    <a:pt x="2232" y="15812"/>
                    <a:pt x="1640" y="16064"/>
                  </a:cubicBezTo>
                  <a:cubicBezTo>
                    <a:pt x="1049" y="16317"/>
                    <a:pt x="605" y="16822"/>
                    <a:pt x="309" y="17391"/>
                  </a:cubicBezTo>
                  <a:cubicBezTo>
                    <a:pt x="13" y="17959"/>
                    <a:pt x="-135" y="18591"/>
                    <a:pt x="161" y="19033"/>
                  </a:cubicBezTo>
                  <a:cubicBezTo>
                    <a:pt x="457" y="19475"/>
                    <a:pt x="1197" y="19728"/>
                    <a:pt x="1936" y="19728"/>
                  </a:cubicBezTo>
                  <a:cubicBezTo>
                    <a:pt x="2676" y="19728"/>
                    <a:pt x="3416" y="19475"/>
                    <a:pt x="4007" y="19096"/>
                  </a:cubicBezTo>
                  <a:cubicBezTo>
                    <a:pt x="4599" y="18717"/>
                    <a:pt x="5043" y="18212"/>
                    <a:pt x="5265" y="18401"/>
                  </a:cubicBezTo>
                  <a:cubicBezTo>
                    <a:pt x="5487" y="18591"/>
                    <a:pt x="5487" y="19475"/>
                    <a:pt x="5857" y="19980"/>
                  </a:cubicBezTo>
                  <a:cubicBezTo>
                    <a:pt x="6227" y="20485"/>
                    <a:pt x="6966" y="20612"/>
                    <a:pt x="8002" y="20107"/>
                  </a:cubicBezTo>
                  <a:cubicBezTo>
                    <a:pt x="9038" y="19601"/>
                    <a:pt x="10369" y="18464"/>
                    <a:pt x="11775" y="16064"/>
                  </a:cubicBezTo>
                  <a:cubicBezTo>
                    <a:pt x="13180" y="13664"/>
                    <a:pt x="14660" y="10001"/>
                    <a:pt x="15399" y="7349"/>
                  </a:cubicBezTo>
                  <a:cubicBezTo>
                    <a:pt x="16139" y="4696"/>
                    <a:pt x="16139" y="3054"/>
                    <a:pt x="15991" y="1917"/>
                  </a:cubicBezTo>
                  <a:cubicBezTo>
                    <a:pt x="15843" y="780"/>
                    <a:pt x="15547" y="149"/>
                    <a:pt x="15103" y="22"/>
                  </a:cubicBezTo>
                  <a:cubicBezTo>
                    <a:pt x="14660" y="-104"/>
                    <a:pt x="14068" y="275"/>
                    <a:pt x="13476" y="2170"/>
                  </a:cubicBezTo>
                  <a:cubicBezTo>
                    <a:pt x="12884" y="4064"/>
                    <a:pt x="12292" y="7475"/>
                    <a:pt x="12588" y="10507"/>
                  </a:cubicBezTo>
                  <a:cubicBezTo>
                    <a:pt x="12884" y="13538"/>
                    <a:pt x="14068" y="16191"/>
                    <a:pt x="15695" y="17959"/>
                  </a:cubicBezTo>
                  <a:cubicBezTo>
                    <a:pt x="17323" y="19728"/>
                    <a:pt x="19394" y="20612"/>
                    <a:pt x="21465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3261878" y="2902621"/>
              <a:ext cx="148073" cy="3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510" fill="norm" stroke="1" extrusionOk="0">
                  <a:moveTo>
                    <a:pt x="20987" y="945"/>
                  </a:moveTo>
                  <a:cubicBezTo>
                    <a:pt x="19787" y="557"/>
                    <a:pt x="18587" y="169"/>
                    <a:pt x="17087" y="39"/>
                  </a:cubicBezTo>
                  <a:cubicBezTo>
                    <a:pt x="15587" y="-90"/>
                    <a:pt x="13787" y="39"/>
                    <a:pt x="11087" y="1333"/>
                  </a:cubicBezTo>
                  <a:cubicBezTo>
                    <a:pt x="8387" y="2626"/>
                    <a:pt x="4787" y="5084"/>
                    <a:pt x="2537" y="7864"/>
                  </a:cubicBezTo>
                  <a:cubicBezTo>
                    <a:pt x="287" y="10645"/>
                    <a:pt x="-613" y="13750"/>
                    <a:pt x="437" y="16078"/>
                  </a:cubicBezTo>
                  <a:cubicBezTo>
                    <a:pt x="1487" y="18406"/>
                    <a:pt x="4487" y="19958"/>
                    <a:pt x="7187" y="20734"/>
                  </a:cubicBezTo>
                  <a:cubicBezTo>
                    <a:pt x="9887" y="21510"/>
                    <a:pt x="12287" y="21510"/>
                    <a:pt x="14687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3419386" y="3017197"/>
              <a:ext cx="125349" cy="17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0631" fill="norm" stroke="1" extrusionOk="0">
                  <a:moveTo>
                    <a:pt x="12231" y="1802"/>
                  </a:moveTo>
                  <a:cubicBezTo>
                    <a:pt x="9399" y="1551"/>
                    <a:pt x="6566" y="1300"/>
                    <a:pt x="4264" y="2305"/>
                  </a:cubicBezTo>
                  <a:cubicBezTo>
                    <a:pt x="1963" y="3309"/>
                    <a:pt x="192" y="5570"/>
                    <a:pt x="15" y="8709"/>
                  </a:cubicBezTo>
                  <a:cubicBezTo>
                    <a:pt x="-162" y="11849"/>
                    <a:pt x="1254" y="15867"/>
                    <a:pt x="3733" y="18253"/>
                  </a:cubicBezTo>
                  <a:cubicBezTo>
                    <a:pt x="6212" y="20640"/>
                    <a:pt x="9753" y="21393"/>
                    <a:pt x="12940" y="19760"/>
                  </a:cubicBezTo>
                  <a:cubicBezTo>
                    <a:pt x="16127" y="18128"/>
                    <a:pt x="18959" y="14109"/>
                    <a:pt x="20199" y="10844"/>
                  </a:cubicBezTo>
                  <a:cubicBezTo>
                    <a:pt x="21438" y="7579"/>
                    <a:pt x="21084" y="5067"/>
                    <a:pt x="19845" y="3309"/>
                  </a:cubicBezTo>
                  <a:cubicBezTo>
                    <a:pt x="18605" y="1551"/>
                    <a:pt x="16481" y="546"/>
                    <a:pt x="14356" y="170"/>
                  </a:cubicBezTo>
                  <a:cubicBezTo>
                    <a:pt x="12231" y="-207"/>
                    <a:pt x="10107" y="44"/>
                    <a:pt x="9045" y="923"/>
                  </a:cubicBezTo>
                  <a:cubicBezTo>
                    <a:pt x="7982" y="1802"/>
                    <a:pt x="7982" y="3309"/>
                    <a:pt x="7982" y="4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3632200" y="3191134"/>
              <a:ext cx="381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3809999" y="3026034"/>
              <a:ext cx="2540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708"/>
                    <a:pt x="7200" y="9415"/>
                    <a:pt x="3600" y="13015"/>
                  </a:cubicBezTo>
                  <a:cubicBezTo>
                    <a:pt x="0" y="16615"/>
                    <a:pt x="0" y="191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3879849" y="2930784"/>
              <a:ext cx="79606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600" fill="norm" stroke="1" extrusionOk="0">
                  <a:moveTo>
                    <a:pt x="11631" y="0"/>
                  </a:moveTo>
                  <a:cubicBezTo>
                    <a:pt x="15508" y="1694"/>
                    <a:pt x="19385" y="3388"/>
                    <a:pt x="20492" y="5929"/>
                  </a:cubicBezTo>
                  <a:cubicBezTo>
                    <a:pt x="21600" y="8471"/>
                    <a:pt x="19938" y="11859"/>
                    <a:pt x="16062" y="14612"/>
                  </a:cubicBezTo>
                  <a:cubicBezTo>
                    <a:pt x="12185" y="17365"/>
                    <a:pt x="6092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1136650" y="4143634"/>
              <a:ext cx="12700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600"/>
                    <a:pt x="14400" y="7200"/>
                    <a:pt x="10800" y="10800"/>
                  </a:cubicBezTo>
                  <a:cubicBezTo>
                    <a:pt x="7200" y="14400"/>
                    <a:pt x="36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1116425" y="4061084"/>
              <a:ext cx="236125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106" y="21600"/>
                  </a:moveTo>
                  <a:cubicBezTo>
                    <a:pt x="-85" y="19800"/>
                    <a:pt x="-276" y="18000"/>
                    <a:pt x="2018" y="14760"/>
                  </a:cubicBezTo>
                  <a:cubicBezTo>
                    <a:pt x="4312" y="11520"/>
                    <a:pt x="9090" y="6840"/>
                    <a:pt x="12722" y="4140"/>
                  </a:cubicBezTo>
                  <a:cubicBezTo>
                    <a:pt x="16354" y="1440"/>
                    <a:pt x="18839" y="720"/>
                    <a:pt x="213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1162050" y="4270634"/>
              <a:ext cx="1333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1270000" y="4487176"/>
              <a:ext cx="196850" cy="19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0" y="1338"/>
                  </a:moveTo>
                  <a:cubicBezTo>
                    <a:pt x="3716" y="868"/>
                    <a:pt x="7432" y="399"/>
                    <a:pt x="10335" y="164"/>
                  </a:cubicBezTo>
                  <a:cubicBezTo>
                    <a:pt x="13239" y="-71"/>
                    <a:pt x="15329" y="-71"/>
                    <a:pt x="15910" y="281"/>
                  </a:cubicBezTo>
                  <a:cubicBezTo>
                    <a:pt x="16490" y="633"/>
                    <a:pt x="15561" y="1338"/>
                    <a:pt x="13587" y="3568"/>
                  </a:cubicBezTo>
                  <a:cubicBezTo>
                    <a:pt x="11613" y="5799"/>
                    <a:pt x="8594" y="9555"/>
                    <a:pt x="6503" y="12255"/>
                  </a:cubicBezTo>
                  <a:cubicBezTo>
                    <a:pt x="4413" y="14955"/>
                    <a:pt x="3252" y="16599"/>
                    <a:pt x="2555" y="18007"/>
                  </a:cubicBezTo>
                  <a:cubicBezTo>
                    <a:pt x="1858" y="19416"/>
                    <a:pt x="1626" y="20590"/>
                    <a:pt x="2090" y="21059"/>
                  </a:cubicBezTo>
                  <a:cubicBezTo>
                    <a:pt x="2555" y="21529"/>
                    <a:pt x="3716" y="21294"/>
                    <a:pt x="7084" y="20238"/>
                  </a:cubicBezTo>
                  <a:cubicBezTo>
                    <a:pt x="10452" y="19181"/>
                    <a:pt x="16026" y="17303"/>
                    <a:pt x="21600" y="15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1763945" y="4062032"/>
              <a:ext cx="141055" cy="36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96" fill="norm" stroke="1" extrusionOk="0">
                  <a:moveTo>
                    <a:pt x="13544" y="1050"/>
                  </a:moveTo>
                  <a:cubicBezTo>
                    <a:pt x="12592" y="559"/>
                    <a:pt x="11639" y="68"/>
                    <a:pt x="10527" y="6"/>
                  </a:cubicBezTo>
                  <a:cubicBezTo>
                    <a:pt x="9415" y="-55"/>
                    <a:pt x="8144" y="313"/>
                    <a:pt x="6397" y="1479"/>
                  </a:cubicBezTo>
                  <a:cubicBezTo>
                    <a:pt x="4650" y="2645"/>
                    <a:pt x="2427" y="4609"/>
                    <a:pt x="1156" y="7370"/>
                  </a:cubicBezTo>
                  <a:cubicBezTo>
                    <a:pt x="-114" y="10131"/>
                    <a:pt x="-432" y="13690"/>
                    <a:pt x="680" y="16206"/>
                  </a:cubicBezTo>
                  <a:cubicBezTo>
                    <a:pt x="1792" y="18722"/>
                    <a:pt x="4333" y="20195"/>
                    <a:pt x="7986" y="20870"/>
                  </a:cubicBezTo>
                  <a:cubicBezTo>
                    <a:pt x="11639" y="21545"/>
                    <a:pt x="16403" y="21422"/>
                    <a:pt x="21168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2009956" y="4111884"/>
              <a:ext cx="225244" cy="21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22" fill="norm" stroke="1" extrusionOk="0">
                  <a:moveTo>
                    <a:pt x="15883" y="0"/>
                  </a:moveTo>
                  <a:cubicBezTo>
                    <a:pt x="14483" y="4569"/>
                    <a:pt x="13083" y="9138"/>
                    <a:pt x="11583" y="12565"/>
                  </a:cubicBezTo>
                  <a:cubicBezTo>
                    <a:pt x="10083" y="15992"/>
                    <a:pt x="8483" y="18277"/>
                    <a:pt x="7183" y="19627"/>
                  </a:cubicBezTo>
                  <a:cubicBezTo>
                    <a:pt x="5883" y="20977"/>
                    <a:pt x="4883" y="21392"/>
                    <a:pt x="3883" y="21496"/>
                  </a:cubicBezTo>
                  <a:cubicBezTo>
                    <a:pt x="2883" y="21600"/>
                    <a:pt x="1883" y="21392"/>
                    <a:pt x="1083" y="20769"/>
                  </a:cubicBezTo>
                  <a:cubicBezTo>
                    <a:pt x="283" y="20146"/>
                    <a:pt x="-317" y="19108"/>
                    <a:pt x="183" y="18588"/>
                  </a:cubicBezTo>
                  <a:cubicBezTo>
                    <a:pt x="683" y="18069"/>
                    <a:pt x="2283" y="18069"/>
                    <a:pt x="5983" y="18173"/>
                  </a:cubicBezTo>
                  <a:cubicBezTo>
                    <a:pt x="9683" y="18277"/>
                    <a:pt x="15483" y="18485"/>
                    <a:pt x="21283" y="18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2330450" y="3940434"/>
              <a:ext cx="153266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1600" fill="norm" stroke="1" extrusionOk="0">
                  <a:moveTo>
                    <a:pt x="0" y="0"/>
                  </a:moveTo>
                  <a:cubicBezTo>
                    <a:pt x="3744" y="1232"/>
                    <a:pt x="7488" y="2463"/>
                    <a:pt x="11232" y="4784"/>
                  </a:cubicBezTo>
                  <a:cubicBezTo>
                    <a:pt x="14976" y="7105"/>
                    <a:pt x="18720" y="10516"/>
                    <a:pt x="20160" y="13168"/>
                  </a:cubicBezTo>
                  <a:cubicBezTo>
                    <a:pt x="21600" y="15821"/>
                    <a:pt x="20736" y="17716"/>
                    <a:pt x="18144" y="18995"/>
                  </a:cubicBezTo>
                  <a:cubicBezTo>
                    <a:pt x="15552" y="20274"/>
                    <a:pt x="11232" y="20937"/>
                    <a:pt x="69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3130550" y="4226184"/>
              <a:ext cx="1397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3149600" y="4359534"/>
              <a:ext cx="1460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4143321" y="3889710"/>
              <a:ext cx="117529" cy="62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24" fill="norm" stroke="1" extrusionOk="0">
                  <a:moveTo>
                    <a:pt x="21417" y="3072"/>
                  </a:moveTo>
                  <a:cubicBezTo>
                    <a:pt x="21031" y="2121"/>
                    <a:pt x="20646" y="1169"/>
                    <a:pt x="19488" y="620"/>
                  </a:cubicBezTo>
                  <a:cubicBezTo>
                    <a:pt x="18331" y="70"/>
                    <a:pt x="16403" y="-76"/>
                    <a:pt x="13896" y="34"/>
                  </a:cubicBezTo>
                  <a:cubicBezTo>
                    <a:pt x="11388" y="144"/>
                    <a:pt x="8303" y="510"/>
                    <a:pt x="5410" y="1718"/>
                  </a:cubicBezTo>
                  <a:cubicBezTo>
                    <a:pt x="2517" y="2926"/>
                    <a:pt x="-183" y="4976"/>
                    <a:pt x="10" y="7100"/>
                  </a:cubicBezTo>
                  <a:cubicBezTo>
                    <a:pt x="203" y="9223"/>
                    <a:pt x="3288" y="11420"/>
                    <a:pt x="6953" y="13250"/>
                  </a:cubicBezTo>
                  <a:cubicBezTo>
                    <a:pt x="10617" y="15081"/>
                    <a:pt x="14860" y="16545"/>
                    <a:pt x="17174" y="17717"/>
                  </a:cubicBezTo>
                  <a:cubicBezTo>
                    <a:pt x="19488" y="18888"/>
                    <a:pt x="19874" y="19767"/>
                    <a:pt x="19296" y="20352"/>
                  </a:cubicBezTo>
                  <a:cubicBezTo>
                    <a:pt x="18717" y="20938"/>
                    <a:pt x="17174" y="21231"/>
                    <a:pt x="13896" y="21378"/>
                  </a:cubicBezTo>
                  <a:cubicBezTo>
                    <a:pt x="10617" y="21524"/>
                    <a:pt x="5603" y="21524"/>
                    <a:pt x="588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3962400" y="4715134"/>
              <a:ext cx="1524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7100"/>
                    <a:pt x="12000" y="12600"/>
                    <a:pt x="15600" y="9000"/>
                  </a:cubicBezTo>
                  <a:cubicBezTo>
                    <a:pt x="19200" y="5400"/>
                    <a:pt x="204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4177755" y="4605750"/>
              <a:ext cx="197915" cy="15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073" fill="norm" stroke="1" extrusionOk="0">
                  <a:moveTo>
                    <a:pt x="7562" y="7764"/>
                  </a:moveTo>
                  <a:cubicBezTo>
                    <a:pt x="7334" y="11130"/>
                    <a:pt x="7107" y="14497"/>
                    <a:pt x="6538" y="16741"/>
                  </a:cubicBezTo>
                  <a:cubicBezTo>
                    <a:pt x="5970" y="18985"/>
                    <a:pt x="5060" y="20107"/>
                    <a:pt x="4037" y="20668"/>
                  </a:cubicBezTo>
                  <a:cubicBezTo>
                    <a:pt x="3014" y="21229"/>
                    <a:pt x="1877" y="21229"/>
                    <a:pt x="1082" y="20528"/>
                  </a:cubicBezTo>
                  <a:cubicBezTo>
                    <a:pt x="286" y="19826"/>
                    <a:pt x="-169" y="18424"/>
                    <a:pt x="58" y="16460"/>
                  </a:cubicBezTo>
                  <a:cubicBezTo>
                    <a:pt x="286" y="14497"/>
                    <a:pt x="1195" y="11972"/>
                    <a:pt x="2787" y="10569"/>
                  </a:cubicBezTo>
                  <a:cubicBezTo>
                    <a:pt x="4378" y="9167"/>
                    <a:pt x="6652" y="8886"/>
                    <a:pt x="8130" y="9307"/>
                  </a:cubicBezTo>
                  <a:cubicBezTo>
                    <a:pt x="9608" y="9728"/>
                    <a:pt x="10290" y="10850"/>
                    <a:pt x="10972" y="12112"/>
                  </a:cubicBezTo>
                  <a:cubicBezTo>
                    <a:pt x="11654" y="13374"/>
                    <a:pt x="12336" y="14777"/>
                    <a:pt x="13700" y="15058"/>
                  </a:cubicBezTo>
                  <a:cubicBezTo>
                    <a:pt x="15065" y="15338"/>
                    <a:pt x="17111" y="14497"/>
                    <a:pt x="18589" y="12673"/>
                  </a:cubicBezTo>
                  <a:cubicBezTo>
                    <a:pt x="20067" y="10850"/>
                    <a:pt x="20976" y="8045"/>
                    <a:pt x="21204" y="5800"/>
                  </a:cubicBezTo>
                  <a:cubicBezTo>
                    <a:pt x="21431" y="3556"/>
                    <a:pt x="20976" y="1873"/>
                    <a:pt x="19612" y="891"/>
                  </a:cubicBezTo>
                  <a:cubicBezTo>
                    <a:pt x="18248" y="-90"/>
                    <a:pt x="15974" y="-371"/>
                    <a:pt x="13814" y="611"/>
                  </a:cubicBezTo>
                  <a:cubicBezTo>
                    <a:pt x="11654" y="1593"/>
                    <a:pt x="9608" y="3837"/>
                    <a:pt x="7562" y="6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4040317" y="3616584"/>
              <a:ext cx="195133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14444" y="0"/>
                  </a:moveTo>
                  <a:cubicBezTo>
                    <a:pt x="13283" y="2592"/>
                    <a:pt x="12122" y="5184"/>
                    <a:pt x="10728" y="7920"/>
                  </a:cubicBezTo>
                  <a:cubicBezTo>
                    <a:pt x="9335" y="10656"/>
                    <a:pt x="7709" y="13536"/>
                    <a:pt x="6315" y="15264"/>
                  </a:cubicBezTo>
                  <a:cubicBezTo>
                    <a:pt x="4922" y="16992"/>
                    <a:pt x="3760" y="17568"/>
                    <a:pt x="2599" y="16704"/>
                  </a:cubicBezTo>
                  <a:cubicBezTo>
                    <a:pt x="1438" y="15840"/>
                    <a:pt x="277" y="13536"/>
                    <a:pt x="44" y="11808"/>
                  </a:cubicBezTo>
                  <a:cubicBezTo>
                    <a:pt x="-188" y="10080"/>
                    <a:pt x="509" y="8928"/>
                    <a:pt x="2018" y="8496"/>
                  </a:cubicBezTo>
                  <a:cubicBezTo>
                    <a:pt x="3528" y="8064"/>
                    <a:pt x="5851" y="8352"/>
                    <a:pt x="9218" y="10656"/>
                  </a:cubicBezTo>
                  <a:cubicBezTo>
                    <a:pt x="12586" y="12960"/>
                    <a:pt x="16999" y="17280"/>
                    <a:pt x="214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4756149" y="3806823"/>
              <a:ext cx="31751" cy="25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2700"/>
                  </a:moveTo>
                  <a:cubicBezTo>
                    <a:pt x="1440" y="1451"/>
                    <a:pt x="2880" y="201"/>
                    <a:pt x="5040" y="23"/>
                  </a:cubicBezTo>
                  <a:cubicBezTo>
                    <a:pt x="7200" y="-156"/>
                    <a:pt x="10080" y="737"/>
                    <a:pt x="12240" y="3146"/>
                  </a:cubicBezTo>
                  <a:cubicBezTo>
                    <a:pt x="14400" y="5556"/>
                    <a:pt x="15840" y="9484"/>
                    <a:pt x="17280" y="12786"/>
                  </a:cubicBezTo>
                  <a:cubicBezTo>
                    <a:pt x="18720" y="16089"/>
                    <a:pt x="20160" y="18766"/>
                    <a:pt x="2160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4597399" y="4137284"/>
              <a:ext cx="4699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11" y="14400"/>
                    <a:pt x="6422" y="7200"/>
                    <a:pt x="10022" y="3600"/>
                  </a:cubicBezTo>
                  <a:cubicBezTo>
                    <a:pt x="13622" y="0"/>
                    <a:pt x="1761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4709349" y="4220776"/>
              <a:ext cx="332551" cy="40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98" fill="norm" stroke="1" extrusionOk="0">
                  <a:moveTo>
                    <a:pt x="972" y="13044"/>
                  </a:moveTo>
                  <a:cubicBezTo>
                    <a:pt x="972" y="14835"/>
                    <a:pt x="972" y="16626"/>
                    <a:pt x="1108" y="17857"/>
                  </a:cubicBezTo>
                  <a:cubicBezTo>
                    <a:pt x="1245" y="19088"/>
                    <a:pt x="1519" y="19759"/>
                    <a:pt x="1860" y="20375"/>
                  </a:cubicBezTo>
                  <a:cubicBezTo>
                    <a:pt x="2202" y="20990"/>
                    <a:pt x="2612" y="21550"/>
                    <a:pt x="2817" y="21494"/>
                  </a:cubicBezTo>
                  <a:cubicBezTo>
                    <a:pt x="3022" y="21438"/>
                    <a:pt x="3022" y="20767"/>
                    <a:pt x="2749" y="18752"/>
                  </a:cubicBezTo>
                  <a:cubicBezTo>
                    <a:pt x="2475" y="16738"/>
                    <a:pt x="1929" y="13380"/>
                    <a:pt x="1382" y="10750"/>
                  </a:cubicBezTo>
                  <a:cubicBezTo>
                    <a:pt x="835" y="8120"/>
                    <a:pt x="288" y="6217"/>
                    <a:pt x="83" y="4986"/>
                  </a:cubicBezTo>
                  <a:cubicBezTo>
                    <a:pt x="-122" y="3755"/>
                    <a:pt x="15" y="3196"/>
                    <a:pt x="903" y="2636"/>
                  </a:cubicBezTo>
                  <a:cubicBezTo>
                    <a:pt x="1792" y="2076"/>
                    <a:pt x="3432" y="1517"/>
                    <a:pt x="6508" y="1013"/>
                  </a:cubicBezTo>
                  <a:cubicBezTo>
                    <a:pt x="9584" y="510"/>
                    <a:pt x="14096" y="62"/>
                    <a:pt x="16830" y="6"/>
                  </a:cubicBezTo>
                  <a:cubicBezTo>
                    <a:pt x="19564" y="-50"/>
                    <a:pt x="20521" y="286"/>
                    <a:pt x="21478" y="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4854345" y="4394724"/>
              <a:ext cx="117705" cy="147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220" fill="norm" stroke="1" extrusionOk="0">
                  <a:moveTo>
                    <a:pt x="610" y="4982"/>
                  </a:moveTo>
                  <a:cubicBezTo>
                    <a:pt x="610" y="3461"/>
                    <a:pt x="610" y="1940"/>
                    <a:pt x="2126" y="1027"/>
                  </a:cubicBezTo>
                  <a:cubicBezTo>
                    <a:pt x="3641" y="114"/>
                    <a:pt x="6673" y="-190"/>
                    <a:pt x="8947" y="114"/>
                  </a:cubicBezTo>
                  <a:cubicBezTo>
                    <a:pt x="11220" y="418"/>
                    <a:pt x="12736" y="1331"/>
                    <a:pt x="13494" y="2700"/>
                  </a:cubicBezTo>
                  <a:cubicBezTo>
                    <a:pt x="14252" y="4069"/>
                    <a:pt x="14252" y="5895"/>
                    <a:pt x="12168" y="8328"/>
                  </a:cubicBezTo>
                  <a:cubicBezTo>
                    <a:pt x="10084" y="10762"/>
                    <a:pt x="5915" y="13804"/>
                    <a:pt x="3262" y="16086"/>
                  </a:cubicBezTo>
                  <a:cubicBezTo>
                    <a:pt x="610" y="18368"/>
                    <a:pt x="-527" y="19889"/>
                    <a:pt x="231" y="20649"/>
                  </a:cubicBezTo>
                  <a:cubicBezTo>
                    <a:pt x="989" y="21410"/>
                    <a:pt x="3641" y="21410"/>
                    <a:pt x="7431" y="20649"/>
                  </a:cubicBezTo>
                  <a:cubicBezTo>
                    <a:pt x="11220" y="19889"/>
                    <a:pt x="16147" y="18368"/>
                    <a:pt x="21073" y="16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5064812" y="4384934"/>
              <a:ext cx="40589" cy="114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257" fill="norm" stroke="1" extrusionOk="0">
                  <a:moveTo>
                    <a:pt x="10989" y="0"/>
                  </a:moveTo>
                  <a:cubicBezTo>
                    <a:pt x="6669" y="5891"/>
                    <a:pt x="2349" y="11782"/>
                    <a:pt x="729" y="15709"/>
                  </a:cubicBezTo>
                  <a:cubicBezTo>
                    <a:pt x="-891" y="19636"/>
                    <a:pt x="189" y="21600"/>
                    <a:pt x="3969" y="21207"/>
                  </a:cubicBezTo>
                  <a:cubicBezTo>
                    <a:pt x="7749" y="20815"/>
                    <a:pt x="14229" y="18065"/>
                    <a:pt x="20709" y="15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5124450" y="4405869"/>
              <a:ext cx="31750" cy="10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4705"/>
                  </a:moveTo>
                  <a:cubicBezTo>
                    <a:pt x="7200" y="2164"/>
                    <a:pt x="14400" y="-377"/>
                    <a:pt x="18000" y="47"/>
                  </a:cubicBezTo>
                  <a:cubicBezTo>
                    <a:pt x="21600" y="470"/>
                    <a:pt x="21600" y="3858"/>
                    <a:pt x="21600" y="7882"/>
                  </a:cubicBezTo>
                  <a:cubicBezTo>
                    <a:pt x="21600" y="11905"/>
                    <a:pt x="21600" y="16564"/>
                    <a:pt x="21600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4997449" y="4321434"/>
              <a:ext cx="2222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6518"/>
                    <a:pt x="6171" y="11435"/>
                    <a:pt x="9771" y="7835"/>
                  </a:cubicBezTo>
                  <a:cubicBezTo>
                    <a:pt x="13371" y="4235"/>
                    <a:pt x="17486" y="21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5448299" y="4149984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5503134" y="4004065"/>
              <a:ext cx="332516" cy="20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09" fill="norm" stroke="1" extrusionOk="0">
                  <a:moveTo>
                    <a:pt x="4661" y="9707"/>
                  </a:moveTo>
                  <a:cubicBezTo>
                    <a:pt x="6028" y="8627"/>
                    <a:pt x="7395" y="7547"/>
                    <a:pt x="8489" y="6359"/>
                  </a:cubicBezTo>
                  <a:cubicBezTo>
                    <a:pt x="9582" y="5171"/>
                    <a:pt x="10403" y="3875"/>
                    <a:pt x="10813" y="2687"/>
                  </a:cubicBezTo>
                  <a:cubicBezTo>
                    <a:pt x="11223" y="1499"/>
                    <a:pt x="11223" y="419"/>
                    <a:pt x="10334" y="95"/>
                  </a:cubicBezTo>
                  <a:cubicBezTo>
                    <a:pt x="9446" y="-229"/>
                    <a:pt x="7668" y="203"/>
                    <a:pt x="5823" y="2579"/>
                  </a:cubicBezTo>
                  <a:cubicBezTo>
                    <a:pt x="3977" y="4955"/>
                    <a:pt x="2063" y="9275"/>
                    <a:pt x="1038" y="12299"/>
                  </a:cubicBezTo>
                  <a:cubicBezTo>
                    <a:pt x="13" y="15323"/>
                    <a:pt x="-124" y="17051"/>
                    <a:pt x="81" y="18347"/>
                  </a:cubicBezTo>
                  <a:cubicBezTo>
                    <a:pt x="286" y="19643"/>
                    <a:pt x="833" y="20507"/>
                    <a:pt x="2542" y="20939"/>
                  </a:cubicBezTo>
                  <a:cubicBezTo>
                    <a:pt x="4251" y="21371"/>
                    <a:pt x="7122" y="21371"/>
                    <a:pt x="10471" y="20291"/>
                  </a:cubicBezTo>
                  <a:cubicBezTo>
                    <a:pt x="13820" y="19211"/>
                    <a:pt x="17648" y="17051"/>
                    <a:pt x="21476" y="14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5778499" y="3730884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5937250" y="3650086"/>
              <a:ext cx="196850" cy="17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2943"/>
                  </a:moveTo>
                  <a:cubicBezTo>
                    <a:pt x="697" y="1889"/>
                    <a:pt x="1394" y="836"/>
                    <a:pt x="2439" y="309"/>
                  </a:cubicBezTo>
                  <a:cubicBezTo>
                    <a:pt x="3484" y="-218"/>
                    <a:pt x="4877" y="-218"/>
                    <a:pt x="6271" y="1494"/>
                  </a:cubicBezTo>
                  <a:cubicBezTo>
                    <a:pt x="7665" y="3206"/>
                    <a:pt x="9058" y="6631"/>
                    <a:pt x="9290" y="9792"/>
                  </a:cubicBezTo>
                  <a:cubicBezTo>
                    <a:pt x="9523" y="12953"/>
                    <a:pt x="8594" y="15850"/>
                    <a:pt x="7316" y="17958"/>
                  </a:cubicBezTo>
                  <a:cubicBezTo>
                    <a:pt x="6039" y="20065"/>
                    <a:pt x="4413" y="21382"/>
                    <a:pt x="3832" y="21250"/>
                  </a:cubicBezTo>
                  <a:cubicBezTo>
                    <a:pt x="3252" y="21119"/>
                    <a:pt x="3716" y="19538"/>
                    <a:pt x="5458" y="16509"/>
                  </a:cubicBezTo>
                  <a:cubicBezTo>
                    <a:pt x="7200" y="13480"/>
                    <a:pt x="10219" y="9002"/>
                    <a:pt x="12194" y="6367"/>
                  </a:cubicBezTo>
                  <a:cubicBezTo>
                    <a:pt x="14168" y="3733"/>
                    <a:pt x="15097" y="2943"/>
                    <a:pt x="15910" y="3733"/>
                  </a:cubicBezTo>
                  <a:cubicBezTo>
                    <a:pt x="16723" y="4523"/>
                    <a:pt x="17419" y="6894"/>
                    <a:pt x="18348" y="8343"/>
                  </a:cubicBezTo>
                  <a:cubicBezTo>
                    <a:pt x="19277" y="9792"/>
                    <a:pt x="20439" y="10319"/>
                    <a:pt x="21600" y="10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6108700" y="3459207"/>
              <a:ext cx="158750" cy="12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4086"/>
                  </a:moveTo>
                  <a:cubicBezTo>
                    <a:pt x="864" y="2646"/>
                    <a:pt x="1728" y="1206"/>
                    <a:pt x="2880" y="486"/>
                  </a:cubicBezTo>
                  <a:cubicBezTo>
                    <a:pt x="4032" y="-234"/>
                    <a:pt x="5472" y="-234"/>
                    <a:pt x="7200" y="1026"/>
                  </a:cubicBezTo>
                  <a:cubicBezTo>
                    <a:pt x="8928" y="2286"/>
                    <a:pt x="10944" y="4806"/>
                    <a:pt x="11664" y="7866"/>
                  </a:cubicBezTo>
                  <a:cubicBezTo>
                    <a:pt x="12384" y="10926"/>
                    <a:pt x="11808" y="14526"/>
                    <a:pt x="10944" y="17046"/>
                  </a:cubicBezTo>
                  <a:cubicBezTo>
                    <a:pt x="10080" y="19566"/>
                    <a:pt x="8928" y="21006"/>
                    <a:pt x="9648" y="21186"/>
                  </a:cubicBezTo>
                  <a:cubicBezTo>
                    <a:pt x="10368" y="21366"/>
                    <a:pt x="12960" y="20286"/>
                    <a:pt x="15264" y="19206"/>
                  </a:cubicBezTo>
                  <a:cubicBezTo>
                    <a:pt x="17568" y="18126"/>
                    <a:pt x="19584" y="17046"/>
                    <a:pt x="21600" y="15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6267450" y="3502284"/>
              <a:ext cx="95250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527"/>
                    <a:pt x="10080" y="7053"/>
                    <a:pt x="6480" y="10653"/>
                  </a:cubicBezTo>
                  <a:cubicBezTo>
                    <a:pt x="2880" y="14253"/>
                    <a:pt x="1440" y="179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6337300" y="3725476"/>
              <a:ext cx="139700" cy="12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8" fill="norm" stroke="1" extrusionOk="0">
                  <a:moveTo>
                    <a:pt x="0" y="1935"/>
                  </a:moveTo>
                  <a:cubicBezTo>
                    <a:pt x="1309" y="890"/>
                    <a:pt x="2618" y="-155"/>
                    <a:pt x="3764" y="19"/>
                  </a:cubicBezTo>
                  <a:cubicBezTo>
                    <a:pt x="4909" y="193"/>
                    <a:pt x="5891" y="1587"/>
                    <a:pt x="5891" y="4374"/>
                  </a:cubicBezTo>
                  <a:cubicBezTo>
                    <a:pt x="5891" y="7161"/>
                    <a:pt x="4909" y="11342"/>
                    <a:pt x="4091" y="14477"/>
                  </a:cubicBezTo>
                  <a:cubicBezTo>
                    <a:pt x="3273" y="17613"/>
                    <a:pt x="2618" y="19703"/>
                    <a:pt x="3273" y="20574"/>
                  </a:cubicBezTo>
                  <a:cubicBezTo>
                    <a:pt x="3927" y="21445"/>
                    <a:pt x="5891" y="21097"/>
                    <a:pt x="9164" y="20051"/>
                  </a:cubicBezTo>
                  <a:cubicBezTo>
                    <a:pt x="12436" y="19006"/>
                    <a:pt x="17018" y="17264"/>
                    <a:pt x="21600" y="15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6630846" y="3841924"/>
              <a:ext cx="366854" cy="487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47" fill="norm" stroke="1" extrusionOk="0">
                  <a:moveTo>
                    <a:pt x="8481" y="12991"/>
                  </a:moveTo>
                  <a:cubicBezTo>
                    <a:pt x="8729" y="12526"/>
                    <a:pt x="8977" y="12060"/>
                    <a:pt x="9101" y="11595"/>
                  </a:cubicBezTo>
                  <a:cubicBezTo>
                    <a:pt x="9225" y="11129"/>
                    <a:pt x="9225" y="10664"/>
                    <a:pt x="8915" y="10431"/>
                  </a:cubicBezTo>
                  <a:cubicBezTo>
                    <a:pt x="8605" y="10198"/>
                    <a:pt x="7984" y="10198"/>
                    <a:pt x="6805" y="10897"/>
                  </a:cubicBezTo>
                  <a:cubicBezTo>
                    <a:pt x="5625" y="11595"/>
                    <a:pt x="3887" y="12991"/>
                    <a:pt x="2646" y="14667"/>
                  </a:cubicBezTo>
                  <a:cubicBezTo>
                    <a:pt x="1405" y="16343"/>
                    <a:pt x="660" y="18298"/>
                    <a:pt x="287" y="19509"/>
                  </a:cubicBezTo>
                  <a:cubicBezTo>
                    <a:pt x="-85" y="20719"/>
                    <a:pt x="-85" y="21185"/>
                    <a:pt x="225" y="21371"/>
                  </a:cubicBezTo>
                  <a:cubicBezTo>
                    <a:pt x="536" y="21557"/>
                    <a:pt x="1156" y="21464"/>
                    <a:pt x="2460" y="20347"/>
                  </a:cubicBezTo>
                  <a:cubicBezTo>
                    <a:pt x="3763" y="19229"/>
                    <a:pt x="5749" y="17088"/>
                    <a:pt x="7301" y="14341"/>
                  </a:cubicBezTo>
                  <a:cubicBezTo>
                    <a:pt x="8853" y="11595"/>
                    <a:pt x="9970" y="8243"/>
                    <a:pt x="10591" y="5916"/>
                  </a:cubicBezTo>
                  <a:cubicBezTo>
                    <a:pt x="11212" y="3588"/>
                    <a:pt x="11336" y="2285"/>
                    <a:pt x="11398" y="1400"/>
                  </a:cubicBezTo>
                  <a:cubicBezTo>
                    <a:pt x="11460" y="516"/>
                    <a:pt x="11460" y="50"/>
                    <a:pt x="11274" y="4"/>
                  </a:cubicBezTo>
                  <a:cubicBezTo>
                    <a:pt x="11087" y="-43"/>
                    <a:pt x="10715" y="329"/>
                    <a:pt x="10218" y="1912"/>
                  </a:cubicBezTo>
                  <a:cubicBezTo>
                    <a:pt x="9722" y="3495"/>
                    <a:pt x="9101" y="6288"/>
                    <a:pt x="8729" y="8848"/>
                  </a:cubicBezTo>
                  <a:cubicBezTo>
                    <a:pt x="8356" y="11409"/>
                    <a:pt x="8232" y="13736"/>
                    <a:pt x="8232" y="15273"/>
                  </a:cubicBezTo>
                  <a:cubicBezTo>
                    <a:pt x="8232" y="16809"/>
                    <a:pt x="8356" y="17554"/>
                    <a:pt x="8605" y="17600"/>
                  </a:cubicBezTo>
                  <a:cubicBezTo>
                    <a:pt x="8853" y="17647"/>
                    <a:pt x="9225" y="16995"/>
                    <a:pt x="9598" y="16436"/>
                  </a:cubicBezTo>
                  <a:cubicBezTo>
                    <a:pt x="9970" y="15878"/>
                    <a:pt x="10343" y="15412"/>
                    <a:pt x="10777" y="15040"/>
                  </a:cubicBezTo>
                  <a:cubicBezTo>
                    <a:pt x="11212" y="14667"/>
                    <a:pt x="11708" y="14388"/>
                    <a:pt x="12143" y="14435"/>
                  </a:cubicBezTo>
                  <a:cubicBezTo>
                    <a:pt x="12577" y="14481"/>
                    <a:pt x="12949" y="14854"/>
                    <a:pt x="13074" y="15598"/>
                  </a:cubicBezTo>
                  <a:cubicBezTo>
                    <a:pt x="13198" y="16343"/>
                    <a:pt x="13074" y="17460"/>
                    <a:pt x="12825" y="18252"/>
                  </a:cubicBezTo>
                  <a:cubicBezTo>
                    <a:pt x="12577" y="19043"/>
                    <a:pt x="12205" y="19509"/>
                    <a:pt x="12018" y="19462"/>
                  </a:cubicBezTo>
                  <a:cubicBezTo>
                    <a:pt x="11832" y="19416"/>
                    <a:pt x="11832" y="18857"/>
                    <a:pt x="12391" y="17926"/>
                  </a:cubicBezTo>
                  <a:cubicBezTo>
                    <a:pt x="12949" y="16995"/>
                    <a:pt x="14067" y="15691"/>
                    <a:pt x="14936" y="14854"/>
                  </a:cubicBezTo>
                  <a:cubicBezTo>
                    <a:pt x="15805" y="14016"/>
                    <a:pt x="16425" y="13643"/>
                    <a:pt x="17108" y="13317"/>
                  </a:cubicBezTo>
                  <a:cubicBezTo>
                    <a:pt x="17791" y="12991"/>
                    <a:pt x="18536" y="12712"/>
                    <a:pt x="18908" y="12805"/>
                  </a:cubicBezTo>
                  <a:cubicBezTo>
                    <a:pt x="19281" y="12898"/>
                    <a:pt x="19281" y="13364"/>
                    <a:pt x="19032" y="14295"/>
                  </a:cubicBezTo>
                  <a:cubicBezTo>
                    <a:pt x="18784" y="15226"/>
                    <a:pt x="18287" y="16623"/>
                    <a:pt x="18039" y="17554"/>
                  </a:cubicBezTo>
                  <a:cubicBezTo>
                    <a:pt x="17791" y="18485"/>
                    <a:pt x="17791" y="18950"/>
                    <a:pt x="18412" y="19276"/>
                  </a:cubicBezTo>
                  <a:cubicBezTo>
                    <a:pt x="19032" y="19602"/>
                    <a:pt x="20274" y="19788"/>
                    <a:pt x="21515" y="19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7239000" y="4137284"/>
              <a:ext cx="952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7200900" y="4251584"/>
              <a:ext cx="1968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8035655" y="3787550"/>
              <a:ext cx="115439" cy="385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1" h="20797" fill="norm" stroke="1" extrusionOk="0">
                  <a:moveTo>
                    <a:pt x="1723" y="11341"/>
                  </a:moveTo>
                  <a:cubicBezTo>
                    <a:pt x="978" y="14998"/>
                    <a:pt x="233" y="18655"/>
                    <a:pt x="47" y="20083"/>
                  </a:cubicBezTo>
                  <a:cubicBezTo>
                    <a:pt x="-139" y="21512"/>
                    <a:pt x="233" y="20712"/>
                    <a:pt x="978" y="18426"/>
                  </a:cubicBezTo>
                  <a:cubicBezTo>
                    <a:pt x="1723" y="16141"/>
                    <a:pt x="2840" y="12369"/>
                    <a:pt x="4144" y="9226"/>
                  </a:cubicBezTo>
                  <a:cubicBezTo>
                    <a:pt x="5447" y="6083"/>
                    <a:pt x="6937" y="3569"/>
                    <a:pt x="8427" y="2083"/>
                  </a:cubicBezTo>
                  <a:cubicBezTo>
                    <a:pt x="9916" y="598"/>
                    <a:pt x="11406" y="141"/>
                    <a:pt x="13082" y="26"/>
                  </a:cubicBezTo>
                  <a:cubicBezTo>
                    <a:pt x="14758" y="-88"/>
                    <a:pt x="16620" y="141"/>
                    <a:pt x="18295" y="1341"/>
                  </a:cubicBezTo>
                  <a:cubicBezTo>
                    <a:pt x="19971" y="2541"/>
                    <a:pt x="21461" y="4712"/>
                    <a:pt x="19040" y="6769"/>
                  </a:cubicBezTo>
                  <a:cubicBezTo>
                    <a:pt x="16620" y="8826"/>
                    <a:pt x="10289" y="10769"/>
                    <a:pt x="3958" y="12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8134350" y="3978534"/>
              <a:ext cx="177800" cy="193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9157"/>
                  </a:moveTo>
                  <a:cubicBezTo>
                    <a:pt x="2314" y="8217"/>
                    <a:pt x="4629" y="7278"/>
                    <a:pt x="6943" y="7513"/>
                  </a:cubicBezTo>
                  <a:cubicBezTo>
                    <a:pt x="9257" y="7748"/>
                    <a:pt x="11571" y="9157"/>
                    <a:pt x="12986" y="11270"/>
                  </a:cubicBezTo>
                  <a:cubicBezTo>
                    <a:pt x="14400" y="13383"/>
                    <a:pt x="14914" y="16200"/>
                    <a:pt x="14914" y="18196"/>
                  </a:cubicBezTo>
                  <a:cubicBezTo>
                    <a:pt x="14914" y="20191"/>
                    <a:pt x="14400" y="21365"/>
                    <a:pt x="13629" y="21483"/>
                  </a:cubicBezTo>
                  <a:cubicBezTo>
                    <a:pt x="12857" y="21600"/>
                    <a:pt x="11829" y="20661"/>
                    <a:pt x="11571" y="18430"/>
                  </a:cubicBezTo>
                  <a:cubicBezTo>
                    <a:pt x="11314" y="16200"/>
                    <a:pt x="11829" y="12678"/>
                    <a:pt x="13629" y="9391"/>
                  </a:cubicBezTo>
                  <a:cubicBezTo>
                    <a:pt x="15429" y="6104"/>
                    <a:pt x="18514" y="30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8581742" y="3789609"/>
              <a:ext cx="213008" cy="43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11" fill="norm" stroke="1" extrusionOk="0">
                  <a:moveTo>
                    <a:pt x="21311" y="866"/>
                  </a:moveTo>
                  <a:cubicBezTo>
                    <a:pt x="20464" y="551"/>
                    <a:pt x="19617" y="237"/>
                    <a:pt x="18452" y="79"/>
                  </a:cubicBezTo>
                  <a:cubicBezTo>
                    <a:pt x="17287" y="-78"/>
                    <a:pt x="15805" y="-78"/>
                    <a:pt x="13687" y="813"/>
                  </a:cubicBezTo>
                  <a:cubicBezTo>
                    <a:pt x="11570" y="1705"/>
                    <a:pt x="8817" y="3487"/>
                    <a:pt x="6382" y="6108"/>
                  </a:cubicBezTo>
                  <a:cubicBezTo>
                    <a:pt x="3946" y="8730"/>
                    <a:pt x="1829" y="12190"/>
                    <a:pt x="770" y="14497"/>
                  </a:cubicBezTo>
                  <a:cubicBezTo>
                    <a:pt x="-289" y="16804"/>
                    <a:pt x="-289" y="17957"/>
                    <a:pt x="982" y="18953"/>
                  </a:cubicBezTo>
                  <a:cubicBezTo>
                    <a:pt x="2252" y="19949"/>
                    <a:pt x="4793" y="20788"/>
                    <a:pt x="6593" y="21155"/>
                  </a:cubicBezTo>
                  <a:cubicBezTo>
                    <a:pt x="8393" y="21522"/>
                    <a:pt x="9452" y="21417"/>
                    <a:pt x="10511" y="21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8834561" y="3868067"/>
              <a:ext cx="360239" cy="303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86" fill="norm" stroke="1" extrusionOk="0">
                  <a:moveTo>
                    <a:pt x="4824" y="3305"/>
                  </a:moveTo>
                  <a:cubicBezTo>
                    <a:pt x="5203" y="2709"/>
                    <a:pt x="5582" y="2113"/>
                    <a:pt x="7540" y="1518"/>
                  </a:cubicBezTo>
                  <a:cubicBezTo>
                    <a:pt x="9498" y="922"/>
                    <a:pt x="13035" y="326"/>
                    <a:pt x="15182" y="102"/>
                  </a:cubicBezTo>
                  <a:cubicBezTo>
                    <a:pt x="17330" y="-121"/>
                    <a:pt x="18087" y="28"/>
                    <a:pt x="18151" y="475"/>
                  </a:cubicBezTo>
                  <a:cubicBezTo>
                    <a:pt x="18214" y="922"/>
                    <a:pt x="17582" y="1667"/>
                    <a:pt x="16256" y="3156"/>
                  </a:cubicBezTo>
                  <a:cubicBezTo>
                    <a:pt x="14930" y="4646"/>
                    <a:pt x="12909" y="6880"/>
                    <a:pt x="10635" y="9189"/>
                  </a:cubicBezTo>
                  <a:cubicBezTo>
                    <a:pt x="8361" y="11498"/>
                    <a:pt x="5835" y="13882"/>
                    <a:pt x="4130" y="15520"/>
                  </a:cubicBezTo>
                  <a:cubicBezTo>
                    <a:pt x="2424" y="17159"/>
                    <a:pt x="1540" y="18053"/>
                    <a:pt x="909" y="18872"/>
                  </a:cubicBezTo>
                  <a:cubicBezTo>
                    <a:pt x="277" y="19691"/>
                    <a:pt x="-102" y="20436"/>
                    <a:pt x="24" y="20883"/>
                  </a:cubicBezTo>
                  <a:cubicBezTo>
                    <a:pt x="151" y="21330"/>
                    <a:pt x="782" y="21479"/>
                    <a:pt x="2740" y="21330"/>
                  </a:cubicBezTo>
                  <a:cubicBezTo>
                    <a:pt x="4698" y="21181"/>
                    <a:pt x="7982" y="20734"/>
                    <a:pt x="11330" y="20064"/>
                  </a:cubicBezTo>
                  <a:cubicBezTo>
                    <a:pt x="14677" y="19393"/>
                    <a:pt x="18087" y="18500"/>
                    <a:pt x="21498" y="17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9610906" y="3895984"/>
              <a:ext cx="244294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600" fill="norm" stroke="1" extrusionOk="0">
                  <a:moveTo>
                    <a:pt x="21307" y="0"/>
                  </a:moveTo>
                  <a:cubicBezTo>
                    <a:pt x="19461" y="655"/>
                    <a:pt x="17615" y="1309"/>
                    <a:pt x="14661" y="3491"/>
                  </a:cubicBezTo>
                  <a:cubicBezTo>
                    <a:pt x="11707" y="5673"/>
                    <a:pt x="7645" y="9382"/>
                    <a:pt x="5153" y="11782"/>
                  </a:cubicBezTo>
                  <a:cubicBezTo>
                    <a:pt x="2661" y="14182"/>
                    <a:pt x="1738" y="15273"/>
                    <a:pt x="999" y="16582"/>
                  </a:cubicBezTo>
                  <a:cubicBezTo>
                    <a:pt x="261" y="17891"/>
                    <a:pt x="-293" y="19418"/>
                    <a:pt x="169" y="20182"/>
                  </a:cubicBezTo>
                  <a:cubicBezTo>
                    <a:pt x="630" y="20945"/>
                    <a:pt x="2107" y="20945"/>
                    <a:pt x="4322" y="20836"/>
                  </a:cubicBezTo>
                  <a:cubicBezTo>
                    <a:pt x="6538" y="20727"/>
                    <a:pt x="9492" y="20509"/>
                    <a:pt x="11430" y="20400"/>
                  </a:cubicBezTo>
                  <a:cubicBezTo>
                    <a:pt x="13369" y="20291"/>
                    <a:pt x="14292" y="20291"/>
                    <a:pt x="14753" y="20509"/>
                  </a:cubicBezTo>
                  <a:cubicBezTo>
                    <a:pt x="15215" y="20727"/>
                    <a:pt x="15215" y="21164"/>
                    <a:pt x="152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9626337" y="4162684"/>
              <a:ext cx="184413" cy="3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121" fill="norm" stroke="1" extrusionOk="0">
                  <a:moveTo>
                    <a:pt x="3712" y="0"/>
                  </a:moveTo>
                  <a:cubicBezTo>
                    <a:pt x="1994" y="6353"/>
                    <a:pt x="276" y="12706"/>
                    <a:pt x="30" y="16518"/>
                  </a:cubicBezTo>
                  <a:cubicBezTo>
                    <a:pt x="-215" y="20329"/>
                    <a:pt x="1012" y="21600"/>
                    <a:pt x="4203" y="20965"/>
                  </a:cubicBezTo>
                  <a:cubicBezTo>
                    <a:pt x="7394" y="20329"/>
                    <a:pt x="12549" y="17788"/>
                    <a:pt x="15740" y="15247"/>
                  </a:cubicBezTo>
                  <a:cubicBezTo>
                    <a:pt x="18930" y="12706"/>
                    <a:pt x="20158" y="10165"/>
                    <a:pt x="21385" y="7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10033512" y="3889634"/>
              <a:ext cx="278889" cy="20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330" fill="norm" stroke="1" extrusionOk="0">
                  <a:moveTo>
                    <a:pt x="21398" y="0"/>
                  </a:moveTo>
                  <a:cubicBezTo>
                    <a:pt x="18962" y="3927"/>
                    <a:pt x="16526" y="7855"/>
                    <a:pt x="13765" y="11455"/>
                  </a:cubicBezTo>
                  <a:cubicBezTo>
                    <a:pt x="11004" y="15055"/>
                    <a:pt x="7918" y="18327"/>
                    <a:pt x="5645" y="19964"/>
                  </a:cubicBezTo>
                  <a:cubicBezTo>
                    <a:pt x="3371" y="21600"/>
                    <a:pt x="1909" y="21600"/>
                    <a:pt x="1016" y="20836"/>
                  </a:cubicBezTo>
                  <a:cubicBezTo>
                    <a:pt x="123" y="20073"/>
                    <a:pt x="-202" y="18545"/>
                    <a:pt x="123" y="17673"/>
                  </a:cubicBezTo>
                  <a:cubicBezTo>
                    <a:pt x="448" y="16800"/>
                    <a:pt x="1422" y="16582"/>
                    <a:pt x="4021" y="16800"/>
                  </a:cubicBezTo>
                  <a:cubicBezTo>
                    <a:pt x="6619" y="17018"/>
                    <a:pt x="10842" y="17673"/>
                    <a:pt x="13440" y="18000"/>
                  </a:cubicBezTo>
                  <a:cubicBezTo>
                    <a:pt x="16039" y="18327"/>
                    <a:pt x="17013" y="18327"/>
                    <a:pt x="17987" y="18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0312400" y="3768984"/>
              <a:ext cx="158558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600" fill="norm" stroke="1" extrusionOk="0">
                  <a:moveTo>
                    <a:pt x="12623" y="0"/>
                  </a:moveTo>
                  <a:cubicBezTo>
                    <a:pt x="15709" y="1557"/>
                    <a:pt x="18795" y="3114"/>
                    <a:pt x="20197" y="5546"/>
                  </a:cubicBezTo>
                  <a:cubicBezTo>
                    <a:pt x="21600" y="7978"/>
                    <a:pt x="21319" y="11286"/>
                    <a:pt x="18374" y="14059"/>
                  </a:cubicBezTo>
                  <a:cubicBezTo>
                    <a:pt x="15429" y="16832"/>
                    <a:pt x="9818" y="19070"/>
                    <a:pt x="6312" y="20238"/>
                  </a:cubicBezTo>
                  <a:cubicBezTo>
                    <a:pt x="2805" y="21405"/>
                    <a:pt x="1403" y="215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7194550" y="5083434"/>
              <a:ext cx="2222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7219950" y="5229484"/>
              <a:ext cx="1587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8050669" y="4888382"/>
              <a:ext cx="237208" cy="34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242" fill="norm" stroke="1" extrusionOk="0">
                  <a:moveTo>
                    <a:pt x="14880" y="3362"/>
                  </a:moveTo>
                  <a:cubicBezTo>
                    <a:pt x="15070" y="2720"/>
                    <a:pt x="15259" y="2077"/>
                    <a:pt x="15070" y="1498"/>
                  </a:cubicBezTo>
                  <a:cubicBezTo>
                    <a:pt x="14880" y="920"/>
                    <a:pt x="14312" y="405"/>
                    <a:pt x="13554" y="148"/>
                  </a:cubicBezTo>
                  <a:cubicBezTo>
                    <a:pt x="12796" y="-109"/>
                    <a:pt x="11849" y="-109"/>
                    <a:pt x="9859" y="791"/>
                  </a:cubicBezTo>
                  <a:cubicBezTo>
                    <a:pt x="7870" y="1691"/>
                    <a:pt x="4838" y="3491"/>
                    <a:pt x="2849" y="5870"/>
                  </a:cubicBezTo>
                  <a:cubicBezTo>
                    <a:pt x="859" y="8248"/>
                    <a:pt x="-88" y="11205"/>
                    <a:pt x="7" y="13648"/>
                  </a:cubicBezTo>
                  <a:cubicBezTo>
                    <a:pt x="101" y="16091"/>
                    <a:pt x="1238" y="18020"/>
                    <a:pt x="3133" y="19370"/>
                  </a:cubicBezTo>
                  <a:cubicBezTo>
                    <a:pt x="5028" y="20720"/>
                    <a:pt x="7680" y="21491"/>
                    <a:pt x="10238" y="21170"/>
                  </a:cubicBezTo>
                  <a:cubicBezTo>
                    <a:pt x="12796" y="20848"/>
                    <a:pt x="15259" y="19434"/>
                    <a:pt x="17249" y="17377"/>
                  </a:cubicBezTo>
                  <a:cubicBezTo>
                    <a:pt x="19238" y="15320"/>
                    <a:pt x="20754" y="12620"/>
                    <a:pt x="21133" y="10048"/>
                  </a:cubicBezTo>
                  <a:cubicBezTo>
                    <a:pt x="21512" y="7477"/>
                    <a:pt x="20754" y="5034"/>
                    <a:pt x="19996" y="3620"/>
                  </a:cubicBezTo>
                  <a:cubicBezTo>
                    <a:pt x="19238" y="2205"/>
                    <a:pt x="18480" y="1820"/>
                    <a:pt x="17628" y="1562"/>
                  </a:cubicBezTo>
                  <a:cubicBezTo>
                    <a:pt x="16775" y="1305"/>
                    <a:pt x="15828" y="1177"/>
                    <a:pt x="14880" y="1691"/>
                  </a:cubicBezTo>
                  <a:cubicBezTo>
                    <a:pt x="13933" y="2205"/>
                    <a:pt x="12986" y="3362"/>
                    <a:pt x="12038" y="4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8124555" y="4740534"/>
              <a:ext cx="79645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21388" y="0"/>
                  </a:moveTo>
                  <a:cubicBezTo>
                    <a:pt x="19114" y="251"/>
                    <a:pt x="16841" y="502"/>
                    <a:pt x="15135" y="1298"/>
                  </a:cubicBezTo>
                  <a:cubicBezTo>
                    <a:pt x="13430" y="2093"/>
                    <a:pt x="12293" y="3433"/>
                    <a:pt x="10872" y="5233"/>
                  </a:cubicBezTo>
                  <a:cubicBezTo>
                    <a:pt x="9451" y="7033"/>
                    <a:pt x="7746" y="9293"/>
                    <a:pt x="6041" y="11595"/>
                  </a:cubicBezTo>
                  <a:cubicBezTo>
                    <a:pt x="4335" y="13898"/>
                    <a:pt x="2630" y="16242"/>
                    <a:pt x="1493" y="17833"/>
                  </a:cubicBezTo>
                  <a:cubicBezTo>
                    <a:pt x="356" y="19423"/>
                    <a:pt x="-212" y="20260"/>
                    <a:pt x="72" y="20763"/>
                  </a:cubicBezTo>
                  <a:cubicBezTo>
                    <a:pt x="356" y="21265"/>
                    <a:pt x="1493" y="21433"/>
                    <a:pt x="26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8020050" y="4759584"/>
              <a:ext cx="2921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4" y="14400"/>
                    <a:pt x="12209" y="7200"/>
                    <a:pt x="15809" y="3600"/>
                  </a:cubicBezTo>
                  <a:cubicBezTo>
                    <a:pt x="19409" y="0"/>
                    <a:pt x="2050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7899400" y="5292984"/>
              <a:ext cx="4000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9200"/>
                    <a:pt x="4800" y="16800"/>
                    <a:pt x="7657" y="14400"/>
                  </a:cubicBezTo>
                  <a:cubicBezTo>
                    <a:pt x="10514" y="12000"/>
                    <a:pt x="13829" y="9600"/>
                    <a:pt x="16229" y="7200"/>
                  </a:cubicBezTo>
                  <a:cubicBezTo>
                    <a:pt x="18629" y="4800"/>
                    <a:pt x="2011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8489189" y="4853162"/>
              <a:ext cx="165861" cy="395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461" fill="norm" stroke="1" extrusionOk="0">
                  <a:moveTo>
                    <a:pt x="20896" y="1470"/>
                  </a:moveTo>
                  <a:cubicBezTo>
                    <a:pt x="20629" y="895"/>
                    <a:pt x="20363" y="321"/>
                    <a:pt x="19429" y="91"/>
                  </a:cubicBezTo>
                  <a:cubicBezTo>
                    <a:pt x="18496" y="-139"/>
                    <a:pt x="16896" y="-24"/>
                    <a:pt x="13696" y="1527"/>
                  </a:cubicBezTo>
                  <a:cubicBezTo>
                    <a:pt x="10496" y="3078"/>
                    <a:pt x="5696" y="6065"/>
                    <a:pt x="2896" y="8938"/>
                  </a:cubicBezTo>
                  <a:cubicBezTo>
                    <a:pt x="96" y="11810"/>
                    <a:pt x="-704" y="14567"/>
                    <a:pt x="629" y="16635"/>
                  </a:cubicBezTo>
                  <a:cubicBezTo>
                    <a:pt x="1963" y="18704"/>
                    <a:pt x="5429" y="20082"/>
                    <a:pt x="8496" y="20772"/>
                  </a:cubicBezTo>
                  <a:cubicBezTo>
                    <a:pt x="11563" y="21461"/>
                    <a:pt x="14229" y="21461"/>
                    <a:pt x="16896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8694061" y="4956434"/>
              <a:ext cx="272140" cy="273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76" fill="norm" stroke="1" extrusionOk="0">
                  <a:moveTo>
                    <a:pt x="21528" y="0"/>
                  </a:moveTo>
                  <a:cubicBezTo>
                    <a:pt x="19686" y="1163"/>
                    <a:pt x="17844" y="2326"/>
                    <a:pt x="15751" y="5234"/>
                  </a:cubicBezTo>
                  <a:cubicBezTo>
                    <a:pt x="13658" y="8142"/>
                    <a:pt x="11314" y="12794"/>
                    <a:pt x="9472" y="15702"/>
                  </a:cubicBezTo>
                  <a:cubicBezTo>
                    <a:pt x="7630" y="18609"/>
                    <a:pt x="6291" y="19772"/>
                    <a:pt x="5035" y="20520"/>
                  </a:cubicBezTo>
                  <a:cubicBezTo>
                    <a:pt x="3779" y="21268"/>
                    <a:pt x="2607" y="21600"/>
                    <a:pt x="1770" y="21434"/>
                  </a:cubicBezTo>
                  <a:cubicBezTo>
                    <a:pt x="933" y="21268"/>
                    <a:pt x="430" y="20603"/>
                    <a:pt x="179" y="19772"/>
                  </a:cubicBezTo>
                  <a:cubicBezTo>
                    <a:pt x="-72" y="18942"/>
                    <a:pt x="-72" y="17945"/>
                    <a:pt x="263" y="17114"/>
                  </a:cubicBezTo>
                  <a:cubicBezTo>
                    <a:pt x="598" y="16283"/>
                    <a:pt x="1268" y="15618"/>
                    <a:pt x="2523" y="15037"/>
                  </a:cubicBezTo>
                  <a:cubicBezTo>
                    <a:pt x="3779" y="14455"/>
                    <a:pt x="5621" y="13957"/>
                    <a:pt x="8468" y="15037"/>
                  </a:cubicBezTo>
                  <a:cubicBezTo>
                    <a:pt x="11314" y="16117"/>
                    <a:pt x="15165" y="18775"/>
                    <a:pt x="19016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9061450" y="4826405"/>
              <a:ext cx="114192" cy="491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455" fill="norm" stroke="1" extrusionOk="0">
                  <a:moveTo>
                    <a:pt x="10604" y="409"/>
                  </a:moveTo>
                  <a:cubicBezTo>
                    <a:pt x="12175" y="132"/>
                    <a:pt x="13745" y="-145"/>
                    <a:pt x="14727" y="86"/>
                  </a:cubicBezTo>
                  <a:cubicBezTo>
                    <a:pt x="15709" y="317"/>
                    <a:pt x="16102" y="1055"/>
                    <a:pt x="17280" y="2809"/>
                  </a:cubicBezTo>
                  <a:cubicBezTo>
                    <a:pt x="18458" y="4563"/>
                    <a:pt x="20422" y="7332"/>
                    <a:pt x="21011" y="9917"/>
                  </a:cubicBezTo>
                  <a:cubicBezTo>
                    <a:pt x="21600" y="12501"/>
                    <a:pt x="20815" y="14901"/>
                    <a:pt x="17084" y="16793"/>
                  </a:cubicBezTo>
                  <a:cubicBezTo>
                    <a:pt x="13353" y="18686"/>
                    <a:pt x="6676" y="20070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8064500" y="5762884"/>
              <a:ext cx="38100" cy="181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0"/>
                  </a:moveTo>
                  <a:cubicBezTo>
                    <a:pt x="16800" y="753"/>
                    <a:pt x="12000" y="1507"/>
                    <a:pt x="9600" y="4647"/>
                  </a:cubicBezTo>
                  <a:cubicBezTo>
                    <a:pt x="7200" y="7786"/>
                    <a:pt x="7200" y="13312"/>
                    <a:pt x="7200" y="16702"/>
                  </a:cubicBezTo>
                  <a:cubicBezTo>
                    <a:pt x="7200" y="20093"/>
                    <a:pt x="7200" y="21349"/>
                    <a:pt x="6000" y="21474"/>
                  </a:cubicBezTo>
                  <a:cubicBezTo>
                    <a:pt x="4800" y="21600"/>
                    <a:pt x="2400" y="20595"/>
                    <a:pt x="0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8045449" y="5567539"/>
              <a:ext cx="148150" cy="20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1230" fill="norm" stroke="1" extrusionOk="0">
                  <a:moveTo>
                    <a:pt x="0" y="18638"/>
                  </a:moveTo>
                  <a:cubicBezTo>
                    <a:pt x="0" y="13886"/>
                    <a:pt x="0" y="9134"/>
                    <a:pt x="1332" y="5894"/>
                  </a:cubicBezTo>
                  <a:cubicBezTo>
                    <a:pt x="2663" y="2654"/>
                    <a:pt x="5326" y="926"/>
                    <a:pt x="8433" y="278"/>
                  </a:cubicBezTo>
                  <a:cubicBezTo>
                    <a:pt x="11540" y="-370"/>
                    <a:pt x="15090" y="62"/>
                    <a:pt x="17605" y="2114"/>
                  </a:cubicBezTo>
                  <a:cubicBezTo>
                    <a:pt x="20121" y="4166"/>
                    <a:pt x="21600" y="7838"/>
                    <a:pt x="20121" y="11186"/>
                  </a:cubicBezTo>
                  <a:cubicBezTo>
                    <a:pt x="18641" y="14534"/>
                    <a:pt x="14203" y="17558"/>
                    <a:pt x="11096" y="19178"/>
                  </a:cubicBezTo>
                  <a:cubicBezTo>
                    <a:pt x="7989" y="20798"/>
                    <a:pt x="6214" y="21014"/>
                    <a:pt x="4438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8230608" y="5608368"/>
              <a:ext cx="133560" cy="31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534" fill="norm" stroke="1" extrusionOk="0">
                  <a:moveTo>
                    <a:pt x="5914" y="1440"/>
                  </a:moveTo>
                  <a:cubicBezTo>
                    <a:pt x="6251" y="720"/>
                    <a:pt x="6589" y="0"/>
                    <a:pt x="6758" y="0"/>
                  </a:cubicBezTo>
                  <a:cubicBezTo>
                    <a:pt x="6926" y="0"/>
                    <a:pt x="6926" y="720"/>
                    <a:pt x="6589" y="3744"/>
                  </a:cubicBezTo>
                  <a:cubicBezTo>
                    <a:pt x="6251" y="6768"/>
                    <a:pt x="5577" y="12096"/>
                    <a:pt x="4901" y="15264"/>
                  </a:cubicBezTo>
                  <a:cubicBezTo>
                    <a:pt x="4226" y="18432"/>
                    <a:pt x="3552" y="19440"/>
                    <a:pt x="2708" y="20232"/>
                  </a:cubicBezTo>
                  <a:cubicBezTo>
                    <a:pt x="1864" y="21024"/>
                    <a:pt x="852" y="21600"/>
                    <a:pt x="345" y="21528"/>
                  </a:cubicBezTo>
                  <a:cubicBezTo>
                    <a:pt x="-161" y="21456"/>
                    <a:pt x="-161" y="20736"/>
                    <a:pt x="683" y="19728"/>
                  </a:cubicBezTo>
                  <a:cubicBezTo>
                    <a:pt x="1527" y="18720"/>
                    <a:pt x="3214" y="17424"/>
                    <a:pt x="5408" y="16272"/>
                  </a:cubicBezTo>
                  <a:cubicBezTo>
                    <a:pt x="7602" y="15120"/>
                    <a:pt x="10301" y="14112"/>
                    <a:pt x="12833" y="13608"/>
                  </a:cubicBezTo>
                  <a:cubicBezTo>
                    <a:pt x="15364" y="13104"/>
                    <a:pt x="17727" y="13104"/>
                    <a:pt x="19245" y="14040"/>
                  </a:cubicBezTo>
                  <a:cubicBezTo>
                    <a:pt x="20764" y="14976"/>
                    <a:pt x="21439" y="16848"/>
                    <a:pt x="21270" y="18144"/>
                  </a:cubicBezTo>
                  <a:cubicBezTo>
                    <a:pt x="21101" y="19440"/>
                    <a:pt x="20089" y="20160"/>
                    <a:pt x="19076" y="2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8458200" y="5813684"/>
              <a:ext cx="63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8464550" y="5724784"/>
              <a:ext cx="127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8783758" y="5525447"/>
              <a:ext cx="347542" cy="68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45" fill="norm" stroke="1" extrusionOk="0">
                  <a:moveTo>
                    <a:pt x="10890" y="9848"/>
                  </a:moveTo>
                  <a:cubicBezTo>
                    <a:pt x="10498" y="9515"/>
                    <a:pt x="10105" y="9183"/>
                    <a:pt x="8534" y="8984"/>
                  </a:cubicBezTo>
                  <a:cubicBezTo>
                    <a:pt x="6963" y="8784"/>
                    <a:pt x="4214" y="8718"/>
                    <a:pt x="2512" y="9017"/>
                  </a:cubicBezTo>
                  <a:cubicBezTo>
                    <a:pt x="810" y="9316"/>
                    <a:pt x="156" y="9981"/>
                    <a:pt x="25" y="10645"/>
                  </a:cubicBezTo>
                  <a:cubicBezTo>
                    <a:pt x="-106" y="11310"/>
                    <a:pt x="287" y="11975"/>
                    <a:pt x="876" y="12340"/>
                  </a:cubicBezTo>
                  <a:cubicBezTo>
                    <a:pt x="1465" y="12706"/>
                    <a:pt x="2250" y="12772"/>
                    <a:pt x="3298" y="12274"/>
                  </a:cubicBezTo>
                  <a:cubicBezTo>
                    <a:pt x="4345" y="11775"/>
                    <a:pt x="5654" y="10712"/>
                    <a:pt x="6243" y="9482"/>
                  </a:cubicBezTo>
                  <a:cubicBezTo>
                    <a:pt x="6832" y="8253"/>
                    <a:pt x="6701" y="6857"/>
                    <a:pt x="6832" y="5727"/>
                  </a:cubicBezTo>
                  <a:cubicBezTo>
                    <a:pt x="6963" y="4597"/>
                    <a:pt x="7356" y="3733"/>
                    <a:pt x="8599" y="2936"/>
                  </a:cubicBezTo>
                  <a:cubicBezTo>
                    <a:pt x="9843" y="2138"/>
                    <a:pt x="11938" y="1407"/>
                    <a:pt x="13509" y="909"/>
                  </a:cubicBezTo>
                  <a:cubicBezTo>
                    <a:pt x="15079" y="410"/>
                    <a:pt x="16127" y="144"/>
                    <a:pt x="16978" y="45"/>
                  </a:cubicBezTo>
                  <a:cubicBezTo>
                    <a:pt x="17829" y="-55"/>
                    <a:pt x="18483" y="11"/>
                    <a:pt x="18810" y="244"/>
                  </a:cubicBezTo>
                  <a:cubicBezTo>
                    <a:pt x="19138" y="477"/>
                    <a:pt x="19138" y="875"/>
                    <a:pt x="18483" y="1872"/>
                  </a:cubicBezTo>
                  <a:cubicBezTo>
                    <a:pt x="17829" y="2869"/>
                    <a:pt x="16519" y="4464"/>
                    <a:pt x="14687" y="6325"/>
                  </a:cubicBezTo>
                  <a:cubicBezTo>
                    <a:pt x="12854" y="8186"/>
                    <a:pt x="10498" y="10313"/>
                    <a:pt x="8730" y="12340"/>
                  </a:cubicBezTo>
                  <a:cubicBezTo>
                    <a:pt x="6963" y="14367"/>
                    <a:pt x="5785" y="16295"/>
                    <a:pt x="5196" y="17624"/>
                  </a:cubicBezTo>
                  <a:cubicBezTo>
                    <a:pt x="4607" y="18953"/>
                    <a:pt x="4607" y="19684"/>
                    <a:pt x="4803" y="20216"/>
                  </a:cubicBezTo>
                  <a:cubicBezTo>
                    <a:pt x="4999" y="20747"/>
                    <a:pt x="5392" y="21080"/>
                    <a:pt x="5916" y="21279"/>
                  </a:cubicBezTo>
                  <a:cubicBezTo>
                    <a:pt x="6439" y="21479"/>
                    <a:pt x="7094" y="21545"/>
                    <a:pt x="8076" y="21213"/>
                  </a:cubicBezTo>
                  <a:cubicBezTo>
                    <a:pt x="9058" y="20880"/>
                    <a:pt x="10367" y="20149"/>
                    <a:pt x="11152" y="19019"/>
                  </a:cubicBezTo>
                  <a:cubicBezTo>
                    <a:pt x="11938" y="17890"/>
                    <a:pt x="12199" y="16361"/>
                    <a:pt x="12069" y="15397"/>
                  </a:cubicBezTo>
                  <a:cubicBezTo>
                    <a:pt x="11938" y="14434"/>
                    <a:pt x="11414" y="14035"/>
                    <a:pt x="10890" y="13736"/>
                  </a:cubicBezTo>
                  <a:cubicBezTo>
                    <a:pt x="10367" y="13437"/>
                    <a:pt x="9843" y="13237"/>
                    <a:pt x="9974" y="13071"/>
                  </a:cubicBezTo>
                  <a:cubicBezTo>
                    <a:pt x="10105" y="12905"/>
                    <a:pt x="10890" y="12772"/>
                    <a:pt x="12919" y="12539"/>
                  </a:cubicBezTo>
                  <a:cubicBezTo>
                    <a:pt x="14949" y="12307"/>
                    <a:pt x="18221" y="11975"/>
                    <a:pt x="21494" y="11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9535759" y="5704604"/>
              <a:ext cx="252585" cy="24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515" fill="norm" stroke="1" extrusionOk="0">
                  <a:moveTo>
                    <a:pt x="21050" y="2295"/>
                  </a:moveTo>
                  <a:cubicBezTo>
                    <a:pt x="21228" y="1196"/>
                    <a:pt x="21407" y="98"/>
                    <a:pt x="21228" y="7"/>
                  </a:cubicBezTo>
                  <a:cubicBezTo>
                    <a:pt x="21050" y="-85"/>
                    <a:pt x="20514" y="830"/>
                    <a:pt x="18640" y="3301"/>
                  </a:cubicBezTo>
                  <a:cubicBezTo>
                    <a:pt x="16766" y="5773"/>
                    <a:pt x="13552" y="9800"/>
                    <a:pt x="10696" y="12454"/>
                  </a:cubicBezTo>
                  <a:cubicBezTo>
                    <a:pt x="7840" y="15108"/>
                    <a:pt x="5341" y="16390"/>
                    <a:pt x="3645" y="16847"/>
                  </a:cubicBezTo>
                  <a:cubicBezTo>
                    <a:pt x="1949" y="17305"/>
                    <a:pt x="1057" y="16939"/>
                    <a:pt x="521" y="16298"/>
                  </a:cubicBezTo>
                  <a:cubicBezTo>
                    <a:pt x="-14" y="15657"/>
                    <a:pt x="-193" y="14742"/>
                    <a:pt x="253" y="14101"/>
                  </a:cubicBezTo>
                  <a:cubicBezTo>
                    <a:pt x="700" y="13461"/>
                    <a:pt x="1771" y="13095"/>
                    <a:pt x="4181" y="13369"/>
                  </a:cubicBezTo>
                  <a:cubicBezTo>
                    <a:pt x="6590" y="13644"/>
                    <a:pt x="10339" y="14559"/>
                    <a:pt x="13285" y="16023"/>
                  </a:cubicBezTo>
                  <a:cubicBezTo>
                    <a:pt x="16230" y="17488"/>
                    <a:pt x="18372" y="19501"/>
                    <a:pt x="20514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7302504" y="4499234"/>
              <a:ext cx="2964976" cy="1887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75" fill="norm" stroke="1" extrusionOk="0">
                  <a:moveTo>
                    <a:pt x="12156" y="653"/>
                  </a:moveTo>
                  <a:cubicBezTo>
                    <a:pt x="12172" y="484"/>
                    <a:pt x="12187" y="314"/>
                    <a:pt x="12156" y="206"/>
                  </a:cubicBezTo>
                  <a:cubicBezTo>
                    <a:pt x="12125" y="97"/>
                    <a:pt x="12048" y="48"/>
                    <a:pt x="11833" y="36"/>
                  </a:cubicBezTo>
                  <a:cubicBezTo>
                    <a:pt x="11617" y="24"/>
                    <a:pt x="11263" y="48"/>
                    <a:pt x="10831" y="85"/>
                  </a:cubicBezTo>
                  <a:cubicBezTo>
                    <a:pt x="10400" y="121"/>
                    <a:pt x="9891" y="169"/>
                    <a:pt x="9344" y="242"/>
                  </a:cubicBezTo>
                  <a:cubicBezTo>
                    <a:pt x="8798" y="314"/>
                    <a:pt x="8212" y="411"/>
                    <a:pt x="7665" y="484"/>
                  </a:cubicBezTo>
                  <a:cubicBezTo>
                    <a:pt x="7118" y="556"/>
                    <a:pt x="6610" y="605"/>
                    <a:pt x="6117" y="665"/>
                  </a:cubicBezTo>
                  <a:cubicBezTo>
                    <a:pt x="5624" y="726"/>
                    <a:pt x="5146" y="798"/>
                    <a:pt x="4746" y="871"/>
                  </a:cubicBezTo>
                  <a:cubicBezTo>
                    <a:pt x="4345" y="943"/>
                    <a:pt x="4022" y="1016"/>
                    <a:pt x="3736" y="1088"/>
                  </a:cubicBezTo>
                  <a:cubicBezTo>
                    <a:pt x="3451" y="1161"/>
                    <a:pt x="3205" y="1234"/>
                    <a:pt x="3066" y="1330"/>
                  </a:cubicBezTo>
                  <a:cubicBezTo>
                    <a:pt x="2928" y="1427"/>
                    <a:pt x="2897" y="1548"/>
                    <a:pt x="2789" y="1983"/>
                  </a:cubicBezTo>
                  <a:cubicBezTo>
                    <a:pt x="2681" y="2419"/>
                    <a:pt x="2496" y="3169"/>
                    <a:pt x="2304" y="4003"/>
                  </a:cubicBezTo>
                  <a:cubicBezTo>
                    <a:pt x="2111" y="4838"/>
                    <a:pt x="1911" y="5757"/>
                    <a:pt x="1718" y="6688"/>
                  </a:cubicBezTo>
                  <a:cubicBezTo>
                    <a:pt x="1526" y="7619"/>
                    <a:pt x="1341" y="8563"/>
                    <a:pt x="1171" y="9458"/>
                  </a:cubicBezTo>
                  <a:cubicBezTo>
                    <a:pt x="1002" y="10353"/>
                    <a:pt x="848" y="11199"/>
                    <a:pt x="709" y="12082"/>
                  </a:cubicBezTo>
                  <a:cubicBezTo>
                    <a:pt x="570" y="12965"/>
                    <a:pt x="447" y="13884"/>
                    <a:pt x="339" y="14634"/>
                  </a:cubicBezTo>
                  <a:cubicBezTo>
                    <a:pt x="232" y="15384"/>
                    <a:pt x="139" y="15964"/>
                    <a:pt x="77" y="16363"/>
                  </a:cubicBezTo>
                  <a:cubicBezTo>
                    <a:pt x="16" y="16762"/>
                    <a:pt x="-15" y="16980"/>
                    <a:pt x="8" y="17113"/>
                  </a:cubicBezTo>
                  <a:cubicBezTo>
                    <a:pt x="31" y="17246"/>
                    <a:pt x="108" y="17295"/>
                    <a:pt x="386" y="17391"/>
                  </a:cubicBezTo>
                  <a:cubicBezTo>
                    <a:pt x="663" y="17488"/>
                    <a:pt x="1140" y="17633"/>
                    <a:pt x="1657" y="17742"/>
                  </a:cubicBezTo>
                  <a:cubicBezTo>
                    <a:pt x="2173" y="17851"/>
                    <a:pt x="2727" y="17923"/>
                    <a:pt x="3344" y="18044"/>
                  </a:cubicBezTo>
                  <a:cubicBezTo>
                    <a:pt x="3960" y="18165"/>
                    <a:pt x="4638" y="18335"/>
                    <a:pt x="5285" y="18528"/>
                  </a:cubicBezTo>
                  <a:cubicBezTo>
                    <a:pt x="5932" y="18722"/>
                    <a:pt x="6548" y="18939"/>
                    <a:pt x="7118" y="19145"/>
                  </a:cubicBezTo>
                  <a:cubicBezTo>
                    <a:pt x="7688" y="19351"/>
                    <a:pt x="8212" y="19544"/>
                    <a:pt x="8751" y="19725"/>
                  </a:cubicBezTo>
                  <a:cubicBezTo>
                    <a:pt x="9291" y="19907"/>
                    <a:pt x="9845" y="20076"/>
                    <a:pt x="10400" y="20209"/>
                  </a:cubicBezTo>
                  <a:cubicBezTo>
                    <a:pt x="10954" y="20342"/>
                    <a:pt x="11509" y="20439"/>
                    <a:pt x="12102" y="20536"/>
                  </a:cubicBezTo>
                  <a:cubicBezTo>
                    <a:pt x="12695" y="20632"/>
                    <a:pt x="13327" y="20729"/>
                    <a:pt x="13966" y="20850"/>
                  </a:cubicBezTo>
                  <a:cubicBezTo>
                    <a:pt x="14606" y="20971"/>
                    <a:pt x="15253" y="21116"/>
                    <a:pt x="15854" y="21237"/>
                  </a:cubicBezTo>
                  <a:cubicBezTo>
                    <a:pt x="16455" y="21358"/>
                    <a:pt x="17009" y="21455"/>
                    <a:pt x="17564" y="21515"/>
                  </a:cubicBezTo>
                  <a:cubicBezTo>
                    <a:pt x="18119" y="21576"/>
                    <a:pt x="18673" y="21600"/>
                    <a:pt x="19035" y="21540"/>
                  </a:cubicBezTo>
                  <a:cubicBezTo>
                    <a:pt x="19397" y="21479"/>
                    <a:pt x="19567" y="21334"/>
                    <a:pt x="19682" y="21044"/>
                  </a:cubicBezTo>
                  <a:cubicBezTo>
                    <a:pt x="19798" y="20753"/>
                    <a:pt x="19859" y="20318"/>
                    <a:pt x="19913" y="19750"/>
                  </a:cubicBezTo>
                  <a:cubicBezTo>
                    <a:pt x="19967" y="19181"/>
                    <a:pt x="20014" y="18480"/>
                    <a:pt x="20083" y="17694"/>
                  </a:cubicBezTo>
                  <a:cubicBezTo>
                    <a:pt x="20152" y="16908"/>
                    <a:pt x="20245" y="16037"/>
                    <a:pt x="20352" y="15178"/>
                  </a:cubicBezTo>
                  <a:cubicBezTo>
                    <a:pt x="20460" y="14319"/>
                    <a:pt x="20584" y="13473"/>
                    <a:pt x="20707" y="12566"/>
                  </a:cubicBezTo>
                  <a:cubicBezTo>
                    <a:pt x="20830" y="11659"/>
                    <a:pt x="20953" y="10691"/>
                    <a:pt x="21069" y="9712"/>
                  </a:cubicBezTo>
                  <a:cubicBezTo>
                    <a:pt x="21184" y="8732"/>
                    <a:pt x="21292" y="7740"/>
                    <a:pt x="21377" y="6869"/>
                  </a:cubicBezTo>
                  <a:cubicBezTo>
                    <a:pt x="21462" y="5999"/>
                    <a:pt x="21523" y="5249"/>
                    <a:pt x="21554" y="4813"/>
                  </a:cubicBezTo>
                  <a:cubicBezTo>
                    <a:pt x="21585" y="4378"/>
                    <a:pt x="21585" y="4257"/>
                    <a:pt x="21577" y="4124"/>
                  </a:cubicBezTo>
                  <a:cubicBezTo>
                    <a:pt x="21570" y="3991"/>
                    <a:pt x="21554" y="3846"/>
                    <a:pt x="21516" y="3737"/>
                  </a:cubicBezTo>
                  <a:cubicBezTo>
                    <a:pt x="21477" y="3628"/>
                    <a:pt x="21416" y="3556"/>
                    <a:pt x="21277" y="3544"/>
                  </a:cubicBezTo>
                  <a:cubicBezTo>
                    <a:pt x="21138" y="3531"/>
                    <a:pt x="20923" y="3580"/>
                    <a:pt x="20645" y="3568"/>
                  </a:cubicBezTo>
                  <a:cubicBezTo>
                    <a:pt x="20368" y="3556"/>
                    <a:pt x="20029" y="3483"/>
                    <a:pt x="19574" y="3362"/>
                  </a:cubicBezTo>
                  <a:cubicBezTo>
                    <a:pt x="19120" y="3241"/>
                    <a:pt x="18550" y="3072"/>
                    <a:pt x="17995" y="2915"/>
                  </a:cubicBezTo>
                  <a:cubicBezTo>
                    <a:pt x="17441" y="2757"/>
                    <a:pt x="16901" y="2612"/>
                    <a:pt x="16354" y="2455"/>
                  </a:cubicBezTo>
                  <a:cubicBezTo>
                    <a:pt x="15808" y="2298"/>
                    <a:pt x="15253" y="2129"/>
                    <a:pt x="14691" y="1911"/>
                  </a:cubicBezTo>
                  <a:cubicBezTo>
                    <a:pt x="14128" y="1693"/>
                    <a:pt x="13558" y="1427"/>
                    <a:pt x="12996" y="1149"/>
                  </a:cubicBezTo>
                  <a:cubicBezTo>
                    <a:pt x="12434" y="871"/>
                    <a:pt x="11879" y="581"/>
                    <a:pt x="11278" y="387"/>
                  </a:cubicBezTo>
                  <a:cubicBezTo>
                    <a:pt x="10677" y="194"/>
                    <a:pt x="10030" y="97"/>
                    <a:pt x="93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4" name="Drawing"/>
          <p:cNvGrpSpPr/>
          <p:nvPr/>
        </p:nvGrpSpPr>
        <p:grpSpPr>
          <a:xfrm>
            <a:off x="654050" y="1676400"/>
            <a:ext cx="11786149" cy="7467600"/>
            <a:chOff x="0" y="0"/>
            <a:chExt cx="11786149" cy="7467600"/>
          </a:xfrm>
        </p:grpSpPr>
        <p:sp>
          <p:nvSpPr>
            <p:cNvPr id="2805" name="Line"/>
            <p:cNvSpPr/>
            <p:nvPr/>
          </p:nvSpPr>
          <p:spPr>
            <a:xfrm>
              <a:off x="712921" y="78316"/>
              <a:ext cx="355488" cy="394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28" fill="norm" stroke="1" extrusionOk="0">
                  <a:moveTo>
                    <a:pt x="1422" y="4389"/>
                  </a:moveTo>
                  <a:cubicBezTo>
                    <a:pt x="3328" y="3696"/>
                    <a:pt x="5233" y="3003"/>
                    <a:pt x="7648" y="2310"/>
                  </a:cubicBezTo>
                  <a:cubicBezTo>
                    <a:pt x="10062" y="1617"/>
                    <a:pt x="12984" y="924"/>
                    <a:pt x="15017" y="520"/>
                  </a:cubicBezTo>
                  <a:cubicBezTo>
                    <a:pt x="17050" y="116"/>
                    <a:pt x="18193" y="0"/>
                    <a:pt x="19146" y="0"/>
                  </a:cubicBezTo>
                  <a:cubicBezTo>
                    <a:pt x="20099" y="0"/>
                    <a:pt x="20862" y="116"/>
                    <a:pt x="21179" y="462"/>
                  </a:cubicBezTo>
                  <a:cubicBezTo>
                    <a:pt x="21497" y="809"/>
                    <a:pt x="21370" y="1386"/>
                    <a:pt x="20544" y="2426"/>
                  </a:cubicBezTo>
                  <a:cubicBezTo>
                    <a:pt x="19718" y="3465"/>
                    <a:pt x="18193" y="4967"/>
                    <a:pt x="15525" y="7219"/>
                  </a:cubicBezTo>
                  <a:cubicBezTo>
                    <a:pt x="12857" y="9472"/>
                    <a:pt x="9045" y="12475"/>
                    <a:pt x="6377" y="14670"/>
                  </a:cubicBezTo>
                  <a:cubicBezTo>
                    <a:pt x="3709" y="16864"/>
                    <a:pt x="2184" y="18250"/>
                    <a:pt x="1231" y="19232"/>
                  </a:cubicBezTo>
                  <a:cubicBezTo>
                    <a:pt x="278" y="20214"/>
                    <a:pt x="-103" y="20791"/>
                    <a:pt x="24" y="21138"/>
                  </a:cubicBezTo>
                  <a:cubicBezTo>
                    <a:pt x="151" y="21484"/>
                    <a:pt x="786" y="21600"/>
                    <a:pt x="2819" y="21484"/>
                  </a:cubicBezTo>
                  <a:cubicBezTo>
                    <a:pt x="4852" y="21369"/>
                    <a:pt x="8283" y="21022"/>
                    <a:pt x="11396" y="20618"/>
                  </a:cubicBezTo>
                  <a:cubicBezTo>
                    <a:pt x="14509" y="20214"/>
                    <a:pt x="17304" y="19752"/>
                    <a:pt x="20099" y="19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1339305" y="311150"/>
              <a:ext cx="216446" cy="12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0710" fill="norm" stroke="1" extrusionOk="0">
                  <a:moveTo>
                    <a:pt x="3828" y="11685"/>
                  </a:moveTo>
                  <a:cubicBezTo>
                    <a:pt x="2780" y="12393"/>
                    <a:pt x="1731" y="13102"/>
                    <a:pt x="997" y="11862"/>
                  </a:cubicBezTo>
                  <a:cubicBezTo>
                    <a:pt x="263" y="10623"/>
                    <a:pt x="-156" y="7436"/>
                    <a:pt x="54" y="5134"/>
                  </a:cubicBezTo>
                  <a:cubicBezTo>
                    <a:pt x="263" y="2833"/>
                    <a:pt x="1102" y="1416"/>
                    <a:pt x="2046" y="885"/>
                  </a:cubicBezTo>
                  <a:cubicBezTo>
                    <a:pt x="2990" y="354"/>
                    <a:pt x="4038" y="708"/>
                    <a:pt x="5401" y="3364"/>
                  </a:cubicBezTo>
                  <a:cubicBezTo>
                    <a:pt x="6764" y="6020"/>
                    <a:pt x="8442" y="10977"/>
                    <a:pt x="9595" y="14164"/>
                  </a:cubicBezTo>
                  <a:cubicBezTo>
                    <a:pt x="10749" y="17351"/>
                    <a:pt x="11378" y="18767"/>
                    <a:pt x="12217" y="19830"/>
                  </a:cubicBezTo>
                  <a:cubicBezTo>
                    <a:pt x="13056" y="20892"/>
                    <a:pt x="14104" y="21600"/>
                    <a:pt x="15677" y="18236"/>
                  </a:cubicBezTo>
                  <a:cubicBezTo>
                    <a:pt x="17250" y="14872"/>
                    <a:pt x="19347" y="7436"/>
                    <a:pt x="214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829441" y="52777"/>
              <a:ext cx="253359" cy="41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35" fill="norm" stroke="1" extrusionOk="0">
                  <a:moveTo>
                    <a:pt x="1565" y="8450"/>
                  </a:moveTo>
                  <a:cubicBezTo>
                    <a:pt x="1565" y="11959"/>
                    <a:pt x="1565" y="15467"/>
                    <a:pt x="1655" y="17825"/>
                  </a:cubicBezTo>
                  <a:cubicBezTo>
                    <a:pt x="1745" y="20182"/>
                    <a:pt x="1925" y="21388"/>
                    <a:pt x="1835" y="21333"/>
                  </a:cubicBezTo>
                  <a:cubicBezTo>
                    <a:pt x="1745" y="21278"/>
                    <a:pt x="1385" y="19963"/>
                    <a:pt x="1025" y="17550"/>
                  </a:cubicBezTo>
                  <a:cubicBezTo>
                    <a:pt x="665" y="15138"/>
                    <a:pt x="305" y="11630"/>
                    <a:pt x="125" y="9601"/>
                  </a:cubicBezTo>
                  <a:cubicBezTo>
                    <a:pt x="-55" y="7573"/>
                    <a:pt x="-55" y="7025"/>
                    <a:pt x="215" y="6367"/>
                  </a:cubicBezTo>
                  <a:cubicBezTo>
                    <a:pt x="485" y="5709"/>
                    <a:pt x="1025" y="4941"/>
                    <a:pt x="1745" y="4722"/>
                  </a:cubicBezTo>
                  <a:cubicBezTo>
                    <a:pt x="2465" y="4503"/>
                    <a:pt x="3365" y="4832"/>
                    <a:pt x="4805" y="6476"/>
                  </a:cubicBezTo>
                  <a:cubicBezTo>
                    <a:pt x="6245" y="8121"/>
                    <a:pt x="8225" y="11081"/>
                    <a:pt x="10025" y="13439"/>
                  </a:cubicBezTo>
                  <a:cubicBezTo>
                    <a:pt x="11825" y="15796"/>
                    <a:pt x="13445" y="17550"/>
                    <a:pt x="14975" y="18428"/>
                  </a:cubicBezTo>
                  <a:cubicBezTo>
                    <a:pt x="16505" y="19305"/>
                    <a:pt x="17945" y="19305"/>
                    <a:pt x="18935" y="18921"/>
                  </a:cubicBezTo>
                  <a:cubicBezTo>
                    <a:pt x="19925" y="18537"/>
                    <a:pt x="20465" y="17770"/>
                    <a:pt x="20735" y="15193"/>
                  </a:cubicBezTo>
                  <a:cubicBezTo>
                    <a:pt x="21005" y="12616"/>
                    <a:pt x="21005" y="8231"/>
                    <a:pt x="21005" y="5325"/>
                  </a:cubicBezTo>
                  <a:cubicBezTo>
                    <a:pt x="21005" y="2419"/>
                    <a:pt x="21005" y="994"/>
                    <a:pt x="21095" y="391"/>
                  </a:cubicBezTo>
                  <a:cubicBezTo>
                    <a:pt x="21185" y="-212"/>
                    <a:pt x="21365" y="7"/>
                    <a:pt x="21545" y="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2178994" y="247086"/>
              <a:ext cx="87957" cy="18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36" fill="norm" stroke="1" extrusionOk="0">
                  <a:moveTo>
                    <a:pt x="19827" y="793"/>
                  </a:moveTo>
                  <a:cubicBezTo>
                    <a:pt x="16741" y="307"/>
                    <a:pt x="13656" y="-178"/>
                    <a:pt x="11084" y="65"/>
                  </a:cubicBezTo>
                  <a:cubicBezTo>
                    <a:pt x="8513" y="307"/>
                    <a:pt x="6456" y="1278"/>
                    <a:pt x="4399" y="4555"/>
                  </a:cubicBezTo>
                  <a:cubicBezTo>
                    <a:pt x="2341" y="7831"/>
                    <a:pt x="284" y="13413"/>
                    <a:pt x="27" y="16689"/>
                  </a:cubicBezTo>
                  <a:cubicBezTo>
                    <a:pt x="-230" y="19966"/>
                    <a:pt x="1313" y="20937"/>
                    <a:pt x="4656" y="21179"/>
                  </a:cubicBezTo>
                  <a:cubicBezTo>
                    <a:pt x="7999" y="21422"/>
                    <a:pt x="13141" y="20937"/>
                    <a:pt x="16484" y="18874"/>
                  </a:cubicBezTo>
                  <a:cubicBezTo>
                    <a:pt x="19827" y="16811"/>
                    <a:pt x="21370" y="13170"/>
                    <a:pt x="21370" y="10137"/>
                  </a:cubicBezTo>
                  <a:cubicBezTo>
                    <a:pt x="21370" y="7103"/>
                    <a:pt x="19827" y="4676"/>
                    <a:pt x="18284" y="2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2305050" y="203199"/>
              <a:ext cx="165100" cy="246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4942"/>
                  </a:moveTo>
                  <a:cubicBezTo>
                    <a:pt x="2769" y="4393"/>
                    <a:pt x="5538" y="3844"/>
                    <a:pt x="8169" y="4576"/>
                  </a:cubicBezTo>
                  <a:cubicBezTo>
                    <a:pt x="10800" y="5308"/>
                    <a:pt x="13292" y="7322"/>
                    <a:pt x="14815" y="9793"/>
                  </a:cubicBezTo>
                  <a:cubicBezTo>
                    <a:pt x="16338" y="12264"/>
                    <a:pt x="16892" y="15193"/>
                    <a:pt x="17169" y="17115"/>
                  </a:cubicBezTo>
                  <a:cubicBezTo>
                    <a:pt x="17446" y="19037"/>
                    <a:pt x="17446" y="19953"/>
                    <a:pt x="16754" y="20593"/>
                  </a:cubicBezTo>
                  <a:cubicBezTo>
                    <a:pt x="16062" y="21234"/>
                    <a:pt x="14677" y="21600"/>
                    <a:pt x="13569" y="21142"/>
                  </a:cubicBezTo>
                  <a:cubicBezTo>
                    <a:pt x="12462" y="20685"/>
                    <a:pt x="11631" y="19403"/>
                    <a:pt x="11769" y="16292"/>
                  </a:cubicBezTo>
                  <a:cubicBezTo>
                    <a:pt x="11908" y="13180"/>
                    <a:pt x="13015" y="8237"/>
                    <a:pt x="14815" y="5217"/>
                  </a:cubicBezTo>
                  <a:cubicBezTo>
                    <a:pt x="16615" y="2197"/>
                    <a:pt x="19108" y="109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2624437" y="46151"/>
              <a:ext cx="125114" cy="38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505" fill="norm" stroke="1" extrusionOk="0">
                  <a:moveTo>
                    <a:pt x="19119" y="617"/>
                  </a:moveTo>
                  <a:cubicBezTo>
                    <a:pt x="17679" y="261"/>
                    <a:pt x="16239" y="-95"/>
                    <a:pt x="14979" y="24"/>
                  </a:cubicBezTo>
                  <a:cubicBezTo>
                    <a:pt x="13719" y="142"/>
                    <a:pt x="12639" y="736"/>
                    <a:pt x="10119" y="2991"/>
                  </a:cubicBezTo>
                  <a:cubicBezTo>
                    <a:pt x="7599" y="5246"/>
                    <a:pt x="3639" y="9162"/>
                    <a:pt x="1659" y="12367"/>
                  </a:cubicBezTo>
                  <a:cubicBezTo>
                    <a:pt x="-321" y="15571"/>
                    <a:pt x="-321" y="18063"/>
                    <a:pt x="579" y="19547"/>
                  </a:cubicBezTo>
                  <a:cubicBezTo>
                    <a:pt x="1479" y="21030"/>
                    <a:pt x="3279" y="21505"/>
                    <a:pt x="6879" y="21505"/>
                  </a:cubicBezTo>
                  <a:cubicBezTo>
                    <a:pt x="10479" y="21505"/>
                    <a:pt x="15879" y="21030"/>
                    <a:pt x="21279" y="20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2838446" y="151225"/>
              <a:ext cx="129476" cy="23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7" h="20847" fill="norm" stroke="1" extrusionOk="0">
                  <a:moveTo>
                    <a:pt x="15951" y="105"/>
                  </a:moveTo>
                  <a:cubicBezTo>
                    <a:pt x="13293" y="-83"/>
                    <a:pt x="10634" y="-271"/>
                    <a:pt x="7644" y="1983"/>
                  </a:cubicBezTo>
                  <a:cubicBezTo>
                    <a:pt x="4653" y="4237"/>
                    <a:pt x="1330" y="8932"/>
                    <a:pt x="333" y="12501"/>
                  </a:cubicBezTo>
                  <a:cubicBezTo>
                    <a:pt x="-664" y="16070"/>
                    <a:pt x="665" y="18512"/>
                    <a:pt x="3158" y="19826"/>
                  </a:cubicBezTo>
                  <a:cubicBezTo>
                    <a:pt x="5650" y="21141"/>
                    <a:pt x="9305" y="21329"/>
                    <a:pt x="12628" y="19545"/>
                  </a:cubicBezTo>
                  <a:cubicBezTo>
                    <a:pt x="15951" y="17760"/>
                    <a:pt x="18942" y="14004"/>
                    <a:pt x="19939" y="10905"/>
                  </a:cubicBezTo>
                  <a:cubicBezTo>
                    <a:pt x="20936" y="7806"/>
                    <a:pt x="19939" y="5364"/>
                    <a:pt x="17779" y="3767"/>
                  </a:cubicBezTo>
                  <a:cubicBezTo>
                    <a:pt x="15619" y="2171"/>
                    <a:pt x="12296" y="1419"/>
                    <a:pt x="9970" y="1419"/>
                  </a:cubicBezTo>
                  <a:cubicBezTo>
                    <a:pt x="7644" y="1419"/>
                    <a:pt x="6314" y="2171"/>
                    <a:pt x="4985" y="2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3054350" y="368300"/>
              <a:ext cx="57150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00" y="5067"/>
                    <a:pt x="8800" y="10133"/>
                    <a:pt x="5200" y="13733"/>
                  </a:cubicBezTo>
                  <a:cubicBezTo>
                    <a:pt x="1600" y="17333"/>
                    <a:pt x="800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3266793" y="146050"/>
              <a:ext cx="9808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874"/>
                    <a:pt x="-1585" y="11747"/>
                    <a:pt x="575" y="15347"/>
                  </a:cubicBezTo>
                  <a:cubicBezTo>
                    <a:pt x="2735" y="18947"/>
                    <a:pt x="11375" y="20274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3346450" y="0"/>
              <a:ext cx="126418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600" fill="norm" stroke="1" extrusionOk="0">
                  <a:moveTo>
                    <a:pt x="7316" y="0"/>
                  </a:moveTo>
                  <a:cubicBezTo>
                    <a:pt x="12194" y="2045"/>
                    <a:pt x="17071" y="4091"/>
                    <a:pt x="19335" y="6423"/>
                  </a:cubicBezTo>
                  <a:cubicBezTo>
                    <a:pt x="21600" y="8755"/>
                    <a:pt x="21252" y="11373"/>
                    <a:pt x="18290" y="13827"/>
                  </a:cubicBezTo>
                  <a:cubicBezTo>
                    <a:pt x="15329" y="16282"/>
                    <a:pt x="9755" y="18573"/>
                    <a:pt x="6271" y="19841"/>
                  </a:cubicBezTo>
                  <a:cubicBezTo>
                    <a:pt x="2787" y="21109"/>
                    <a:pt x="1394" y="213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1072019" y="1106741"/>
              <a:ext cx="166780" cy="66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508" fill="norm" stroke="1" extrusionOk="0">
                  <a:moveTo>
                    <a:pt x="6543" y="3849"/>
                  </a:moveTo>
                  <a:cubicBezTo>
                    <a:pt x="5476" y="4123"/>
                    <a:pt x="4409" y="4397"/>
                    <a:pt x="4009" y="5186"/>
                  </a:cubicBezTo>
                  <a:cubicBezTo>
                    <a:pt x="3609" y="5974"/>
                    <a:pt x="3876" y="7277"/>
                    <a:pt x="4676" y="9231"/>
                  </a:cubicBezTo>
                  <a:cubicBezTo>
                    <a:pt x="5476" y="11186"/>
                    <a:pt x="6809" y="13791"/>
                    <a:pt x="7609" y="15780"/>
                  </a:cubicBezTo>
                  <a:cubicBezTo>
                    <a:pt x="8409" y="17769"/>
                    <a:pt x="8676" y="19140"/>
                    <a:pt x="8943" y="20066"/>
                  </a:cubicBezTo>
                  <a:cubicBezTo>
                    <a:pt x="9209" y="20991"/>
                    <a:pt x="9476" y="21471"/>
                    <a:pt x="9343" y="21506"/>
                  </a:cubicBezTo>
                  <a:cubicBezTo>
                    <a:pt x="9209" y="21540"/>
                    <a:pt x="8676" y="21129"/>
                    <a:pt x="7876" y="19757"/>
                  </a:cubicBezTo>
                  <a:cubicBezTo>
                    <a:pt x="7076" y="18386"/>
                    <a:pt x="6009" y="16054"/>
                    <a:pt x="5209" y="13517"/>
                  </a:cubicBezTo>
                  <a:cubicBezTo>
                    <a:pt x="4409" y="10980"/>
                    <a:pt x="3876" y="8237"/>
                    <a:pt x="4143" y="6077"/>
                  </a:cubicBezTo>
                  <a:cubicBezTo>
                    <a:pt x="4409" y="3917"/>
                    <a:pt x="5476" y="2340"/>
                    <a:pt x="6543" y="1414"/>
                  </a:cubicBezTo>
                  <a:cubicBezTo>
                    <a:pt x="7609" y="489"/>
                    <a:pt x="8676" y="214"/>
                    <a:pt x="10009" y="77"/>
                  </a:cubicBezTo>
                  <a:cubicBezTo>
                    <a:pt x="11343" y="-60"/>
                    <a:pt x="12943" y="-60"/>
                    <a:pt x="14809" y="454"/>
                  </a:cubicBezTo>
                  <a:cubicBezTo>
                    <a:pt x="16676" y="969"/>
                    <a:pt x="18809" y="1997"/>
                    <a:pt x="20009" y="3197"/>
                  </a:cubicBezTo>
                  <a:cubicBezTo>
                    <a:pt x="21209" y="4397"/>
                    <a:pt x="21476" y="5769"/>
                    <a:pt x="20009" y="6831"/>
                  </a:cubicBezTo>
                  <a:cubicBezTo>
                    <a:pt x="18543" y="7894"/>
                    <a:pt x="15343" y="8649"/>
                    <a:pt x="12143" y="9094"/>
                  </a:cubicBezTo>
                  <a:cubicBezTo>
                    <a:pt x="8943" y="9540"/>
                    <a:pt x="5743" y="9677"/>
                    <a:pt x="3476" y="9711"/>
                  </a:cubicBezTo>
                  <a:cubicBezTo>
                    <a:pt x="1209" y="9746"/>
                    <a:pt x="-124" y="9677"/>
                    <a:pt x="9" y="9643"/>
                  </a:cubicBezTo>
                  <a:cubicBezTo>
                    <a:pt x="143" y="9609"/>
                    <a:pt x="1743" y="9609"/>
                    <a:pt x="3343" y="9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1250950" y="1447800"/>
              <a:ext cx="203200" cy="25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3688"/>
                  </a:moveTo>
                  <a:cubicBezTo>
                    <a:pt x="1125" y="3161"/>
                    <a:pt x="2250" y="2634"/>
                    <a:pt x="3263" y="2634"/>
                  </a:cubicBezTo>
                  <a:cubicBezTo>
                    <a:pt x="4275" y="2634"/>
                    <a:pt x="5175" y="3161"/>
                    <a:pt x="6412" y="5795"/>
                  </a:cubicBezTo>
                  <a:cubicBezTo>
                    <a:pt x="7650" y="8429"/>
                    <a:pt x="9225" y="13171"/>
                    <a:pt x="9788" y="15980"/>
                  </a:cubicBezTo>
                  <a:cubicBezTo>
                    <a:pt x="10350" y="18790"/>
                    <a:pt x="9900" y="19668"/>
                    <a:pt x="9112" y="20371"/>
                  </a:cubicBezTo>
                  <a:cubicBezTo>
                    <a:pt x="8325" y="21073"/>
                    <a:pt x="7200" y="21600"/>
                    <a:pt x="6188" y="21424"/>
                  </a:cubicBezTo>
                  <a:cubicBezTo>
                    <a:pt x="5175" y="21249"/>
                    <a:pt x="4275" y="20371"/>
                    <a:pt x="4388" y="17912"/>
                  </a:cubicBezTo>
                  <a:cubicBezTo>
                    <a:pt x="4500" y="15454"/>
                    <a:pt x="5625" y="11415"/>
                    <a:pt x="8662" y="8166"/>
                  </a:cubicBezTo>
                  <a:cubicBezTo>
                    <a:pt x="11700" y="4917"/>
                    <a:pt x="16650" y="245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1758496" y="1163554"/>
              <a:ext cx="171955" cy="65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1482" fill="norm" stroke="1" extrusionOk="0">
                  <a:moveTo>
                    <a:pt x="20112" y="1400"/>
                  </a:moveTo>
                  <a:cubicBezTo>
                    <a:pt x="20627" y="848"/>
                    <a:pt x="21141" y="296"/>
                    <a:pt x="20755" y="89"/>
                  </a:cubicBezTo>
                  <a:cubicBezTo>
                    <a:pt x="20370" y="-118"/>
                    <a:pt x="19084" y="20"/>
                    <a:pt x="16384" y="676"/>
                  </a:cubicBezTo>
                  <a:cubicBezTo>
                    <a:pt x="13684" y="1331"/>
                    <a:pt x="9570" y="2504"/>
                    <a:pt x="6355" y="4264"/>
                  </a:cubicBezTo>
                  <a:cubicBezTo>
                    <a:pt x="3141" y="6024"/>
                    <a:pt x="827" y="8370"/>
                    <a:pt x="184" y="10613"/>
                  </a:cubicBezTo>
                  <a:cubicBezTo>
                    <a:pt x="-459" y="12856"/>
                    <a:pt x="570" y="14995"/>
                    <a:pt x="3527" y="16789"/>
                  </a:cubicBezTo>
                  <a:cubicBezTo>
                    <a:pt x="6484" y="18584"/>
                    <a:pt x="11370" y="20033"/>
                    <a:pt x="16255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2127249" y="1314920"/>
              <a:ext cx="444501" cy="45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3578"/>
                  </a:moveTo>
                  <a:cubicBezTo>
                    <a:pt x="1749" y="3078"/>
                    <a:pt x="3497" y="2578"/>
                    <a:pt x="5914" y="2028"/>
                  </a:cubicBezTo>
                  <a:cubicBezTo>
                    <a:pt x="8331" y="1478"/>
                    <a:pt x="11417" y="878"/>
                    <a:pt x="13217" y="528"/>
                  </a:cubicBezTo>
                  <a:cubicBezTo>
                    <a:pt x="15017" y="178"/>
                    <a:pt x="15531" y="78"/>
                    <a:pt x="16303" y="28"/>
                  </a:cubicBezTo>
                  <a:cubicBezTo>
                    <a:pt x="17074" y="-22"/>
                    <a:pt x="18103" y="-22"/>
                    <a:pt x="18463" y="178"/>
                  </a:cubicBezTo>
                  <a:cubicBezTo>
                    <a:pt x="18823" y="378"/>
                    <a:pt x="18514" y="778"/>
                    <a:pt x="17434" y="2328"/>
                  </a:cubicBezTo>
                  <a:cubicBezTo>
                    <a:pt x="16354" y="3878"/>
                    <a:pt x="14503" y="6578"/>
                    <a:pt x="12703" y="8978"/>
                  </a:cubicBezTo>
                  <a:cubicBezTo>
                    <a:pt x="10903" y="11378"/>
                    <a:pt x="9154" y="13478"/>
                    <a:pt x="7611" y="15328"/>
                  </a:cubicBezTo>
                  <a:cubicBezTo>
                    <a:pt x="6069" y="17178"/>
                    <a:pt x="4731" y="18778"/>
                    <a:pt x="3909" y="19778"/>
                  </a:cubicBezTo>
                  <a:cubicBezTo>
                    <a:pt x="3086" y="20778"/>
                    <a:pt x="2777" y="21178"/>
                    <a:pt x="2931" y="21378"/>
                  </a:cubicBezTo>
                  <a:cubicBezTo>
                    <a:pt x="3086" y="21578"/>
                    <a:pt x="3703" y="21578"/>
                    <a:pt x="5606" y="21278"/>
                  </a:cubicBezTo>
                  <a:cubicBezTo>
                    <a:pt x="7509" y="20978"/>
                    <a:pt x="10697" y="20378"/>
                    <a:pt x="13577" y="19978"/>
                  </a:cubicBezTo>
                  <a:cubicBezTo>
                    <a:pt x="16457" y="19578"/>
                    <a:pt x="19029" y="19378"/>
                    <a:pt x="21600" y="19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3149600" y="1327150"/>
              <a:ext cx="311701" cy="358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42" fill="norm" stroke="1" extrusionOk="0">
                  <a:moveTo>
                    <a:pt x="0" y="0"/>
                  </a:moveTo>
                  <a:cubicBezTo>
                    <a:pt x="2335" y="635"/>
                    <a:pt x="4670" y="1271"/>
                    <a:pt x="7297" y="2160"/>
                  </a:cubicBezTo>
                  <a:cubicBezTo>
                    <a:pt x="9924" y="3049"/>
                    <a:pt x="12843" y="4193"/>
                    <a:pt x="14886" y="5146"/>
                  </a:cubicBezTo>
                  <a:cubicBezTo>
                    <a:pt x="16930" y="6099"/>
                    <a:pt x="18097" y="6861"/>
                    <a:pt x="18973" y="7433"/>
                  </a:cubicBezTo>
                  <a:cubicBezTo>
                    <a:pt x="19849" y="8005"/>
                    <a:pt x="20432" y="8386"/>
                    <a:pt x="20870" y="8894"/>
                  </a:cubicBezTo>
                  <a:cubicBezTo>
                    <a:pt x="21308" y="9402"/>
                    <a:pt x="21600" y="10038"/>
                    <a:pt x="21454" y="10609"/>
                  </a:cubicBezTo>
                  <a:cubicBezTo>
                    <a:pt x="21308" y="11181"/>
                    <a:pt x="20724" y="11689"/>
                    <a:pt x="19338" y="12706"/>
                  </a:cubicBezTo>
                  <a:cubicBezTo>
                    <a:pt x="17951" y="13722"/>
                    <a:pt x="15762" y="15247"/>
                    <a:pt x="13792" y="16581"/>
                  </a:cubicBezTo>
                  <a:cubicBezTo>
                    <a:pt x="11822" y="17915"/>
                    <a:pt x="10070" y="19059"/>
                    <a:pt x="8830" y="19948"/>
                  </a:cubicBezTo>
                  <a:cubicBezTo>
                    <a:pt x="7589" y="20838"/>
                    <a:pt x="6859" y="21473"/>
                    <a:pt x="7078" y="21536"/>
                  </a:cubicBezTo>
                  <a:cubicBezTo>
                    <a:pt x="7297" y="21600"/>
                    <a:pt x="8465" y="21092"/>
                    <a:pt x="9632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3778281" y="1330095"/>
              <a:ext cx="361919" cy="20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0873" fill="norm" stroke="1" extrusionOk="0">
                  <a:moveTo>
                    <a:pt x="10860" y="8205"/>
                  </a:moveTo>
                  <a:cubicBezTo>
                    <a:pt x="10860" y="5805"/>
                    <a:pt x="10860" y="3405"/>
                    <a:pt x="10610" y="1878"/>
                  </a:cubicBezTo>
                  <a:cubicBezTo>
                    <a:pt x="10361" y="351"/>
                    <a:pt x="9861" y="-304"/>
                    <a:pt x="8550" y="132"/>
                  </a:cubicBezTo>
                  <a:cubicBezTo>
                    <a:pt x="7239" y="569"/>
                    <a:pt x="5117" y="2096"/>
                    <a:pt x="3431" y="4823"/>
                  </a:cubicBezTo>
                  <a:cubicBezTo>
                    <a:pt x="1746" y="7551"/>
                    <a:pt x="497" y="11478"/>
                    <a:pt x="123" y="14641"/>
                  </a:cubicBezTo>
                  <a:cubicBezTo>
                    <a:pt x="-252" y="17805"/>
                    <a:pt x="247" y="20205"/>
                    <a:pt x="1371" y="20751"/>
                  </a:cubicBezTo>
                  <a:cubicBezTo>
                    <a:pt x="2495" y="21296"/>
                    <a:pt x="4243" y="19987"/>
                    <a:pt x="5741" y="17260"/>
                  </a:cubicBezTo>
                  <a:cubicBezTo>
                    <a:pt x="7239" y="14532"/>
                    <a:pt x="8488" y="10387"/>
                    <a:pt x="9237" y="7769"/>
                  </a:cubicBezTo>
                  <a:cubicBezTo>
                    <a:pt x="9986" y="5151"/>
                    <a:pt x="10236" y="4060"/>
                    <a:pt x="10423" y="4387"/>
                  </a:cubicBezTo>
                  <a:cubicBezTo>
                    <a:pt x="10610" y="4714"/>
                    <a:pt x="10735" y="6460"/>
                    <a:pt x="11547" y="8096"/>
                  </a:cubicBezTo>
                  <a:cubicBezTo>
                    <a:pt x="12358" y="9732"/>
                    <a:pt x="13857" y="11260"/>
                    <a:pt x="15605" y="11914"/>
                  </a:cubicBezTo>
                  <a:cubicBezTo>
                    <a:pt x="17353" y="12569"/>
                    <a:pt x="19350" y="12351"/>
                    <a:pt x="21348" y="12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4184650" y="1079499"/>
              <a:ext cx="120145" cy="561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525" fill="norm" stroke="1" extrusionOk="0">
                  <a:moveTo>
                    <a:pt x="0" y="0"/>
                  </a:moveTo>
                  <a:cubicBezTo>
                    <a:pt x="5959" y="2923"/>
                    <a:pt x="11917" y="5847"/>
                    <a:pt x="15828" y="8770"/>
                  </a:cubicBezTo>
                  <a:cubicBezTo>
                    <a:pt x="19738" y="11693"/>
                    <a:pt x="21600" y="14617"/>
                    <a:pt x="21041" y="16728"/>
                  </a:cubicBezTo>
                  <a:cubicBezTo>
                    <a:pt x="20483" y="18839"/>
                    <a:pt x="17503" y="20138"/>
                    <a:pt x="15083" y="20829"/>
                  </a:cubicBezTo>
                  <a:cubicBezTo>
                    <a:pt x="12662" y="21519"/>
                    <a:pt x="10800" y="21600"/>
                    <a:pt x="8938" y="21478"/>
                  </a:cubicBezTo>
                  <a:cubicBezTo>
                    <a:pt x="7076" y="21356"/>
                    <a:pt x="5214" y="21032"/>
                    <a:pt x="3352" y="20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5124450" y="1285593"/>
              <a:ext cx="133350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486" y="11375"/>
                    <a:pt x="10971" y="2735"/>
                    <a:pt x="14571" y="575"/>
                  </a:cubicBezTo>
                  <a:cubicBezTo>
                    <a:pt x="18171" y="-1585"/>
                    <a:pt x="19886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5067299" y="1422400"/>
              <a:ext cx="133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5905500" y="1187449"/>
              <a:ext cx="1905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2040"/>
                    <a:pt x="9600" y="4080"/>
                    <a:pt x="12000" y="7320"/>
                  </a:cubicBezTo>
                  <a:cubicBezTo>
                    <a:pt x="14400" y="10560"/>
                    <a:pt x="14400" y="15000"/>
                    <a:pt x="15600" y="17580"/>
                  </a:cubicBezTo>
                  <a:cubicBezTo>
                    <a:pt x="16800" y="20160"/>
                    <a:pt x="19200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6070600" y="1409699"/>
              <a:ext cx="3048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0" y="16200"/>
                    <a:pt x="9300" y="10800"/>
                    <a:pt x="12900" y="7200"/>
                  </a:cubicBezTo>
                  <a:cubicBezTo>
                    <a:pt x="16500" y="3600"/>
                    <a:pt x="190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6766935" y="1008931"/>
              <a:ext cx="125475" cy="525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4" h="21347" fill="norm" stroke="1" extrusionOk="0">
                  <a:moveTo>
                    <a:pt x="2408" y="9581"/>
                  </a:moveTo>
                  <a:cubicBezTo>
                    <a:pt x="2065" y="12507"/>
                    <a:pt x="1722" y="15433"/>
                    <a:pt x="1551" y="17111"/>
                  </a:cubicBezTo>
                  <a:cubicBezTo>
                    <a:pt x="1379" y="18789"/>
                    <a:pt x="1379" y="19220"/>
                    <a:pt x="1551" y="19822"/>
                  </a:cubicBezTo>
                  <a:cubicBezTo>
                    <a:pt x="1722" y="20424"/>
                    <a:pt x="2065" y="21199"/>
                    <a:pt x="2236" y="21328"/>
                  </a:cubicBezTo>
                  <a:cubicBezTo>
                    <a:pt x="2408" y="21457"/>
                    <a:pt x="2408" y="20941"/>
                    <a:pt x="2065" y="19090"/>
                  </a:cubicBezTo>
                  <a:cubicBezTo>
                    <a:pt x="1722" y="17240"/>
                    <a:pt x="1036" y="14056"/>
                    <a:pt x="522" y="11216"/>
                  </a:cubicBezTo>
                  <a:cubicBezTo>
                    <a:pt x="8" y="8377"/>
                    <a:pt x="-335" y="5881"/>
                    <a:pt x="522" y="4074"/>
                  </a:cubicBezTo>
                  <a:cubicBezTo>
                    <a:pt x="1379" y="2267"/>
                    <a:pt x="3436" y="1148"/>
                    <a:pt x="5322" y="545"/>
                  </a:cubicBezTo>
                  <a:cubicBezTo>
                    <a:pt x="7208" y="-57"/>
                    <a:pt x="8922" y="-143"/>
                    <a:pt x="11322" y="201"/>
                  </a:cubicBezTo>
                  <a:cubicBezTo>
                    <a:pt x="13722" y="545"/>
                    <a:pt x="16808" y="1320"/>
                    <a:pt x="18694" y="2396"/>
                  </a:cubicBezTo>
                  <a:cubicBezTo>
                    <a:pt x="20579" y="3471"/>
                    <a:pt x="21265" y="4848"/>
                    <a:pt x="18351" y="6311"/>
                  </a:cubicBezTo>
                  <a:cubicBezTo>
                    <a:pt x="15436" y="7774"/>
                    <a:pt x="8922" y="9323"/>
                    <a:pt x="2408" y="10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6889750" y="1295400"/>
              <a:ext cx="158750" cy="179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0"/>
                  </a:moveTo>
                  <a:cubicBezTo>
                    <a:pt x="2880" y="3516"/>
                    <a:pt x="5760" y="7033"/>
                    <a:pt x="7776" y="10047"/>
                  </a:cubicBezTo>
                  <a:cubicBezTo>
                    <a:pt x="9792" y="13060"/>
                    <a:pt x="10944" y="15572"/>
                    <a:pt x="11376" y="17456"/>
                  </a:cubicBezTo>
                  <a:cubicBezTo>
                    <a:pt x="11808" y="19340"/>
                    <a:pt x="11520" y="20595"/>
                    <a:pt x="10656" y="21098"/>
                  </a:cubicBezTo>
                  <a:cubicBezTo>
                    <a:pt x="9792" y="21600"/>
                    <a:pt x="8352" y="21349"/>
                    <a:pt x="7344" y="20470"/>
                  </a:cubicBezTo>
                  <a:cubicBezTo>
                    <a:pt x="6336" y="19591"/>
                    <a:pt x="5760" y="18084"/>
                    <a:pt x="5904" y="15698"/>
                  </a:cubicBezTo>
                  <a:cubicBezTo>
                    <a:pt x="6048" y="13312"/>
                    <a:pt x="6912" y="10047"/>
                    <a:pt x="9648" y="7409"/>
                  </a:cubicBezTo>
                  <a:cubicBezTo>
                    <a:pt x="12384" y="4772"/>
                    <a:pt x="16992" y="2763"/>
                    <a:pt x="21600" y="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7221296" y="1090006"/>
              <a:ext cx="125654" cy="34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340" fill="norm" stroke="1" extrusionOk="0">
                  <a:moveTo>
                    <a:pt x="21021" y="1330"/>
                  </a:moveTo>
                  <a:cubicBezTo>
                    <a:pt x="19959" y="800"/>
                    <a:pt x="18896" y="270"/>
                    <a:pt x="17480" y="71"/>
                  </a:cubicBezTo>
                  <a:cubicBezTo>
                    <a:pt x="16064" y="-128"/>
                    <a:pt x="14293" y="5"/>
                    <a:pt x="11460" y="1595"/>
                  </a:cubicBezTo>
                  <a:cubicBezTo>
                    <a:pt x="8628" y="3185"/>
                    <a:pt x="4732" y="6233"/>
                    <a:pt x="2431" y="9347"/>
                  </a:cubicBezTo>
                  <a:cubicBezTo>
                    <a:pt x="129" y="12461"/>
                    <a:pt x="-579" y="15641"/>
                    <a:pt x="483" y="17695"/>
                  </a:cubicBezTo>
                  <a:cubicBezTo>
                    <a:pt x="1546" y="19749"/>
                    <a:pt x="4378" y="20677"/>
                    <a:pt x="6680" y="21074"/>
                  </a:cubicBezTo>
                  <a:cubicBezTo>
                    <a:pt x="8982" y="21472"/>
                    <a:pt x="10752" y="21339"/>
                    <a:pt x="12523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7421296" y="1149991"/>
              <a:ext cx="287604" cy="29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65" fill="norm" stroke="1" extrusionOk="0">
                  <a:moveTo>
                    <a:pt x="611" y="4179"/>
                  </a:moveTo>
                  <a:cubicBezTo>
                    <a:pt x="611" y="3396"/>
                    <a:pt x="611" y="2614"/>
                    <a:pt x="1005" y="2066"/>
                  </a:cubicBezTo>
                  <a:cubicBezTo>
                    <a:pt x="1400" y="1518"/>
                    <a:pt x="2188" y="1205"/>
                    <a:pt x="4316" y="892"/>
                  </a:cubicBezTo>
                  <a:cubicBezTo>
                    <a:pt x="6445" y="579"/>
                    <a:pt x="9914" y="266"/>
                    <a:pt x="12042" y="110"/>
                  </a:cubicBezTo>
                  <a:cubicBezTo>
                    <a:pt x="14170" y="-47"/>
                    <a:pt x="14959" y="-47"/>
                    <a:pt x="15668" y="188"/>
                  </a:cubicBezTo>
                  <a:cubicBezTo>
                    <a:pt x="16378" y="423"/>
                    <a:pt x="17008" y="892"/>
                    <a:pt x="17008" y="1440"/>
                  </a:cubicBezTo>
                  <a:cubicBezTo>
                    <a:pt x="17008" y="1988"/>
                    <a:pt x="16378" y="2614"/>
                    <a:pt x="14722" y="4101"/>
                  </a:cubicBezTo>
                  <a:cubicBezTo>
                    <a:pt x="13067" y="5588"/>
                    <a:pt x="10387" y="7936"/>
                    <a:pt x="7785" y="10596"/>
                  </a:cubicBezTo>
                  <a:cubicBezTo>
                    <a:pt x="5184" y="13257"/>
                    <a:pt x="2661" y="16231"/>
                    <a:pt x="1321" y="18110"/>
                  </a:cubicBezTo>
                  <a:cubicBezTo>
                    <a:pt x="-19" y="19988"/>
                    <a:pt x="-177" y="20770"/>
                    <a:pt x="138" y="21162"/>
                  </a:cubicBezTo>
                  <a:cubicBezTo>
                    <a:pt x="454" y="21553"/>
                    <a:pt x="1242" y="21553"/>
                    <a:pt x="3292" y="21240"/>
                  </a:cubicBezTo>
                  <a:cubicBezTo>
                    <a:pt x="5341" y="20927"/>
                    <a:pt x="8652" y="20301"/>
                    <a:pt x="11884" y="19831"/>
                  </a:cubicBezTo>
                  <a:cubicBezTo>
                    <a:pt x="15116" y="19362"/>
                    <a:pt x="18270" y="19049"/>
                    <a:pt x="21423" y="18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7927885" y="1168399"/>
              <a:ext cx="238215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21512" y="0"/>
                  </a:moveTo>
                  <a:cubicBezTo>
                    <a:pt x="16351" y="3476"/>
                    <a:pt x="11190" y="6952"/>
                    <a:pt x="7845" y="9186"/>
                  </a:cubicBezTo>
                  <a:cubicBezTo>
                    <a:pt x="4500" y="11421"/>
                    <a:pt x="2970" y="12414"/>
                    <a:pt x="1824" y="13283"/>
                  </a:cubicBezTo>
                  <a:cubicBezTo>
                    <a:pt x="677" y="14152"/>
                    <a:pt x="-88" y="14897"/>
                    <a:pt x="8" y="15641"/>
                  </a:cubicBezTo>
                  <a:cubicBezTo>
                    <a:pt x="103" y="16386"/>
                    <a:pt x="1059" y="17131"/>
                    <a:pt x="3926" y="17503"/>
                  </a:cubicBezTo>
                  <a:cubicBezTo>
                    <a:pt x="6793" y="17876"/>
                    <a:pt x="11572" y="17876"/>
                    <a:pt x="14439" y="17876"/>
                  </a:cubicBezTo>
                  <a:cubicBezTo>
                    <a:pt x="17307" y="17876"/>
                    <a:pt x="18262" y="17876"/>
                    <a:pt x="18836" y="18497"/>
                  </a:cubicBezTo>
                  <a:cubicBezTo>
                    <a:pt x="19409" y="19117"/>
                    <a:pt x="19600" y="20359"/>
                    <a:pt x="197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8013700" y="1390650"/>
              <a:ext cx="184150" cy="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2979" y="10800"/>
                  </a:moveTo>
                  <a:cubicBezTo>
                    <a:pt x="1490" y="14400"/>
                    <a:pt x="0" y="18000"/>
                    <a:pt x="0" y="19800"/>
                  </a:cubicBezTo>
                  <a:cubicBezTo>
                    <a:pt x="0" y="21600"/>
                    <a:pt x="1490" y="21600"/>
                    <a:pt x="5338" y="18000"/>
                  </a:cubicBezTo>
                  <a:cubicBezTo>
                    <a:pt x="9186" y="14400"/>
                    <a:pt x="1539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8258890" y="1224352"/>
              <a:ext cx="269161" cy="12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768" fill="norm" stroke="1" extrusionOk="0">
                  <a:moveTo>
                    <a:pt x="9309" y="15874"/>
                  </a:moveTo>
                  <a:cubicBezTo>
                    <a:pt x="10490" y="12390"/>
                    <a:pt x="11671" y="8906"/>
                    <a:pt x="12346" y="6294"/>
                  </a:cubicBezTo>
                  <a:cubicBezTo>
                    <a:pt x="13021" y="3681"/>
                    <a:pt x="13190" y="1939"/>
                    <a:pt x="12853" y="894"/>
                  </a:cubicBezTo>
                  <a:cubicBezTo>
                    <a:pt x="12515" y="-152"/>
                    <a:pt x="11671" y="-500"/>
                    <a:pt x="9731" y="1068"/>
                  </a:cubicBezTo>
                  <a:cubicBezTo>
                    <a:pt x="7790" y="2635"/>
                    <a:pt x="4753" y="6119"/>
                    <a:pt x="2896" y="8732"/>
                  </a:cubicBezTo>
                  <a:cubicBezTo>
                    <a:pt x="1040" y="11345"/>
                    <a:pt x="365" y="13087"/>
                    <a:pt x="112" y="15003"/>
                  </a:cubicBezTo>
                  <a:cubicBezTo>
                    <a:pt x="-141" y="16919"/>
                    <a:pt x="28" y="19010"/>
                    <a:pt x="703" y="20055"/>
                  </a:cubicBezTo>
                  <a:cubicBezTo>
                    <a:pt x="1378" y="21100"/>
                    <a:pt x="2559" y="21100"/>
                    <a:pt x="4500" y="19358"/>
                  </a:cubicBezTo>
                  <a:cubicBezTo>
                    <a:pt x="6440" y="17616"/>
                    <a:pt x="9140" y="14132"/>
                    <a:pt x="11503" y="13087"/>
                  </a:cubicBezTo>
                  <a:cubicBezTo>
                    <a:pt x="13865" y="12042"/>
                    <a:pt x="15890" y="13435"/>
                    <a:pt x="17493" y="14655"/>
                  </a:cubicBezTo>
                  <a:cubicBezTo>
                    <a:pt x="19096" y="15874"/>
                    <a:pt x="20278" y="16919"/>
                    <a:pt x="21459" y="17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8572500" y="1028700"/>
              <a:ext cx="12565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3" h="21600" fill="norm" stroke="1" extrusionOk="0">
                  <a:moveTo>
                    <a:pt x="0" y="0"/>
                  </a:moveTo>
                  <a:cubicBezTo>
                    <a:pt x="5829" y="2637"/>
                    <a:pt x="11657" y="5273"/>
                    <a:pt x="15600" y="8062"/>
                  </a:cubicBezTo>
                  <a:cubicBezTo>
                    <a:pt x="19543" y="10851"/>
                    <a:pt x="21600" y="13792"/>
                    <a:pt x="19543" y="16073"/>
                  </a:cubicBezTo>
                  <a:cubicBezTo>
                    <a:pt x="17486" y="18355"/>
                    <a:pt x="11314" y="19977"/>
                    <a:pt x="51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9144000" y="1283642"/>
              <a:ext cx="146050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130" y="10932"/>
                    <a:pt x="6261" y="1332"/>
                    <a:pt x="9861" y="132"/>
                  </a:cubicBezTo>
                  <a:cubicBezTo>
                    <a:pt x="13461" y="-1068"/>
                    <a:pt x="1753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9144000" y="1371600"/>
              <a:ext cx="196850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9941983" y="1117600"/>
              <a:ext cx="8468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400"/>
                    <a:pt x="0" y="10800"/>
                    <a:pt x="0" y="14400"/>
                  </a:cubicBezTo>
                  <a:cubicBezTo>
                    <a:pt x="0" y="18000"/>
                    <a:pt x="108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10007599" y="1244600"/>
              <a:ext cx="2984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0" y="17486"/>
                    <a:pt x="919" y="13371"/>
                    <a:pt x="2451" y="10286"/>
                  </a:cubicBezTo>
                  <a:cubicBezTo>
                    <a:pt x="3983" y="7200"/>
                    <a:pt x="6587" y="5143"/>
                    <a:pt x="9957" y="3600"/>
                  </a:cubicBezTo>
                  <a:cubicBezTo>
                    <a:pt x="13328" y="2057"/>
                    <a:pt x="1746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10747841" y="1075977"/>
              <a:ext cx="218394" cy="19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6" h="21180" fill="norm" stroke="1" extrusionOk="0">
                  <a:moveTo>
                    <a:pt x="12738" y="5264"/>
                  </a:moveTo>
                  <a:cubicBezTo>
                    <a:pt x="12342" y="3406"/>
                    <a:pt x="11945" y="1548"/>
                    <a:pt x="11252" y="619"/>
                  </a:cubicBezTo>
                  <a:cubicBezTo>
                    <a:pt x="10558" y="-310"/>
                    <a:pt x="9567" y="-310"/>
                    <a:pt x="7685" y="1432"/>
                  </a:cubicBezTo>
                  <a:cubicBezTo>
                    <a:pt x="5802" y="3174"/>
                    <a:pt x="3028" y="6658"/>
                    <a:pt x="1443" y="9793"/>
                  </a:cubicBezTo>
                  <a:cubicBezTo>
                    <a:pt x="-143" y="12929"/>
                    <a:pt x="-539" y="15716"/>
                    <a:pt x="848" y="17806"/>
                  </a:cubicBezTo>
                  <a:cubicBezTo>
                    <a:pt x="2235" y="19896"/>
                    <a:pt x="5406" y="21290"/>
                    <a:pt x="8874" y="21174"/>
                  </a:cubicBezTo>
                  <a:cubicBezTo>
                    <a:pt x="12342" y="21058"/>
                    <a:pt x="16107" y="19432"/>
                    <a:pt x="18287" y="17225"/>
                  </a:cubicBezTo>
                  <a:cubicBezTo>
                    <a:pt x="20467" y="15019"/>
                    <a:pt x="21061" y="12232"/>
                    <a:pt x="19773" y="9445"/>
                  </a:cubicBezTo>
                  <a:cubicBezTo>
                    <a:pt x="18485" y="6658"/>
                    <a:pt x="15314" y="3871"/>
                    <a:pt x="12144" y="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10852150" y="932318"/>
              <a:ext cx="19050" cy="441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21600" y="985"/>
                  </a:moveTo>
                  <a:cubicBezTo>
                    <a:pt x="14400" y="469"/>
                    <a:pt x="7200" y="-48"/>
                    <a:pt x="3600" y="4"/>
                  </a:cubicBezTo>
                  <a:cubicBezTo>
                    <a:pt x="0" y="55"/>
                    <a:pt x="0" y="675"/>
                    <a:pt x="0" y="3208"/>
                  </a:cubicBezTo>
                  <a:cubicBezTo>
                    <a:pt x="0" y="5740"/>
                    <a:pt x="0" y="10184"/>
                    <a:pt x="2400" y="13387"/>
                  </a:cubicBezTo>
                  <a:cubicBezTo>
                    <a:pt x="4800" y="16591"/>
                    <a:pt x="9600" y="18555"/>
                    <a:pt x="12000" y="19795"/>
                  </a:cubicBezTo>
                  <a:cubicBezTo>
                    <a:pt x="14400" y="21035"/>
                    <a:pt x="14400" y="21552"/>
                    <a:pt x="15600" y="21552"/>
                  </a:cubicBezTo>
                  <a:cubicBezTo>
                    <a:pt x="16800" y="21552"/>
                    <a:pt x="19200" y="21035"/>
                    <a:pt x="21600" y="20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10731500" y="954201"/>
              <a:ext cx="266700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6000" y="11153"/>
                    <a:pt x="12000" y="2153"/>
                    <a:pt x="15600" y="353"/>
                  </a:cubicBezTo>
                  <a:cubicBezTo>
                    <a:pt x="19200" y="-1447"/>
                    <a:pt x="204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10731500" y="1339849"/>
              <a:ext cx="3048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0" y="18000"/>
                    <a:pt x="9300" y="14400"/>
                    <a:pt x="12900" y="10800"/>
                  </a:cubicBezTo>
                  <a:cubicBezTo>
                    <a:pt x="16500" y="7200"/>
                    <a:pt x="1905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11207022" y="988284"/>
              <a:ext cx="159479" cy="308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0959" fill="norm" stroke="1" extrusionOk="0">
                  <a:moveTo>
                    <a:pt x="20293" y="1454"/>
                  </a:moveTo>
                  <a:cubicBezTo>
                    <a:pt x="19452" y="878"/>
                    <a:pt x="18610" y="302"/>
                    <a:pt x="17348" y="86"/>
                  </a:cubicBezTo>
                  <a:cubicBezTo>
                    <a:pt x="16086" y="-130"/>
                    <a:pt x="14403" y="14"/>
                    <a:pt x="12018" y="1094"/>
                  </a:cubicBezTo>
                  <a:cubicBezTo>
                    <a:pt x="9634" y="2174"/>
                    <a:pt x="6548" y="4190"/>
                    <a:pt x="4023" y="6494"/>
                  </a:cubicBezTo>
                  <a:cubicBezTo>
                    <a:pt x="1499" y="8798"/>
                    <a:pt x="-465" y="11390"/>
                    <a:pt x="96" y="14054"/>
                  </a:cubicBezTo>
                  <a:cubicBezTo>
                    <a:pt x="657" y="16718"/>
                    <a:pt x="3743" y="19454"/>
                    <a:pt x="7670" y="20462"/>
                  </a:cubicBezTo>
                  <a:cubicBezTo>
                    <a:pt x="11597" y="21470"/>
                    <a:pt x="16366" y="20750"/>
                    <a:pt x="21135" y="20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11620499" y="958849"/>
              <a:ext cx="165651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12000" y="0"/>
                  </a:moveTo>
                  <a:cubicBezTo>
                    <a:pt x="15467" y="2112"/>
                    <a:pt x="18933" y="4224"/>
                    <a:pt x="20267" y="6768"/>
                  </a:cubicBezTo>
                  <a:cubicBezTo>
                    <a:pt x="21600" y="9312"/>
                    <a:pt x="20800" y="12288"/>
                    <a:pt x="17067" y="14832"/>
                  </a:cubicBezTo>
                  <a:cubicBezTo>
                    <a:pt x="13333" y="17376"/>
                    <a:pt x="6667" y="194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1085850" y="1905000"/>
              <a:ext cx="2956015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fill="norm" stroke="1" extrusionOk="0">
                  <a:moveTo>
                    <a:pt x="0" y="21600"/>
                  </a:moveTo>
                  <a:cubicBezTo>
                    <a:pt x="572" y="21067"/>
                    <a:pt x="1144" y="20533"/>
                    <a:pt x="1724" y="19733"/>
                  </a:cubicBezTo>
                  <a:cubicBezTo>
                    <a:pt x="2304" y="18933"/>
                    <a:pt x="2891" y="17867"/>
                    <a:pt x="3471" y="16933"/>
                  </a:cubicBezTo>
                  <a:cubicBezTo>
                    <a:pt x="4051" y="16000"/>
                    <a:pt x="4623" y="15200"/>
                    <a:pt x="5211" y="14400"/>
                  </a:cubicBezTo>
                  <a:cubicBezTo>
                    <a:pt x="5798" y="13600"/>
                    <a:pt x="6401" y="12800"/>
                    <a:pt x="6965" y="12000"/>
                  </a:cubicBezTo>
                  <a:cubicBezTo>
                    <a:pt x="7530" y="11200"/>
                    <a:pt x="8056" y="10400"/>
                    <a:pt x="8604" y="9733"/>
                  </a:cubicBezTo>
                  <a:cubicBezTo>
                    <a:pt x="9153" y="9067"/>
                    <a:pt x="9725" y="8533"/>
                    <a:pt x="10328" y="7867"/>
                  </a:cubicBezTo>
                  <a:cubicBezTo>
                    <a:pt x="10931" y="7200"/>
                    <a:pt x="11565" y="6400"/>
                    <a:pt x="12192" y="5733"/>
                  </a:cubicBezTo>
                  <a:cubicBezTo>
                    <a:pt x="12818" y="5067"/>
                    <a:pt x="13436" y="4533"/>
                    <a:pt x="14039" y="4133"/>
                  </a:cubicBezTo>
                  <a:cubicBezTo>
                    <a:pt x="14642" y="3733"/>
                    <a:pt x="15230" y="3467"/>
                    <a:pt x="15794" y="3200"/>
                  </a:cubicBezTo>
                  <a:cubicBezTo>
                    <a:pt x="16358" y="2933"/>
                    <a:pt x="16900" y="2667"/>
                    <a:pt x="17472" y="2400"/>
                  </a:cubicBezTo>
                  <a:cubicBezTo>
                    <a:pt x="18044" y="2133"/>
                    <a:pt x="18647" y="1867"/>
                    <a:pt x="19219" y="1467"/>
                  </a:cubicBezTo>
                  <a:cubicBezTo>
                    <a:pt x="19791" y="1067"/>
                    <a:pt x="20332" y="533"/>
                    <a:pt x="20695" y="267"/>
                  </a:cubicBezTo>
                  <a:cubicBezTo>
                    <a:pt x="21059" y="0"/>
                    <a:pt x="21244" y="0"/>
                    <a:pt x="21376" y="0"/>
                  </a:cubicBezTo>
                  <a:cubicBezTo>
                    <a:pt x="21507" y="0"/>
                    <a:pt x="21585" y="0"/>
                    <a:pt x="21592" y="267"/>
                  </a:cubicBezTo>
                  <a:cubicBezTo>
                    <a:pt x="21600" y="533"/>
                    <a:pt x="21538" y="1067"/>
                    <a:pt x="21476" y="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1187450" y="1962150"/>
              <a:ext cx="2736850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" y="20829"/>
                    <a:pt x="1136" y="20057"/>
                    <a:pt x="1771" y="19543"/>
                  </a:cubicBezTo>
                  <a:cubicBezTo>
                    <a:pt x="2406" y="19029"/>
                    <a:pt x="3107" y="18771"/>
                    <a:pt x="3809" y="18129"/>
                  </a:cubicBezTo>
                  <a:cubicBezTo>
                    <a:pt x="4510" y="17486"/>
                    <a:pt x="5212" y="16457"/>
                    <a:pt x="5864" y="15557"/>
                  </a:cubicBezTo>
                  <a:cubicBezTo>
                    <a:pt x="6515" y="14657"/>
                    <a:pt x="7116" y="13886"/>
                    <a:pt x="7768" y="13114"/>
                  </a:cubicBezTo>
                  <a:cubicBezTo>
                    <a:pt x="8419" y="12343"/>
                    <a:pt x="9121" y="11571"/>
                    <a:pt x="9723" y="10929"/>
                  </a:cubicBezTo>
                  <a:cubicBezTo>
                    <a:pt x="10324" y="10286"/>
                    <a:pt x="10825" y="9771"/>
                    <a:pt x="11443" y="9129"/>
                  </a:cubicBezTo>
                  <a:cubicBezTo>
                    <a:pt x="12061" y="8486"/>
                    <a:pt x="12796" y="7714"/>
                    <a:pt x="13531" y="6814"/>
                  </a:cubicBezTo>
                  <a:cubicBezTo>
                    <a:pt x="14266" y="5914"/>
                    <a:pt x="15001" y="4886"/>
                    <a:pt x="15686" y="3986"/>
                  </a:cubicBezTo>
                  <a:cubicBezTo>
                    <a:pt x="16371" y="3086"/>
                    <a:pt x="17006" y="2314"/>
                    <a:pt x="17674" y="1543"/>
                  </a:cubicBezTo>
                  <a:cubicBezTo>
                    <a:pt x="18342" y="771"/>
                    <a:pt x="19044" y="0"/>
                    <a:pt x="19704" y="0"/>
                  </a:cubicBezTo>
                  <a:cubicBezTo>
                    <a:pt x="20364" y="0"/>
                    <a:pt x="20982" y="771"/>
                    <a:pt x="21600" y="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5810249" y="2005382"/>
              <a:ext cx="5932642" cy="19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0" fill="norm" stroke="1" extrusionOk="0">
                  <a:moveTo>
                    <a:pt x="0" y="21590"/>
                  </a:moveTo>
                  <a:cubicBezTo>
                    <a:pt x="208" y="21566"/>
                    <a:pt x="416" y="21542"/>
                    <a:pt x="628" y="21495"/>
                  </a:cubicBezTo>
                  <a:cubicBezTo>
                    <a:pt x="840" y="21447"/>
                    <a:pt x="1055" y="21376"/>
                    <a:pt x="1283" y="21292"/>
                  </a:cubicBezTo>
                  <a:cubicBezTo>
                    <a:pt x="1510" y="21209"/>
                    <a:pt x="1749" y="21114"/>
                    <a:pt x="1957" y="20995"/>
                  </a:cubicBezTo>
                  <a:cubicBezTo>
                    <a:pt x="2165" y="20876"/>
                    <a:pt x="2342" y="20733"/>
                    <a:pt x="2550" y="20578"/>
                  </a:cubicBezTo>
                  <a:cubicBezTo>
                    <a:pt x="2758" y="20423"/>
                    <a:pt x="2997" y="20256"/>
                    <a:pt x="3224" y="20054"/>
                  </a:cubicBezTo>
                  <a:cubicBezTo>
                    <a:pt x="3451" y="19852"/>
                    <a:pt x="3667" y="19613"/>
                    <a:pt x="3894" y="19328"/>
                  </a:cubicBezTo>
                  <a:cubicBezTo>
                    <a:pt x="4121" y="19042"/>
                    <a:pt x="4360" y="18708"/>
                    <a:pt x="4572" y="18339"/>
                  </a:cubicBezTo>
                  <a:cubicBezTo>
                    <a:pt x="4784" y="17970"/>
                    <a:pt x="4969" y="17565"/>
                    <a:pt x="5169" y="17137"/>
                  </a:cubicBezTo>
                  <a:cubicBezTo>
                    <a:pt x="5369" y="16708"/>
                    <a:pt x="5585" y="16255"/>
                    <a:pt x="5804" y="15743"/>
                  </a:cubicBezTo>
                  <a:cubicBezTo>
                    <a:pt x="6024" y="15231"/>
                    <a:pt x="6247" y="14660"/>
                    <a:pt x="6428" y="14184"/>
                  </a:cubicBezTo>
                  <a:cubicBezTo>
                    <a:pt x="6609" y="13707"/>
                    <a:pt x="6748" y="13326"/>
                    <a:pt x="6910" y="12802"/>
                  </a:cubicBezTo>
                  <a:cubicBezTo>
                    <a:pt x="7072" y="12278"/>
                    <a:pt x="7256" y="11612"/>
                    <a:pt x="7422" y="10897"/>
                  </a:cubicBezTo>
                  <a:cubicBezTo>
                    <a:pt x="7588" y="10183"/>
                    <a:pt x="7734" y="9421"/>
                    <a:pt x="7857" y="8694"/>
                  </a:cubicBezTo>
                  <a:cubicBezTo>
                    <a:pt x="7981" y="7968"/>
                    <a:pt x="8081" y="7277"/>
                    <a:pt x="8177" y="6670"/>
                  </a:cubicBezTo>
                  <a:cubicBezTo>
                    <a:pt x="8273" y="6063"/>
                    <a:pt x="8366" y="5539"/>
                    <a:pt x="8474" y="4991"/>
                  </a:cubicBezTo>
                  <a:cubicBezTo>
                    <a:pt x="8581" y="4443"/>
                    <a:pt x="8705" y="3872"/>
                    <a:pt x="8832" y="3348"/>
                  </a:cubicBezTo>
                  <a:cubicBezTo>
                    <a:pt x="8959" y="2824"/>
                    <a:pt x="9090" y="2348"/>
                    <a:pt x="9255" y="1895"/>
                  </a:cubicBezTo>
                  <a:cubicBezTo>
                    <a:pt x="9421" y="1443"/>
                    <a:pt x="9621" y="1014"/>
                    <a:pt x="9826" y="716"/>
                  </a:cubicBezTo>
                  <a:cubicBezTo>
                    <a:pt x="10030" y="419"/>
                    <a:pt x="10238" y="252"/>
                    <a:pt x="10469" y="145"/>
                  </a:cubicBezTo>
                  <a:cubicBezTo>
                    <a:pt x="10700" y="38"/>
                    <a:pt x="10954" y="-10"/>
                    <a:pt x="11185" y="2"/>
                  </a:cubicBezTo>
                  <a:cubicBezTo>
                    <a:pt x="11416" y="14"/>
                    <a:pt x="11624" y="85"/>
                    <a:pt x="11828" y="192"/>
                  </a:cubicBezTo>
                  <a:cubicBezTo>
                    <a:pt x="12033" y="300"/>
                    <a:pt x="12233" y="442"/>
                    <a:pt x="12441" y="621"/>
                  </a:cubicBezTo>
                  <a:cubicBezTo>
                    <a:pt x="12649" y="800"/>
                    <a:pt x="12864" y="1014"/>
                    <a:pt x="13069" y="1264"/>
                  </a:cubicBezTo>
                  <a:cubicBezTo>
                    <a:pt x="13273" y="1514"/>
                    <a:pt x="13465" y="1800"/>
                    <a:pt x="13643" y="2121"/>
                  </a:cubicBezTo>
                  <a:cubicBezTo>
                    <a:pt x="13820" y="2443"/>
                    <a:pt x="13981" y="2800"/>
                    <a:pt x="14162" y="3336"/>
                  </a:cubicBezTo>
                  <a:cubicBezTo>
                    <a:pt x="14344" y="3872"/>
                    <a:pt x="14544" y="4586"/>
                    <a:pt x="14721" y="5205"/>
                  </a:cubicBezTo>
                  <a:cubicBezTo>
                    <a:pt x="14898" y="5825"/>
                    <a:pt x="15052" y="6349"/>
                    <a:pt x="15187" y="6861"/>
                  </a:cubicBezTo>
                  <a:cubicBezTo>
                    <a:pt x="15322" y="7373"/>
                    <a:pt x="15437" y="7873"/>
                    <a:pt x="15561" y="8432"/>
                  </a:cubicBezTo>
                  <a:cubicBezTo>
                    <a:pt x="15684" y="8992"/>
                    <a:pt x="15815" y="9611"/>
                    <a:pt x="15950" y="10242"/>
                  </a:cubicBezTo>
                  <a:cubicBezTo>
                    <a:pt x="16084" y="10873"/>
                    <a:pt x="16223" y="11516"/>
                    <a:pt x="16350" y="12076"/>
                  </a:cubicBezTo>
                  <a:cubicBezTo>
                    <a:pt x="16477" y="12636"/>
                    <a:pt x="16593" y="13112"/>
                    <a:pt x="16732" y="13564"/>
                  </a:cubicBezTo>
                  <a:cubicBezTo>
                    <a:pt x="16870" y="14017"/>
                    <a:pt x="17032" y="14446"/>
                    <a:pt x="17225" y="14910"/>
                  </a:cubicBezTo>
                  <a:cubicBezTo>
                    <a:pt x="17417" y="15374"/>
                    <a:pt x="17641" y="15874"/>
                    <a:pt x="17856" y="16267"/>
                  </a:cubicBezTo>
                  <a:cubicBezTo>
                    <a:pt x="18072" y="16660"/>
                    <a:pt x="18280" y="16946"/>
                    <a:pt x="18476" y="17184"/>
                  </a:cubicBezTo>
                  <a:cubicBezTo>
                    <a:pt x="18673" y="17422"/>
                    <a:pt x="18858" y="17613"/>
                    <a:pt x="19089" y="17803"/>
                  </a:cubicBezTo>
                  <a:cubicBezTo>
                    <a:pt x="19320" y="17994"/>
                    <a:pt x="19597" y="18184"/>
                    <a:pt x="19867" y="18339"/>
                  </a:cubicBezTo>
                  <a:cubicBezTo>
                    <a:pt x="20136" y="18494"/>
                    <a:pt x="20398" y="18613"/>
                    <a:pt x="20645" y="18685"/>
                  </a:cubicBezTo>
                  <a:cubicBezTo>
                    <a:pt x="20891" y="18756"/>
                    <a:pt x="21122" y="18780"/>
                    <a:pt x="21257" y="18792"/>
                  </a:cubicBezTo>
                  <a:cubicBezTo>
                    <a:pt x="21392" y="18804"/>
                    <a:pt x="21431" y="18804"/>
                    <a:pt x="21477" y="18851"/>
                  </a:cubicBezTo>
                  <a:cubicBezTo>
                    <a:pt x="21523" y="18899"/>
                    <a:pt x="21577" y="18994"/>
                    <a:pt x="21588" y="19113"/>
                  </a:cubicBezTo>
                  <a:cubicBezTo>
                    <a:pt x="21600" y="19232"/>
                    <a:pt x="21569" y="19375"/>
                    <a:pt x="21538" y="19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8947150" y="2127250"/>
              <a:ext cx="1905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8997950" y="2489200"/>
              <a:ext cx="12700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8978900" y="2844800"/>
              <a:ext cx="31750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143"/>
                    <a:pt x="8640" y="10286"/>
                    <a:pt x="12240" y="13886"/>
                  </a:cubicBezTo>
                  <a:cubicBezTo>
                    <a:pt x="15840" y="17486"/>
                    <a:pt x="1872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8991600" y="3251199"/>
              <a:ext cx="19050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9045293" y="3625850"/>
              <a:ext cx="9808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486"/>
                    <a:pt x="-1585" y="10971"/>
                    <a:pt x="575" y="14571"/>
                  </a:cubicBezTo>
                  <a:cubicBezTo>
                    <a:pt x="2735" y="18171"/>
                    <a:pt x="11375" y="19886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9080500" y="3949700"/>
              <a:ext cx="6350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982133" y="1895681"/>
              <a:ext cx="3218181" cy="25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94" fill="norm" stroke="1" extrusionOk="0">
                  <a:moveTo>
                    <a:pt x="1923" y="18838"/>
                  </a:moveTo>
                  <a:cubicBezTo>
                    <a:pt x="2078" y="18307"/>
                    <a:pt x="2234" y="17776"/>
                    <a:pt x="2552" y="17245"/>
                  </a:cubicBezTo>
                  <a:cubicBezTo>
                    <a:pt x="2870" y="16714"/>
                    <a:pt x="3350" y="16183"/>
                    <a:pt x="3824" y="15651"/>
                  </a:cubicBezTo>
                  <a:cubicBezTo>
                    <a:pt x="4297" y="15120"/>
                    <a:pt x="4764" y="14589"/>
                    <a:pt x="5287" y="14146"/>
                  </a:cubicBezTo>
                  <a:cubicBezTo>
                    <a:pt x="5810" y="13704"/>
                    <a:pt x="6390" y="13350"/>
                    <a:pt x="6955" y="12907"/>
                  </a:cubicBezTo>
                  <a:cubicBezTo>
                    <a:pt x="7520" y="12464"/>
                    <a:pt x="8072" y="11933"/>
                    <a:pt x="8623" y="11491"/>
                  </a:cubicBezTo>
                  <a:cubicBezTo>
                    <a:pt x="9174" y="11048"/>
                    <a:pt x="9726" y="10694"/>
                    <a:pt x="10270" y="10251"/>
                  </a:cubicBezTo>
                  <a:cubicBezTo>
                    <a:pt x="10814" y="9809"/>
                    <a:pt x="11351" y="9278"/>
                    <a:pt x="11874" y="8924"/>
                  </a:cubicBezTo>
                  <a:cubicBezTo>
                    <a:pt x="12397" y="8569"/>
                    <a:pt x="12906" y="8392"/>
                    <a:pt x="13443" y="8127"/>
                  </a:cubicBezTo>
                  <a:cubicBezTo>
                    <a:pt x="13981" y="7861"/>
                    <a:pt x="14546" y="7507"/>
                    <a:pt x="15083" y="7153"/>
                  </a:cubicBezTo>
                  <a:cubicBezTo>
                    <a:pt x="15620" y="6799"/>
                    <a:pt x="16129" y="6445"/>
                    <a:pt x="16603" y="6091"/>
                  </a:cubicBezTo>
                  <a:cubicBezTo>
                    <a:pt x="17076" y="5737"/>
                    <a:pt x="17515" y="5383"/>
                    <a:pt x="17776" y="5205"/>
                  </a:cubicBezTo>
                  <a:cubicBezTo>
                    <a:pt x="18038" y="5028"/>
                    <a:pt x="18123" y="5028"/>
                    <a:pt x="18221" y="4851"/>
                  </a:cubicBezTo>
                  <a:cubicBezTo>
                    <a:pt x="18320" y="4674"/>
                    <a:pt x="18434" y="4320"/>
                    <a:pt x="18448" y="4055"/>
                  </a:cubicBezTo>
                  <a:cubicBezTo>
                    <a:pt x="18462" y="3789"/>
                    <a:pt x="18377" y="3612"/>
                    <a:pt x="18052" y="3435"/>
                  </a:cubicBezTo>
                  <a:cubicBezTo>
                    <a:pt x="17727" y="3258"/>
                    <a:pt x="17161" y="3081"/>
                    <a:pt x="16568" y="2992"/>
                  </a:cubicBezTo>
                  <a:cubicBezTo>
                    <a:pt x="15974" y="2904"/>
                    <a:pt x="15352" y="2904"/>
                    <a:pt x="14786" y="2904"/>
                  </a:cubicBezTo>
                  <a:cubicBezTo>
                    <a:pt x="14221" y="2904"/>
                    <a:pt x="13712" y="2904"/>
                    <a:pt x="13189" y="3081"/>
                  </a:cubicBezTo>
                  <a:cubicBezTo>
                    <a:pt x="12666" y="3258"/>
                    <a:pt x="12129" y="3612"/>
                    <a:pt x="11570" y="4143"/>
                  </a:cubicBezTo>
                  <a:cubicBezTo>
                    <a:pt x="11012" y="4674"/>
                    <a:pt x="10432" y="5383"/>
                    <a:pt x="9909" y="6091"/>
                  </a:cubicBezTo>
                  <a:cubicBezTo>
                    <a:pt x="9386" y="6799"/>
                    <a:pt x="8920" y="7507"/>
                    <a:pt x="8439" y="8215"/>
                  </a:cubicBezTo>
                  <a:cubicBezTo>
                    <a:pt x="7959" y="8924"/>
                    <a:pt x="7464" y="9632"/>
                    <a:pt x="6976" y="10428"/>
                  </a:cubicBezTo>
                  <a:cubicBezTo>
                    <a:pt x="6488" y="11225"/>
                    <a:pt x="6008" y="12110"/>
                    <a:pt x="5485" y="13084"/>
                  </a:cubicBezTo>
                  <a:cubicBezTo>
                    <a:pt x="4962" y="14058"/>
                    <a:pt x="4396" y="15120"/>
                    <a:pt x="3838" y="16094"/>
                  </a:cubicBezTo>
                  <a:cubicBezTo>
                    <a:pt x="3280" y="17068"/>
                    <a:pt x="2728" y="17953"/>
                    <a:pt x="2198" y="18838"/>
                  </a:cubicBezTo>
                  <a:cubicBezTo>
                    <a:pt x="1668" y="19724"/>
                    <a:pt x="1159" y="20609"/>
                    <a:pt x="820" y="21051"/>
                  </a:cubicBezTo>
                  <a:cubicBezTo>
                    <a:pt x="481" y="21494"/>
                    <a:pt x="311" y="21494"/>
                    <a:pt x="191" y="21494"/>
                  </a:cubicBezTo>
                  <a:cubicBezTo>
                    <a:pt x="71" y="21494"/>
                    <a:pt x="0" y="21494"/>
                    <a:pt x="0" y="21494"/>
                  </a:cubicBezTo>
                  <a:cubicBezTo>
                    <a:pt x="0" y="21494"/>
                    <a:pt x="71" y="21494"/>
                    <a:pt x="375" y="21228"/>
                  </a:cubicBezTo>
                  <a:cubicBezTo>
                    <a:pt x="679" y="20963"/>
                    <a:pt x="1216" y="20432"/>
                    <a:pt x="1732" y="19812"/>
                  </a:cubicBezTo>
                  <a:cubicBezTo>
                    <a:pt x="2248" y="19192"/>
                    <a:pt x="2742" y="18484"/>
                    <a:pt x="3280" y="17687"/>
                  </a:cubicBezTo>
                  <a:cubicBezTo>
                    <a:pt x="3817" y="16891"/>
                    <a:pt x="4396" y="16005"/>
                    <a:pt x="4955" y="15209"/>
                  </a:cubicBezTo>
                  <a:cubicBezTo>
                    <a:pt x="5513" y="14412"/>
                    <a:pt x="6050" y="13704"/>
                    <a:pt x="6587" y="12996"/>
                  </a:cubicBezTo>
                  <a:cubicBezTo>
                    <a:pt x="7125" y="12287"/>
                    <a:pt x="7662" y="11579"/>
                    <a:pt x="8199" y="11048"/>
                  </a:cubicBezTo>
                  <a:cubicBezTo>
                    <a:pt x="8736" y="10517"/>
                    <a:pt x="9273" y="10163"/>
                    <a:pt x="9810" y="9809"/>
                  </a:cubicBezTo>
                  <a:cubicBezTo>
                    <a:pt x="10348" y="9455"/>
                    <a:pt x="10885" y="9101"/>
                    <a:pt x="11429" y="8746"/>
                  </a:cubicBezTo>
                  <a:cubicBezTo>
                    <a:pt x="11973" y="8392"/>
                    <a:pt x="12525" y="8038"/>
                    <a:pt x="13041" y="7773"/>
                  </a:cubicBezTo>
                  <a:cubicBezTo>
                    <a:pt x="13557" y="7507"/>
                    <a:pt x="14037" y="7330"/>
                    <a:pt x="14518" y="7242"/>
                  </a:cubicBezTo>
                  <a:cubicBezTo>
                    <a:pt x="14998" y="7153"/>
                    <a:pt x="15479" y="7153"/>
                    <a:pt x="16009" y="7064"/>
                  </a:cubicBezTo>
                  <a:cubicBezTo>
                    <a:pt x="16539" y="6976"/>
                    <a:pt x="17119" y="6799"/>
                    <a:pt x="17705" y="6710"/>
                  </a:cubicBezTo>
                  <a:cubicBezTo>
                    <a:pt x="18292" y="6622"/>
                    <a:pt x="18886" y="6622"/>
                    <a:pt x="19465" y="6533"/>
                  </a:cubicBezTo>
                  <a:cubicBezTo>
                    <a:pt x="20045" y="6445"/>
                    <a:pt x="20610" y="6268"/>
                    <a:pt x="20999" y="6091"/>
                  </a:cubicBezTo>
                  <a:cubicBezTo>
                    <a:pt x="21388" y="5914"/>
                    <a:pt x="21600" y="5737"/>
                    <a:pt x="21437" y="5560"/>
                  </a:cubicBezTo>
                  <a:cubicBezTo>
                    <a:pt x="21275" y="5383"/>
                    <a:pt x="20738" y="5205"/>
                    <a:pt x="20208" y="5117"/>
                  </a:cubicBezTo>
                  <a:cubicBezTo>
                    <a:pt x="19677" y="5028"/>
                    <a:pt x="19154" y="5028"/>
                    <a:pt x="18582" y="5028"/>
                  </a:cubicBezTo>
                  <a:cubicBezTo>
                    <a:pt x="18009" y="5028"/>
                    <a:pt x="17387" y="5028"/>
                    <a:pt x="16794" y="5028"/>
                  </a:cubicBezTo>
                  <a:cubicBezTo>
                    <a:pt x="16200" y="5028"/>
                    <a:pt x="15635" y="5028"/>
                    <a:pt x="15048" y="5205"/>
                  </a:cubicBezTo>
                  <a:cubicBezTo>
                    <a:pt x="14461" y="5383"/>
                    <a:pt x="13853" y="5737"/>
                    <a:pt x="13302" y="6002"/>
                  </a:cubicBezTo>
                  <a:cubicBezTo>
                    <a:pt x="12751" y="6268"/>
                    <a:pt x="12256" y="6445"/>
                    <a:pt x="11754" y="6710"/>
                  </a:cubicBezTo>
                  <a:cubicBezTo>
                    <a:pt x="11252" y="6976"/>
                    <a:pt x="10743" y="7330"/>
                    <a:pt x="10185" y="7684"/>
                  </a:cubicBezTo>
                  <a:cubicBezTo>
                    <a:pt x="9627" y="8038"/>
                    <a:pt x="9019" y="8392"/>
                    <a:pt x="8439" y="8835"/>
                  </a:cubicBezTo>
                  <a:cubicBezTo>
                    <a:pt x="7860" y="9278"/>
                    <a:pt x="7308" y="9809"/>
                    <a:pt x="6771" y="10428"/>
                  </a:cubicBezTo>
                  <a:cubicBezTo>
                    <a:pt x="6234" y="11048"/>
                    <a:pt x="5711" y="11756"/>
                    <a:pt x="5400" y="12199"/>
                  </a:cubicBezTo>
                  <a:cubicBezTo>
                    <a:pt x="5089" y="12642"/>
                    <a:pt x="4990" y="12819"/>
                    <a:pt x="4976" y="12996"/>
                  </a:cubicBezTo>
                  <a:cubicBezTo>
                    <a:pt x="4962" y="13173"/>
                    <a:pt x="5032" y="13350"/>
                    <a:pt x="5329" y="13261"/>
                  </a:cubicBezTo>
                  <a:cubicBezTo>
                    <a:pt x="5626" y="13173"/>
                    <a:pt x="6149" y="12819"/>
                    <a:pt x="6701" y="12199"/>
                  </a:cubicBezTo>
                  <a:cubicBezTo>
                    <a:pt x="7252" y="11579"/>
                    <a:pt x="7831" y="10694"/>
                    <a:pt x="8425" y="9809"/>
                  </a:cubicBezTo>
                  <a:cubicBezTo>
                    <a:pt x="9019" y="8924"/>
                    <a:pt x="9627" y="8038"/>
                    <a:pt x="10164" y="7242"/>
                  </a:cubicBezTo>
                  <a:cubicBezTo>
                    <a:pt x="10701" y="6445"/>
                    <a:pt x="11168" y="5737"/>
                    <a:pt x="11627" y="5117"/>
                  </a:cubicBezTo>
                  <a:cubicBezTo>
                    <a:pt x="12086" y="4497"/>
                    <a:pt x="12539" y="3966"/>
                    <a:pt x="12998" y="3524"/>
                  </a:cubicBezTo>
                  <a:cubicBezTo>
                    <a:pt x="13458" y="3081"/>
                    <a:pt x="13924" y="2727"/>
                    <a:pt x="14391" y="2373"/>
                  </a:cubicBezTo>
                  <a:cubicBezTo>
                    <a:pt x="14857" y="2019"/>
                    <a:pt x="15324" y="1664"/>
                    <a:pt x="15861" y="1310"/>
                  </a:cubicBezTo>
                  <a:cubicBezTo>
                    <a:pt x="16398" y="956"/>
                    <a:pt x="17006" y="602"/>
                    <a:pt x="17599" y="337"/>
                  </a:cubicBezTo>
                  <a:cubicBezTo>
                    <a:pt x="18193" y="71"/>
                    <a:pt x="18773" y="-106"/>
                    <a:pt x="19268" y="71"/>
                  </a:cubicBezTo>
                  <a:cubicBezTo>
                    <a:pt x="19762" y="248"/>
                    <a:pt x="20172" y="779"/>
                    <a:pt x="20370" y="2019"/>
                  </a:cubicBezTo>
                  <a:cubicBezTo>
                    <a:pt x="20568" y="3258"/>
                    <a:pt x="20554" y="5205"/>
                    <a:pt x="20540" y="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11429372" y="1018557"/>
              <a:ext cx="229228" cy="23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371" fill="norm" stroke="1" extrusionOk="0">
                  <a:moveTo>
                    <a:pt x="11251" y="8297"/>
                  </a:moveTo>
                  <a:cubicBezTo>
                    <a:pt x="10859" y="6403"/>
                    <a:pt x="10466" y="4508"/>
                    <a:pt x="9975" y="3087"/>
                  </a:cubicBezTo>
                  <a:cubicBezTo>
                    <a:pt x="9484" y="1666"/>
                    <a:pt x="8895" y="718"/>
                    <a:pt x="8110" y="245"/>
                  </a:cubicBezTo>
                  <a:cubicBezTo>
                    <a:pt x="7324" y="-229"/>
                    <a:pt x="6342" y="-229"/>
                    <a:pt x="4870" y="2234"/>
                  </a:cubicBezTo>
                  <a:cubicBezTo>
                    <a:pt x="3397" y="4697"/>
                    <a:pt x="1433" y="9624"/>
                    <a:pt x="550" y="12560"/>
                  </a:cubicBezTo>
                  <a:cubicBezTo>
                    <a:pt x="-334" y="15497"/>
                    <a:pt x="-138" y="16445"/>
                    <a:pt x="1041" y="17297"/>
                  </a:cubicBezTo>
                  <a:cubicBezTo>
                    <a:pt x="2219" y="18150"/>
                    <a:pt x="4379" y="18908"/>
                    <a:pt x="6342" y="17866"/>
                  </a:cubicBezTo>
                  <a:cubicBezTo>
                    <a:pt x="8306" y="16824"/>
                    <a:pt x="10073" y="13982"/>
                    <a:pt x="11153" y="11708"/>
                  </a:cubicBezTo>
                  <a:cubicBezTo>
                    <a:pt x="12233" y="9434"/>
                    <a:pt x="12626" y="7729"/>
                    <a:pt x="12921" y="7539"/>
                  </a:cubicBezTo>
                  <a:cubicBezTo>
                    <a:pt x="13215" y="7350"/>
                    <a:pt x="13411" y="8676"/>
                    <a:pt x="14786" y="11234"/>
                  </a:cubicBezTo>
                  <a:cubicBezTo>
                    <a:pt x="16161" y="13792"/>
                    <a:pt x="18713" y="17582"/>
                    <a:pt x="21266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85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14181" y="408516"/>
              <a:ext cx="4063736" cy="340314"/>
            </a:xfrm>
            <a:prstGeom prst="rect">
              <a:avLst/>
            </a:prstGeom>
            <a:effectLst/>
          </p:spPr>
        </p:pic>
        <p:sp>
          <p:nvSpPr>
            <p:cNvPr id="2857" name="Line"/>
            <p:cNvSpPr/>
            <p:nvPr/>
          </p:nvSpPr>
          <p:spPr>
            <a:xfrm>
              <a:off x="869950" y="3200400"/>
              <a:ext cx="5080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800"/>
                    <a:pt x="3600" y="9600"/>
                    <a:pt x="4950" y="12988"/>
                  </a:cubicBezTo>
                  <a:cubicBezTo>
                    <a:pt x="6300" y="16376"/>
                    <a:pt x="7200" y="18353"/>
                    <a:pt x="9900" y="19553"/>
                  </a:cubicBezTo>
                  <a:cubicBezTo>
                    <a:pt x="12600" y="20753"/>
                    <a:pt x="17100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1015999" y="3321050"/>
              <a:ext cx="26670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6971"/>
                    <a:pt x="5143" y="12343"/>
                    <a:pt x="8743" y="8743"/>
                  </a:cubicBezTo>
                  <a:cubicBezTo>
                    <a:pt x="12343" y="5143"/>
                    <a:pt x="16971" y="2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1594480" y="3121191"/>
              <a:ext cx="199484" cy="246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311" fill="norm" stroke="1" extrusionOk="0">
                  <a:moveTo>
                    <a:pt x="13962" y="4653"/>
                  </a:moveTo>
                  <a:cubicBezTo>
                    <a:pt x="13517" y="3006"/>
                    <a:pt x="13072" y="1358"/>
                    <a:pt x="12181" y="535"/>
                  </a:cubicBezTo>
                  <a:cubicBezTo>
                    <a:pt x="11290" y="-289"/>
                    <a:pt x="9954" y="-289"/>
                    <a:pt x="7839" y="1450"/>
                  </a:cubicBezTo>
                  <a:cubicBezTo>
                    <a:pt x="5723" y="3189"/>
                    <a:pt x="2828" y="6667"/>
                    <a:pt x="1269" y="9779"/>
                  </a:cubicBezTo>
                  <a:cubicBezTo>
                    <a:pt x="-289" y="12891"/>
                    <a:pt x="-512" y="15636"/>
                    <a:pt x="1158" y="17742"/>
                  </a:cubicBezTo>
                  <a:cubicBezTo>
                    <a:pt x="2828" y="19847"/>
                    <a:pt x="6391" y="21311"/>
                    <a:pt x="9731" y="21311"/>
                  </a:cubicBezTo>
                  <a:cubicBezTo>
                    <a:pt x="13072" y="21311"/>
                    <a:pt x="16189" y="19847"/>
                    <a:pt x="18193" y="17558"/>
                  </a:cubicBezTo>
                  <a:cubicBezTo>
                    <a:pt x="20197" y="15270"/>
                    <a:pt x="21088" y="12158"/>
                    <a:pt x="20977" y="9870"/>
                  </a:cubicBezTo>
                  <a:cubicBezTo>
                    <a:pt x="20865" y="7582"/>
                    <a:pt x="19752" y="6118"/>
                    <a:pt x="18527" y="5386"/>
                  </a:cubicBezTo>
                  <a:cubicBezTo>
                    <a:pt x="17302" y="4653"/>
                    <a:pt x="15966" y="4653"/>
                    <a:pt x="14630" y="4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1714500" y="3009900"/>
              <a:ext cx="31750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04"/>
                    <a:pt x="10080" y="608"/>
                    <a:pt x="6480" y="1977"/>
                  </a:cubicBezTo>
                  <a:cubicBezTo>
                    <a:pt x="2880" y="3346"/>
                    <a:pt x="1440" y="5780"/>
                    <a:pt x="720" y="9228"/>
                  </a:cubicBezTo>
                  <a:cubicBezTo>
                    <a:pt x="0" y="12676"/>
                    <a:pt x="0" y="171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1568450" y="3031280"/>
              <a:ext cx="241300" cy="6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7" fill="norm" stroke="1" extrusionOk="0">
                  <a:moveTo>
                    <a:pt x="0" y="20807"/>
                  </a:moveTo>
                  <a:cubicBezTo>
                    <a:pt x="379" y="17207"/>
                    <a:pt x="758" y="13607"/>
                    <a:pt x="3505" y="9647"/>
                  </a:cubicBezTo>
                  <a:cubicBezTo>
                    <a:pt x="6253" y="5687"/>
                    <a:pt x="11368" y="1367"/>
                    <a:pt x="14779" y="287"/>
                  </a:cubicBezTo>
                  <a:cubicBezTo>
                    <a:pt x="18189" y="-793"/>
                    <a:pt x="19895" y="1367"/>
                    <a:pt x="21600" y="3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1543050" y="3435350"/>
              <a:ext cx="29845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36" y="18000"/>
                    <a:pt x="8272" y="14400"/>
                    <a:pt x="11872" y="10800"/>
                  </a:cubicBezTo>
                  <a:cubicBezTo>
                    <a:pt x="15472" y="7200"/>
                    <a:pt x="1853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1981196" y="3017192"/>
              <a:ext cx="152404" cy="36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390" fill="norm" stroke="1" extrusionOk="0">
                  <a:moveTo>
                    <a:pt x="21017" y="681"/>
                  </a:moveTo>
                  <a:cubicBezTo>
                    <a:pt x="19849" y="313"/>
                    <a:pt x="18682" y="-55"/>
                    <a:pt x="17076" y="6"/>
                  </a:cubicBezTo>
                  <a:cubicBezTo>
                    <a:pt x="15471" y="68"/>
                    <a:pt x="13428" y="559"/>
                    <a:pt x="10801" y="1970"/>
                  </a:cubicBezTo>
                  <a:cubicBezTo>
                    <a:pt x="8174" y="3381"/>
                    <a:pt x="4963" y="5713"/>
                    <a:pt x="2774" y="8290"/>
                  </a:cubicBezTo>
                  <a:cubicBezTo>
                    <a:pt x="585" y="10868"/>
                    <a:pt x="-583" y="13690"/>
                    <a:pt x="293" y="15961"/>
                  </a:cubicBezTo>
                  <a:cubicBezTo>
                    <a:pt x="1168" y="18231"/>
                    <a:pt x="4087" y="19950"/>
                    <a:pt x="7736" y="20747"/>
                  </a:cubicBezTo>
                  <a:cubicBezTo>
                    <a:pt x="11385" y="21545"/>
                    <a:pt x="15763" y="21422"/>
                    <a:pt x="20141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2159529" y="3189816"/>
              <a:ext cx="177271" cy="10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0956" fill="norm" stroke="1" extrusionOk="0">
                  <a:moveTo>
                    <a:pt x="11371" y="3527"/>
                  </a:moveTo>
                  <a:cubicBezTo>
                    <a:pt x="10355" y="1763"/>
                    <a:pt x="9338" y="0"/>
                    <a:pt x="7560" y="0"/>
                  </a:cubicBezTo>
                  <a:cubicBezTo>
                    <a:pt x="5781" y="0"/>
                    <a:pt x="3240" y="1763"/>
                    <a:pt x="1715" y="4188"/>
                  </a:cubicBezTo>
                  <a:cubicBezTo>
                    <a:pt x="190" y="6612"/>
                    <a:pt x="-318" y="9698"/>
                    <a:pt x="190" y="13004"/>
                  </a:cubicBezTo>
                  <a:cubicBezTo>
                    <a:pt x="698" y="16310"/>
                    <a:pt x="2223" y="19837"/>
                    <a:pt x="4129" y="20718"/>
                  </a:cubicBezTo>
                  <a:cubicBezTo>
                    <a:pt x="6035" y="21600"/>
                    <a:pt x="8322" y="19837"/>
                    <a:pt x="10736" y="18514"/>
                  </a:cubicBezTo>
                  <a:cubicBezTo>
                    <a:pt x="13150" y="17192"/>
                    <a:pt x="15691" y="16310"/>
                    <a:pt x="17470" y="15208"/>
                  </a:cubicBezTo>
                  <a:cubicBezTo>
                    <a:pt x="19249" y="14106"/>
                    <a:pt x="20266" y="12784"/>
                    <a:pt x="21282" y="1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2362200" y="3035300"/>
              <a:ext cx="156296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600" fill="norm" stroke="1" extrusionOk="0">
                  <a:moveTo>
                    <a:pt x="0" y="0"/>
                  </a:moveTo>
                  <a:cubicBezTo>
                    <a:pt x="6253" y="3214"/>
                    <a:pt x="12505" y="6429"/>
                    <a:pt x="16342" y="9193"/>
                  </a:cubicBezTo>
                  <a:cubicBezTo>
                    <a:pt x="20179" y="11957"/>
                    <a:pt x="21600" y="14271"/>
                    <a:pt x="20747" y="16264"/>
                  </a:cubicBezTo>
                  <a:cubicBezTo>
                    <a:pt x="19895" y="18257"/>
                    <a:pt x="16768" y="19929"/>
                    <a:pt x="136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2216149" y="3225800"/>
              <a:ext cx="952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2870200" y="3194050"/>
              <a:ext cx="1460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2876550" y="3263900"/>
              <a:ext cx="26670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7" y="16320"/>
                    <a:pt x="8914" y="11040"/>
                    <a:pt x="12514" y="7440"/>
                  </a:cubicBezTo>
                  <a:cubicBezTo>
                    <a:pt x="16114" y="3840"/>
                    <a:pt x="18857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3522445" y="3038139"/>
              <a:ext cx="230430" cy="246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0635" fill="norm" stroke="1" extrusionOk="0">
                  <a:moveTo>
                    <a:pt x="13120" y="6136"/>
                  </a:moveTo>
                  <a:cubicBezTo>
                    <a:pt x="13684" y="5428"/>
                    <a:pt x="14247" y="4719"/>
                    <a:pt x="14529" y="3746"/>
                  </a:cubicBezTo>
                  <a:cubicBezTo>
                    <a:pt x="14811" y="2772"/>
                    <a:pt x="14811" y="1533"/>
                    <a:pt x="13778" y="736"/>
                  </a:cubicBezTo>
                  <a:cubicBezTo>
                    <a:pt x="12745" y="-61"/>
                    <a:pt x="10679" y="-415"/>
                    <a:pt x="8049" y="736"/>
                  </a:cubicBezTo>
                  <a:cubicBezTo>
                    <a:pt x="5419" y="1887"/>
                    <a:pt x="2226" y="4542"/>
                    <a:pt x="818" y="7906"/>
                  </a:cubicBezTo>
                  <a:cubicBezTo>
                    <a:pt x="-591" y="11270"/>
                    <a:pt x="-215" y="15342"/>
                    <a:pt x="2226" y="17821"/>
                  </a:cubicBezTo>
                  <a:cubicBezTo>
                    <a:pt x="4668" y="20300"/>
                    <a:pt x="9176" y="21185"/>
                    <a:pt x="12839" y="20300"/>
                  </a:cubicBezTo>
                  <a:cubicBezTo>
                    <a:pt x="16501" y="19415"/>
                    <a:pt x="19319" y="16759"/>
                    <a:pt x="20164" y="13926"/>
                  </a:cubicBezTo>
                  <a:cubicBezTo>
                    <a:pt x="21009" y="11093"/>
                    <a:pt x="19882" y="8083"/>
                    <a:pt x="17910" y="6401"/>
                  </a:cubicBezTo>
                  <a:cubicBezTo>
                    <a:pt x="15938" y="4719"/>
                    <a:pt x="13120" y="4365"/>
                    <a:pt x="10303" y="4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3636032" y="2918554"/>
              <a:ext cx="78719" cy="485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439" fill="norm" stroke="1" extrusionOk="0">
                  <a:moveTo>
                    <a:pt x="21139" y="669"/>
                  </a:moveTo>
                  <a:cubicBezTo>
                    <a:pt x="17160" y="295"/>
                    <a:pt x="13181" y="-79"/>
                    <a:pt x="11192" y="15"/>
                  </a:cubicBezTo>
                  <a:cubicBezTo>
                    <a:pt x="9202" y="108"/>
                    <a:pt x="9202" y="669"/>
                    <a:pt x="9202" y="2866"/>
                  </a:cubicBezTo>
                  <a:cubicBezTo>
                    <a:pt x="9202" y="5064"/>
                    <a:pt x="9202" y="8898"/>
                    <a:pt x="7781" y="12124"/>
                  </a:cubicBezTo>
                  <a:cubicBezTo>
                    <a:pt x="6360" y="15350"/>
                    <a:pt x="3518" y="17968"/>
                    <a:pt x="1813" y="19511"/>
                  </a:cubicBezTo>
                  <a:cubicBezTo>
                    <a:pt x="107" y="21053"/>
                    <a:pt x="-461" y="21521"/>
                    <a:pt x="392" y="21427"/>
                  </a:cubicBezTo>
                  <a:cubicBezTo>
                    <a:pt x="1244" y="21334"/>
                    <a:pt x="3518" y="20679"/>
                    <a:pt x="5792" y="20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3505200" y="2931437"/>
              <a:ext cx="304800" cy="65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20972"/>
                  </a:moveTo>
                  <a:cubicBezTo>
                    <a:pt x="150" y="17597"/>
                    <a:pt x="300" y="14222"/>
                    <a:pt x="1800" y="10510"/>
                  </a:cubicBezTo>
                  <a:cubicBezTo>
                    <a:pt x="3300" y="6797"/>
                    <a:pt x="6150" y="2747"/>
                    <a:pt x="9675" y="1059"/>
                  </a:cubicBezTo>
                  <a:cubicBezTo>
                    <a:pt x="13200" y="-628"/>
                    <a:pt x="17400" y="47"/>
                    <a:pt x="21600" y="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3422650" y="3352800"/>
              <a:ext cx="3937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16" y="19200"/>
                    <a:pt x="7432" y="16800"/>
                    <a:pt x="11032" y="13200"/>
                  </a:cubicBezTo>
                  <a:cubicBezTo>
                    <a:pt x="14632" y="9600"/>
                    <a:pt x="18116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3983281" y="2954501"/>
              <a:ext cx="175969" cy="41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510" fill="norm" stroke="1" extrusionOk="0">
                  <a:moveTo>
                    <a:pt x="21126" y="1219"/>
                  </a:moveTo>
                  <a:cubicBezTo>
                    <a:pt x="19601" y="783"/>
                    <a:pt x="18077" y="346"/>
                    <a:pt x="16679" y="128"/>
                  </a:cubicBezTo>
                  <a:cubicBezTo>
                    <a:pt x="15281" y="-90"/>
                    <a:pt x="14011" y="-90"/>
                    <a:pt x="12232" y="619"/>
                  </a:cubicBezTo>
                  <a:cubicBezTo>
                    <a:pt x="10453" y="1328"/>
                    <a:pt x="8166" y="2746"/>
                    <a:pt x="5752" y="5092"/>
                  </a:cubicBezTo>
                  <a:cubicBezTo>
                    <a:pt x="3338" y="7437"/>
                    <a:pt x="797" y="10710"/>
                    <a:pt x="161" y="13274"/>
                  </a:cubicBezTo>
                  <a:cubicBezTo>
                    <a:pt x="-474" y="15837"/>
                    <a:pt x="797" y="17692"/>
                    <a:pt x="3465" y="18946"/>
                  </a:cubicBezTo>
                  <a:cubicBezTo>
                    <a:pt x="6133" y="20201"/>
                    <a:pt x="10199" y="20855"/>
                    <a:pt x="14265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4184650" y="3181350"/>
              <a:ext cx="22225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6" y="18000"/>
                    <a:pt x="411" y="14400"/>
                    <a:pt x="1749" y="11880"/>
                  </a:cubicBezTo>
                  <a:cubicBezTo>
                    <a:pt x="3086" y="9360"/>
                    <a:pt x="5554" y="7920"/>
                    <a:pt x="9051" y="6120"/>
                  </a:cubicBezTo>
                  <a:cubicBezTo>
                    <a:pt x="12549" y="4320"/>
                    <a:pt x="17074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4431050" y="3097668"/>
              <a:ext cx="255251" cy="14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456" fill="norm" stroke="1" extrusionOk="0">
                  <a:moveTo>
                    <a:pt x="11258" y="3867"/>
                  </a:moveTo>
                  <a:cubicBezTo>
                    <a:pt x="10196" y="2016"/>
                    <a:pt x="9134" y="165"/>
                    <a:pt x="7806" y="10"/>
                  </a:cubicBezTo>
                  <a:cubicBezTo>
                    <a:pt x="6478" y="-144"/>
                    <a:pt x="4884" y="1399"/>
                    <a:pt x="3557" y="3559"/>
                  </a:cubicBezTo>
                  <a:cubicBezTo>
                    <a:pt x="2229" y="5719"/>
                    <a:pt x="1166" y="8496"/>
                    <a:pt x="547" y="10965"/>
                  </a:cubicBezTo>
                  <a:cubicBezTo>
                    <a:pt x="-73" y="13433"/>
                    <a:pt x="-250" y="15593"/>
                    <a:pt x="458" y="17136"/>
                  </a:cubicBezTo>
                  <a:cubicBezTo>
                    <a:pt x="1166" y="18679"/>
                    <a:pt x="2760" y="19605"/>
                    <a:pt x="3999" y="19759"/>
                  </a:cubicBezTo>
                  <a:cubicBezTo>
                    <a:pt x="5239" y="19913"/>
                    <a:pt x="6124" y="19296"/>
                    <a:pt x="7452" y="17599"/>
                  </a:cubicBezTo>
                  <a:cubicBezTo>
                    <a:pt x="8780" y="15902"/>
                    <a:pt x="10550" y="13125"/>
                    <a:pt x="11612" y="12662"/>
                  </a:cubicBezTo>
                  <a:cubicBezTo>
                    <a:pt x="12675" y="12199"/>
                    <a:pt x="13029" y="14050"/>
                    <a:pt x="14091" y="15902"/>
                  </a:cubicBezTo>
                  <a:cubicBezTo>
                    <a:pt x="15153" y="17753"/>
                    <a:pt x="16924" y="19605"/>
                    <a:pt x="18252" y="20530"/>
                  </a:cubicBezTo>
                  <a:cubicBezTo>
                    <a:pt x="19580" y="21456"/>
                    <a:pt x="20465" y="21456"/>
                    <a:pt x="2135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4768850" y="2984500"/>
              <a:ext cx="96932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7" h="21600" fill="norm" stroke="1" extrusionOk="0">
                  <a:moveTo>
                    <a:pt x="2645" y="0"/>
                  </a:moveTo>
                  <a:cubicBezTo>
                    <a:pt x="9698" y="3038"/>
                    <a:pt x="16751" y="6075"/>
                    <a:pt x="19176" y="8944"/>
                  </a:cubicBezTo>
                  <a:cubicBezTo>
                    <a:pt x="21600" y="11812"/>
                    <a:pt x="19396" y="14512"/>
                    <a:pt x="15429" y="16594"/>
                  </a:cubicBezTo>
                  <a:cubicBezTo>
                    <a:pt x="11461" y="18675"/>
                    <a:pt x="5731" y="201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0" y="3868091"/>
              <a:ext cx="4108450" cy="386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0" y="21548"/>
                  </a:moveTo>
                  <a:cubicBezTo>
                    <a:pt x="300" y="20840"/>
                    <a:pt x="601" y="20132"/>
                    <a:pt x="963" y="19305"/>
                  </a:cubicBezTo>
                  <a:cubicBezTo>
                    <a:pt x="1324" y="18479"/>
                    <a:pt x="1747" y="17535"/>
                    <a:pt x="2187" y="16709"/>
                  </a:cubicBezTo>
                  <a:cubicBezTo>
                    <a:pt x="2626" y="15882"/>
                    <a:pt x="3083" y="15174"/>
                    <a:pt x="3489" y="14584"/>
                  </a:cubicBezTo>
                  <a:cubicBezTo>
                    <a:pt x="3895" y="13994"/>
                    <a:pt x="4251" y="13522"/>
                    <a:pt x="4635" y="12991"/>
                  </a:cubicBezTo>
                  <a:cubicBezTo>
                    <a:pt x="5019" y="12459"/>
                    <a:pt x="5431" y="11869"/>
                    <a:pt x="5865" y="11220"/>
                  </a:cubicBezTo>
                  <a:cubicBezTo>
                    <a:pt x="6299" y="10571"/>
                    <a:pt x="6755" y="9863"/>
                    <a:pt x="7155" y="9391"/>
                  </a:cubicBezTo>
                  <a:cubicBezTo>
                    <a:pt x="7556" y="8918"/>
                    <a:pt x="7901" y="8682"/>
                    <a:pt x="8240" y="8446"/>
                  </a:cubicBezTo>
                  <a:cubicBezTo>
                    <a:pt x="8580" y="8210"/>
                    <a:pt x="8914" y="7974"/>
                    <a:pt x="9248" y="7679"/>
                  </a:cubicBezTo>
                  <a:cubicBezTo>
                    <a:pt x="9581" y="7384"/>
                    <a:pt x="9915" y="7030"/>
                    <a:pt x="10249" y="6735"/>
                  </a:cubicBezTo>
                  <a:cubicBezTo>
                    <a:pt x="10583" y="6440"/>
                    <a:pt x="10917" y="6204"/>
                    <a:pt x="11256" y="5968"/>
                  </a:cubicBezTo>
                  <a:cubicBezTo>
                    <a:pt x="11596" y="5732"/>
                    <a:pt x="11941" y="5496"/>
                    <a:pt x="12274" y="5318"/>
                  </a:cubicBezTo>
                  <a:cubicBezTo>
                    <a:pt x="12608" y="5141"/>
                    <a:pt x="12931" y="5023"/>
                    <a:pt x="13259" y="4846"/>
                  </a:cubicBezTo>
                  <a:cubicBezTo>
                    <a:pt x="13588" y="4669"/>
                    <a:pt x="13921" y="4433"/>
                    <a:pt x="14255" y="4138"/>
                  </a:cubicBezTo>
                  <a:cubicBezTo>
                    <a:pt x="14589" y="3843"/>
                    <a:pt x="14923" y="3489"/>
                    <a:pt x="15340" y="3135"/>
                  </a:cubicBezTo>
                  <a:cubicBezTo>
                    <a:pt x="15758" y="2781"/>
                    <a:pt x="16258" y="2427"/>
                    <a:pt x="16737" y="2073"/>
                  </a:cubicBezTo>
                  <a:cubicBezTo>
                    <a:pt x="17215" y="1718"/>
                    <a:pt x="17672" y="1364"/>
                    <a:pt x="18106" y="1128"/>
                  </a:cubicBezTo>
                  <a:cubicBezTo>
                    <a:pt x="18540" y="892"/>
                    <a:pt x="18951" y="774"/>
                    <a:pt x="19402" y="538"/>
                  </a:cubicBezTo>
                  <a:cubicBezTo>
                    <a:pt x="19853" y="302"/>
                    <a:pt x="20343" y="-52"/>
                    <a:pt x="20715" y="7"/>
                  </a:cubicBezTo>
                  <a:cubicBezTo>
                    <a:pt x="21088" y="66"/>
                    <a:pt x="21344" y="538"/>
                    <a:pt x="21600" y="1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196850" y="4471924"/>
              <a:ext cx="187095" cy="577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06" fill="norm" stroke="1" extrusionOk="0">
                  <a:moveTo>
                    <a:pt x="8640" y="5146"/>
                  </a:moveTo>
                  <a:cubicBezTo>
                    <a:pt x="7680" y="5382"/>
                    <a:pt x="6720" y="5619"/>
                    <a:pt x="6240" y="6171"/>
                  </a:cubicBezTo>
                  <a:cubicBezTo>
                    <a:pt x="5760" y="6723"/>
                    <a:pt x="5760" y="7590"/>
                    <a:pt x="6120" y="8969"/>
                  </a:cubicBezTo>
                  <a:cubicBezTo>
                    <a:pt x="6480" y="10349"/>
                    <a:pt x="7200" y="12241"/>
                    <a:pt x="8280" y="14251"/>
                  </a:cubicBezTo>
                  <a:cubicBezTo>
                    <a:pt x="9360" y="16261"/>
                    <a:pt x="10800" y="18390"/>
                    <a:pt x="11880" y="19690"/>
                  </a:cubicBezTo>
                  <a:cubicBezTo>
                    <a:pt x="12960" y="20991"/>
                    <a:pt x="13680" y="21464"/>
                    <a:pt x="13920" y="21504"/>
                  </a:cubicBezTo>
                  <a:cubicBezTo>
                    <a:pt x="14160" y="21543"/>
                    <a:pt x="13920" y="21149"/>
                    <a:pt x="12840" y="19769"/>
                  </a:cubicBezTo>
                  <a:cubicBezTo>
                    <a:pt x="11760" y="18390"/>
                    <a:pt x="9840" y="16025"/>
                    <a:pt x="8280" y="13620"/>
                  </a:cubicBezTo>
                  <a:cubicBezTo>
                    <a:pt x="6720" y="11216"/>
                    <a:pt x="5520" y="8772"/>
                    <a:pt x="5400" y="6644"/>
                  </a:cubicBezTo>
                  <a:cubicBezTo>
                    <a:pt x="5280" y="4515"/>
                    <a:pt x="6240" y="2702"/>
                    <a:pt x="7200" y="1638"/>
                  </a:cubicBezTo>
                  <a:cubicBezTo>
                    <a:pt x="8160" y="574"/>
                    <a:pt x="9120" y="258"/>
                    <a:pt x="10200" y="101"/>
                  </a:cubicBezTo>
                  <a:cubicBezTo>
                    <a:pt x="11280" y="-57"/>
                    <a:pt x="12480" y="-57"/>
                    <a:pt x="13920" y="298"/>
                  </a:cubicBezTo>
                  <a:cubicBezTo>
                    <a:pt x="15360" y="652"/>
                    <a:pt x="17040" y="1362"/>
                    <a:pt x="18600" y="2466"/>
                  </a:cubicBezTo>
                  <a:cubicBezTo>
                    <a:pt x="20160" y="3569"/>
                    <a:pt x="21600" y="5067"/>
                    <a:pt x="21120" y="6289"/>
                  </a:cubicBezTo>
                  <a:cubicBezTo>
                    <a:pt x="20640" y="7511"/>
                    <a:pt x="18240" y="8457"/>
                    <a:pt x="15000" y="9206"/>
                  </a:cubicBezTo>
                  <a:cubicBezTo>
                    <a:pt x="11760" y="9955"/>
                    <a:pt x="7680" y="10507"/>
                    <a:pt x="5040" y="10901"/>
                  </a:cubicBezTo>
                  <a:cubicBezTo>
                    <a:pt x="2400" y="11295"/>
                    <a:pt x="1200" y="11531"/>
                    <a:pt x="0" y="11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349250" y="4711700"/>
              <a:ext cx="260350" cy="26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8100"/>
                  </a:moveTo>
                  <a:cubicBezTo>
                    <a:pt x="0" y="7256"/>
                    <a:pt x="0" y="6412"/>
                    <a:pt x="790" y="5991"/>
                  </a:cubicBezTo>
                  <a:cubicBezTo>
                    <a:pt x="1580" y="5569"/>
                    <a:pt x="3161" y="5569"/>
                    <a:pt x="5268" y="6412"/>
                  </a:cubicBezTo>
                  <a:cubicBezTo>
                    <a:pt x="7376" y="7256"/>
                    <a:pt x="10010" y="8944"/>
                    <a:pt x="11502" y="11222"/>
                  </a:cubicBezTo>
                  <a:cubicBezTo>
                    <a:pt x="12995" y="13500"/>
                    <a:pt x="13346" y="16369"/>
                    <a:pt x="13259" y="18141"/>
                  </a:cubicBezTo>
                  <a:cubicBezTo>
                    <a:pt x="13171" y="19912"/>
                    <a:pt x="12644" y="20588"/>
                    <a:pt x="11941" y="21009"/>
                  </a:cubicBezTo>
                  <a:cubicBezTo>
                    <a:pt x="11239" y="21431"/>
                    <a:pt x="10361" y="21600"/>
                    <a:pt x="9659" y="21178"/>
                  </a:cubicBezTo>
                  <a:cubicBezTo>
                    <a:pt x="8956" y="20756"/>
                    <a:pt x="8429" y="19744"/>
                    <a:pt x="8429" y="17803"/>
                  </a:cubicBezTo>
                  <a:cubicBezTo>
                    <a:pt x="8429" y="15862"/>
                    <a:pt x="8956" y="12994"/>
                    <a:pt x="10712" y="9956"/>
                  </a:cubicBezTo>
                  <a:cubicBezTo>
                    <a:pt x="12468" y="6919"/>
                    <a:pt x="15454" y="3712"/>
                    <a:pt x="17473" y="2025"/>
                  </a:cubicBezTo>
                  <a:cubicBezTo>
                    <a:pt x="19493" y="337"/>
                    <a:pt x="20546" y="1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744739" y="4463568"/>
              <a:ext cx="195062" cy="46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22" fill="norm" stroke="1" extrusionOk="0">
                  <a:moveTo>
                    <a:pt x="19108" y="898"/>
                  </a:moveTo>
                  <a:cubicBezTo>
                    <a:pt x="18419" y="509"/>
                    <a:pt x="17729" y="120"/>
                    <a:pt x="16810" y="22"/>
                  </a:cubicBezTo>
                  <a:cubicBezTo>
                    <a:pt x="15891" y="-75"/>
                    <a:pt x="14742" y="120"/>
                    <a:pt x="12789" y="1190"/>
                  </a:cubicBezTo>
                  <a:cubicBezTo>
                    <a:pt x="10836" y="2260"/>
                    <a:pt x="8078" y="4206"/>
                    <a:pt x="5665" y="6590"/>
                  </a:cubicBezTo>
                  <a:cubicBezTo>
                    <a:pt x="3253" y="8974"/>
                    <a:pt x="1185" y="11795"/>
                    <a:pt x="380" y="13984"/>
                  </a:cubicBezTo>
                  <a:cubicBezTo>
                    <a:pt x="-424" y="16174"/>
                    <a:pt x="36" y="17730"/>
                    <a:pt x="1874" y="18898"/>
                  </a:cubicBezTo>
                  <a:cubicBezTo>
                    <a:pt x="3712" y="20066"/>
                    <a:pt x="6929" y="20844"/>
                    <a:pt x="10376" y="21184"/>
                  </a:cubicBezTo>
                  <a:cubicBezTo>
                    <a:pt x="13823" y="21525"/>
                    <a:pt x="17499" y="21428"/>
                    <a:pt x="21176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1117600" y="4470399"/>
              <a:ext cx="31750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3546"/>
                    <a:pt x="5760" y="7093"/>
                    <a:pt x="7920" y="10424"/>
                  </a:cubicBezTo>
                  <a:cubicBezTo>
                    <a:pt x="10080" y="13755"/>
                    <a:pt x="11520" y="16872"/>
                    <a:pt x="13680" y="18699"/>
                  </a:cubicBezTo>
                  <a:cubicBezTo>
                    <a:pt x="15840" y="20525"/>
                    <a:pt x="18720" y="210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1320800" y="4458758"/>
              <a:ext cx="457200" cy="32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0" y="5400"/>
                  </a:moveTo>
                  <a:cubicBezTo>
                    <a:pt x="3100" y="4138"/>
                    <a:pt x="6200" y="2875"/>
                    <a:pt x="8550" y="1964"/>
                  </a:cubicBezTo>
                  <a:cubicBezTo>
                    <a:pt x="10900" y="1052"/>
                    <a:pt x="12500" y="491"/>
                    <a:pt x="13750" y="211"/>
                  </a:cubicBezTo>
                  <a:cubicBezTo>
                    <a:pt x="15000" y="-70"/>
                    <a:pt x="15900" y="-70"/>
                    <a:pt x="16100" y="211"/>
                  </a:cubicBezTo>
                  <a:cubicBezTo>
                    <a:pt x="16300" y="491"/>
                    <a:pt x="15800" y="1052"/>
                    <a:pt x="14150" y="2875"/>
                  </a:cubicBezTo>
                  <a:cubicBezTo>
                    <a:pt x="12500" y="4699"/>
                    <a:pt x="9700" y="7785"/>
                    <a:pt x="7400" y="10379"/>
                  </a:cubicBezTo>
                  <a:cubicBezTo>
                    <a:pt x="5100" y="12974"/>
                    <a:pt x="3300" y="15078"/>
                    <a:pt x="2250" y="16411"/>
                  </a:cubicBezTo>
                  <a:cubicBezTo>
                    <a:pt x="1200" y="17743"/>
                    <a:pt x="900" y="18304"/>
                    <a:pt x="650" y="18935"/>
                  </a:cubicBezTo>
                  <a:cubicBezTo>
                    <a:pt x="400" y="19566"/>
                    <a:pt x="200" y="20268"/>
                    <a:pt x="350" y="20759"/>
                  </a:cubicBezTo>
                  <a:cubicBezTo>
                    <a:pt x="500" y="21249"/>
                    <a:pt x="1000" y="21530"/>
                    <a:pt x="2350" y="21320"/>
                  </a:cubicBezTo>
                  <a:cubicBezTo>
                    <a:pt x="3700" y="21109"/>
                    <a:pt x="5900" y="20408"/>
                    <a:pt x="8250" y="19636"/>
                  </a:cubicBezTo>
                  <a:cubicBezTo>
                    <a:pt x="10600" y="18865"/>
                    <a:pt x="13100" y="18024"/>
                    <a:pt x="15350" y="17462"/>
                  </a:cubicBezTo>
                  <a:cubicBezTo>
                    <a:pt x="17600" y="16901"/>
                    <a:pt x="19600" y="16621"/>
                    <a:pt x="21600" y="16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1904999" y="4273550"/>
              <a:ext cx="114301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00" y="1846"/>
                    <a:pt x="5600" y="3692"/>
                    <a:pt x="7800" y="5815"/>
                  </a:cubicBezTo>
                  <a:cubicBezTo>
                    <a:pt x="10000" y="7938"/>
                    <a:pt x="11600" y="10338"/>
                    <a:pt x="13200" y="12831"/>
                  </a:cubicBezTo>
                  <a:cubicBezTo>
                    <a:pt x="14800" y="15323"/>
                    <a:pt x="16400" y="17908"/>
                    <a:pt x="17800" y="19385"/>
                  </a:cubicBezTo>
                  <a:cubicBezTo>
                    <a:pt x="19200" y="20862"/>
                    <a:pt x="20400" y="212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2425699" y="4324350"/>
              <a:ext cx="445711" cy="418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53" fill="norm" stroke="1" extrusionOk="0">
                  <a:moveTo>
                    <a:pt x="0" y="0"/>
                  </a:moveTo>
                  <a:cubicBezTo>
                    <a:pt x="307" y="545"/>
                    <a:pt x="614" y="1091"/>
                    <a:pt x="1638" y="1527"/>
                  </a:cubicBezTo>
                  <a:cubicBezTo>
                    <a:pt x="2662" y="1964"/>
                    <a:pt x="4402" y="2291"/>
                    <a:pt x="7012" y="2836"/>
                  </a:cubicBezTo>
                  <a:cubicBezTo>
                    <a:pt x="9623" y="3382"/>
                    <a:pt x="13103" y="4145"/>
                    <a:pt x="15611" y="4964"/>
                  </a:cubicBezTo>
                  <a:cubicBezTo>
                    <a:pt x="18119" y="5782"/>
                    <a:pt x="19655" y="6655"/>
                    <a:pt x="20525" y="7364"/>
                  </a:cubicBezTo>
                  <a:cubicBezTo>
                    <a:pt x="21395" y="8073"/>
                    <a:pt x="21600" y="8618"/>
                    <a:pt x="21549" y="9109"/>
                  </a:cubicBezTo>
                  <a:cubicBezTo>
                    <a:pt x="21498" y="9600"/>
                    <a:pt x="21191" y="10036"/>
                    <a:pt x="20218" y="10909"/>
                  </a:cubicBezTo>
                  <a:cubicBezTo>
                    <a:pt x="19245" y="11782"/>
                    <a:pt x="17608" y="13091"/>
                    <a:pt x="15816" y="14345"/>
                  </a:cubicBezTo>
                  <a:cubicBezTo>
                    <a:pt x="14025" y="15600"/>
                    <a:pt x="12080" y="16800"/>
                    <a:pt x="10493" y="17782"/>
                  </a:cubicBezTo>
                  <a:cubicBezTo>
                    <a:pt x="8906" y="18764"/>
                    <a:pt x="7678" y="19527"/>
                    <a:pt x="6910" y="20127"/>
                  </a:cubicBezTo>
                  <a:cubicBezTo>
                    <a:pt x="6142" y="20727"/>
                    <a:pt x="5835" y="21164"/>
                    <a:pt x="6040" y="21382"/>
                  </a:cubicBezTo>
                  <a:cubicBezTo>
                    <a:pt x="6245" y="21600"/>
                    <a:pt x="6961" y="21600"/>
                    <a:pt x="7524" y="21436"/>
                  </a:cubicBezTo>
                  <a:cubicBezTo>
                    <a:pt x="8087" y="21273"/>
                    <a:pt x="8497" y="20945"/>
                    <a:pt x="8906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3030275" y="4422685"/>
              <a:ext cx="366976" cy="186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80" fill="norm" stroke="1" extrusionOk="0">
                  <a:moveTo>
                    <a:pt x="11094" y="1831"/>
                  </a:moveTo>
                  <a:cubicBezTo>
                    <a:pt x="9729" y="860"/>
                    <a:pt x="8363" y="-111"/>
                    <a:pt x="7122" y="10"/>
                  </a:cubicBezTo>
                  <a:cubicBezTo>
                    <a:pt x="5881" y="132"/>
                    <a:pt x="4763" y="1345"/>
                    <a:pt x="3584" y="4015"/>
                  </a:cubicBezTo>
                  <a:cubicBezTo>
                    <a:pt x="2405" y="6685"/>
                    <a:pt x="1163" y="10810"/>
                    <a:pt x="543" y="13601"/>
                  </a:cubicBezTo>
                  <a:cubicBezTo>
                    <a:pt x="-78" y="16392"/>
                    <a:pt x="-78" y="17849"/>
                    <a:pt x="108" y="19062"/>
                  </a:cubicBezTo>
                  <a:cubicBezTo>
                    <a:pt x="294" y="20276"/>
                    <a:pt x="667" y="21246"/>
                    <a:pt x="1722" y="21368"/>
                  </a:cubicBezTo>
                  <a:cubicBezTo>
                    <a:pt x="2777" y="21489"/>
                    <a:pt x="4515" y="20761"/>
                    <a:pt x="6005" y="18819"/>
                  </a:cubicBezTo>
                  <a:cubicBezTo>
                    <a:pt x="7494" y="16878"/>
                    <a:pt x="8736" y="13723"/>
                    <a:pt x="9667" y="11296"/>
                  </a:cubicBezTo>
                  <a:cubicBezTo>
                    <a:pt x="10598" y="8869"/>
                    <a:pt x="11219" y="7170"/>
                    <a:pt x="11591" y="6927"/>
                  </a:cubicBezTo>
                  <a:cubicBezTo>
                    <a:pt x="11963" y="6685"/>
                    <a:pt x="12088" y="7898"/>
                    <a:pt x="13329" y="9597"/>
                  </a:cubicBezTo>
                  <a:cubicBezTo>
                    <a:pt x="14570" y="11296"/>
                    <a:pt x="16929" y="13480"/>
                    <a:pt x="18481" y="14693"/>
                  </a:cubicBezTo>
                  <a:cubicBezTo>
                    <a:pt x="20032" y="15907"/>
                    <a:pt x="20777" y="16150"/>
                    <a:pt x="21522" y="16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3384550" y="4286250"/>
              <a:ext cx="159856" cy="47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3411" y="0"/>
                  </a:moveTo>
                  <a:cubicBezTo>
                    <a:pt x="7958" y="1056"/>
                    <a:pt x="12505" y="2112"/>
                    <a:pt x="15916" y="4032"/>
                  </a:cubicBezTo>
                  <a:cubicBezTo>
                    <a:pt x="19326" y="5952"/>
                    <a:pt x="21600" y="8736"/>
                    <a:pt x="21458" y="11136"/>
                  </a:cubicBezTo>
                  <a:cubicBezTo>
                    <a:pt x="21316" y="13536"/>
                    <a:pt x="18758" y="15552"/>
                    <a:pt x="14779" y="17232"/>
                  </a:cubicBezTo>
                  <a:cubicBezTo>
                    <a:pt x="10800" y="18912"/>
                    <a:pt x="5400" y="202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393700" y="5581650"/>
              <a:ext cx="292100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13" y="16000"/>
                    <a:pt x="7826" y="10400"/>
                    <a:pt x="11426" y="6800"/>
                  </a:cubicBezTo>
                  <a:cubicBezTo>
                    <a:pt x="15026" y="3200"/>
                    <a:pt x="18313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425450" y="5734050"/>
              <a:ext cx="215900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47" y="17673"/>
                    <a:pt x="8894" y="13745"/>
                    <a:pt x="12494" y="10145"/>
                  </a:cubicBezTo>
                  <a:cubicBezTo>
                    <a:pt x="16094" y="6545"/>
                    <a:pt x="18847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908961" y="5299997"/>
              <a:ext cx="123245" cy="55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440" fill="norm" stroke="1" extrusionOk="0">
                  <a:moveTo>
                    <a:pt x="5158" y="6518"/>
                  </a:moveTo>
                  <a:cubicBezTo>
                    <a:pt x="5158" y="8249"/>
                    <a:pt x="5158" y="9980"/>
                    <a:pt x="5158" y="12330"/>
                  </a:cubicBezTo>
                  <a:cubicBezTo>
                    <a:pt x="5158" y="14680"/>
                    <a:pt x="5158" y="17648"/>
                    <a:pt x="5158" y="19338"/>
                  </a:cubicBezTo>
                  <a:cubicBezTo>
                    <a:pt x="5158" y="21028"/>
                    <a:pt x="5158" y="21440"/>
                    <a:pt x="4804" y="21440"/>
                  </a:cubicBezTo>
                  <a:cubicBezTo>
                    <a:pt x="4450" y="21440"/>
                    <a:pt x="3742" y="21028"/>
                    <a:pt x="2857" y="19503"/>
                  </a:cubicBezTo>
                  <a:cubicBezTo>
                    <a:pt x="1972" y="17977"/>
                    <a:pt x="909" y="15339"/>
                    <a:pt x="378" y="12536"/>
                  </a:cubicBezTo>
                  <a:cubicBezTo>
                    <a:pt x="-153" y="9733"/>
                    <a:pt x="-153" y="6765"/>
                    <a:pt x="555" y="4622"/>
                  </a:cubicBezTo>
                  <a:cubicBezTo>
                    <a:pt x="1263" y="2478"/>
                    <a:pt x="2680" y="1159"/>
                    <a:pt x="4273" y="500"/>
                  </a:cubicBezTo>
                  <a:cubicBezTo>
                    <a:pt x="5867" y="-160"/>
                    <a:pt x="7637" y="-160"/>
                    <a:pt x="10647" y="458"/>
                  </a:cubicBezTo>
                  <a:cubicBezTo>
                    <a:pt x="13657" y="1077"/>
                    <a:pt x="17906" y="2313"/>
                    <a:pt x="19677" y="3550"/>
                  </a:cubicBezTo>
                  <a:cubicBezTo>
                    <a:pt x="21447" y="4787"/>
                    <a:pt x="20739" y="6023"/>
                    <a:pt x="17375" y="7219"/>
                  </a:cubicBezTo>
                  <a:cubicBezTo>
                    <a:pt x="14011" y="8414"/>
                    <a:pt x="7991" y="9568"/>
                    <a:pt x="1972" y="10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1022350" y="5543550"/>
              <a:ext cx="120650" cy="22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34"/>
                  </a:moveTo>
                  <a:cubicBezTo>
                    <a:pt x="3789" y="6056"/>
                    <a:pt x="7579" y="8479"/>
                    <a:pt x="9663" y="11204"/>
                  </a:cubicBezTo>
                  <a:cubicBezTo>
                    <a:pt x="11747" y="13929"/>
                    <a:pt x="12126" y="16957"/>
                    <a:pt x="11558" y="18875"/>
                  </a:cubicBezTo>
                  <a:cubicBezTo>
                    <a:pt x="10989" y="20793"/>
                    <a:pt x="9474" y="21600"/>
                    <a:pt x="7958" y="21600"/>
                  </a:cubicBezTo>
                  <a:cubicBezTo>
                    <a:pt x="6442" y="21600"/>
                    <a:pt x="4926" y="20793"/>
                    <a:pt x="4168" y="18673"/>
                  </a:cubicBezTo>
                  <a:cubicBezTo>
                    <a:pt x="3411" y="16553"/>
                    <a:pt x="3411" y="13121"/>
                    <a:pt x="6442" y="9791"/>
                  </a:cubicBezTo>
                  <a:cubicBezTo>
                    <a:pt x="9474" y="6460"/>
                    <a:pt x="15537" y="32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1217103" y="5422408"/>
              <a:ext cx="122747" cy="351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341" fill="norm" stroke="1" extrusionOk="0">
                  <a:moveTo>
                    <a:pt x="19797" y="1187"/>
                  </a:moveTo>
                  <a:cubicBezTo>
                    <a:pt x="18717" y="672"/>
                    <a:pt x="17637" y="158"/>
                    <a:pt x="16197" y="30"/>
                  </a:cubicBezTo>
                  <a:cubicBezTo>
                    <a:pt x="14757" y="-99"/>
                    <a:pt x="12957" y="158"/>
                    <a:pt x="10437" y="1380"/>
                  </a:cubicBezTo>
                  <a:cubicBezTo>
                    <a:pt x="7917" y="2601"/>
                    <a:pt x="4677" y="4787"/>
                    <a:pt x="2517" y="7487"/>
                  </a:cubicBezTo>
                  <a:cubicBezTo>
                    <a:pt x="357" y="10187"/>
                    <a:pt x="-723" y="13401"/>
                    <a:pt x="537" y="15844"/>
                  </a:cubicBezTo>
                  <a:cubicBezTo>
                    <a:pt x="1797" y="18287"/>
                    <a:pt x="5397" y="19958"/>
                    <a:pt x="9177" y="20730"/>
                  </a:cubicBezTo>
                  <a:cubicBezTo>
                    <a:pt x="12957" y="21501"/>
                    <a:pt x="16917" y="21372"/>
                    <a:pt x="20877" y="21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1356783" y="5423908"/>
              <a:ext cx="317544" cy="29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04" fill="norm" stroke="1" extrusionOk="0">
                  <a:moveTo>
                    <a:pt x="1430" y="7280"/>
                  </a:moveTo>
                  <a:cubicBezTo>
                    <a:pt x="715" y="6514"/>
                    <a:pt x="0" y="5748"/>
                    <a:pt x="0" y="5212"/>
                  </a:cubicBezTo>
                  <a:cubicBezTo>
                    <a:pt x="0" y="4676"/>
                    <a:pt x="715" y="4370"/>
                    <a:pt x="2789" y="3757"/>
                  </a:cubicBezTo>
                  <a:cubicBezTo>
                    <a:pt x="4864" y="3144"/>
                    <a:pt x="8297" y="2225"/>
                    <a:pt x="11301" y="1536"/>
                  </a:cubicBezTo>
                  <a:cubicBezTo>
                    <a:pt x="14305" y="846"/>
                    <a:pt x="16879" y="387"/>
                    <a:pt x="18525" y="157"/>
                  </a:cubicBezTo>
                  <a:cubicBezTo>
                    <a:pt x="20170" y="-73"/>
                    <a:pt x="20885" y="-73"/>
                    <a:pt x="21242" y="310"/>
                  </a:cubicBezTo>
                  <a:cubicBezTo>
                    <a:pt x="21600" y="693"/>
                    <a:pt x="21600" y="1459"/>
                    <a:pt x="20599" y="2838"/>
                  </a:cubicBezTo>
                  <a:cubicBezTo>
                    <a:pt x="19597" y="4216"/>
                    <a:pt x="17595" y="6208"/>
                    <a:pt x="14734" y="8736"/>
                  </a:cubicBezTo>
                  <a:cubicBezTo>
                    <a:pt x="11873" y="11263"/>
                    <a:pt x="8154" y="14327"/>
                    <a:pt x="6008" y="16165"/>
                  </a:cubicBezTo>
                  <a:cubicBezTo>
                    <a:pt x="3862" y="18004"/>
                    <a:pt x="3290" y="18616"/>
                    <a:pt x="2718" y="19153"/>
                  </a:cubicBezTo>
                  <a:cubicBezTo>
                    <a:pt x="2146" y="19689"/>
                    <a:pt x="1574" y="20148"/>
                    <a:pt x="1645" y="20608"/>
                  </a:cubicBezTo>
                  <a:cubicBezTo>
                    <a:pt x="1717" y="21067"/>
                    <a:pt x="2432" y="21527"/>
                    <a:pt x="4077" y="21374"/>
                  </a:cubicBezTo>
                  <a:cubicBezTo>
                    <a:pt x="5722" y="21221"/>
                    <a:pt x="8297" y="20455"/>
                    <a:pt x="11158" y="19765"/>
                  </a:cubicBezTo>
                  <a:cubicBezTo>
                    <a:pt x="14019" y="19076"/>
                    <a:pt x="17166" y="18463"/>
                    <a:pt x="20313" y="17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1816100" y="5403850"/>
              <a:ext cx="271915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600" fill="norm" stroke="1" extrusionOk="0">
                  <a:moveTo>
                    <a:pt x="0" y="0"/>
                  </a:moveTo>
                  <a:cubicBezTo>
                    <a:pt x="3822" y="2753"/>
                    <a:pt x="7643" y="5506"/>
                    <a:pt x="10717" y="7518"/>
                  </a:cubicBezTo>
                  <a:cubicBezTo>
                    <a:pt x="13791" y="9529"/>
                    <a:pt x="16117" y="10800"/>
                    <a:pt x="17695" y="11753"/>
                  </a:cubicBezTo>
                  <a:cubicBezTo>
                    <a:pt x="19274" y="12706"/>
                    <a:pt x="20105" y="13341"/>
                    <a:pt x="20686" y="14188"/>
                  </a:cubicBezTo>
                  <a:cubicBezTo>
                    <a:pt x="21268" y="15035"/>
                    <a:pt x="21600" y="16094"/>
                    <a:pt x="21102" y="16835"/>
                  </a:cubicBezTo>
                  <a:cubicBezTo>
                    <a:pt x="20603" y="17576"/>
                    <a:pt x="19274" y="18000"/>
                    <a:pt x="18277" y="18741"/>
                  </a:cubicBezTo>
                  <a:cubicBezTo>
                    <a:pt x="17280" y="19482"/>
                    <a:pt x="16615" y="20541"/>
                    <a:pt x="159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1828799" y="5584645"/>
              <a:ext cx="262468" cy="18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19858" y="3980"/>
                  </a:moveTo>
                  <a:cubicBezTo>
                    <a:pt x="20729" y="2300"/>
                    <a:pt x="21600" y="620"/>
                    <a:pt x="21600" y="140"/>
                  </a:cubicBezTo>
                  <a:cubicBezTo>
                    <a:pt x="21600" y="-340"/>
                    <a:pt x="20729" y="380"/>
                    <a:pt x="18813" y="2780"/>
                  </a:cubicBezTo>
                  <a:cubicBezTo>
                    <a:pt x="16897" y="5180"/>
                    <a:pt x="13935" y="9260"/>
                    <a:pt x="10626" y="12620"/>
                  </a:cubicBezTo>
                  <a:cubicBezTo>
                    <a:pt x="7316" y="15980"/>
                    <a:pt x="3658" y="18620"/>
                    <a:pt x="0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2141504" y="5491686"/>
              <a:ext cx="258797" cy="14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842" fill="norm" stroke="1" extrusionOk="0">
                  <a:moveTo>
                    <a:pt x="13569" y="5709"/>
                  </a:moveTo>
                  <a:cubicBezTo>
                    <a:pt x="12164" y="3241"/>
                    <a:pt x="10759" y="772"/>
                    <a:pt x="9091" y="155"/>
                  </a:cubicBezTo>
                  <a:cubicBezTo>
                    <a:pt x="7422" y="-462"/>
                    <a:pt x="5491" y="772"/>
                    <a:pt x="3910" y="3704"/>
                  </a:cubicBezTo>
                  <a:cubicBezTo>
                    <a:pt x="2330" y="6635"/>
                    <a:pt x="1100" y="11264"/>
                    <a:pt x="486" y="14349"/>
                  </a:cubicBezTo>
                  <a:cubicBezTo>
                    <a:pt x="-129" y="17435"/>
                    <a:pt x="-129" y="18978"/>
                    <a:pt x="310" y="19904"/>
                  </a:cubicBezTo>
                  <a:cubicBezTo>
                    <a:pt x="749" y="20829"/>
                    <a:pt x="1627" y="21138"/>
                    <a:pt x="3032" y="20521"/>
                  </a:cubicBezTo>
                  <a:cubicBezTo>
                    <a:pt x="4437" y="19904"/>
                    <a:pt x="6369" y="18361"/>
                    <a:pt x="7686" y="16972"/>
                  </a:cubicBezTo>
                  <a:cubicBezTo>
                    <a:pt x="9003" y="15584"/>
                    <a:pt x="9705" y="14349"/>
                    <a:pt x="10847" y="13578"/>
                  </a:cubicBezTo>
                  <a:cubicBezTo>
                    <a:pt x="11988" y="12807"/>
                    <a:pt x="13569" y="12498"/>
                    <a:pt x="15412" y="13115"/>
                  </a:cubicBezTo>
                  <a:cubicBezTo>
                    <a:pt x="17256" y="13732"/>
                    <a:pt x="19364" y="15275"/>
                    <a:pt x="21471" y="16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2387600" y="5289550"/>
              <a:ext cx="151999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600" fill="norm" stroke="1" extrusionOk="0">
                  <a:moveTo>
                    <a:pt x="0" y="0"/>
                  </a:moveTo>
                  <a:cubicBezTo>
                    <a:pt x="3211" y="348"/>
                    <a:pt x="6422" y="697"/>
                    <a:pt x="10070" y="1916"/>
                  </a:cubicBezTo>
                  <a:cubicBezTo>
                    <a:pt x="13719" y="3135"/>
                    <a:pt x="17805" y="5226"/>
                    <a:pt x="19703" y="7723"/>
                  </a:cubicBezTo>
                  <a:cubicBezTo>
                    <a:pt x="21600" y="10219"/>
                    <a:pt x="21308" y="13123"/>
                    <a:pt x="19119" y="15503"/>
                  </a:cubicBezTo>
                  <a:cubicBezTo>
                    <a:pt x="16930" y="17884"/>
                    <a:pt x="12843" y="19742"/>
                    <a:pt x="87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2736850" y="5505450"/>
              <a:ext cx="1968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2827451" y="5422900"/>
              <a:ext cx="61800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3741" y="0"/>
                  </a:moveTo>
                  <a:cubicBezTo>
                    <a:pt x="1581" y="3086"/>
                    <a:pt x="-579" y="6171"/>
                    <a:pt x="141" y="9463"/>
                  </a:cubicBezTo>
                  <a:cubicBezTo>
                    <a:pt x="861" y="12754"/>
                    <a:pt x="4461" y="16251"/>
                    <a:pt x="8421" y="18309"/>
                  </a:cubicBezTo>
                  <a:cubicBezTo>
                    <a:pt x="12381" y="20366"/>
                    <a:pt x="16701" y="20983"/>
                    <a:pt x="210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3098800" y="5126566"/>
              <a:ext cx="62175" cy="46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512" fill="norm" stroke="1" extrusionOk="0">
                  <a:moveTo>
                    <a:pt x="8640" y="12804"/>
                  </a:moveTo>
                  <a:cubicBezTo>
                    <a:pt x="7200" y="14465"/>
                    <a:pt x="5760" y="16127"/>
                    <a:pt x="5400" y="17300"/>
                  </a:cubicBezTo>
                  <a:cubicBezTo>
                    <a:pt x="5040" y="18472"/>
                    <a:pt x="5760" y="19157"/>
                    <a:pt x="6840" y="19890"/>
                  </a:cubicBezTo>
                  <a:cubicBezTo>
                    <a:pt x="7920" y="20623"/>
                    <a:pt x="9360" y="21405"/>
                    <a:pt x="10080" y="21502"/>
                  </a:cubicBezTo>
                  <a:cubicBezTo>
                    <a:pt x="10800" y="21600"/>
                    <a:pt x="10800" y="21014"/>
                    <a:pt x="9720" y="18912"/>
                  </a:cubicBezTo>
                  <a:cubicBezTo>
                    <a:pt x="8640" y="16811"/>
                    <a:pt x="6480" y="13195"/>
                    <a:pt x="5760" y="10214"/>
                  </a:cubicBezTo>
                  <a:cubicBezTo>
                    <a:pt x="5040" y="7233"/>
                    <a:pt x="5760" y="4887"/>
                    <a:pt x="6480" y="3421"/>
                  </a:cubicBezTo>
                  <a:cubicBezTo>
                    <a:pt x="7200" y="1955"/>
                    <a:pt x="7920" y="1368"/>
                    <a:pt x="9360" y="880"/>
                  </a:cubicBezTo>
                  <a:cubicBezTo>
                    <a:pt x="10800" y="391"/>
                    <a:pt x="12960" y="0"/>
                    <a:pt x="15120" y="0"/>
                  </a:cubicBezTo>
                  <a:cubicBezTo>
                    <a:pt x="17280" y="0"/>
                    <a:pt x="19440" y="391"/>
                    <a:pt x="20520" y="1466"/>
                  </a:cubicBezTo>
                  <a:cubicBezTo>
                    <a:pt x="21600" y="2541"/>
                    <a:pt x="21600" y="4300"/>
                    <a:pt x="18000" y="6011"/>
                  </a:cubicBezTo>
                  <a:cubicBezTo>
                    <a:pt x="14400" y="7721"/>
                    <a:pt x="7200" y="9383"/>
                    <a:pt x="0" y="11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3168650" y="5318556"/>
              <a:ext cx="120650" cy="204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1608"/>
                  </a:moveTo>
                  <a:cubicBezTo>
                    <a:pt x="1516" y="947"/>
                    <a:pt x="3032" y="286"/>
                    <a:pt x="4737" y="65"/>
                  </a:cubicBezTo>
                  <a:cubicBezTo>
                    <a:pt x="6442" y="-155"/>
                    <a:pt x="8337" y="65"/>
                    <a:pt x="10611" y="2600"/>
                  </a:cubicBezTo>
                  <a:cubicBezTo>
                    <a:pt x="12884" y="5135"/>
                    <a:pt x="15537" y="9984"/>
                    <a:pt x="16863" y="13069"/>
                  </a:cubicBezTo>
                  <a:cubicBezTo>
                    <a:pt x="18189" y="16155"/>
                    <a:pt x="18189" y="17478"/>
                    <a:pt x="17432" y="18690"/>
                  </a:cubicBezTo>
                  <a:cubicBezTo>
                    <a:pt x="16674" y="19902"/>
                    <a:pt x="15158" y="21004"/>
                    <a:pt x="13642" y="21225"/>
                  </a:cubicBezTo>
                  <a:cubicBezTo>
                    <a:pt x="12126" y="21445"/>
                    <a:pt x="10611" y="20784"/>
                    <a:pt x="9853" y="19131"/>
                  </a:cubicBezTo>
                  <a:cubicBezTo>
                    <a:pt x="9095" y="17478"/>
                    <a:pt x="9095" y="14833"/>
                    <a:pt x="11179" y="11637"/>
                  </a:cubicBezTo>
                  <a:cubicBezTo>
                    <a:pt x="13263" y="8441"/>
                    <a:pt x="17432" y="4694"/>
                    <a:pt x="21600" y="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3387854" y="5147405"/>
              <a:ext cx="161797" cy="336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305" fill="norm" stroke="1" extrusionOk="0">
                  <a:moveTo>
                    <a:pt x="16799" y="155"/>
                  </a:moveTo>
                  <a:cubicBezTo>
                    <a:pt x="15432" y="21"/>
                    <a:pt x="14065" y="-113"/>
                    <a:pt x="12697" y="155"/>
                  </a:cubicBezTo>
                  <a:cubicBezTo>
                    <a:pt x="11330" y="424"/>
                    <a:pt x="9963" y="1094"/>
                    <a:pt x="7913" y="3241"/>
                  </a:cubicBezTo>
                  <a:cubicBezTo>
                    <a:pt x="5862" y="5388"/>
                    <a:pt x="3128" y="9010"/>
                    <a:pt x="1487" y="11894"/>
                  </a:cubicBezTo>
                  <a:cubicBezTo>
                    <a:pt x="-153" y="14779"/>
                    <a:pt x="-700" y="16926"/>
                    <a:pt x="1214" y="18468"/>
                  </a:cubicBezTo>
                  <a:cubicBezTo>
                    <a:pt x="3128" y="20011"/>
                    <a:pt x="7503" y="20950"/>
                    <a:pt x="11194" y="21219"/>
                  </a:cubicBezTo>
                  <a:cubicBezTo>
                    <a:pt x="14885" y="21487"/>
                    <a:pt x="17892" y="21085"/>
                    <a:pt x="20900" y="20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3588391" y="5157379"/>
              <a:ext cx="248782" cy="28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02" fill="norm" stroke="1" extrusionOk="0">
                  <a:moveTo>
                    <a:pt x="1565" y="4231"/>
                  </a:moveTo>
                  <a:cubicBezTo>
                    <a:pt x="3725" y="3431"/>
                    <a:pt x="5885" y="2631"/>
                    <a:pt x="8765" y="1911"/>
                  </a:cubicBezTo>
                  <a:cubicBezTo>
                    <a:pt x="11645" y="1191"/>
                    <a:pt x="15245" y="551"/>
                    <a:pt x="17495" y="231"/>
                  </a:cubicBezTo>
                  <a:cubicBezTo>
                    <a:pt x="19745" y="-89"/>
                    <a:pt x="20645" y="-89"/>
                    <a:pt x="21005" y="311"/>
                  </a:cubicBezTo>
                  <a:cubicBezTo>
                    <a:pt x="21365" y="711"/>
                    <a:pt x="21185" y="1511"/>
                    <a:pt x="19295" y="3431"/>
                  </a:cubicBezTo>
                  <a:cubicBezTo>
                    <a:pt x="17405" y="5351"/>
                    <a:pt x="13805" y="8391"/>
                    <a:pt x="10385" y="11191"/>
                  </a:cubicBezTo>
                  <a:cubicBezTo>
                    <a:pt x="6965" y="13991"/>
                    <a:pt x="3725" y="16551"/>
                    <a:pt x="1925" y="18231"/>
                  </a:cubicBezTo>
                  <a:cubicBezTo>
                    <a:pt x="125" y="19911"/>
                    <a:pt x="-235" y="20711"/>
                    <a:pt x="125" y="21111"/>
                  </a:cubicBezTo>
                  <a:cubicBezTo>
                    <a:pt x="485" y="21511"/>
                    <a:pt x="1565" y="21511"/>
                    <a:pt x="4265" y="21031"/>
                  </a:cubicBezTo>
                  <a:cubicBezTo>
                    <a:pt x="6965" y="20551"/>
                    <a:pt x="11285" y="19591"/>
                    <a:pt x="15605" y="18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4028016" y="5149850"/>
              <a:ext cx="277285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48" y="2880"/>
                    <a:pt x="12696" y="5760"/>
                    <a:pt x="9316" y="7920"/>
                  </a:cubicBezTo>
                  <a:cubicBezTo>
                    <a:pt x="5936" y="10080"/>
                    <a:pt x="3627" y="11520"/>
                    <a:pt x="2144" y="12510"/>
                  </a:cubicBezTo>
                  <a:cubicBezTo>
                    <a:pt x="660" y="13500"/>
                    <a:pt x="0" y="14040"/>
                    <a:pt x="0" y="14580"/>
                  </a:cubicBezTo>
                  <a:cubicBezTo>
                    <a:pt x="0" y="15120"/>
                    <a:pt x="660" y="15660"/>
                    <a:pt x="2638" y="16560"/>
                  </a:cubicBezTo>
                  <a:cubicBezTo>
                    <a:pt x="4617" y="17460"/>
                    <a:pt x="7915" y="18720"/>
                    <a:pt x="10058" y="19530"/>
                  </a:cubicBezTo>
                  <a:cubicBezTo>
                    <a:pt x="12202" y="20340"/>
                    <a:pt x="13191" y="20700"/>
                    <a:pt x="13768" y="20970"/>
                  </a:cubicBezTo>
                  <a:cubicBezTo>
                    <a:pt x="14345" y="21240"/>
                    <a:pt x="14510" y="21420"/>
                    <a:pt x="146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4438650" y="5276850"/>
              <a:ext cx="17780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600"/>
                    <a:pt x="7200" y="9600"/>
                    <a:pt x="10800" y="6000"/>
                  </a:cubicBezTo>
                  <a:cubicBezTo>
                    <a:pt x="14400" y="2400"/>
                    <a:pt x="180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4686128" y="5147438"/>
              <a:ext cx="247822" cy="11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68" fill="norm" stroke="1" extrusionOk="0">
                  <a:moveTo>
                    <a:pt x="14173" y="14325"/>
                  </a:moveTo>
                  <a:cubicBezTo>
                    <a:pt x="14355" y="10854"/>
                    <a:pt x="14536" y="7382"/>
                    <a:pt x="13719" y="4875"/>
                  </a:cubicBezTo>
                  <a:cubicBezTo>
                    <a:pt x="12902" y="2368"/>
                    <a:pt x="11087" y="825"/>
                    <a:pt x="9272" y="247"/>
                  </a:cubicBezTo>
                  <a:cubicBezTo>
                    <a:pt x="7457" y="-332"/>
                    <a:pt x="5642" y="54"/>
                    <a:pt x="4099" y="1982"/>
                  </a:cubicBezTo>
                  <a:cubicBezTo>
                    <a:pt x="2556" y="3911"/>
                    <a:pt x="1286" y="7382"/>
                    <a:pt x="560" y="10082"/>
                  </a:cubicBezTo>
                  <a:cubicBezTo>
                    <a:pt x="-166" y="12782"/>
                    <a:pt x="-348" y="14711"/>
                    <a:pt x="1013" y="16061"/>
                  </a:cubicBezTo>
                  <a:cubicBezTo>
                    <a:pt x="2375" y="17411"/>
                    <a:pt x="5279" y="18182"/>
                    <a:pt x="7094" y="17989"/>
                  </a:cubicBezTo>
                  <a:cubicBezTo>
                    <a:pt x="8909" y="17797"/>
                    <a:pt x="9635" y="16639"/>
                    <a:pt x="10452" y="15675"/>
                  </a:cubicBezTo>
                  <a:cubicBezTo>
                    <a:pt x="11269" y="14711"/>
                    <a:pt x="12176" y="13939"/>
                    <a:pt x="12902" y="14518"/>
                  </a:cubicBezTo>
                  <a:cubicBezTo>
                    <a:pt x="13628" y="15097"/>
                    <a:pt x="14173" y="17025"/>
                    <a:pt x="15534" y="18375"/>
                  </a:cubicBezTo>
                  <a:cubicBezTo>
                    <a:pt x="16896" y="19725"/>
                    <a:pt x="19074" y="20497"/>
                    <a:pt x="21252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4978399" y="5003800"/>
              <a:ext cx="107362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9" h="21600" fill="norm" stroke="1" extrusionOk="0">
                  <a:moveTo>
                    <a:pt x="1200" y="0"/>
                  </a:moveTo>
                  <a:cubicBezTo>
                    <a:pt x="8400" y="3125"/>
                    <a:pt x="15600" y="6249"/>
                    <a:pt x="18600" y="9034"/>
                  </a:cubicBezTo>
                  <a:cubicBezTo>
                    <a:pt x="21600" y="11819"/>
                    <a:pt x="20400" y="14264"/>
                    <a:pt x="16600" y="16302"/>
                  </a:cubicBezTo>
                  <a:cubicBezTo>
                    <a:pt x="12800" y="18340"/>
                    <a:pt x="6400" y="199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368300" y="6386104"/>
              <a:ext cx="184150" cy="4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4717" y="13094"/>
                    <a:pt x="9434" y="5581"/>
                    <a:pt x="13034" y="2294"/>
                  </a:cubicBezTo>
                  <a:cubicBezTo>
                    <a:pt x="16634" y="-993"/>
                    <a:pt x="19117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377465" y="6502399"/>
              <a:ext cx="181335" cy="6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807" fill="norm" stroke="1" extrusionOk="0">
                  <a:moveTo>
                    <a:pt x="1883" y="17280"/>
                  </a:moveTo>
                  <a:cubicBezTo>
                    <a:pt x="655" y="19440"/>
                    <a:pt x="-572" y="21600"/>
                    <a:pt x="287" y="20520"/>
                  </a:cubicBezTo>
                  <a:cubicBezTo>
                    <a:pt x="1146" y="19440"/>
                    <a:pt x="4092" y="15120"/>
                    <a:pt x="7896" y="11160"/>
                  </a:cubicBezTo>
                  <a:cubicBezTo>
                    <a:pt x="11701" y="7200"/>
                    <a:pt x="16364" y="3600"/>
                    <a:pt x="210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933450" y="6266320"/>
              <a:ext cx="57150" cy="223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2554"/>
                  </a:moveTo>
                  <a:cubicBezTo>
                    <a:pt x="800" y="1331"/>
                    <a:pt x="1600" y="109"/>
                    <a:pt x="3200" y="7"/>
                  </a:cubicBezTo>
                  <a:cubicBezTo>
                    <a:pt x="4800" y="-95"/>
                    <a:pt x="7200" y="924"/>
                    <a:pt x="8800" y="3879"/>
                  </a:cubicBezTo>
                  <a:cubicBezTo>
                    <a:pt x="10400" y="6833"/>
                    <a:pt x="11200" y="11724"/>
                    <a:pt x="13200" y="14984"/>
                  </a:cubicBezTo>
                  <a:cubicBezTo>
                    <a:pt x="15200" y="18245"/>
                    <a:pt x="18400" y="19875"/>
                    <a:pt x="2160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1060450" y="6311900"/>
              <a:ext cx="2921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4" y="18000"/>
                    <a:pt x="5948" y="14400"/>
                    <a:pt x="9548" y="10800"/>
                  </a:cubicBezTo>
                  <a:cubicBezTo>
                    <a:pt x="13148" y="7200"/>
                    <a:pt x="1737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1551643" y="6202739"/>
              <a:ext cx="158889" cy="17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0694" fill="norm" stroke="1" extrusionOk="0">
                  <a:moveTo>
                    <a:pt x="12999" y="5295"/>
                  </a:moveTo>
                  <a:cubicBezTo>
                    <a:pt x="12445" y="3332"/>
                    <a:pt x="11892" y="1368"/>
                    <a:pt x="10784" y="509"/>
                  </a:cubicBezTo>
                  <a:cubicBezTo>
                    <a:pt x="9676" y="-350"/>
                    <a:pt x="8015" y="-105"/>
                    <a:pt x="6076" y="1123"/>
                  </a:cubicBezTo>
                  <a:cubicBezTo>
                    <a:pt x="4138" y="2350"/>
                    <a:pt x="1922" y="4559"/>
                    <a:pt x="815" y="7750"/>
                  </a:cubicBezTo>
                  <a:cubicBezTo>
                    <a:pt x="-293" y="10941"/>
                    <a:pt x="-293" y="15114"/>
                    <a:pt x="953" y="17691"/>
                  </a:cubicBezTo>
                  <a:cubicBezTo>
                    <a:pt x="2199" y="20268"/>
                    <a:pt x="4692" y="21250"/>
                    <a:pt x="8015" y="20391"/>
                  </a:cubicBezTo>
                  <a:cubicBezTo>
                    <a:pt x="11338" y="19532"/>
                    <a:pt x="15492" y="16832"/>
                    <a:pt x="17984" y="14132"/>
                  </a:cubicBezTo>
                  <a:cubicBezTo>
                    <a:pt x="20476" y="11432"/>
                    <a:pt x="21307" y="8732"/>
                    <a:pt x="20476" y="6400"/>
                  </a:cubicBezTo>
                  <a:cubicBezTo>
                    <a:pt x="19645" y="4068"/>
                    <a:pt x="17153" y="2105"/>
                    <a:pt x="14661" y="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1621366" y="6083042"/>
              <a:ext cx="35984" cy="36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1856"/>
                  </a:moveTo>
                  <a:cubicBezTo>
                    <a:pt x="15247" y="997"/>
                    <a:pt x="8894" y="137"/>
                    <a:pt x="5082" y="15"/>
                  </a:cubicBezTo>
                  <a:cubicBezTo>
                    <a:pt x="1271" y="-108"/>
                    <a:pt x="0" y="506"/>
                    <a:pt x="0" y="2592"/>
                  </a:cubicBezTo>
                  <a:cubicBezTo>
                    <a:pt x="0" y="4678"/>
                    <a:pt x="1271" y="8237"/>
                    <a:pt x="2541" y="11367"/>
                  </a:cubicBezTo>
                  <a:cubicBezTo>
                    <a:pt x="3812" y="14497"/>
                    <a:pt x="5082" y="17197"/>
                    <a:pt x="6353" y="18915"/>
                  </a:cubicBezTo>
                  <a:cubicBezTo>
                    <a:pt x="7624" y="20633"/>
                    <a:pt x="8894" y="21369"/>
                    <a:pt x="9529" y="21431"/>
                  </a:cubicBezTo>
                  <a:cubicBezTo>
                    <a:pt x="10165" y="21492"/>
                    <a:pt x="10165" y="20878"/>
                    <a:pt x="10165" y="20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1481251" y="6110816"/>
              <a:ext cx="239600" cy="6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985" y="21600"/>
                  </a:moveTo>
                  <a:cubicBezTo>
                    <a:pt x="416" y="18900"/>
                    <a:pt x="-152" y="16200"/>
                    <a:pt x="37" y="13500"/>
                  </a:cubicBezTo>
                  <a:cubicBezTo>
                    <a:pt x="227" y="10800"/>
                    <a:pt x="1174" y="8100"/>
                    <a:pt x="3637" y="5400"/>
                  </a:cubicBezTo>
                  <a:cubicBezTo>
                    <a:pt x="6101" y="2700"/>
                    <a:pt x="10080" y="0"/>
                    <a:pt x="13301" y="0"/>
                  </a:cubicBezTo>
                  <a:cubicBezTo>
                    <a:pt x="16522" y="0"/>
                    <a:pt x="18985" y="2700"/>
                    <a:pt x="21448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1485900" y="6457950"/>
              <a:ext cx="228600" cy="6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fill="norm" stroke="1" extrusionOk="0">
                  <a:moveTo>
                    <a:pt x="0" y="11782"/>
                  </a:moveTo>
                  <a:cubicBezTo>
                    <a:pt x="0" y="15055"/>
                    <a:pt x="0" y="18327"/>
                    <a:pt x="500" y="19964"/>
                  </a:cubicBezTo>
                  <a:cubicBezTo>
                    <a:pt x="1000" y="21600"/>
                    <a:pt x="2000" y="21600"/>
                    <a:pt x="5100" y="18655"/>
                  </a:cubicBezTo>
                  <a:cubicBezTo>
                    <a:pt x="8200" y="15709"/>
                    <a:pt x="13400" y="9818"/>
                    <a:pt x="16500" y="6218"/>
                  </a:cubicBezTo>
                  <a:cubicBezTo>
                    <a:pt x="19600" y="2618"/>
                    <a:pt x="2060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1829890" y="6101424"/>
              <a:ext cx="144960" cy="337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90" fill="norm" stroke="1" extrusionOk="0">
                  <a:moveTo>
                    <a:pt x="21132" y="2876"/>
                  </a:moveTo>
                  <a:cubicBezTo>
                    <a:pt x="20515" y="1802"/>
                    <a:pt x="19898" y="729"/>
                    <a:pt x="18818" y="260"/>
                  </a:cubicBezTo>
                  <a:cubicBezTo>
                    <a:pt x="17738" y="-210"/>
                    <a:pt x="16195" y="-76"/>
                    <a:pt x="13881" y="930"/>
                  </a:cubicBezTo>
                  <a:cubicBezTo>
                    <a:pt x="11566" y="1937"/>
                    <a:pt x="8481" y="3815"/>
                    <a:pt x="5858" y="6431"/>
                  </a:cubicBezTo>
                  <a:cubicBezTo>
                    <a:pt x="3235" y="9047"/>
                    <a:pt x="1075" y="12401"/>
                    <a:pt x="303" y="14883"/>
                  </a:cubicBezTo>
                  <a:cubicBezTo>
                    <a:pt x="-468" y="17365"/>
                    <a:pt x="149" y="18975"/>
                    <a:pt x="3081" y="19914"/>
                  </a:cubicBezTo>
                  <a:cubicBezTo>
                    <a:pt x="6012" y="20853"/>
                    <a:pt x="11258" y="21122"/>
                    <a:pt x="16503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1974325" y="6243045"/>
              <a:ext cx="165625" cy="114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0484" fill="norm" stroke="1" extrusionOk="0">
                  <a:moveTo>
                    <a:pt x="12371" y="959"/>
                  </a:moveTo>
                  <a:cubicBezTo>
                    <a:pt x="11004" y="201"/>
                    <a:pt x="9637" y="-557"/>
                    <a:pt x="7723" y="580"/>
                  </a:cubicBezTo>
                  <a:cubicBezTo>
                    <a:pt x="5809" y="1717"/>
                    <a:pt x="3348" y="4748"/>
                    <a:pt x="1845" y="7211"/>
                  </a:cubicBezTo>
                  <a:cubicBezTo>
                    <a:pt x="341" y="9675"/>
                    <a:pt x="-206" y="11569"/>
                    <a:pt x="67" y="14032"/>
                  </a:cubicBezTo>
                  <a:cubicBezTo>
                    <a:pt x="341" y="16496"/>
                    <a:pt x="1435" y="19527"/>
                    <a:pt x="3212" y="20285"/>
                  </a:cubicBezTo>
                  <a:cubicBezTo>
                    <a:pt x="4989" y="21043"/>
                    <a:pt x="7450" y="19527"/>
                    <a:pt x="9500" y="17632"/>
                  </a:cubicBezTo>
                  <a:cubicBezTo>
                    <a:pt x="11551" y="15738"/>
                    <a:pt x="13191" y="13464"/>
                    <a:pt x="14422" y="13085"/>
                  </a:cubicBezTo>
                  <a:cubicBezTo>
                    <a:pt x="15652" y="12706"/>
                    <a:pt x="16472" y="14222"/>
                    <a:pt x="17566" y="15548"/>
                  </a:cubicBezTo>
                  <a:cubicBezTo>
                    <a:pt x="18660" y="16875"/>
                    <a:pt x="20027" y="18011"/>
                    <a:pt x="21394" y="19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2158999" y="6140450"/>
              <a:ext cx="10695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0" y="0"/>
                  </a:moveTo>
                  <a:cubicBezTo>
                    <a:pt x="2541" y="0"/>
                    <a:pt x="5082" y="0"/>
                    <a:pt x="7835" y="667"/>
                  </a:cubicBezTo>
                  <a:cubicBezTo>
                    <a:pt x="10588" y="1333"/>
                    <a:pt x="13553" y="2667"/>
                    <a:pt x="16306" y="5133"/>
                  </a:cubicBezTo>
                  <a:cubicBezTo>
                    <a:pt x="19059" y="7600"/>
                    <a:pt x="21600" y="11200"/>
                    <a:pt x="21388" y="14133"/>
                  </a:cubicBezTo>
                  <a:cubicBezTo>
                    <a:pt x="21176" y="17067"/>
                    <a:pt x="18212" y="19333"/>
                    <a:pt x="15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2641600" y="6216650"/>
              <a:ext cx="29210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09" y="18831"/>
                    <a:pt x="2817" y="16062"/>
                    <a:pt x="5400" y="13292"/>
                  </a:cubicBezTo>
                  <a:cubicBezTo>
                    <a:pt x="7983" y="10523"/>
                    <a:pt x="11739" y="7754"/>
                    <a:pt x="14635" y="5538"/>
                  </a:cubicBezTo>
                  <a:cubicBezTo>
                    <a:pt x="17530" y="3323"/>
                    <a:pt x="19565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2851150" y="6140450"/>
              <a:ext cx="6350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95"/>
                    <a:pt x="7200" y="11590"/>
                    <a:pt x="3600" y="15190"/>
                  </a:cubicBezTo>
                  <a:cubicBezTo>
                    <a:pt x="0" y="18790"/>
                    <a:pt x="0" y="201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3201346" y="6025867"/>
              <a:ext cx="160243" cy="21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0917" fill="norm" stroke="1" extrusionOk="0">
                  <a:moveTo>
                    <a:pt x="16706" y="4307"/>
                  </a:moveTo>
                  <a:cubicBezTo>
                    <a:pt x="16706" y="2880"/>
                    <a:pt x="16706" y="1454"/>
                    <a:pt x="16005" y="639"/>
                  </a:cubicBezTo>
                  <a:cubicBezTo>
                    <a:pt x="15304" y="-176"/>
                    <a:pt x="13901" y="-380"/>
                    <a:pt x="11376" y="1046"/>
                  </a:cubicBezTo>
                  <a:cubicBezTo>
                    <a:pt x="8852" y="2473"/>
                    <a:pt x="5205" y="5529"/>
                    <a:pt x="2961" y="8484"/>
                  </a:cubicBezTo>
                  <a:cubicBezTo>
                    <a:pt x="717" y="11439"/>
                    <a:pt x="-125" y="14292"/>
                    <a:pt x="15" y="16533"/>
                  </a:cubicBezTo>
                  <a:cubicBezTo>
                    <a:pt x="156" y="18775"/>
                    <a:pt x="1278" y="20405"/>
                    <a:pt x="4363" y="20812"/>
                  </a:cubicBezTo>
                  <a:cubicBezTo>
                    <a:pt x="7449" y="21220"/>
                    <a:pt x="12498" y="20405"/>
                    <a:pt x="15865" y="18978"/>
                  </a:cubicBezTo>
                  <a:cubicBezTo>
                    <a:pt x="19231" y="17552"/>
                    <a:pt x="20914" y="15514"/>
                    <a:pt x="21194" y="13273"/>
                  </a:cubicBezTo>
                  <a:cubicBezTo>
                    <a:pt x="21475" y="11031"/>
                    <a:pt x="20353" y="8586"/>
                    <a:pt x="18389" y="6854"/>
                  </a:cubicBezTo>
                  <a:cubicBezTo>
                    <a:pt x="16426" y="5122"/>
                    <a:pt x="13620" y="4103"/>
                    <a:pt x="10815" y="3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3270250" y="5937250"/>
              <a:ext cx="57150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1510"/>
                    <a:pt x="12000" y="3019"/>
                    <a:pt x="9200" y="5632"/>
                  </a:cubicBezTo>
                  <a:cubicBezTo>
                    <a:pt x="6400" y="8245"/>
                    <a:pt x="5600" y="11961"/>
                    <a:pt x="4400" y="14806"/>
                  </a:cubicBezTo>
                  <a:cubicBezTo>
                    <a:pt x="3200" y="17652"/>
                    <a:pt x="1600" y="196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3130550" y="5948818"/>
              <a:ext cx="260350" cy="6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21276"/>
                  </a:moveTo>
                  <a:cubicBezTo>
                    <a:pt x="0" y="17095"/>
                    <a:pt x="0" y="12915"/>
                    <a:pt x="1580" y="8734"/>
                  </a:cubicBezTo>
                  <a:cubicBezTo>
                    <a:pt x="3161" y="4553"/>
                    <a:pt x="6322" y="373"/>
                    <a:pt x="9922" y="24"/>
                  </a:cubicBezTo>
                  <a:cubicBezTo>
                    <a:pt x="13522" y="-324"/>
                    <a:pt x="17561" y="3160"/>
                    <a:pt x="21600" y="6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3111500" y="6324600"/>
              <a:ext cx="21590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3514092" y="5973544"/>
              <a:ext cx="149858" cy="306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430" fill="norm" stroke="1" extrusionOk="0">
                  <a:moveTo>
                    <a:pt x="21240" y="126"/>
                  </a:moveTo>
                  <a:cubicBezTo>
                    <a:pt x="19440" y="-22"/>
                    <a:pt x="17640" y="-170"/>
                    <a:pt x="15090" y="496"/>
                  </a:cubicBezTo>
                  <a:cubicBezTo>
                    <a:pt x="12540" y="1162"/>
                    <a:pt x="9240" y="2641"/>
                    <a:pt x="6540" y="4564"/>
                  </a:cubicBezTo>
                  <a:cubicBezTo>
                    <a:pt x="3840" y="6488"/>
                    <a:pt x="1740" y="8855"/>
                    <a:pt x="690" y="11000"/>
                  </a:cubicBezTo>
                  <a:cubicBezTo>
                    <a:pt x="-360" y="13145"/>
                    <a:pt x="-360" y="15068"/>
                    <a:pt x="1740" y="16770"/>
                  </a:cubicBezTo>
                  <a:cubicBezTo>
                    <a:pt x="3840" y="18471"/>
                    <a:pt x="8040" y="19951"/>
                    <a:pt x="1224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3657600" y="6134100"/>
              <a:ext cx="14605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" y="16457"/>
                    <a:pt x="626" y="11314"/>
                    <a:pt x="4226" y="7714"/>
                  </a:cubicBezTo>
                  <a:cubicBezTo>
                    <a:pt x="7826" y="4114"/>
                    <a:pt x="1471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3801932" y="6034424"/>
              <a:ext cx="198568" cy="96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891" fill="norm" stroke="1" extrusionOk="0">
                  <a:moveTo>
                    <a:pt x="13145" y="7854"/>
                  </a:moveTo>
                  <a:cubicBezTo>
                    <a:pt x="11326" y="5097"/>
                    <a:pt x="9507" y="2339"/>
                    <a:pt x="8029" y="961"/>
                  </a:cubicBezTo>
                  <a:cubicBezTo>
                    <a:pt x="6551" y="-418"/>
                    <a:pt x="5414" y="-418"/>
                    <a:pt x="4050" y="1650"/>
                  </a:cubicBezTo>
                  <a:cubicBezTo>
                    <a:pt x="2686" y="3718"/>
                    <a:pt x="1094" y="7854"/>
                    <a:pt x="412" y="11301"/>
                  </a:cubicBezTo>
                  <a:cubicBezTo>
                    <a:pt x="-270" y="14748"/>
                    <a:pt x="-43" y="17505"/>
                    <a:pt x="639" y="19114"/>
                  </a:cubicBezTo>
                  <a:cubicBezTo>
                    <a:pt x="1322" y="20722"/>
                    <a:pt x="2458" y="21182"/>
                    <a:pt x="3482" y="20722"/>
                  </a:cubicBezTo>
                  <a:cubicBezTo>
                    <a:pt x="4505" y="20263"/>
                    <a:pt x="5414" y="18884"/>
                    <a:pt x="6437" y="16816"/>
                  </a:cubicBezTo>
                  <a:cubicBezTo>
                    <a:pt x="7461" y="14748"/>
                    <a:pt x="8597" y="11991"/>
                    <a:pt x="9507" y="11531"/>
                  </a:cubicBezTo>
                  <a:cubicBezTo>
                    <a:pt x="10416" y="11071"/>
                    <a:pt x="11098" y="12910"/>
                    <a:pt x="12463" y="14748"/>
                  </a:cubicBezTo>
                  <a:cubicBezTo>
                    <a:pt x="13827" y="16586"/>
                    <a:pt x="15873" y="18425"/>
                    <a:pt x="17465" y="19114"/>
                  </a:cubicBezTo>
                  <a:cubicBezTo>
                    <a:pt x="19056" y="19803"/>
                    <a:pt x="20193" y="19344"/>
                    <a:pt x="21330" y="18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4032250" y="5948453"/>
              <a:ext cx="94498" cy="31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1416" fill="norm" stroke="1" extrusionOk="0">
                  <a:moveTo>
                    <a:pt x="0" y="100"/>
                  </a:moveTo>
                  <a:cubicBezTo>
                    <a:pt x="2298" y="-42"/>
                    <a:pt x="4596" y="-184"/>
                    <a:pt x="8502" y="811"/>
                  </a:cubicBezTo>
                  <a:cubicBezTo>
                    <a:pt x="12409" y="1805"/>
                    <a:pt x="17923" y="3937"/>
                    <a:pt x="19762" y="7134"/>
                  </a:cubicBezTo>
                  <a:cubicBezTo>
                    <a:pt x="21600" y="10332"/>
                    <a:pt x="19762" y="14595"/>
                    <a:pt x="17694" y="17153"/>
                  </a:cubicBezTo>
                  <a:cubicBezTo>
                    <a:pt x="15626" y="19711"/>
                    <a:pt x="13328" y="20563"/>
                    <a:pt x="11030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844549" y="6626849"/>
              <a:ext cx="1010783" cy="12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309" fill="norm" stroke="1" extrusionOk="0">
                  <a:moveTo>
                    <a:pt x="0" y="21309"/>
                  </a:moveTo>
                  <a:cubicBezTo>
                    <a:pt x="1898" y="20577"/>
                    <a:pt x="3796" y="19845"/>
                    <a:pt x="5694" y="18014"/>
                  </a:cubicBezTo>
                  <a:cubicBezTo>
                    <a:pt x="7592" y="16184"/>
                    <a:pt x="9490" y="13255"/>
                    <a:pt x="11252" y="10692"/>
                  </a:cubicBezTo>
                  <a:cubicBezTo>
                    <a:pt x="13014" y="8129"/>
                    <a:pt x="14641" y="5933"/>
                    <a:pt x="16245" y="4102"/>
                  </a:cubicBezTo>
                  <a:cubicBezTo>
                    <a:pt x="17849" y="2272"/>
                    <a:pt x="19431" y="807"/>
                    <a:pt x="20357" y="258"/>
                  </a:cubicBezTo>
                  <a:cubicBezTo>
                    <a:pt x="21284" y="-291"/>
                    <a:pt x="21555" y="75"/>
                    <a:pt x="21577" y="990"/>
                  </a:cubicBezTo>
                  <a:cubicBezTo>
                    <a:pt x="21600" y="1906"/>
                    <a:pt x="21374" y="3370"/>
                    <a:pt x="21148" y="4651"/>
                  </a:cubicBezTo>
                  <a:cubicBezTo>
                    <a:pt x="20922" y="5933"/>
                    <a:pt x="20696" y="7031"/>
                    <a:pt x="20470" y="8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2997200" y="6505319"/>
              <a:ext cx="984250" cy="136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21474"/>
                  </a:moveTo>
                  <a:cubicBezTo>
                    <a:pt x="1719" y="19148"/>
                    <a:pt x="3437" y="16822"/>
                    <a:pt x="5249" y="14329"/>
                  </a:cubicBezTo>
                  <a:cubicBezTo>
                    <a:pt x="7061" y="11837"/>
                    <a:pt x="8965" y="9179"/>
                    <a:pt x="10893" y="6852"/>
                  </a:cubicBezTo>
                  <a:cubicBezTo>
                    <a:pt x="12821" y="4526"/>
                    <a:pt x="14772" y="2532"/>
                    <a:pt x="16490" y="1369"/>
                  </a:cubicBezTo>
                  <a:cubicBezTo>
                    <a:pt x="18209" y="206"/>
                    <a:pt x="19695" y="-126"/>
                    <a:pt x="20508" y="40"/>
                  </a:cubicBezTo>
                  <a:cubicBezTo>
                    <a:pt x="21321" y="206"/>
                    <a:pt x="21461" y="871"/>
                    <a:pt x="21600" y="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311150" y="7264400"/>
              <a:ext cx="29210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2" y="14400"/>
                    <a:pt x="9704" y="7200"/>
                    <a:pt x="13304" y="3600"/>
                  </a:cubicBezTo>
                  <a:cubicBezTo>
                    <a:pt x="16904" y="0"/>
                    <a:pt x="1925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357916" y="7366000"/>
              <a:ext cx="308834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fill="norm" stroke="1" extrusionOk="0">
                  <a:moveTo>
                    <a:pt x="1153" y="21600"/>
                  </a:moveTo>
                  <a:cubicBezTo>
                    <a:pt x="424" y="21600"/>
                    <a:pt x="-306" y="21600"/>
                    <a:pt x="132" y="20250"/>
                  </a:cubicBezTo>
                  <a:cubicBezTo>
                    <a:pt x="570" y="18900"/>
                    <a:pt x="2175" y="16200"/>
                    <a:pt x="5897" y="12600"/>
                  </a:cubicBezTo>
                  <a:cubicBezTo>
                    <a:pt x="9618" y="9000"/>
                    <a:pt x="15456" y="4500"/>
                    <a:pt x="212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971550" y="7190608"/>
              <a:ext cx="330200" cy="264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fill="norm" stroke="1" extrusionOk="0">
                  <a:moveTo>
                    <a:pt x="0" y="4908"/>
                  </a:moveTo>
                  <a:cubicBezTo>
                    <a:pt x="0" y="4058"/>
                    <a:pt x="0" y="3208"/>
                    <a:pt x="692" y="2272"/>
                  </a:cubicBezTo>
                  <a:cubicBezTo>
                    <a:pt x="1385" y="1337"/>
                    <a:pt x="2769" y="316"/>
                    <a:pt x="4708" y="61"/>
                  </a:cubicBezTo>
                  <a:cubicBezTo>
                    <a:pt x="6646" y="-194"/>
                    <a:pt x="9138" y="316"/>
                    <a:pt x="10385" y="2102"/>
                  </a:cubicBezTo>
                  <a:cubicBezTo>
                    <a:pt x="11631" y="3888"/>
                    <a:pt x="11631" y="6949"/>
                    <a:pt x="10592" y="10011"/>
                  </a:cubicBezTo>
                  <a:cubicBezTo>
                    <a:pt x="9554" y="13072"/>
                    <a:pt x="7477" y="16134"/>
                    <a:pt x="6231" y="18089"/>
                  </a:cubicBezTo>
                  <a:cubicBezTo>
                    <a:pt x="4985" y="20045"/>
                    <a:pt x="4569" y="20896"/>
                    <a:pt x="4846" y="21151"/>
                  </a:cubicBezTo>
                  <a:cubicBezTo>
                    <a:pt x="5123" y="21406"/>
                    <a:pt x="6092" y="21066"/>
                    <a:pt x="9000" y="19960"/>
                  </a:cubicBezTo>
                  <a:cubicBezTo>
                    <a:pt x="11908" y="18855"/>
                    <a:pt x="16754" y="16984"/>
                    <a:pt x="21600" y="15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1321691" y="7084168"/>
              <a:ext cx="208660" cy="332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484" fill="norm" stroke="1" extrusionOk="0">
                  <a:moveTo>
                    <a:pt x="21082" y="1798"/>
                  </a:moveTo>
                  <a:cubicBezTo>
                    <a:pt x="19157" y="978"/>
                    <a:pt x="17232" y="157"/>
                    <a:pt x="15094" y="21"/>
                  </a:cubicBezTo>
                  <a:cubicBezTo>
                    <a:pt x="12955" y="-116"/>
                    <a:pt x="10603" y="431"/>
                    <a:pt x="8250" y="1866"/>
                  </a:cubicBezTo>
                  <a:cubicBezTo>
                    <a:pt x="5898" y="3302"/>
                    <a:pt x="3545" y="5626"/>
                    <a:pt x="1941" y="8087"/>
                  </a:cubicBezTo>
                  <a:cubicBezTo>
                    <a:pt x="337" y="10547"/>
                    <a:pt x="-518" y="13145"/>
                    <a:pt x="337" y="15332"/>
                  </a:cubicBezTo>
                  <a:cubicBezTo>
                    <a:pt x="1193" y="17519"/>
                    <a:pt x="3759" y="19297"/>
                    <a:pt x="7181" y="20254"/>
                  </a:cubicBezTo>
                  <a:cubicBezTo>
                    <a:pt x="10603" y="21211"/>
                    <a:pt x="14880" y="21347"/>
                    <a:pt x="19157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1632655" y="7137400"/>
              <a:ext cx="37395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3031" y="0"/>
                  </a:moveTo>
                  <a:cubicBezTo>
                    <a:pt x="758" y="3697"/>
                    <a:pt x="-1516" y="7395"/>
                    <a:pt x="1326" y="10995"/>
                  </a:cubicBezTo>
                  <a:cubicBezTo>
                    <a:pt x="4168" y="14595"/>
                    <a:pt x="12126" y="18097"/>
                    <a:pt x="20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1758950" y="7181850"/>
              <a:ext cx="311150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5" y="15943"/>
                    <a:pt x="5290" y="10286"/>
                    <a:pt x="8890" y="6686"/>
                  </a:cubicBezTo>
                  <a:cubicBezTo>
                    <a:pt x="12490" y="3086"/>
                    <a:pt x="17045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2236917" y="7000510"/>
              <a:ext cx="220316" cy="20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0775" fill="norm" stroke="1" extrusionOk="0">
                  <a:moveTo>
                    <a:pt x="9946" y="4126"/>
                  </a:moveTo>
                  <a:cubicBezTo>
                    <a:pt x="10540" y="2658"/>
                    <a:pt x="11135" y="1190"/>
                    <a:pt x="10937" y="456"/>
                  </a:cubicBezTo>
                  <a:cubicBezTo>
                    <a:pt x="10738" y="-278"/>
                    <a:pt x="9748" y="-278"/>
                    <a:pt x="7766" y="1609"/>
                  </a:cubicBezTo>
                  <a:cubicBezTo>
                    <a:pt x="5784" y="3497"/>
                    <a:pt x="2812" y="7272"/>
                    <a:pt x="1226" y="10522"/>
                  </a:cubicBezTo>
                  <a:cubicBezTo>
                    <a:pt x="-359" y="13772"/>
                    <a:pt x="-557" y="16499"/>
                    <a:pt x="1524" y="18386"/>
                  </a:cubicBezTo>
                  <a:cubicBezTo>
                    <a:pt x="3604" y="20273"/>
                    <a:pt x="7964" y="21322"/>
                    <a:pt x="11531" y="20483"/>
                  </a:cubicBezTo>
                  <a:cubicBezTo>
                    <a:pt x="15098" y="19644"/>
                    <a:pt x="17872" y="16918"/>
                    <a:pt x="19359" y="15031"/>
                  </a:cubicBezTo>
                  <a:cubicBezTo>
                    <a:pt x="20845" y="13143"/>
                    <a:pt x="21043" y="12095"/>
                    <a:pt x="19854" y="10627"/>
                  </a:cubicBezTo>
                  <a:cubicBezTo>
                    <a:pt x="18665" y="9159"/>
                    <a:pt x="16089" y="7272"/>
                    <a:pt x="14900" y="5804"/>
                  </a:cubicBezTo>
                  <a:cubicBezTo>
                    <a:pt x="13711" y="4336"/>
                    <a:pt x="13909" y="3287"/>
                    <a:pt x="14107" y="2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2356576" y="6912519"/>
              <a:ext cx="43725" cy="40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402" fill="norm" stroke="1" extrusionOk="0">
                  <a:moveTo>
                    <a:pt x="11990" y="477"/>
                  </a:moveTo>
                  <a:cubicBezTo>
                    <a:pt x="7876" y="139"/>
                    <a:pt x="3761" y="-198"/>
                    <a:pt x="1704" y="139"/>
                  </a:cubicBezTo>
                  <a:cubicBezTo>
                    <a:pt x="-353" y="477"/>
                    <a:pt x="-353" y="1489"/>
                    <a:pt x="676" y="3796"/>
                  </a:cubicBezTo>
                  <a:cubicBezTo>
                    <a:pt x="1704" y="6102"/>
                    <a:pt x="3761" y="9702"/>
                    <a:pt x="7361" y="12852"/>
                  </a:cubicBezTo>
                  <a:cubicBezTo>
                    <a:pt x="10961" y="16002"/>
                    <a:pt x="16104" y="18702"/>
                    <a:pt x="21247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2171700" y="6921500"/>
              <a:ext cx="33020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54" y="15840"/>
                    <a:pt x="4708" y="10080"/>
                    <a:pt x="8031" y="6120"/>
                  </a:cubicBezTo>
                  <a:cubicBezTo>
                    <a:pt x="11354" y="2160"/>
                    <a:pt x="15646" y="0"/>
                    <a:pt x="18069" y="0"/>
                  </a:cubicBezTo>
                  <a:cubicBezTo>
                    <a:pt x="20492" y="0"/>
                    <a:pt x="21046" y="2160"/>
                    <a:pt x="21600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2260600" y="7232649"/>
              <a:ext cx="25400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8720"/>
                    <a:pt x="5400" y="15840"/>
                    <a:pt x="9000" y="12240"/>
                  </a:cubicBezTo>
                  <a:cubicBezTo>
                    <a:pt x="12600" y="8640"/>
                    <a:pt x="1710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2528297" y="6948741"/>
              <a:ext cx="335554" cy="303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09" fill="norm" stroke="1" extrusionOk="0">
                  <a:moveTo>
                    <a:pt x="11755" y="4309"/>
                  </a:moveTo>
                  <a:cubicBezTo>
                    <a:pt x="11755" y="3422"/>
                    <a:pt x="11755" y="2534"/>
                    <a:pt x="11551" y="1794"/>
                  </a:cubicBezTo>
                  <a:cubicBezTo>
                    <a:pt x="11347" y="1055"/>
                    <a:pt x="10940" y="463"/>
                    <a:pt x="10261" y="167"/>
                  </a:cubicBezTo>
                  <a:cubicBezTo>
                    <a:pt x="9581" y="-129"/>
                    <a:pt x="8630" y="-129"/>
                    <a:pt x="7204" y="981"/>
                  </a:cubicBezTo>
                  <a:cubicBezTo>
                    <a:pt x="5778" y="2090"/>
                    <a:pt x="3876" y="4309"/>
                    <a:pt x="2449" y="7194"/>
                  </a:cubicBezTo>
                  <a:cubicBezTo>
                    <a:pt x="1023" y="10079"/>
                    <a:pt x="72" y="13630"/>
                    <a:pt x="4" y="16145"/>
                  </a:cubicBezTo>
                  <a:cubicBezTo>
                    <a:pt x="-64" y="18660"/>
                    <a:pt x="751" y="20139"/>
                    <a:pt x="2449" y="20805"/>
                  </a:cubicBezTo>
                  <a:cubicBezTo>
                    <a:pt x="4147" y="21471"/>
                    <a:pt x="6728" y="21323"/>
                    <a:pt x="8630" y="20287"/>
                  </a:cubicBezTo>
                  <a:cubicBezTo>
                    <a:pt x="10532" y="19252"/>
                    <a:pt x="11755" y="17329"/>
                    <a:pt x="12434" y="15849"/>
                  </a:cubicBezTo>
                  <a:cubicBezTo>
                    <a:pt x="13113" y="14370"/>
                    <a:pt x="13249" y="13334"/>
                    <a:pt x="13181" y="12446"/>
                  </a:cubicBezTo>
                  <a:cubicBezTo>
                    <a:pt x="13113" y="11559"/>
                    <a:pt x="12842" y="10819"/>
                    <a:pt x="12366" y="10375"/>
                  </a:cubicBezTo>
                  <a:cubicBezTo>
                    <a:pt x="11891" y="9931"/>
                    <a:pt x="11211" y="9783"/>
                    <a:pt x="10668" y="10005"/>
                  </a:cubicBezTo>
                  <a:cubicBezTo>
                    <a:pt x="10125" y="10227"/>
                    <a:pt x="9717" y="10819"/>
                    <a:pt x="9445" y="11485"/>
                  </a:cubicBezTo>
                  <a:cubicBezTo>
                    <a:pt x="9174" y="12150"/>
                    <a:pt x="9038" y="12890"/>
                    <a:pt x="9242" y="13704"/>
                  </a:cubicBezTo>
                  <a:cubicBezTo>
                    <a:pt x="9445" y="14518"/>
                    <a:pt x="9989" y="15405"/>
                    <a:pt x="10600" y="15849"/>
                  </a:cubicBezTo>
                  <a:cubicBezTo>
                    <a:pt x="11211" y="16293"/>
                    <a:pt x="11891" y="16293"/>
                    <a:pt x="12502" y="16071"/>
                  </a:cubicBezTo>
                  <a:cubicBezTo>
                    <a:pt x="13113" y="15849"/>
                    <a:pt x="13657" y="15405"/>
                    <a:pt x="14132" y="14666"/>
                  </a:cubicBezTo>
                  <a:cubicBezTo>
                    <a:pt x="14608" y="13926"/>
                    <a:pt x="15015" y="12890"/>
                    <a:pt x="15491" y="12742"/>
                  </a:cubicBezTo>
                  <a:cubicBezTo>
                    <a:pt x="15966" y="12594"/>
                    <a:pt x="16510" y="13334"/>
                    <a:pt x="17257" y="13778"/>
                  </a:cubicBezTo>
                  <a:cubicBezTo>
                    <a:pt x="18004" y="14222"/>
                    <a:pt x="18955" y="14370"/>
                    <a:pt x="19702" y="14222"/>
                  </a:cubicBezTo>
                  <a:cubicBezTo>
                    <a:pt x="20449" y="14074"/>
                    <a:pt x="20993" y="13630"/>
                    <a:pt x="21536" y="13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2832100" y="6953250"/>
              <a:ext cx="170291" cy="31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0" fill="norm" stroke="1" extrusionOk="0">
                  <a:moveTo>
                    <a:pt x="0" y="0"/>
                  </a:moveTo>
                  <a:cubicBezTo>
                    <a:pt x="5333" y="2984"/>
                    <a:pt x="10667" y="5968"/>
                    <a:pt x="14267" y="8597"/>
                  </a:cubicBezTo>
                  <a:cubicBezTo>
                    <a:pt x="17867" y="11226"/>
                    <a:pt x="19733" y="13500"/>
                    <a:pt x="20667" y="15276"/>
                  </a:cubicBezTo>
                  <a:cubicBezTo>
                    <a:pt x="21600" y="17053"/>
                    <a:pt x="21600" y="18332"/>
                    <a:pt x="21200" y="19326"/>
                  </a:cubicBezTo>
                  <a:cubicBezTo>
                    <a:pt x="20800" y="20321"/>
                    <a:pt x="20000" y="21032"/>
                    <a:pt x="18933" y="21316"/>
                  </a:cubicBezTo>
                  <a:cubicBezTo>
                    <a:pt x="17867" y="21600"/>
                    <a:pt x="16533" y="21458"/>
                    <a:pt x="15200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2940050" y="6883400"/>
              <a:ext cx="224767" cy="42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0" y="0"/>
                  </a:moveTo>
                  <a:cubicBezTo>
                    <a:pt x="4200" y="1504"/>
                    <a:pt x="8400" y="3009"/>
                    <a:pt x="12000" y="4943"/>
                  </a:cubicBezTo>
                  <a:cubicBezTo>
                    <a:pt x="15600" y="6878"/>
                    <a:pt x="18600" y="9242"/>
                    <a:pt x="20100" y="11552"/>
                  </a:cubicBezTo>
                  <a:cubicBezTo>
                    <a:pt x="21600" y="13863"/>
                    <a:pt x="21600" y="16119"/>
                    <a:pt x="20200" y="17785"/>
                  </a:cubicBezTo>
                  <a:cubicBezTo>
                    <a:pt x="18800" y="19451"/>
                    <a:pt x="16000" y="20525"/>
                    <a:pt x="13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3327400" y="7027333"/>
              <a:ext cx="196850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5806" y="12960"/>
                    <a:pt x="11613" y="5400"/>
                    <a:pt x="15213" y="2160"/>
                  </a:cubicBezTo>
                  <a:cubicBezTo>
                    <a:pt x="18813" y="-1080"/>
                    <a:pt x="20206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3352800" y="7150100"/>
              <a:ext cx="22860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0" y="15120"/>
                    <a:pt x="11600" y="8640"/>
                    <a:pt x="15200" y="5040"/>
                  </a:cubicBezTo>
                  <a:cubicBezTo>
                    <a:pt x="18800" y="1440"/>
                    <a:pt x="20200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3802153" y="6914914"/>
              <a:ext cx="306298" cy="277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157" fill="norm" stroke="1" extrusionOk="0">
                  <a:moveTo>
                    <a:pt x="105" y="7272"/>
                  </a:moveTo>
                  <a:cubicBezTo>
                    <a:pt x="-43" y="6144"/>
                    <a:pt x="-191" y="5015"/>
                    <a:pt x="845" y="3726"/>
                  </a:cubicBezTo>
                  <a:cubicBezTo>
                    <a:pt x="1880" y="2436"/>
                    <a:pt x="4099" y="986"/>
                    <a:pt x="6023" y="341"/>
                  </a:cubicBezTo>
                  <a:cubicBezTo>
                    <a:pt x="7946" y="-304"/>
                    <a:pt x="9573" y="-143"/>
                    <a:pt x="10387" y="1792"/>
                  </a:cubicBezTo>
                  <a:cubicBezTo>
                    <a:pt x="11201" y="3726"/>
                    <a:pt x="11201" y="7433"/>
                    <a:pt x="10165" y="10577"/>
                  </a:cubicBezTo>
                  <a:cubicBezTo>
                    <a:pt x="9130" y="13720"/>
                    <a:pt x="7058" y="16299"/>
                    <a:pt x="5801" y="17992"/>
                  </a:cubicBezTo>
                  <a:cubicBezTo>
                    <a:pt x="4543" y="19684"/>
                    <a:pt x="4099" y="20490"/>
                    <a:pt x="4321" y="20893"/>
                  </a:cubicBezTo>
                  <a:cubicBezTo>
                    <a:pt x="4543" y="21296"/>
                    <a:pt x="5431" y="21296"/>
                    <a:pt x="8390" y="20490"/>
                  </a:cubicBezTo>
                  <a:cubicBezTo>
                    <a:pt x="11349" y="19684"/>
                    <a:pt x="16379" y="18072"/>
                    <a:pt x="21409" y="16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4207733" y="6846243"/>
              <a:ext cx="193911" cy="224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180" fill="norm" stroke="1" extrusionOk="0">
                  <a:moveTo>
                    <a:pt x="13493" y="4711"/>
                  </a:moveTo>
                  <a:cubicBezTo>
                    <a:pt x="13725" y="3511"/>
                    <a:pt x="13958" y="2311"/>
                    <a:pt x="13609" y="1411"/>
                  </a:cubicBezTo>
                  <a:cubicBezTo>
                    <a:pt x="13261" y="511"/>
                    <a:pt x="12332" y="-89"/>
                    <a:pt x="10706" y="11"/>
                  </a:cubicBezTo>
                  <a:cubicBezTo>
                    <a:pt x="9080" y="111"/>
                    <a:pt x="6758" y="911"/>
                    <a:pt x="4551" y="3911"/>
                  </a:cubicBezTo>
                  <a:cubicBezTo>
                    <a:pt x="2345" y="6911"/>
                    <a:pt x="255" y="12111"/>
                    <a:pt x="22" y="15511"/>
                  </a:cubicBezTo>
                  <a:cubicBezTo>
                    <a:pt x="-210" y="18911"/>
                    <a:pt x="1416" y="20511"/>
                    <a:pt x="4319" y="21011"/>
                  </a:cubicBezTo>
                  <a:cubicBezTo>
                    <a:pt x="7222" y="21511"/>
                    <a:pt x="11403" y="20911"/>
                    <a:pt x="14887" y="19111"/>
                  </a:cubicBezTo>
                  <a:cubicBezTo>
                    <a:pt x="18371" y="17311"/>
                    <a:pt x="21158" y="14311"/>
                    <a:pt x="21274" y="11111"/>
                  </a:cubicBezTo>
                  <a:cubicBezTo>
                    <a:pt x="21390" y="7911"/>
                    <a:pt x="18835" y="4511"/>
                    <a:pt x="16280" y="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4324350" y="6743700"/>
              <a:ext cx="38100" cy="452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03"/>
                    <a:pt x="12000" y="606"/>
                    <a:pt x="9000" y="1968"/>
                  </a:cubicBezTo>
                  <a:cubicBezTo>
                    <a:pt x="6000" y="3331"/>
                    <a:pt x="4800" y="5753"/>
                    <a:pt x="3600" y="8731"/>
                  </a:cubicBezTo>
                  <a:cubicBezTo>
                    <a:pt x="2400" y="11708"/>
                    <a:pt x="1200" y="15241"/>
                    <a:pt x="600" y="17310"/>
                  </a:cubicBezTo>
                  <a:cubicBezTo>
                    <a:pt x="0" y="19379"/>
                    <a:pt x="0" y="19985"/>
                    <a:pt x="0" y="20540"/>
                  </a:cubicBezTo>
                  <a:cubicBezTo>
                    <a:pt x="0" y="21095"/>
                    <a:pt x="0" y="21600"/>
                    <a:pt x="1800" y="21600"/>
                  </a:cubicBezTo>
                  <a:cubicBezTo>
                    <a:pt x="3600" y="21600"/>
                    <a:pt x="7200" y="21095"/>
                    <a:pt x="10800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4203700" y="6778312"/>
              <a:ext cx="273050" cy="3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3516" y="11577"/>
                    <a:pt x="7033" y="3177"/>
                    <a:pt x="10633" y="777"/>
                  </a:cubicBezTo>
                  <a:cubicBezTo>
                    <a:pt x="14233" y="-1623"/>
                    <a:pt x="17916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4184650" y="7124700"/>
              <a:ext cx="27940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21600"/>
                    <a:pt x="3927" y="21600"/>
                    <a:pt x="7527" y="18000"/>
                  </a:cubicBezTo>
                  <a:cubicBezTo>
                    <a:pt x="11127" y="14400"/>
                    <a:pt x="16364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4581654" y="6782234"/>
              <a:ext cx="174497" cy="36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449" fill="norm" stroke="1" extrusionOk="0">
                  <a:moveTo>
                    <a:pt x="20949" y="2235"/>
                  </a:moveTo>
                  <a:cubicBezTo>
                    <a:pt x="20695" y="1607"/>
                    <a:pt x="20441" y="979"/>
                    <a:pt x="19678" y="540"/>
                  </a:cubicBezTo>
                  <a:cubicBezTo>
                    <a:pt x="18916" y="100"/>
                    <a:pt x="17645" y="-151"/>
                    <a:pt x="15613" y="100"/>
                  </a:cubicBezTo>
                  <a:cubicBezTo>
                    <a:pt x="13580" y="351"/>
                    <a:pt x="10784" y="1105"/>
                    <a:pt x="8116" y="2926"/>
                  </a:cubicBezTo>
                  <a:cubicBezTo>
                    <a:pt x="5448" y="4747"/>
                    <a:pt x="2907" y="7635"/>
                    <a:pt x="1382" y="10021"/>
                  </a:cubicBezTo>
                  <a:cubicBezTo>
                    <a:pt x="-143" y="12407"/>
                    <a:pt x="-651" y="14291"/>
                    <a:pt x="1128" y="16112"/>
                  </a:cubicBezTo>
                  <a:cubicBezTo>
                    <a:pt x="2907" y="17933"/>
                    <a:pt x="6973" y="19691"/>
                    <a:pt x="9768" y="20570"/>
                  </a:cubicBezTo>
                  <a:cubicBezTo>
                    <a:pt x="12563" y="21449"/>
                    <a:pt x="14088" y="21449"/>
                    <a:pt x="15613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4768849" y="6972300"/>
              <a:ext cx="1778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4945591" y="6902349"/>
              <a:ext cx="261410" cy="8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0641" fill="norm" stroke="1" extrusionOk="0">
                  <a:moveTo>
                    <a:pt x="13565" y="2968"/>
                  </a:moveTo>
                  <a:cubicBezTo>
                    <a:pt x="10800" y="1005"/>
                    <a:pt x="8035" y="-959"/>
                    <a:pt x="5703" y="514"/>
                  </a:cubicBezTo>
                  <a:cubicBezTo>
                    <a:pt x="3370" y="1986"/>
                    <a:pt x="1469" y="6896"/>
                    <a:pt x="605" y="10577"/>
                  </a:cubicBezTo>
                  <a:cubicBezTo>
                    <a:pt x="-259" y="14259"/>
                    <a:pt x="-86" y="16714"/>
                    <a:pt x="432" y="18186"/>
                  </a:cubicBezTo>
                  <a:cubicBezTo>
                    <a:pt x="951" y="19659"/>
                    <a:pt x="1815" y="20150"/>
                    <a:pt x="3543" y="18923"/>
                  </a:cubicBezTo>
                  <a:cubicBezTo>
                    <a:pt x="5271" y="17696"/>
                    <a:pt x="7863" y="14750"/>
                    <a:pt x="9504" y="12541"/>
                  </a:cubicBezTo>
                  <a:cubicBezTo>
                    <a:pt x="11146" y="10332"/>
                    <a:pt x="11837" y="8859"/>
                    <a:pt x="12528" y="8859"/>
                  </a:cubicBezTo>
                  <a:cubicBezTo>
                    <a:pt x="13219" y="8859"/>
                    <a:pt x="13911" y="10332"/>
                    <a:pt x="15379" y="12541"/>
                  </a:cubicBezTo>
                  <a:cubicBezTo>
                    <a:pt x="16848" y="14750"/>
                    <a:pt x="19095" y="17696"/>
                    <a:pt x="21341" y="20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5194299" y="6750050"/>
              <a:ext cx="197235" cy="501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8" h="21600" fill="norm" stroke="1" extrusionOk="0">
                  <a:moveTo>
                    <a:pt x="3967" y="0"/>
                  </a:moveTo>
                  <a:cubicBezTo>
                    <a:pt x="8816" y="2096"/>
                    <a:pt x="13665" y="4192"/>
                    <a:pt x="16861" y="6516"/>
                  </a:cubicBezTo>
                  <a:cubicBezTo>
                    <a:pt x="20057" y="8841"/>
                    <a:pt x="21600" y="11392"/>
                    <a:pt x="19727" y="13671"/>
                  </a:cubicBezTo>
                  <a:cubicBezTo>
                    <a:pt x="17853" y="15949"/>
                    <a:pt x="12563" y="17954"/>
                    <a:pt x="8706" y="19230"/>
                  </a:cubicBezTo>
                  <a:cubicBezTo>
                    <a:pt x="4849" y="20506"/>
                    <a:pt x="2424" y="210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973" name="Drawing"/>
          <p:cNvGrpSpPr/>
          <p:nvPr/>
        </p:nvGrpSpPr>
        <p:grpSpPr>
          <a:xfrm>
            <a:off x="6635749" y="1452653"/>
            <a:ext cx="3910341" cy="578351"/>
            <a:chOff x="0" y="0"/>
            <a:chExt cx="3910339" cy="578350"/>
          </a:xfrm>
        </p:grpSpPr>
        <p:sp>
          <p:nvSpPr>
            <p:cNvPr id="2955" name="Line"/>
            <p:cNvSpPr/>
            <p:nvPr/>
          </p:nvSpPr>
          <p:spPr>
            <a:xfrm>
              <a:off x="71161" y="163271"/>
              <a:ext cx="227468" cy="314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0872" fill="norm" stroke="1" extrusionOk="0">
                  <a:moveTo>
                    <a:pt x="10295" y="11161"/>
                  </a:moveTo>
                  <a:cubicBezTo>
                    <a:pt x="11259" y="9618"/>
                    <a:pt x="12224" y="8075"/>
                    <a:pt x="12899" y="6673"/>
                  </a:cubicBezTo>
                  <a:cubicBezTo>
                    <a:pt x="13574" y="5270"/>
                    <a:pt x="13959" y="4008"/>
                    <a:pt x="13188" y="3236"/>
                  </a:cubicBezTo>
                  <a:cubicBezTo>
                    <a:pt x="12416" y="2465"/>
                    <a:pt x="10488" y="2184"/>
                    <a:pt x="8077" y="3377"/>
                  </a:cubicBezTo>
                  <a:cubicBezTo>
                    <a:pt x="5666" y="4569"/>
                    <a:pt x="2774" y="7234"/>
                    <a:pt x="1231" y="10109"/>
                  </a:cubicBezTo>
                  <a:cubicBezTo>
                    <a:pt x="-312" y="12984"/>
                    <a:pt x="-505" y="16070"/>
                    <a:pt x="1231" y="18174"/>
                  </a:cubicBezTo>
                  <a:cubicBezTo>
                    <a:pt x="2966" y="20278"/>
                    <a:pt x="6631" y="21400"/>
                    <a:pt x="10199" y="20629"/>
                  </a:cubicBezTo>
                  <a:cubicBezTo>
                    <a:pt x="13766" y="19857"/>
                    <a:pt x="17238" y="17192"/>
                    <a:pt x="19070" y="14457"/>
                  </a:cubicBezTo>
                  <a:cubicBezTo>
                    <a:pt x="20902" y="11722"/>
                    <a:pt x="21095" y="8917"/>
                    <a:pt x="20227" y="6462"/>
                  </a:cubicBezTo>
                  <a:cubicBezTo>
                    <a:pt x="19359" y="4008"/>
                    <a:pt x="17431" y="1904"/>
                    <a:pt x="15984" y="852"/>
                  </a:cubicBezTo>
                  <a:cubicBezTo>
                    <a:pt x="14538" y="-200"/>
                    <a:pt x="13574" y="-200"/>
                    <a:pt x="12513" y="431"/>
                  </a:cubicBezTo>
                  <a:cubicBezTo>
                    <a:pt x="11452" y="1062"/>
                    <a:pt x="10295" y="2325"/>
                    <a:pt x="9138" y="3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143933" y="37282"/>
              <a:ext cx="44451" cy="44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19543" y="1964"/>
                  </a:moveTo>
                  <a:cubicBezTo>
                    <a:pt x="20571" y="1038"/>
                    <a:pt x="21600" y="113"/>
                    <a:pt x="21600" y="10"/>
                  </a:cubicBezTo>
                  <a:cubicBezTo>
                    <a:pt x="21600" y="-93"/>
                    <a:pt x="20571" y="627"/>
                    <a:pt x="18514" y="2273"/>
                  </a:cubicBezTo>
                  <a:cubicBezTo>
                    <a:pt x="16457" y="3918"/>
                    <a:pt x="13371" y="6490"/>
                    <a:pt x="10800" y="9576"/>
                  </a:cubicBezTo>
                  <a:cubicBezTo>
                    <a:pt x="8229" y="12661"/>
                    <a:pt x="6171" y="16261"/>
                    <a:pt x="4114" y="18421"/>
                  </a:cubicBezTo>
                  <a:cubicBezTo>
                    <a:pt x="2057" y="20581"/>
                    <a:pt x="0" y="21301"/>
                    <a:pt x="0" y="21404"/>
                  </a:cubicBezTo>
                  <a:cubicBezTo>
                    <a:pt x="0" y="21507"/>
                    <a:pt x="2057" y="20993"/>
                    <a:pt x="4114" y="20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32746" y="96169"/>
              <a:ext cx="303804" cy="3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0773" fill="norm" stroke="1" extrusionOk="0">
                  <a:moveTo>
                    <a:pt x="1729" y="20773"/>
                  </a:moveTo>
                  <a:cubicBezTo>
                    <a:pt x="829" y="15089"/>
                    <a:pt x="-71" y="9405"/>
                    <a:pt x="4" y="6562"/>
                  </a:cubicBezTo>
                  <a:cubicBezTo>
                    <a:pt x="79" y="3720"/>
                    <a:pt x="1129" y="3720"/>
                    <a:pt x="4054" y="2584"/>
                  </a:cubicBezTo>
                  <a:cubicBezTo>
                    <a:pt x="6979" y="1447"/>
                    <a:pt x="11779" y="-827"/>
                    <a:pt x="15004" y="310"/>
                  </a:cubicBezTo>
                  <a:cubicBezTo>
                    <a:pt x="18229" y="1447"/>
                    <a:pt x="19879" y="5994"/>
                    <a:pt x="21529" y="10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139700" y="388846"/>
              <a:ext cx="635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0" y="553946"/>
              <a:ext cx="298450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17673"/>
                  </a:moveTo>
                  <a:cubicBezTo>
                    <a:pt x="3677" y="19636"/>
                    <a:pt x="7353" y="21600"/>
                    <a:pt x="10953" y="18655"/>
                  </a:cubicBezTo>
                  <a:cubicBezTo>
                    <a:pt x="14553" y="15709"/>
                    <a:pt x="18077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460407" y="74174"/>
              <a:ext cx="193644" cy="419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288" fill="norm" stroke="1" extrusionOk="0">
                  <a:moveTo>
                    <a:pt x="21248" y="2435"/>
                  </a:moveTo>
                  <a:cubicBezTo>
                    <a:pt x="20551" y="1575"/>
                    <a:pt x="19854" y="716"/>
                    <a:pt x="18925" y="286"/>
                  </a:cubicBezTo>
                  <a:cubicBezTo>
                    <a:pt x="17996" y="-144"/>
                    <a:pt x="16835" y="-144"/>
                    <a:pt x="14745" y="662"/>
                  </a:cubicBezTo>
                  <a:cubicBezTo>
                    <a:pt x="12654" y="1468"/>
                    <a:pt x="9635" y="3080"/>
                    <a:pt x="6964" y="5444"/>
                  </a:cubicBezTo>
                  <a:cubicBezTo>
                    <a:pt x="4293" y="7808"/>
                    <a:pt x="1971" y="10925"/>
                    <a:pt x="809" y="13343"/>
                  </a:cubicBezTo>
                  <a:cubicBezTo>
                    <a:pt x="-352" y="15760"/>
                    <a:pt x="-352" y="17480"/>
                    <a:pt x="1390" y="18769"/>
                  </a:cubicBezTo>
                  <a:cubicBezTo>
                    <a:pt x="3132" y="20059"/>
                    <a:pt x="6616" y="20919"/>
                    <a:pt x="8822" y="21187"/>
                  </a:cubicBezTo>
                  <a:cubicBezTo>
                    <a:pt x="11029" y="21456"/>
                    <a:pt x="11958" y="21134"/>
                    <a:pt x="12887" y="20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572508" y="185646"/>
              <a:ext cx="214892" cy="22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85" fill="norm" stroke="1" extrusionOk="0">
                  <a:moveTo>
                    <a:pt x="21499" y="0"/>
                  </a:moveTo>
                  <a:cubicBezTo>
                    <a:pt x="19170" y="4114"/>
                    <a:pt x="16840" y="8229"/>
                    <a:pt x="14723" y="11417"/>
                  </a:cubicBezTo>
                  <a:cubicBezTo>
                    <a:pt x="12605" y="14606"/>
                    <a:pt x="10699" y="16869"/>
                    <a:pt x="9217" y="18411"/>
                  </a:cubicBezTo>
                  <a:cubicBezTo>
                    <a:pt x="7734" y="19954"/>
                    <a:pt x="6675" y="20777"/>
                    <a:pt x="5511" y="21189"/>
                  </a:cubicBezTo>
                  <a:cubicBezTo>
                    <a:pt x="4346" y="21600"/>
                    <a:pt x="3075" y="21600"/>
                    <a:pt x="2123" y="21086"/>
                  </a:cubicBezTo>
                  <a:cubicBezTo>
                    <a:pt x="1170" y="20571"/>
                    <a:pt x="534" y="19543"/>
                    <a:pt x="217" y="18411"/>
                  </a:cubicBezTo>
                  <a:cubicBezTo>
                    <a:pt x="-101" y="17280"/>
                    <a:pt x="-101" y="16046"/>
                    <a:pt x="428" y="15223"/>
                  </a:cubicBezTo>
                  <a:cubicBezTo>
                    <a:pt x="958" y="14400"/>
                    <a:pt x="2017" y="13989"/>
                    <a:pt x="4452" y="14297"/>
                  </a:cubicBezTo>
                  <a:cubicBezTo>
                    <a:pt x="6887" y="14606"/>
                    <a:pt x="10699" y="15634"/>
                    <a:pt x="13664" y="16766"/>
                  </a:cubicBezTo>
                  <a:cubicBezTo>
                    <a:pt x="16628" y="17897"/>
                    <a:pt x="18746" y="19131"/>
                    <a:pt x="20864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876300" y="100652"/>
              <a:ext cx="83682" cy="41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07" fill="norm" stroke="1" extrusionOk="0">
                  <a:moveTo>
                    <a:pt x="0" y="126"/>
                  </a:moveTo>
                  <a:cubicBezTo>
                    <a:pt x="3240" y="17"/>
                    <a:pt x="6480" y="-93"/>
                    <a:pt x="8910" y="126"/>
                  </a:cubicBezTo>
                  <a:cubicBezTo>
                    <a:pt x="11340" y="346"/>
                    <a:pt x="12960" y="894"/>
                    <a:pt x="15390" y="2977"/>
                  </a:cubicBezTo>
                  <a:cubicBezTo>
                    <a:pt x="17820" y="5060"/>
                    <a:pt x="21060" y="8679"/>
                    <a:pt x="21330" y="11584"/>
                  </a:cubicBezTo>
                  <a:cubicBezTo>
                    <a:pt x="21600" y="14490"/>
                    <a:pt x="18900" y="16683"/>
                    <a:pt x="15390" y="18218"/>
                  </a:cubicBezTo>
                  <a:cubicBezTo>
                    <a:pt x="11880" y="19753"/>
                    <a:pt x="7560" y="20630"/>
                    <a:pt x="324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1295400" y="299946"/>
              <a:ext cx="171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1314450" y="445996"/>
              <a:ext cx="1524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1772245" y="4484"/>
              <a:ext cx="126615" cy="57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9" h="21451" fill="norm" stroke="1" extrusionOk="0">
                  <a:moveTo>
                    <a:pt x="4967" y="10095"/>
                  </a:moveTo>
                  <a:cubicBezTo>
                    <a:pt x="5305" y="12785"/>
                    <a:pt x="5642" y="15475"/>
                    <a:pt x="5980" y="17215"/>
                  </a:cubicBezTo>
                  <a:cubicBezTo>
                    <a:pt x="6317" y="18956"/>
                    <a:pt x="6655" y="19747"/>
                    <a:pt x="6655" y="20380"/>
                  </a:cubicBezTo>
                  <a:cubicBezTo>
                    <a:pt x="6655" y="21013"/>
                    <a:pt x="6317" y="21488"/>
                    <a:pt x="5811" y="21448"/>
                  </a:cubicBezTo>
                  <a:cubicBezTo>
                    <a:pt x="5305" y="21409"/>
                    <a:pt x="4630" y="20855"/>
                    <a:pt x="3786" y="19352"/>
                  </a:cubicBezTo>
                  <a:cubicBezTo>
                    <a:pt x="2942" y="17848"/>
                    <a:pt x="1930" y="15396"/>
                    <a:pt x="1255" y="12864"/>
                  </a:cubicBezTo>
                  <a:cubicBezTo>
                    <a:pt x="580" y="10332"/>
                    <a:pt x="242" y="7721"/>
                    <a:pt x="74" y="5783"/>
                  </a:cubicBezTo>
                  <a:cubicBezTo>
                    <a:pt x="-95" y="3844"/>
                    <a:pt x="-95" y="2578"/>
                    <a:pt x="1424" y="1668"/>
                  </a:cubicBezTo>
                  <a:cubicBezTo>
                    <a:pt x="2942" y="758"/>
                    <a:pt x="5980" y="204"/>
                    <a:pt x="9017" y="46"/>
                  </a:cubicBezTo>
                  <a:cubicBezTo>
                    <a:pt x="12055" y="-112"/>
                    <a:pt x="15092" y="125"/>
                    <a:pt x="17455" y="877"/>
                  </a:cubicBezTo>
                  <a:cubicBezTo>
                    <a:pt x="19817" y="1629"/>
                    <a:pt x="21505" y="2895"/>
                    <a:pt x="18805" y="4556"/>
                  </a:cubicBezTo>
                  <a:cubicBezTo>
                    <a:pt x="16105" y="6218"/>
                    <a:pt x="9017" y="8275"/>
                    <a:pt x="1930" y="10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1930400" y="268196"/>
              <a:ext cx="114300" cy="22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5945"/>
                  </a:moveTo>
                  <a:cubicBezTo>
                    <a:pt x="2800" y="9116"/>
                    <a:pt x="5600" y="12286"/>
                    <a:pt x="7000" y="14565"/>
                  </a:cubicBezTo>
                  <a:cubicBezTo>
                    <a:pt x="8400" y="16844"/>
                    <a:pt x="8400" y="18231"/>
                    <a:pt x="8200" y="19420"/>
                  </a:cubicBezTo>
                  <a:cubicBezTo>
                    <a:pt x="8000" y="20609"/>
                    <a:pt x="7600" y="21600"/>
                    <a:pt x="7000" y="21501"/>
                  </a:cubicBezTo>
                  <a:cubicBezTo>
                    <a:pt x="6400" y="21402"/>
                    <a:pt x="5600" y="20213"/>
                    <a:pt x="5600" y="17439"/>
                  </a:cubicBezTo>
                  <a:cubicBezTo>
                    <a:pt x="5600" y="14664"/>
                    <a:pt x="6400" y="10305"/>
                    <a:pt x="8200" y="7134"/>
                  </a:cubicBezTo>
                  <a:cubicBezTo>
                    <a:pt x="10000" y="3963"/>
                    <a:pt x="12800" y="1982"/>
                    <a:pt x="15200" y="991"/>
                  </a:cubicBezTo>
                  <a:cubicBezTo>
                    <a:pt x="17600" y="0"/>
                    <a:pt x="19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2246599" y="33246"/>
              <a:ext cx="1918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21046" y="600"/>
                  </a:moveTo>
                  <a:cubicBezTo>
                    <a:pt x="20117" y="300"/>
                    <a:pt x="19188" y="0"/>
                    <a:pt x="18259" y="0"/>
                  </a:cubicBezTo>
                  <a:cubicBezTo>
                    <a:pt x="17330" y="0"/>
                    <a:pt x="16401" y="300"/>
                    <a:pt x="14543" y="1550"/>
                  </a:cubicBezTo>
                  <a:cubicBezTo>
                    <a:pt x="12685" y="2800"/>
                    <a:pt x="9898" y="5000"/>
                    <a:pt x="7111" y="7900"/>
                  </a:cubicBezTo>
                  <a:cubicBezTo>
                    <a:pt x="4323" y="10800"/>
                    <a:pt x="1536" y="14400"/>
                    <a:pt x="491" y="16650"/>
                  </a:cubicBezTo>
                  <a:cubicBezTo>
                    <a:pt x="-554" y="18900"/>
                    <a:pt x="143" y="19800"/>
                    <a:pt x="1885" y="20400"/>
                  </a:cubicBezTo>
                  <a:cubicBezTo>
                    <a:pt x="3627" y="21000"/>
                    <a:pt x="6414" y="21300"/>
                    <a:pt x="92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2410747" y="129290"/>
              <a:ext cx="262604" cy="275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76" fill="norm" stroke="1" extrusionOk="0">
                  <a:moveTo>
                    <a:pt x="3812" y="2411"/>
                  </a:moveTo>
                  <a:cubicBezTo>
                    <a:pt x="2948" y="2082"/>
                    <a:pt x="2084" y="1752"/>
                    <a:pt x="2344" y="1504"/>
                  </a:cubicBezTo>
                  <a:cubicBezTo>
                    <a:pt x="2603" y="1257"/>
                    <a:pt x="3985" y="1092"/>
                    <a:pt x="6836" y="845"/>
                  </a:cubicBezTo>
                  <a:cubicBezTo>
                    <a:pt x="9688" y="598"/>
                    <a:pt x="14008" y="268"/>
                    <a:pt x="16600" y="103"/>
                  </a:cubicBezTo>
                  <a:cubicBezTo>
                    <a:pt x="19192" y="-62"/>
                    <a:pt x="20056" y="-62"/>
                    <a:pt x="20401" y="350"/>
                  </a:cubicBezTo>
                  <a:cubicBezTo>
                    <a:pt x="20747" y="762"/>
                    <a:pt x="20574" y="1587"/>
                    <a:pt x="19019" y="3153"/>
                  </a:cubicBezTo>
                  <a:cubicBezTo>
                    <a:pt x="17464" y="4720"/>
                    <a:pt x="14526" y="7028"/>
                    <a:pt x="11502" y="9336"/>
                  </a:cubicBezTo>
                  <a:cubicBezTo>
                    <a:pt x="8478" y="11645"/>
                    <a:pt x="5368" y="13953"/>
                    <a:pt x="3467" y="15437"/>
                  </a:cubicBezTo>
                  <a:cubicBezTo>
                    <a:pt x="1566" y="16921"/>
                    <a:pt x="875" y="17581"/>
                    <a:pt x="443" y="18405"/>
                  </a:cubicBezTo>
                  <a:cubicBezTo>
                    <a:pt x="11" y="19230"/>
                    <a:pt x="-162" y="20219"/>
                    <a:pt x="184" y="20796"/>
                  </a:cubicBezTo>
                  <a:cubicBezTo>
                    <a:pt x="529" y="21373"/>
                    <a:pt x="1393" y="21538"/>
                    <a:pt x="4331" y="21456"/>
                  </a:cubicBezTo>
                  <a:cubicBezTo>
                    <a:pt x="7268" y="21373"/>
                    <a:pt x="12280" y="21043"/>
                    <a:pt x="15476" y="20878"/>
                  </a:cubicBezTo>
                  <a:cubicBezTo>
                    <a:pt x="18673" y="20714"/>
                    <a:pt x="20056" y="20714"/>
                    <a:pt x="21438" y="20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3035037" y="115796"/>
              <a:ext cx="241564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21435" y="0"/>
                  </a:moveTo>
                  <a:cubicBezTo>
                    <a:pt x="18242" y="2263"/>
                    <a:pt x="15049" y="4526"/>
                    <a:pt x="11950" y="6480"/>
                  </a:cubicBezTo>
                  <a:cubicBezTo>
                    <a:pt x="8851" y="8434"/>
                    <a:pt x="5845" y="10080"/>
                    <a:pt x="3685" y="11623"/>
                  </a:cubicBezTo>
                  <a:cubicBezTo>
                    <a:pt x="1525" y="13166"/>
                    <a:pt x="211" y="14606"/>
                    <a:pt x="23" y="15429"/>
                  </a:cubicBezTo>
                  <a:cubicBezTo>
                    <a:pt x="-165" y="16251"/>
                    <a:pt x="774" y="16457"/>
                    <a:pt x="3216" y="16971"/>
                  </a:cubicBezTo>
                  <a:cubicBezTo>
                    <a:pt x="5658" y="17486"/>
                    <a:pt x="9602" y="18309"/>
                    <a:pt x="11950" y="19131"/>
                  </a:cubicBezTo>
                  <a:cubicBezTo>
                    <a:pt x="14298" y="19954"/>
                    <a:pt x="15049" y="20777"/>
                    <a:pt x="15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3053245" y="388846"/>
              <a:ext cx="217006" cy="1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0700" fill="norm" stroke="1" extrusionOk="0">
                  <a:moveTo>
                    <a:pt x="3884" y="0"/>
                  </a:moveTo>
                  <a:cubicBezTo>
                    <a:pt x="1997" y="7200"/>
                    <a:pt x="110" y="14400"/>
                    <a:pt x="5" y="18000"/>
                  </a:cubicBezTo>
                  <a:cubicBezTo>
                    <a:pt x="-100" y="21600"/>
                    <a:pt x="1578" y="21600"/>
                    <a:pt x="5457" y="18000"/>
                  </a:cubicBezTo>
                  <a:cubicBezTo>
                    <a:pt x="9337" y="14400"/>
                    <a:pt x="15418" y="7200"/>
                    <a:pt x="215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3420533" y="141196"/>
              <a:ext cx="256117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65" y="4500"/>
                    <a:pt x="15531" y="9000"/>
                    <a:pt x="12496" y="12375"/>
                  </a:cubicBezTo>
                  <a:cubicBezTo>
                    <a:pt x="9461" y="15750"/>
                    <a:pt x="6426" y="18000"/>
                    <a:pt x="4463" y="19125"/>
                  </a:cubicBezTo>
                  <a:cubicBezTo>
                    <a:pt x="2499" y="20250"/>
                    <a:pt x="1607" y="20250"/>
                    <a:pt x="982" y="19687"/>
                  </a:cubicBezTo>
                  <a:cubicBezTo>
                    <a:pt x="357" y="19125"/>
                    <a:pt x="0" y="18000"/>
                    <a:pt x="0" y="16875"/>
                  </a:cubicBezTo>
                  <a:cubicBezTo>
                    <a:pt x="0" y="15750"/>
                    <a:pt x="357" y="14625"/>
                    <a:pt x="982" y="13838"/>
                  </a:cubicBezTo>
                  <a:cubicBezTo>
                    <a:pt x="1607" y="13050"/>
                    <a:pt x="2499" y="12600"/>
                    <a:pt x="4106" y="12825"/>
                  </a:cubicBezTo>
                  <a:cubicBezTo>
                    <a:pt x="5712" y="13050"/>
                    <a:pt x="8033" y="13950"/>
                    <a:pt x="10979" y="15525"/>
                  </a:cubicBezTo>
                  <a:cubicBezTo>
                    <a:pt x="13924" y="17100"/>
                    <a:pt x="17494" y="19350"/>
                    <a:pt x="210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3771900" y="-1"/>
              <a:ext cx="138440" cy="43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466" fill="norm" stroke="1" extrusionOk="0">
                  <a:moveTo>
                    <a:pt x="3812" y="73"/>
                  </a:moveTo>
                  <a:cubicBezTo>
                    <a:pt x="5718" y="-31"/>
                    <a:pt x="7624" y="-134"/>
                    <a:pt x="10165" y="589"/>
                  </a:cubicBezTo>
                  <a:cubicBezTo>
                    <a:pt x="12706" y="1313"/>
                    <a:pt x="15882" y="2863"/>
                    <a:pt x="18106" y="5292"/>
                  </a:cubicBezTo>
                  <a:cubicBezTo>
                    <a:pt x="20329" y="7721"/>
                    <a:pt x="21600" y="11028"/>
                    <a:pt x="20171" y="13818"/>
                  </a:cubicBezTo>
                  <a:cubicBezTo>
                    <a:pt x="18741" y="16609"/>
                    <a:pt x="14612" y="18882"/>
                    <a:pt x="10800" y="20071"/>
                  </a:cubicBezTo>
                  <a:cubicBezTo>
                    <a:pt x="6988" y="21259"/>
                    <a:pt x="3494" y="21363"/>
                    <a:pt x="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065" name="Drawing"/>
          <p:cNvGrpSpPr/>
          <p:nvPr/>
        </p:nvGrpSpPr>
        <p:grpSpPr>
          <a:xfrm>
            <a:off x="6179085" y="4739781"/>
            <a:ext cx="6322141" cy="2911436"/>
            <a:chOff x="-19050" y="-19049"/>
            <a:chExt cx="6322140" cy="2911434"/>
          </a:xfrm>
        </p:grpSpPr>
        <p:sp>
          <p:nvSpPr>
            <p:cNvPr id="2974" name="Line"/>
            <p:cNvSpPr/>
            <p:nvPr/>
          </p:nvSpPr>
          <p:spPr>
            <a:xfrm>
              <a:off x="297914" y="1038718"/>
              <a:ext cx="55181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" y="21300"/>
                    <a:pt x="464" y="21000"/>
                    <a:pt x="704" y="20550"/>
                  </a:cubicBezTo>
                  <a:cubicBezTo>
                    <a:pt x="945" y="20100"/>
                    <a:pt x="1193" y="19500"/>
                    <a:pt x="1467" y="18900"/>
                  </a:cubicBezTo>
                  <a:cubicBezTo>
                    <a:pt x="1740" y="18300"/>
                    <a:pt x="2038" y="17700"/>
                    <a:pt x="2345" y="17250"/>
                  </a:cubicBezTo>
                  <a:cubicBezTo>
                    <a:pt x="2651" y="16800"/>
                    <a:pt x="2966" y="16500"/>
                    <a:pt x="3277" y="16050"/>
                  </a:cubicBezTo>
                  <a:cubicBezTo>
                    <a:pt x="3588" y="15600"/>
                    <a:pt x="3894" y="15000"/>
                    <a:pt x="4205" y="14400"/>
                  </a:cubicBezTo>
                  <a:cubicBezTo>
                    <a:pt x="4516" y="13800"/>
                    <a:pt x="4830" y="13200"/>
                    <a:pt x="5129" y="12600"/>
                  </a:cubicBezTo>
                  <a:cubicBezTo>
                    <a:pt x="5427" y="12000"/>
                    <a:pt x="5709" y="11400"/>
                    <a:pt x="5999" y="10950"/>
                  </a:cubicBezTo>
                  <a:cubicBezTo>
                    <a:pt x="6289" y="10500"/>
                    <a:pt x="6587" y="10200"/>
                    <a:pt x="6893" y="10050"/>
                  </a:cubicBezTo>
                  <a:cubicBezTo>
                    <a:pt x="7200" y="9900"/>
                    <a:pt x="7515" y="9900"/>
                    <a:pt x="7834" y="9750"/>
                  </a:cubicBezTo>
                  <a:cubicBezTo>
                    <a:pt x="8153" y="9600"/>
                    <a:pt x="8476" y="9300"/>
                    <a:pt x="8807" y="9150"/>
                  </a:cubicBezTo>
                  <a:cubicBezTo>
                    <a:pt x="9139" y="9000"/>
                    <a:pt x="9478" y="9000"/>
                    <a:pt x="9802" y="8700"/>
                  </a:cubicBezTo>
                  <a:cubicBezTo>
                    <a:pt x="10125" y="8400"/>
                    <a:pt x="10431" y="7800"/>
                    <a:pt x="10746" y="7050"/>
                  </a:cubicBezTo>
                  <a:cubicBezTo>
                    <a:pt x="11061" y="6300"/>
                    <a:pt x="11384" y="5400"/>
                    <a:pt x="11716" y="4500"/>
                  </a:cubicBezTo>
                  <a:cubicBezTo>
                    <a:pt x="12047" y="3600"/>
                    <a:pt x="12387" y="2700"/>
                    <a:pt x="12701" y="2100"/>
                  </a:cubicBezTo>
                  <a:cubicBezTo>
                    <a:pt x="13016" y="1500"/>
                    <a:pt x="13306" y="1200"/>
                    <a:pt x="13584" y="1050"/>
                  </a:cubicBezTo>
                  <a:cubicBezTo>
                    <a:pt x="13861" y="900"/>
                    <a:pt x="14127" y="900"/>
                    <a:pt x="14450" y="750"/>
                  </a:cubicBezTo>
                  <a:cubicBezTo>
                    <a:pt x="14773" y="600"/>
                    <a:pt x="15154" y="300"/>
                    <a:pt x="15490" y="150"/>
                  </a:cubicBezTo>
                  <a:cubicBezTo>
                    <a:pt x="15825" y="0"/>
                    <a:pt x="16115" y="0"/>
                    <a:pt x="16401" y="0"/>
                  </a:cubicBezTo>
                  <a:cubicBezTo>
                    <a:pt x="16687" y="0"/>
                    <a:pt x="16968" y="0"/>
                    <a:pt x="17287" y="150"/>
                  </a:cubicBezTo>
                  <a:cubicBezTo>
                    <a:pt x="17606" y="300"/>
                    <a:pt x="17963" y="600"/>
                    <a:pt x="18294" y="750"/>
                  </a:cubicBezTo>
                  <a:cubicBezTo>
                    <a:pt x="18626" y="900"/>
                    <a:pt x="18932" y="900"/>
                    <a:pt x="19255" y="1050"/>
                  </a:cubicBezTo>
                  <a:cubicBezTo>
                    <a:pt x="19578" y="1200"/>
                    <a:pt x="19918" y="1500"/>
                    <a:pt x="20216" y="2100"/>
                  </a:cubicBezTo>
                  <a:cubicBezTo>
                    <a:pt x="20515" y="2700"/>
                    <a:pt x="20771" y="3600"/>
                    <a:pt x="20995" y="4950"/>
                  </a:cubicBezTo>
                  <a:cubicBezTo>
                    <a:pt x="21219" y="6300"/>
                    <a:pt x="21409" y="8100"/>
                    <a:pt x="21600" y="9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3464854" y="987918"/>
              <a:ext cx="152932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600" fill="norm" stroke="1" extrusionOk="0">
                  <a:moveTo>
                    <a:pt x="9868" y="7776"/>
                  </a:moveTo>
                  <a:cubicBezTo>
                    <a:pt x="9284" y="9216"/>
                    <a:pt x="8701" y="10656"/>
                    <a:pt x="9138" y="11664"/>
                  </a:cubicBezTo>
                  <a:cubicBezTo>
                    <a:pt x="9576" y="12672"/>
                    <a:pt x="11036" y="13248"/>
                    <a:pt x="12349" y="12960"/>
                  </a:cubicBezTo>
                  <a:cubicBezTo>
                    <a:pt x="13663" y="12672"/>
                    <a:pt x="14830" y="11520"/>
                    <a:pt x="15852" y="9504"/>
                  </a:cubicBezTo>
                  <a:cubicBezTo>
                    <a:pt x="16874" y="7488"/>
                    <a:pt x="17749" y="4608"/>
                    <a:pt x="17603" y="2736"/>
                  </a:cubicBezTo>
                  <a:cubicBezTo>
                    <a:pt x="17457" y="864"/>
                    <a:pt x="16290" y="0"/>
                    <a:pt x="13809" y="0"/>
                  </a:cubicBezTo>
                  <a:cubicBezTo>
                    <a:pt x="11328" y="0"/>
                    <a:pt x="7533" y="864"/>
                    <a:pt x="5198" y="2016"/>
                  </a:cubicBezTo>
                  <a:cubicBezTo>
                    <a:pt x="2863" y="3168"/>
                    <a:pt x="1987" y="4608"/>
                    <a:pt x="1549" y="6048"/>
                  </a:cubicBezTo>
                  <a:cubicBezTo>
                    <a:pt x="1111" y="7488"/>
                    <a:pt x="1111" y="8928"/>
                    <a:pt x="2571" y="9936"/>
                  </a:cubicBezTo>
                  <a:cubicBezTo>
                    <a:pt x="4030" y="10944"/>
                    <a:pt x="6949" y="11520"/>
                    <a:pt x="9138" y="11520"/>
                  </a:cubicBezTo>
                  <a:cubicBezTo>
                    <a:pt x="11328" y="11520"/>
                    <a:pt x="12787" y="10944"/>
                    <a:pt x="14247" y="10368"/>
                  </a:cubicBezTo>
                  <a:cubicBezTo>
                    <a:pt x="15706" y="9792"/>
                    <a:pt x="17166" y="9216"/>
                    <a:pt x="17749" y="8208"/>
                  </a:cubicBezTo>
                  <a:cubicBezTo>
                    <a:pt x="18333" y="7200"/>
                    <a:pt x="18041" y="5760"/>
                    <a:pt x="17020" y="5184"/>
                  </a:cubicBezTo>
                  <a:cubicBezTo>
                    <a:pt x="15998" y="4608"/>
                    <a:pt x="14247" y="4896"/>
                    <a:pt x="12495" y="5616"/>
                  </a:cubicBezTo>
                  <a:cubicBezTo>
                    <a:pt x="10744" y="6336"/>
                    <a:pt x="8993" y="7488"/>
                    <a:pt x="7679" y="8640"/>
                  </a:cubicBezTo>
                  <a:cubicBezTo>
                    <a:pt x="6366" y="9792"/>
                    <a:pt x="5490" y="10944"/>
                    <a:pt x="5928" y="12528"/>
                  </a:cubicBezTo>
                  <a:cubicBezTo>
                    <a:pt x="6366" y="14112"/>
                    <a:pt x="8117" y="16128"/>
                    <a:pt x="10306" y="16704"/>
                  </a:cubicBezTo>
                  <a:cubicBezTo>
                    <a:pt x="12495" y="17280"/>
                    <a:pt x="15122" y="16416"/>
                    <a:pt x="17020" y="15408"/>
                  </a:cubicBezTo>
                  <a:cubicBezTo>
                    <a:pt x="18917" y="14400"/>
                    <a:pt x="20084" y="13248"/>
                    <a:pt x="20668" y="11808"/>
                  </a:cubicBezTo>
                  <a:cubicBezTo>
                    <a:pt x="21252" y="10368"/>
                    <a:pt x="21252" y="8640"/>
                    <a:pt x="20522" y="7632"/>
                  </a:cubicBezTo>
                  <a:cubicBezTo>
                    <a:pt x="19793" y="6624"/>
                    <a:pt x="18333" y="6336"/>
                    <a:pt x="15560" y="6768"/>
                  </a:cubicBezTo>
                  <a:cubicBezTo>
                    <a:pt x="12787" y="7200"/>
                    <a:pt x="8701" y="8352"/>
                    <a:pt x="6220" y="9504"/>
                  </a:cubicBezTo>
                  <a:cubicBezTo>
                    <a:pt x="3738" y="10656"/>
                    <a:pt x="2863" y="11808"/>
                    <a:pt x="2279" y="13248"/>
                  </a:cubicBezTo>
                  <a:cubicBezTo>
                    <a:pt x="1695" y="14688"/>
                    <a:pt x="1403" y="16416"/>
                    <a:pt x="1987" y="17424"/>
                  </a:cubicBezTo>
                  <a:cubicBezTo>
                    <a:pt x="2571" y="18432"/>
                    <a:pt x="4030" y="18720"/>
                    <a:pt x="6803" y="18144"/>
                  </a:cubicBezTo>
                  <a:cubicBezTo>
                    <a:pt x="9576" y="17568"/>
                    <a:pt x="13663" y="16128"/>
                    <a:pt x="15998" y="14688"/>
                  </a:cubicBezTo>
                  <a:cubicBezTo>
                    <a:pt x="18333" y="13248"/>
                    <a:pt x="18917" y="11808"/>
                    <a:pt x="18625" y="10656"/>
                  </a:cubicBezTo>
                  <a:cubicBezTo>
                    <a:pt x="18333" y="9504"/>
                    <a:pt x="17166" y="8640"/>
                    <a:pt x="14976" y="8496"/>
                  </a:cubicBezTo>
                  <a:cubicBezTo>
                    <a:pt x="12787" y="8352"/>
                    <a:pt x="9576" y="8928"/>
                    <a:pt x="7387" y="9648"/>
                  </a:cubicBezTo>
                  <a:cubicBezTo>
                    <a:pt x="5198" y="10368"/>
                    <a:pt x="4030" y="11232"/>
                    <a:pt x="3155" y="12672"/>
                  </a:cubicBezTo>
                  <a:cubicBezTo>
                    <a:pt x="2279" y="14112"/>
                    <a:pt x="1695" y="16128"/>
                    <a:pt x="2133" y="17424"/>
                  </a:cubicBezTo>
                  <a:cubicBezTo>
                    <a:pt x="2571" y="18720"/>
                    <a:pt x="4030" y="19296"/>
                    <a:pt x="6657" y="19152"/>
                  </a:cubicBezTo>
                  <a:cubicBezTo>
                    <a:pt x="9284" y="19008"/>
                    <a:pt x="13079" y="18144"/>
                    <a:pt x="15560" y="17280"/>
                  </a:cubicBezTo>
                  <a:cubicBezTo>
                    <a:pt x="18041" y="16416"/>
                    <a:pt x="19209" y="15552"/>
                    <a:pt x="19647" y="14400"/>
                  </a:cubicBezTo>
                  <a:cubicBezTo>
                    <a:pt x="20084" y="13248"/>
                    <a:pt x="19793" y="11808"/>
                    <a:pt x="17457" y="10944"/>
                  </a:cubicBezTo>
                  <a:cubicBezTo>
                    <a:pt x="15122" y="10080"/>
                    <a:pt x="10744" y="9792"/>
                    <a:pt x="8117" y="10224"/>
                  </a:cubicBezTo>
                  <a:cubicBezTo>
                    <a:pt x="5490" y="10656"/>
                    <a:pt x="4614" y="11808"/>
                    <a:pt x="5052" y="12384"/>
                  </a:cubicBezTo>
                  <a:cubicBezTo>
                    <a:pt x="5490" y="12960"/>
                    <a:pt x="7241" y="12960"/>
                    <a:pt x="9576" y="12240"/>
                  </a:cubicBezTo>
                  <a:cubicBezTo>
                    <a:pt x="11911" y="11520"/>
                    <a:pt x="14830" y="10080"/>
                    <a:pt x="16436" y="8640"/>
                  </a:cubicBezTo>
                  <a:cubicBezTo>
                    <a:pt x="18041" y="7200"/>
                    <a:pt x="18333" y="5760"/>
                    <a:pt x="17749" y="4896"/>
                  </a:cubicBezTo>
                  <a:cubicBezTo>
                    <a:pt x="17166" y="4032"/>
                    <a:pt x="15706" y="3744"/>
                    <a:pt x="12933" y="4320"/>
                  </a:cubicBezTo>
                  <a:cubicBezTo>
                    <a:pt x="10160" y="4896"/>
                    <a:pt x="6074" y="6336"/>
                    <a:pt x="3447" y="8496"/>
                  </a:cubicBezTo>
                  <a:cubicBezTo>
                    <a:pt x="820" y="10656"/>
                    <a:pt x="-348" y="13536"/>
                    <a:pt x="90" y="15840"/>
                  </a:cubicBezTo>
                  <a:cubicBezTo>
                    <a:pt x="528" y="18144"/>
                    <a:pt x="2571" y="19872"/>
                    <a:pt x="46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3520556" y="1244248"/>
              <a:ext cx="195376" cy="232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0999" fill="norm" stroke="1" extrusionOk="0">
                  <a:moveTo>
                    <a:pt x="11935" y="3231"/>
                  </a:moveTo>
                  <a:cubicBezTo>
                    <a:pt x="11708" y="2275"/>
                    <a:pt x="11480" y="1319"/>
                    <a:pt x="10798" y="746"/>
                  </a:cubicBezTo>
                  <a:cubicBezTo>
                    <a:pt x="10116" y="172"/>
                    <a:pt x="8979" y="-19"/>
                    <a:pt x="8070" y="363"/>
                  </a:cubicBezTo>
                  <a:cubicBezTo>
                    <a:pt x="7160" y="746"/>
                    <a:pt x="6478" y="1702"/>
                    <a:pt x="5114" y="3517"/>
                  </a:cubicBezTo>
                  <a:cubicBezTo>
                    <a:pt x="3750" y="5333"/>
                    <a:pt x="1703" y="8009"/>
                    <a:pt x="680" y="10303"/>
                  </a:cubicBezTo>
                  <a:cubicBezTo>
                    <a:pt x="-343" y="12597"/>
                    <a:pt x="-343" y="14509"/>
                    <a:pt x="1590" y="16420"/>
                  </a:cubicBezTo>
                  <a:cubicBezTo>
                    <a:pt x="3522" y="18332"/>
                    <a:pt x="7388" y="20243"/>
                    <a:pt x="10343" y="20817"/>
                  </a:cubicBezTo>
                  <a:cubicBezTo>
                    <a:pt x="13299" y="21390"/>
                    <a:pt x="15345" y="20625"/>
                    <a:pt x="17164" y="18332"/>
                  </a:cubicBezTo>
                  <a:cubicBezTo>
                    <a:pt x="18983" y="16038"/>
                    <a:pt x="20575" y="12215"/>
                    <a:pt x="20916" y="9348"/>
                  </a:cubicBezTo>
                  <a:cubicBezTo>
                    <a:pt x="21257" y="6480"/>
                    <a:pt x="20348" y="4569"/>
                    <a:pt x="18529" y="3040"/>
                  </a:cubicBezTo>
                  <a:cubicBezTo>
                    <a:pt x="16710" y="1510"/>
                    <a:pt x="13981" y="363"/>
                    <a:pt x="11935" y="77"/>
                  </a:cubicBezTo>
                  <a:cubicBezTo>
                    <a:pt x="9889" y="-210"/>
                    <a:pt x="8524" y="363"/>
                    <a:pt x="7160" y="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4628051" y="999487"/>
              <a:ext cx="32314" cy="18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486" fill="norm" stroke="1" extrusionOk="0">
                  <a:moveTo>
                    <a:pt x="20609" y="3077"/>
                  </a:moveTo>
                  <a:cubicBezTo>
                    <a:pt x="19259" y="1604"/>
                    <a:pt x="17909" y="131"/>
                    <a:pt x="16559" y="9"/>
                  </a:cubicBezTo>
                  <a:cubicBezTo>
                    <a:pt x="15209" y="-114"/>
                    <a:pt x="13859" y="1113"/>
                    <a:pt x="13184" y="3568"/>
                  </a:cubicBezTo>
                  <a:cubicBezTo>
                    <a:pt x="12509" y="6022"/>
                    <a:pt x="12509" y="9704"/>
                    <a:pt x="11159" y="12159"/>
                  </a:cubicBezTo>
                  <a:cubicBezTo>
                    <a:pt x="9809" y="14613"/>
                    <a:pt x="7109" y="15841"/>
                    <a:pt x="5084" y="15841"/>
                  </a:cubicBezTo>
                  <a:cubicBezTo>
                    <a:pt x="3059" y="15841"/>
                    <a:pt x="1709" y="14613"/>
                    <a:pt x="1034" y="12036"/>
                  </a:cubicBezTo>
                  <a:cubicBezTo>
                    <a:pt x="359" y="9459"/>
                    <a:pt x="359" y="5531"/>
                    <a:pt x="359" y="4427"/>
                  </a:cubicBezTo>
                  <a:cubicBezTo>
                    <a:pt x="359" y="3322"/>
                    <a:pt x="359" y="5041"/>
                    <a:pt x="1709" y="5286"/>
                  </a:cubicBezTo>
                  <a:cubicBezTo>
                    <a:pt x="3059" y="5531"/>
                    <a:pt x="5759" y="4304"/>
                    <a:pt x="7784" y="3077"/>
                  </a:cubicBezTo>
                  <a:cubicBezTo>
                    <a:pt x="9809" y="1850"/>
                    <a:pt x="11159" y="622"/>
                    <a:pt x="10484" y="745"/>
                  </a:cubicBezTo>
                  <a:cubicBezTo>
                    <a:pt x="9809" y="868"/>
                    <a:pt x="7109" y="2341"/>
                    <a:pt x="4409" y="5041"/>
                  </a:cubicBezTo>
                  <a:cubicBezTo>
                    <a:pt x="1709" y="7741"/>
                    <a:pt x="-991" y="11668"/>
                    <a:pt x="359" y="14613"/>
                  </a:cubicBezTo>
                  <a:cubicBezTo>
                    <a:pt x="1709" y="17559"/>
                    <a:pt x="7109" y="19522"/>
                    <a:pt x="12509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4549897" y="1331318"/>
              <a:ext cx="250168" cy="145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18" fill="norm" stroke="1" extrusionOk="0">
                  <a:moveTo>
                    <a:pt x="10018" y="10109"/>
                  </a:moveTo>
                  <a:cubicBezTo>
                    <a:pt x="9836" y="8567"/>
                    <a:pt x="9655" y="7024"/>
                    <a:pt x="9201" y="5018"/>
                  </a:cubicBezTo>
                  <a:cubicBezTo>
                    <a:pt x="8747" y="3012"/>
                    <a:pt x="8021" y="544"/>
                    <a:pt x="6932" y="81"/>
                  </a:cubicBezTo>
                  <a:cubicBezTo>
                    <a:pt x="5843" y="-382"/>
                    <a:pt x="4391" y="1161"/>
                    <a:pt x="3211" y="3938"/>
                  </a:cubicBezTo>
                  <a:cubicBezTo>
                    <a:pt x="2031" y="6715"/>
                    <a:pt x="1124" y="10727"/>
                    <a:pt x="579" y="13504"/>
                  </a:cubicBezTo>
                  <a:cubicBezTo>
                    <a:pt x="35" y="16281"/>
                    <a:pt x="-147" y="17824"/>
                    <a:pt x="125" y="19058"/>
                  </a:cubicBezTo>
                  <a:cubicBezTo>
                    <a:pt x="398" y="20292"/>
                    <a:pt x="1124" y="21218"/>
                    <a:pt x="2666" y="20601"/>
                  </a:cubicBezTo>
                  <a:cubicBezTo>
                    <a:pt x="4209" y="19984"/>
                    <a:pt x="6569" y="17824"/>
                    <a:pt x="8021" y="15972"/>
                  </a:cubicBezTo>
                  <a:cubicBezTo>
                    <a:pt x="9473" y="14121"/>
                    <a:pt x="10018" y="12578"/>
                    <a:pt x="10381" y="11035"/>
                  </a:cubicBezTo>
                  <a:cubicBezTo>
                    <a:pt x="10744" y="9492"/>
                    <a:pt x="10925" y="7949"/>
                    <a:pt x="11107" y="7949"/>
                  </a:cubicBezTo>
                  <a:cubicBezTo>
                    <a:pt x="11288" y="7949"/>
                    <a:pt x="11470" y="9492"/>
                    <a:pt x="12196" y="11652"/>
                  </a:cubicBezTo>
                  <a:cubicBezTo>
                    <a:pt x="12922" y="13812"/>
                    <a:pt x="14192" y="16589"/>
                    <a:pt x="15826" y="18287"/>
                  </a:cubicBezTo>
                  <a:cubicBezTo>
                    <a:pt x="17460" y="19984"/>
                    <a:pt x="19456" y="20601"/>
                    <a:pt x="21453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97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13470" y="-19051"/>
              <a:ext cx="129181" cy="1136416"/>
            </a:xfrm>
            <a:prstGeom prst="rect">
              <a:avLst/>
            </a:prstGeom>
            <a:effectLst/>
          </p:spPr>
        </p:pic>
        <p:pic>
          <p:nvPicPr>
            <p:cNvPr id="298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17582" y="206868"/>
              <a:ext cx="215833" cy="328488"/>
            </a:xfrm>
            <a:prstGeom prst="rect">
              <a:avLst/>
            </a:prstGeom>
            <a:effectLst/>
          </p:spPr>
        </p:pic>
        <p:pic>
          <p:nvPicPr>
            <p:cNvPr id="298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19845" y="340218"/>
              <a:ext cx="334220" cy="402168"/>
            </a:xfrm>
            <a:prstGeom prst="rect">
              <a:avLst/>
            </a:prstGeom>
            <a:effectLst/>
          </p:spPr>
        </p:pic>
        <p:pic>
          <p:nvPicPr>
            <p:cNvPr id="298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787364" y="410068"/>
              <a:ext cx="406401" cy="482601"/>
            </a:xfrm>
            <a:prstGeom prst="rect">
              <a:avLst/>
            </a:prstGeom>
            <a:effectLst/>
          </p:spPr>
        </p:pic>
        <p:pic>
          <p:nvPicPr>
            <p:cNvPr id="298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019875" y="505318"/>
              <a:ext cx="396140" cy="466816"/>
            </a:xfrm>
            <a:prstGeom prst="rect">
              <a:avLst/>
            </a:prstGeom>
            <a:effectLst/>
          </p:spPr>
        </p:pic>
        <p:pic>
          <p:nvPicPr>
            <p:cNvPr id="298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363992" y="543418"/>
              <a:ext cx="350473" cy="444501"/>
            </a:xfrm>
            <a:prstGeom prst="rect">
              <a:avLst/>
            </a:prstGeom>
            <a:effectLst/>
          </p:spPr>
        </p:pic>
        <p:pic>
          <p:nvPicPr>
            <p:cNvPr id="299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586973" y="638668"/>
              <a:ext cx="330692" cy="393751"/>
            </a:xfrm>
            <a:prstGeom prst="rect">
              <a:avLst/>
            </a:prstGeom>
            <a:effectLst/>
          </p:spPr>
        </p:pic>
        <p:pic>
          <p:nvPicPr>
            <p:cNvPr id="299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828764" y="695818"/>
              <a:ext cx="361951" cy="381001"/>
            </a:xfrm>
            <a:prstGeom prst="rect">
              <a:avLst/>
            </a:prstGeom>
            <a:effectLst/>
          </p:spPr>
        </p:pic>
        <p:pic>
          <p:nvPicPr>
            <p:cNvPr id="299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364979" y="1028717"/>
              <a:ext cx="82286" cy="295224"/>
            </a:xfrm>
            <a:prstGeom prst="rect">
              <a:avLst/>
            </a:prstGeom>
            <a:effectLst/>
          </p:spPr>
        </p:pic>
        <p:pic>
          <p:nvPicPr>
            <p:cNvPr id="2997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82164" y="1559418"/>
              <a:ext cx="165101" cy="63501"/>
            </a:xfrm>
            <a:prstGeom prst="rect">
              <a:avLst/>
            </a:prstGeom>
            <a:effectLst/>
          </p:spPr>
        </p:pic>
        <p:pic>
          <p:nvPicPr>
            <p:cNvPr id="299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487481" y="1473709"/>
              <a:ext cx="258234" cy="213320"/>
            </a:xfrm>
            <a:prstGeom prst="rect">
              <a:avLst/>
            </a:prstGeom>
            <a:effectLst/>
          </p:spPr>
        </p:pic>
        <p:pic>
          <p:nvPicPr>
            <p:cNvPr id="300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377414" y="562468"/>
              <a:ext cx="50801" cy="614062"/>
            </a:xfrm>
            <a:prstGeom prst="rect">
              <a:avLst/>
            </a:prstGeom>
            <a:effectLst/>
          </p:spPr>
        </p:pic>
        <p:pic>
          <p:nvPicPr>
            <p:cNvPr id="300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91035" y="810118"/>
              <a:ext cx="222780" cy="327116"/>
            </a:xfrm>
            <a:prstGeom prst="rect">
              <a:avLst/>
            </a:prstGeom>
            <a:effectLst/>
          </p:spPr>
        </p:pic>
        <p:pic>
          <p:nvPicPr>
            <p:cNvPr id="300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54878" y="759318"/>
              <a:ext cx="263737" cy="375097"/>
            </a:xfrm>
            <a:prstGeom prst="rect">
              <a:avLst/>
            </a:prstGeom>
            <a:effectLst/>
          </p:spPr>
        </p:pic>
        <p:pic>
          <p:nvPicPr>
            <p:cNvPr id="3007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45289" y="721218"/>
              <a:ext cx="308276" cy="426582"/>
            </a:xfrm>
            <a:prstGeom prst="rect">
              <a:avLst/>
            </a:prstGeom>
            <a:effectLst/>
          </p:spPr>
        </p:pic>
        <p:pic>
          <p:nvPicPr>
            <p:cNvPr id="3009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33857" y="740268"/>
              <a:ext cx="291158" cy="433918"/>
            </a:xfrm>
            <a:prstGeom prst="rect">
              <a:avLst/>
            </a:prstGeom>
            <a:effectLst/>
          </p:spPr>
        </p:pic>
        <p:pic>
          <p:nvPicPr>
            <p:cNvPr id="3011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117064" y="778368"/>
              <a:ext cx="234951" cy="412751"/>
            </a:xfrm>
            <a:prstGeom prst="rect">
              <a:avLst/>
            </a:prstGeom>
            <a:effectLst/>
          </p:spPr>
        </p:pic>
        <p:pic>
          <p:nvPicPr>
            <p:cNvPr id="3013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377914" y="847089"/>
              <a:ext cx="161679" cy="832980"/>
            </a:xfrm>
            <a:prstGeom prst="rect">
              <a:avLst/>
            </a:prstGeom>
            <a:effectLst/>
          </p:spPr>
        </p:pic>
        <p:pic>
          <p:nvPicPr>
            <p:cNvPr id="3015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5308064" y="1584818"/>
              <a:ext cx="279401" cy="82551"/>
            </a:xfrm>
            <a:prstGeom prst="rect">
              <a:avLst/>
            </a:prstGeom>
            <a:effectLst/>
          </p:spPr>
        </p:pic>
        <p:pic>
          <p:nvPicPr>
            <p:cNvPr id="3017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5530314" y="1493155"/>
              <a:ext cx="222251" cy="237714"/>
            </a:xfrm>
            <a:prstGeom prst="rect">
              <a:avLst/>
            </a:prstGeom>
            <a:effectLst/>
          </p:spPr>
        </p:pic>
        <p:pic>
          <p:nvPicPr>
            <p:cNvPr id="3019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999808" y="1915018"/>
              <a:ext cx="47907" cy="298451"/>
            </a:xfrm>
            <a:prstGeom prst="rect">
              <a:avLst/>
            </a:prstGeom>
            <a:effectLst/>
          </p:spPr>
        </p:pic>
        <p:pic>
          <p:nvPicPr>
            <p:cNvPr id="3021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5117564" y="2042018"/>
              <a:ext cx="254001" cy="88901"/>
            </a:xfrm>
            <a:prstGeom prst="rect">
              <a:avLst/>
            </a:prstGeom>
            <a:effectLst/>
          </p:spPr>
        </p:pic>
        <p:pic>
          <p:nvPicPr>
            <p:cNvPr id="302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5512209" y="1957542"/>
              <a:ext cx="229773" cy="237353"/>
            </a:xfrm>
            <a:prstGeom prst="rect">
              <a:avLst/>
            </a:prstGeom>
            <a:effectLst/>
          </p:spPr>
        </p:pic>
        <p:pic>
          <p:nvPicPr>
            <p:cNvPr id="302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5574764" y="1870568"/>
              <a:ext cx="101601" cy="402341"/>
            </a:xfrm>
            <a:prstGeom prst="rect">
              <a:avLst/>
            </a:prstGeom>
            <a:effectLst/>
          </p:spPr>
        </p:pic>
        <p:pic>
          <p:nvPicPr>
            <p:cNvPr id="3027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479514" y="1886154"/>
              <a:ext cx="292101" cy="79665"/>
            </a:xfrm>
            <a:prstGeom prst="rect">
              <a:avLst/>
            </a:prstGeom>
            <a:effectLst/>
          </p:spPr>
        </p:pic>
        <p:pic>
          <p:nvPicPr>
            <p:cNvPr id="302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5485864" y="2219818"/>
              <a:ext cx="254001" cy="57151"/>
            </a:xfrm>
            <a:prstGeom prst="rect">
              <a:avLst/>
            </a:prstGeom>
            <a:effectLst/>
          </p:spPr>
        </p:pic>
        <p:pic>
          <p:nvPicPr>
            <p:cNvPr id="303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814980" y="1881436"/>
              <a:ext cx="172535" cy="365588"/>
            </a:xfrm>
            <a:prstGeom prst="rect">
              <a:avLst/>
            </a:prstGeom>
            <a:effectLst/>
          </p:spPr>
        </p:pic>
        <p:pic>
          <p:nvPicPr>
            <p:cNvPr id="303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933848" y="2023497"/>
              <a:ext cx="288617" cy="153609"/>
            </a:xfrm>
            <a:prstGeom prst="rect">
              <a:avLst/>
            </a:prstGeom>
            <a:effectLst/>
          </p:spPr>
        </p:pic>
        <p:pic>
          <p:nvPicPr>
            <p:cNvPr id="3035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197064" y="1934068"/>
              <a:ext cx="106027" cy="381001"/>
            </a:xfrm>
            <a:prstGeom prst="rect">
              <a:avLst/>
            </a:prstGeom>
            <a:effectLst/>
          </p:spPr>
        </p:pic>
        <p:pic>
          <p:nvPicPr>
            <p:cNvPr id="3037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88414" y="1089518"/>
              <a:ext cx="196851" cy="698501"/>
            </a:xfrm>
            <a:prstGeom prst="rect">
              <a:avLst/>
            </a:prstGeom>
            <a:effectLst/>
          </p:spPr>
        </p:pic>
        <p:pic>
          <p:nvPicPr>
            <p:cNvPr id="3039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329664" y="1705468"/>
              <a:ext cx="203201" cy="101601"/>
            </a:xfrm>
            <a:prstGeom prst="rect">
              <a:avLst/>
            </a:prstGeom>
            <a:effectLst/>
          </p:spPr>
        </p:pic>
        <p:pic>
          <p:nvPicPr>
            <p:cNvPr id="304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412214" y="1654668"/>
              <a:ext cx="266701" cy="215901"/>
            </a:xfrm>
            <a:prstGeom prst="rect">
              <a:avLst/>
            </a:prstGeom>
            <a:effectLst/>
          </p:spPr>
        </p:pic>
        <p:pic>
          <p:nvPicPr>
            <p:cNvPr id="3043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93880" y="2103001"/>
              <a:ext cx="261837" cy="332549"/>
            </a:xfrm>
            <a:prstGeom prst="rect">
              <a:avLst/>
            </a:prstGeom>
            <a:effectLst/>
          </p:spPr>
        </p:pic>
        <p:pic>
          <p:nvPicPr>
            <p:cNvPr id="3045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297914" y="1954114"/>
              <a:ext cx="152401" cy="588559"/>
            </a:xfrm>
            <a:prstGeom prst="rect">
              <a:avLst/>
            </a:prstGeom>
            <a:effectLst/>
          </p:spPr>
        </p:pic>
        <p:pic>
          <p:nvPicPr>
            <p:cNvPr id="3047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219270" y="1960194"/>
              <a:ext cx="332645" cy="88175"/>
            </a:xfrm>
            <a:prstGeom prst="rect">
              <a:avLst/>
            </a:prstGeom>
            <a:effectLst/>
          </p:spPr>
        </p:pic>
        <p:pic>
          <p:nvPicPr>
            <p:cNvPr id="3049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56614" y="2518268"/>
              <a:ext cx="368301" cy="84558"/>
            </a:xfrm>
            <a:prstGeom prst="rect">
              <a:avLst/>
            </a:prstGeom>
            <a:effectLst/>
          </p:spPr>
        </p:pic>
        <p:pic>
          <p:nvPicPr>
            <p:cNvPr id="3051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543149" y="2054718"/>
              <a:ext cx="205616" cy="488951"/>
            </a:xfrm>
            <a:prstGeom prst="rect">
              <a:avLst/>
            </a:prstGeom>
            <a:effectLst/>
          </p:spPr>
        </p:pic>
        <p:pic>
          <p:nvPicPr>
            <p:cNvPr id="3053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313914" y="2080118"/>
              <a:ext cx="141831" cy="469901"/>
            </a:xfrm>
            <a:prstGeom prst="rect">
              <a:avLst/>
            </a:prstGeom>
            <a:effectLst/>
          </p:spPr>
        </p:pic>
        <p:pic>
          <p:nvPicPr>
            <p:cNvPr id="3055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691614" y="2289668"/>
              <a:ext cx="304801" cy="63501"/>
            </a:xfrm>
            <a:prstGeom prst="rect">
              <a:avLst/>
            </a:prstGeom>
            <a:effectLst/>
          </p:spPr>
        </p:pic>
        <p:pic>
          <p:nvPicPr>
            <p:cNvPr id="3057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026952" y="2194772"/>
              <a:ext cx="318713" cy="207408"/>
            </a:xfrm>
            <a:prstGeom prst="rect">
              <a:avLst/>
            </a:prstGeom>
            <a:effectLst/>
          </p:spPr>
        </p:pic>
        <p:pic>
          <p:nvPicPr>
            <p:cNvPr id="3059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-19050" y="2671197"/>
              <a:ext cx="1449582" cy="221188"/>
            </a:xfrm>
            <a:prstGeom prst="rect">
              <a:avLst/>
            </a:prstGeom>
            <a:effectLst/>
          </p:spPr>
        </p:pic>
        <p:pic>
          <p:nvPicPr>
            <p:cNvPr id="3061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4815183" y="2435983"/>
              <a:ext cx="974953" cy="81757"/>
            </a:xfrm>
            <a:prstGeom prst="rect">
              <a:avLst/>
            </a:prstGeom>
            <a:effectLst/>
          </p:spPr>
        </p:pic>
        <p:pic>
          <p:nvPicPr>
            <p:cNvPr id="3063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4887860" y="2452651"/>
              <a:ext cx="813905" cy="6535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Drawing"/>
          <p:cNvGrpSpPr/>
          <p:nvPr/>
        </p:nvGrpSpPr>
        <p:grpSpPr>
          <a:xfrm>
            <a:off x="2208240" y="1212849"/>
            <a:ext cx="10371111" cy="5746110"/>
            <a:chOff x="0" y="0"/>
            <a:chExt cx="10371109" cy="5746108"/>
          </a:xfrm>
        </p:grpSpPr>
        <p:sp>
          <p:nvSpPr>
            <p:cNvPr id="376" name="Line"/>
            <p:cNvSpPr/>
            <p:nvPr/>
          </p:nvSpPr>
          <p:spPr>
            <a:xfrm>
              <a:off x="14259" y="463550"/>
              <a:ext cx="69851" cy="48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2653"/>
                    <a:pt x="17673" y="5305"/>
                    <a:pt x="15055" y="8289"/>
                  </a:cubicBezTo>
                  <a:cubicBezTo>
                    <a:pt x="12436" y="11274"/>
                    <a:pt x="9164" y="14589"/>
                    <a:pt x="6545" y="16863"/>
                  </a:cubicBezTo>
                  <a:cubicBezTo>
                    <a:pt x="3927" y="19137"/>
                    <a:pt x="1964" y="203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33309" y="393699"/>
              <a:ext cx="3111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0057"/>
                    <a:pt x="0" y="18514"/>
                    <a:pt x="882" y="16843"/>
                  </a:cubicBezTo>
                  <a:cubicBezTo>
                    <a:pt x="1763" y="15171"/>
                    <a:pt x="3527" y="13371"/>
                    <a:pt x="7127" y="10543"/>
                  </a:cubicBezTo>
                  <a:cubicBezTo>
                    <a:pt x="10727" y="7714"/>
                    <a:pt x="16163" y="38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0" y="679450"/>
              <a:ext cx="300010" cy="8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95" fill="norm" stroke="1" extrusionOk="0">
                  <a:moveTo>
                    <a:pt x="4160" y="18966"/>
                  </a:moveTo>
                  <a:cubicBezTo>
                    <a:pt x="2360" y="20020"/>
                    <a:pt x="560" y="21073"/>
                    <a:pt x="110" y="21337"/>
                  </a:cubicBezTo>
                  <a:cubicBezTo>
                    <a:pt x="-340" y="21600"/>
                    <a:pt x="560" y="21073"/>
                    <a:pt x="3260" y="17649"/>
                  </a:cubicBezTo>
                  <a:cubicBezTo>
                    <a:pt x="5960" y="14224"/>
                    <a:pt x="10460" y="7902"/>
                    <a:pt x="13760" y="4478"/>
                  </a:cubicBezTo>
                  <a:cubicBezTo>
                    <a:pt x="17060" y="1054"/>
                    <a:pt x="19160" y="527"/>
                    <a:pt x="212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268259" y="838200"/>
              <a:ext cx="205878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0" y="0"/>
                  </a:moveTo>
                  <a:cubicBezTo>
                    <a:pt x="3747" y="3086"/>
                    <a:pt x="7494" y="6171"/>
                    <a:pt x="10690" y="9360"/>
                  </a:cubicBezTo>
                  <a:cubicBezTo>
                    <a:pt x="13886" y="12549"/>
                    <a:pt x="16531" y="15840"/>
                    <a:pt x="18294" y="18103"/>
                  </a:cubicBezTo>
                  <a:cubicBezTo>
                    <a:pt x="20057" y="20366"/>
                    <a:pt x="20939" y="21600"/>
                    <a:pt x="21269" y="21600"/>
                  </a:cubicBezTo>
                  <a:cubicBezTo>
                    <a:pt x="21600" y="21600"/>
                    <a:pt x="21380" y="20366"/>
                    <a:pt x="21159" y="1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286103" y="855822"/>
              <a:ext cx="210757" cy="299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251" fill="norm" stroke="1" extrusionOk="0">
                  <a:moveTo>
                    <a:pt x="21507" y="551"/>
                  </a:moveTo>
                  <a:cubicBezTo>
                    <a:pt x="20643" y="101"/>
                    <a:pt x="19779" y="-349"/>
                    <a:pt x="18375" y="401"/>
                  </a:cubicBezTo>
                  <a:cubicBezTo>
                    <a:pt x="16971" y="1151"/>
                    <a:pt x="15027" y="3101"/>
                    <a:pt x="12003" y="6101"/>
                  </a:cubicBezTo>
                  <a:cubicBezTo>
                    <a:pt x="8979" y="9101"/>
                    <a:pt x="4875" y="13151"/>
                    <a:pt x="2607" y="15551"/>
                  </a:cubicBezTo>
                  <a:cubicBezTo>
                    <a:pt x="339" y="17951"/>
                    <a:pt x="-93" y="18701"/>
                    <a:pt x="15" y="19376"/>
                  </a:cubicBezTo>
                  <a:cubicBezTo>
                    <a:pt x="123" y="20051"/>
                    <a:pt x="771" y="20651"/>
                    <a:pt x="1419" y="2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670022" y="438150"/>
              <a:ext cx="176088" cy="48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08" fill="norm" stroke="1" extrusionOk="0">
                  <a:moveTo>
                    <a:pt x="21392" y="566"/>
                  </a:moveTo>
                  <a:cubicBezTo>
                    <a:pt x="20363" y="283"/>
                    <a:pt x="19335" y="0"/>
                    <a:pt x="18049" y="0"/>
                  </a:cubicBezTo>
                  <a:cubicBezTo>
                    <a:pt x="16763" y="0"/>
                    <a:pt x="15221" y="283"/>
                    <a:pt x="12649" y="1651"/>
                  </a:cubicBezTo>
                  <a:cubicBezTo>
                    <a:pt x="10078" y="3018"/>
                    <a:pt x="6478" y="5471"/>
                    <a:pt x="4035" y="8253"/>
                  </a:cubicBezTo>
                  <a:cubicBezTo>
                    <a:pt x="1592" y="11036"/>
                    <a:pt x="306" y="14148"/>
                    <a:pt x="49" y="16224"/>
                  </a:cubicBezTo>
                  <a:cubicBezTo>
                    <a:pt x="-208" y="18299"/>
                    <a:pt x="563" y="19336"/>
                    <a:pt x="1978" y="20091"/>
                  </a:cubicBezTo>
                  <a:cubicBezTo>
                    <a:pt x="3392" y="20845"/>
                    <a:pt x="5449" y="21317"/>
                    <a:pt x="7506" y="21459"/>
                  </a:cubicBezTo>
                  <a:cubicBezTo>
                    <a:pt x="9563" y="21600"/>
                    <a:pt x="11621" y="21411"/>
                    <a:pt x="13678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858269" y="527050"/>
              <a:ext cx="286291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21482" y="0"/>
                  </a:moveTo>
                  <a:cubicBezTo>
                    <a:pt x="19576" y="4483"/>
                    <a:pt x="17670" y="8966"/>
                    <a:pt x="15447" y="12498"/>
                  </a:cubicBezTo>
                  <a:cubicBezTo>
                    <a:pt x="13223" y="16030"/>
                    <a:pt x="10682" y="18611"/>
                    <a:pt x="8300" y="19766"/>
                  </a:cubicBezTo>
                  <a:cubicBezTo>
                    <a:pt x="5917" y="20921"/>
                    <a:pt x="3694" y="20649"/>
                    <a:pt x="2264" y="19834"/>
                  </a:cubicBezTo>
                  <a:cubicBezTo>
                    <a:pt x="835" y="19019"/>
                    <a:pt x="200" y="17660"/>
                    <a:pt x="41" y="16642"/>
                  </a:cubicBezTo>
                  <a:cubicBezTo>
                    <a:pt x="-118" y="15623"/>
                    <a:pt x="200" y="14943"/>
                    <a:pt x="835" y="14604"/>
                  </a:cubicBezTo>
                  <a:cubicBezTo>
                    <a:pt x="1470" y="14264"/>
                    <a:pt x="2423" y="14264"/>
                    <a:pt x="4806" y="15011"/>
                  </a:cubicBezTo>
                  <a:cubicBezTo>
                    <a:pt x="7188" y="15758"/>
                    <a:pt x="11000" y="17253"/>
                    <a:pt x="13938" y="18475"/>
                  </a:cubicBezTo>
                  <a:cubicBezTo>
                    <a:pt x="16876" y="19698"/>
                    <a:pt x="18941" y="20649"/>
                    <a:pt x="210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1290609" y="438150"/>
              <a:ext cx="129321" cy="510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511" fill="norm" stroke="1" extrusionOk="0">
                  <a:moveTo>
                    <a:pt x="0" y="0"/>
                  </a:moveTo>
                  <a:cubicBezTo>
                    <a:pt x="4877" y="1785"/>
                    <a:pt x="9755" y="3570"/>
                    <a:pt x="13761" y="5936"/>
                  </a:cubicBezTo>
                  <a:cubicBezTo>
                    <a:pt x="17768" y="8301"/>
                    <a:pt x="20903" y="11246"/>
                    <a:pt x="21252" y="13656"/>
                  </a:cubicBezTo>
                  <a:cubicBezTo>
                    <a:pt x="21600" y="16066"/>
                    <a:pt x="19161" y="17940"/>
                    <a:pt x="17071" y="19190"/>
                  </a:cubicBezTo>
                  <a:cubicBezTo>
                    <a:pt x="14981" y="20440"/>
                    <a:pt x="13239" y="21064"/>
                    <a:pt x="11148" y="21332"/>
                  </a:cubicBezTo>
                  <a:cubicBezTo>
                    <a:pt x="9058" y="21600"/>
                    <a:pt x="6619" y="21511"/>
                    <a:pt x="4181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1995459" y="682343"/>
              <a:ext cx="2095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800" y="11375"/>
                    <a:pt x="9600" y="2735"/>
                    <a:pt x="13200" y="575"/>
                  </a:cubicBezTo>
                  <a:cubicBezTo>
                    <a:pt x="16800" y="-1585"/>
                    <a:pt x="192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2001809" y="819150"/>
              <a:ext cx="1968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7" y="18000"/>
                    <a:pt x="9755" y="14400"/>
                    <a:pt x="13355" y="10800"/>
                  </a:cubicBezTo>
                  <a:cubicBezTo>
                    <a:pt x="16955" y="7200"/>
                    <a:pt x="1927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2776773" y="392479"/>
              <a:ext cx="168413" cy="62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569" fill="norm" stroke="1" extrusionOk="0">
                  <a:moveTo>
                    <a:pt x="3128" y="8361"/>
                  </a:moveTo>
                  <a:cubicBezTo>
                    <a:pt x="2601" y="10623"/>
                    <a:pt x="2074" y="12885"/>
                    <a:pt x="1679" y="14965"/>
                  </a:cubicBezTo>
                  <a:cubicBezTo>
                    <a:pt x="1284" y="17045"/>
                    <a:pt x="1021" y="18942"/>
                    <a:pt x="757" y="20073"/>
                  </a:cubicBezTo>
                  <a:cubicBezTo>
                    <a:pt x="494" y="21204"/>
                    <a:pt x="230" y="21569"/>
                    <a:pt x="99" y="21569"/>
                  </a:cubicBezTo>
                  <a:cubicBezTo>
                    <a:pt x="-33" y="21569"/>
                    <a:pt x="-33" y="21204"/>
                    <a:pt x="99" y="19672"/>
                  </a:cubicBezTo>
                  <a:cubicBezTo>
                    <a:pt x="230" y="18139"/>
                    <a:pt x="494" y="15439"/>
                    <a:pt x="1416" y="12885"/>
                  </a:cubicBezTo>
                  <a:cubicBezTo>
                    <a:pt x="2338" y="10331"/>
                    <a:pt x="3918" y="7923"/>
                    <a:pt x="5499" y="5989"/>
                  </a:cubicBezTo>
                  <a:cubicBezTo>
                    <a:pt x="7079" y="4055"/>
                    <a:pt x="8660" y="2596"/>
                    <a:pt x="9977" y="1720"/>
                  </a:cubicBezTo>
                  <a:cubicBezTo>
                    <a:pt x="11294" y="845"/>
                    <a:pt x="12347" y="553"/>
                    <a:pt x="13533" y="334"/>
                  </a:cubicBezTo>
                  <a:cubicBezTo>
                    <a:pt x="14718" y="115"/>
                    <a:pt x="16035" y="-31"/>
                    <a:pt x="17221" y="5"/>
                  </a:cubicBezTo>
                  <a:cubicBezTo>
                    <a:pt x="18406" y="42"/>
                    <a:pt x="19460" y="261"/>
                    <a:pt x="20250" y="918"/>
                  </a:cubicBezTo>
                  <a:cubicBezTo>
                    <a:pt x="21040" y="1574"/>
                    <a:pt x="21567" y="2669"/>
                    <a:pt x="19591" y="3873"/>
                  </a:cubicBezTo>
                  <a:cubicBezTo>
                    <a:pt x="17616" y="5077"/>
                    <a:pt x="13138" y="6391"/>
                    <a:pt x="10240" y="7230"/>
                  </a:cubicBezTo>
                  <a:cubicBezTo>
                    <a:pt x="7343" y="8069"/>
                    <a:pt x="6026" y="8434"/>
                    <a:pt x="4708" y="8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2922559" y="704850"/>
              <a:ext cx="165101" cy="25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0" y="3688"/>
                  </a:moveTo>
                  <a:cubicBezTo>
                    <a:pt x="831" y="2985"/>
                    <a:pt x="1662" y="2283"/>
                    <a:pt x="2769" y="2195"/>
                  </a:cubicBezTo>
                  <a:cubicBezTo>
                    <a:pt x="3877" y="2107"/>
                    <a:pt x="5262" y="2634"/>
                    <a:pt x="6923" y="4654"/>
                  </a:cubicBezTo>
                  <a:cubicBezTo>
                    <a:pt x="8585" y="6673"/>
                    <a:pt x="10523" y="10185"/>
                    <a:pt x="11492" y="13083"/>
                  </a:cubicBezTo>
                  <a:cubicBezTo>
                    <a:pt x="12462" y="15980"/>
                    <a:pt x="12462" y="18263"/>
                    <a:pt x="11631" y="19668"/>
                  </a:cubicBezTo>
                  <a:cubicBezTo>
                    <a:pt x="10800" y="21073"/>
                    <a:pt x="9138" y="21600"/>
                    <a:pt x="7892" y="21161"/>
                  </a:cubicBezTo>
                  <a:cubicBezTo>
                    <a:pt x="6646" y="20722"/>
                    <a:pt x="5815" y="19317"/>
                    <a:pt x="5815" y="16507"/>
                  </a:cubicBezTo>
                  <a:cubicBezTo>
                    <a:pt x="5815" y="13698"/>
                    <a:pt x="6646" y="9483"/>
                    <a:pt x="9415" y="6498"/>
                  </a:cubicBezTo>
                  <a:cubicBezTo>
                    <a:pt x="12185" y="3512"/>
                    <a:pt x="16892" y="17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3262197" y="466900"/>
              <a:ext cx="181063" cy="49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4" fill="norm" stroke="1" extrusionOk="0">
                  <a:moveTo>
                    <a:pt x="21485" y="2069"/>
                  </a:moveTo>
                  <a:cubicBezTo>
                    <a:pt x="20480" y="1331"/>
                    <a:pt x="19476" y="592"/>
                    <a:pt x="18094" y="223"/>
                  </a:cubicBezTo>
                  <a:cubicBezTo>
                    <a:pt x="16713" y="-146"/>
                    <a:pt x="14955" y="-146"/>
                    <a:pt x="12318" y="916"/>
                  </a:cubicBezTo>
                  <a:cubicBezTo>
                    <a:pt x="9680" y="1977"/>
                    <a:pt x="6164" y="4100"/>
                    <a:pt x="3778" y="6546"/>
                  </a:cubicBezTo>
                  <a:cubicBezTo>
                    <a:pt x="1392" y="8992"/>
                    <a:pt x="136" y="11762"/>
                    <a:pt x="11" y="13977"/>
                  </a:cubicBezTo>
                  <a:cubicBezTo>
                    <a:pt x="-115" y="16192"/>
                    <a:pt x="890" y="17854"/>
                    <a:pt x="4029" y="19008"/>
                  </a:cubicBezTo>
                  <a:cubicBezTo>
                    <a:pt x="7169" y="20162"/>
                    <a:pt x="12443" y="20808"/>
                    <a:pt x="17718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3551209" y="558800"/>
              <a:ext cx="2286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3360"/>
                    <a:pt x="6400" y="6720"/>
                    <a:pt x="9500" y="9720"/>
                  </a:cubicBezTo>
                  <a:cubicBezTo>
                    <a:pt x="12600" y="12720"/>
                    <a:pt x="15600" y="15360"/>
                    <a:pt x="17600" y="17280"/>
                  </a:cubicBezTo>
                  <a:cubicBezTo>
                    <a:pt x="19600" y="19200"/>
                    <a:pt x="206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3538509" y="520700"/>
              <a:ext cx="3048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50" y="720"/>
                    <a:pt x="18900" y="1440"/>
                    <a:pt x="16500" y="3720"/>
                  </a:cubicBezTo>
                  <a:cubicBezTo>
                    <a:pt x="14100" y="6000"/>
                    <a:pt x="10650" y="9840"/>
                    <a:pt x="7725" y="13080"/>
                  </a:cubicBezTo>
                  <a:cubicBezTo>
                    <a:pt x="4800" y="16320"/>
                    <a:pt x="2400" y="189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4042275" y="558800"/>
              <a:ext cx="340785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07" y="2107"/>
                    <a:pt x="13014" y="4215"/>
                    <a:pt x="9593" y="6146"/>
                  </a:cubicBezTo>
                  <a:cubicBezTo>
                    <a:pt x="6171" y="8078"/>
                    <a:pt x="3622" y="9834"/>
                    <a:pt x="2080" y="11151"/>
                  </a:cubicBezTo>
                  <a:cubicBezTo>
                    <a:pt x="537" y="12468"/>
                    <a:pt x="0" y="13346"/>
                    <a:pt x="0" y="14049"/>
                  </a:cubicBezTo>
                  <a:cubicBezTo>
                    <a:pt x="0" y="14751"/>
                    <a:pt x="537" y="15278"/>
                    <a:pt x="2616" y="16068"/>
                  </a:cubicBezTo>
                  <a:cubicBezTo>
                    <a:pt x="4696" y="16859"/>
                    <a:pt x="8318" y="17912"/>
                    <a:pt x="11001" y="18878"/>
                  </a:cubicBezTo>
                  <a:cubicBezTo>
                    <a:pt x="13684" y="19844"/>
                    <a:pt x="15429" y="20722"/>
                    <a:pt x="171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4059209" y="901700"/>
              <a:ext cx="2794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73" y="21600"/>
                    <a:pt x="10145" y="21600"/>
                    <a:pt x="13745" y="18000"/>
                  </a:cubicBezTo>
                  <a:cubicBezTo>
                    <a:pt x="17345" y="14400"/>
                    <a:pt x="19473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4745514" y="590550"/>
              <a:ext cx="278896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600" fill="norm" stroke="1" extrusionOk="0">
                  <a:moveTo>
                    <a:pt x="21561" y="0"/>
                  </a:moveTo>
                  <a:cubicBezTo>
                    <a:pt x="19434" y="4000"/>
                    <a:pt x="17306" y="8000"/>
                    <a:pt x="14852" y="11120"/>
                  </a:cubicBezTo>
                  <a:cubicBezTo>
                    <a:pt x="12397" y="14240"/>
                    <a:pt x="9616" y="16480"/>
                    <a:pt x="7816" y="17840"/>
                  </a:cubicBezTo>
                  <a:cubicBezTo>
                    <a:pt x="6016" y="19200"/>
                    <a:pt x="5197" y="19680"/>
                    <a:pt x="4379" y="19920"/>
                  </a:cubicBezTo>
                  <a:cubicBezTo>
                    <a:pt x="3561" y="20160"/>
                    <a:pt x="2743" y="20160"/>
                    <a:pt x="2088" y="19840"/>
                  </a:cubicBezTo>
                  <a:cubicBezTo>
                    <a:pt x="1434" y="19520"/>
                    <a:pt x="943" y="18880"/>
                    <a:pt x="616" y="18080"/>
                  </a:cubicBezTo>
                  <a:cubicBezTo>
                    <a:pt x="288" y="17280"/>
                    <a:pt x="125" y="16320"/>
                    <a:pt x="43" y="15360"/>
                  </a:cubicBezTo>
                  <a:cubicBezTo>
                    <a:pt x="-39" y="14400"/>
                    <a:pt x="-39" y="13440"/>
                    <a:pt x="370" y="12800"/>
                  </a:cubicBezTo>
                  <a:cubicBezTo>
                    <a:pt x="779" y="12160"/>
                    <a:pt x="1597" y="11840"/>
                    <a:pt x="2825" y="12240"/>
                  </a:cubicBezTo>
                  <a:cubicBezTo>
                    <a:pt x="4052" y="12640"/>
                    <a:pt x="5688" y="13760"/>
                    <a:pt x="8552" y="15440"/>
                  </a:cubicBezTo>
                  <a:cubicBezTo>
                    <a:pt x="11416" y="17120"/>
                    <a:pt x="15506" y="19360"/>
                    <a:pt x="195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5113309" y="444500"/>
              <a:ext cx="180503" cy="54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fill="norm" stroke="1" extrusionOk="0">
                  <a:moveTo>
                    <a:pt x="13255" y="0"/>
                  </a:moveTo>
                  <a:cubicBezTo>
                    <a:pt x="15709" y="1674"/>
                    <a:pt x="18164" y="3349"/>
                    <a:pt x="19636" y="5609"/>
                  </a:cubicBezTo>
                  <a:cubicBezTo>
                    <a:pt x="21109" y="7870"/>
                    <a:pt x="21600" y="10716"/>
                    <a:pt x="19636" y="13228"/>
                  </a:cubicBezTo>
                  <a:cubicBezTo>
                    <a:pt x="17673" y="15740"/>
                    <a:pt x="13255" y="17916"/>
                    <a:pt x="9573" y="19256"/>
                  </a:cubicBezTo>
                  <a:cubicBezTo>
                    <a:pt x="5891" y="20595"/>
                    <a:pt x="2945" y="210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5938809" y="717550"/>
              <a:ext cx="1778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5600"/>
                    <a:pt x="2057" y="9600"/>
                    <a:pt x="5657" y="6000"/>
                  </a:cubicBezTo>
                  <a:cubicBezTo>
                    <a:pt x="9257" y="2400"/>
                    <a:pt x="1542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5964209" y="869950"/>
              <a:ext cx="1587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6861456" y="382191"/>
              <a:ext cx="137804" cy="621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13" fill="norm" stroke="1" extrusionOk="0">
                  <a:moveTo>
                    <a:pt x="20989" y="1929"/>
                  </a:moveTo>
                  <a:cubicBezTo>
                    <a:pt x="20989" y="1564"/>
                    <a:pt x="20989" y="1199"/>
                    <a:pt x="19055" y="762"/>
                  </a:cubicBezTo>
                  <a:cubicBezTo>
                    <a:pt x="17120" y="324"/>
                    <a:pt x="13252" y="-187"/>
                    <a:pt x="9867" y="68"/>
                  </a:cubicBezTo>
                  <a:cubicBezTo>
                    <a:pt x="6482" y="324"/>
                    <a:pt x="3580" y="1345"/>
                    <a:pt x="1807" y="2768"/>
                  </a:cubicBezTo>
                  <a:cubicBezTo>
                    <a:pt x="34" y="4191"/>
                    <a:pt x="-611" y="6016"/>
                    <a:pt x="679" y="7949"/>
                  </a:cubicBezTo>
                  <a:cubicBezTo>
                    <a:pt x="1968" y="9883"/>
                    <a:pt x="5192" y="11927"/>
                    <a:pt x="7771" y="13787"/>
                  </a:cubicBezTo>
                  <a:cubicBezTo>
                    <a:pt x="10350" y="15648"/>
                    <a:pt x="12285" y="17327"/>
                    <a:pt x="13252" y="18348"/>
                  </a:cubicBezTo>
                  <a:cubicBezTo>
                    <a:pt x="14219" y="19370"/>
                    <a:pt x="14219" y="19735"/>
                    <a:pt x="13574" y="20063"/>
                  </a:cubicBezTo>
                  <a:cubicBezTo>
                    <a:pt x="12929" y="20391"/>
                    <a:pt x="11640" y="20683"/>
                    <a:pt x="9383" y="20902"/>
                  </a:cubicBezTo>
                  <a:cubicBezTo>
                    <a:pt x="7126" y="21121"/>
                    <a:pt x="3902" y="21267"/>
                    <a:pt x="679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6656359" y="1282699"/>
              <a:ext cx="158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6200"/>
                    <a:pt x="8640" y="10800"/>
                    <a:pt x="12240" y="7200"/>
                  </a:cubicBezTo>
                  <a:cubicBezTo>
                    <a:pt x="15840" y="3600"/>
                    <a:pt x="1872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6842895" y="1202074"/>
              <a:ext cx="242922" cy="13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0775" fill="norm" stroke="1" extrusionOk="0">
                  <a:moveTo>
                    <a:pt x="14746" y="2608"/>
                  </a:moveTo>
                  <a:cubicBezTo>
                    <a:pt x="12530" y="7767"/>
                    <a:pt x="10315" y="12925"/>
                    <a:pt x="8007" y="15665"/>
                  </a:cubicBezTo>
                  <a:cubicBezTo>
                    <a:pt x="5700" y="18406"/>
                    <a:pt x="3300" y="18728"/>
                    <a:pt x="1823" y="18244"/>
                  </a:cubicBezTo>
                  <a:cubicBezTo>
                    <a:pt x="346" y="17761"/>
                    <a:pt x="-208" y="16471"/>
                    <a:pt x="69" y="14537"/>
                  </a:cubicBezTo>
                  <a:cubicBezTo>
                    <a:pt x="346" y="12603"/>
                    <a:pt x="1454" y="10023"/>
                    <a:pt x="2469" y="8734"/>
                  </a:cubicBezTo>
                  <a:cubicBezTo>
                    <a:pt x="3484" y="7444"/>
                    <a:pt x="4407" y="7444"/>
                    <a:pt x="6069" y="8573"/>
                  </a:cubicBezTo>
                  <a:cubicBezTo>
                    <a:pt x="7730" y="9701"/>
                    <a:pt x="10130" y="11958"/>
                    <a:pt x="12161" y="14376"/>
                  </a:cubicBezTo>
                  <a:cubicBezTo>
                    <a:pt x="14192" y="16794"/>
                    <a:pt x="15854" y="19373"/>
                    <a:pt x="17146" y="20340"/>
                  </a:cubicBezTo>
                  <a:cubicBezTo>
                    <a:pt x="18438" y="21307"/>
                    <a:pt x="19361" y="20662"/>
                    <a:pt x="20100" y="18406"/>
                  </a:cubicBezTo>
                  <a:cubicBezTo>
                    <a:pt x="20838" y="16149"/>
                    <a:pt x="21392" y="12280"/>
                    <a:pt x="21115" y="8895"/>
                  </a:cubicBezTo>
                  <a:cubicBezTo>
                    <a:pt x="20838" y="5510"/>
                    <a:pt x="19730" y="2608"/>
                    <a:pt x="18623" y="1158"/>
                  </a:cubicBezTo>
                  <a:cubicBezTo>
                    <a:pt x="17515" y="-293"/>
                    <a:pt x="16407" y="-293"/>
                    <a:pt x="15207" y="674"/>
                  </a:cubicBezTo>
                  <a:cubicBezTo>
                    <a:pt x="14007" y="1641"/>
                    <a:pt x="12715" y="3576"/>
                    <a:pt x="11423" y="5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6755105" y="0"/>
              <a:ext cx="187005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fill="norm" stroke="1" extrusionOk="0">
                  <a:moveTo>
                    <a:pt x="16345" y="0"/>
                  </a:moveTo>
                  <a:cubicBezTo>
                    <a:pt x="14889" y="3388"/>
                    <a:pt x="13433" y="6776"/>
                    <a:pt x="11613" y="9635"/>
                  </a:cubicBezTo>
                  <a:cubicBezTo>
                    <a:pt x="9793" y="12494"/>
                    <a:pt x="7608" y="14824"/>
                    <a:pt x="5909" y="16094"/>
                  </a:cubicBezTo>
                  <a:cubicBezTo>
                    <a:pt x="4211" y="17365"/>
                    <a:pt x="2997" y="17576"/>
                    <a:pt x="2026" y="17153"/>
                  </a:cubicBezTo>
                  <a:cubicBezTo>
                    <a:pt x="1055" y="16729"/>
                    <a:pt x="327" y="15671"/>
                    <a:pt x="85" y="14506"/>
                  </a:cubicBezTo>
                  <a:cubicBezTo>
                    <a:pt x="-158" y="13341"/>
                    <a:pt x="85" y="12071"/>
                    <a:pt x="1298" y="11118"/>
                  </a:cubicBezTo>
                  <a:cubicBezTo>
                    <a:pt x="2512" y="10165"/>
                    <a:pt x="4696" y="9529"/>
                    <a:pt x="7244" y="10376"/>
                  </a:cubicBezTo>
                  <a:cubicBezTo>
                    <a:pt x="9793" y="11224"/>
                    <a:pt x="12705" y="13553"/>
                    <a:pt x="15132" y="15671"/>
                  </a:cubicBezTo>
                  <a:cubicBezTo>
                    <a:pt x="17559" y="17788"/>
                    <a:pt x="19500" y="19694"/>
                    <a:pt x="214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7329459" y="367170"/>
              <a:ext cx="127001" cy="43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552" fill="norm" stroke="1" extrusionOk="0">
                  <a:moveTo>
                    <a:pt x="21246" y="4417"/>
                  </a:moveTo>
                  <a:cubicBezTo>
                    <a:pt x="21246" y="3379"/>
                    <a:pt x="21246" y="2340"/>
                    <a:pt x="20715" y="1510"/>
                  </a:cubicBezTo>
                  <a:cubicBezTo>
                    <a:pt x="20184" y="679"/>
                    <a:pt x="19121" y="56"/>
                    <a:pt x="16820" y="4"/>
                  </a:cubicBezTo>
                  <a:cubicBezTo>
                    <a:pt x="14518" y="-48"/>
                    <a:pt x="10977" y="471"/>
                    <a:pt x="7790" y="2133"/>
                  </a:cubicBezTo>
                  <a:cubicBezTo>
                    <a:pt x="4603" y="3794"/>
                    <a:pt x="1771" y="6598"/>
                    <a:pt x="708" y="9765"/>
                  </a:cubicBezTo>
                  <a:cubicBezTo>
                    <a:pt x="-354" y="12933"/>
                    <a:pt x="354" y="16464"/>
                    <a:pt x="531" y="18489"/>
                  </a:cubicBezTo>
                  <a:cubicBezTo>
                    <a:pt x="708" y="20514"/>
                    <a:pt x="354" y="21033"/>
                    <a:pt x="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7227859" y="685800"/>
              <a:ext cx="1905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" y="15600"/>
                    <a:pt x="480" y="9600"/>
                    <a:pt x="2640" y="6000"/>
                  </a:cubicBezTo>
                  <a:cubicBezTo>
                    <a:pt x="4800" y="2400"/>
                    <a:pt x="8880" y="1200"/>
                    <a:pt x="12360" y="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7481859" y="736600"/>
              <a:ext cx="1079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29" y="5564"/>
                    <a:pt x="11859" y="11127"/>
                    <a:pt x="15459" y="14727"/>
                  </a:cubicBezTo>
                  <a:cubicBezTo>
                    <a:pt x="19059" y="18327"/>
                    <a:pt x="20329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7481859" y="749300"/>
              <a:ext cx="146051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78" y="3046"/>
                    <a:pt x="10957" y="6092"/>
                    <a:pt x="7357" y="9692"/>
                  </a:cubicBezTo>
                  <a:cubicBezTo>
                    <a:pt x="3757" y="13292"/>
                    <a:pt x="1878" y="174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7705105" y="439092"/>
              <a:ext cx="132355" cy="30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533" fill="norm" stroke="1" extrusionOk="0">
                  <a:moveTo>
                    <a:pt x="21439" y="833"/>
                  </a:moveTo>
                  <a:cubicBezTo>
                    <a:pt x="20068" y="383"/>
                    <a:pt x="18696" y="-67"/>
                    <a:pt x="15953" y="8"/>
                  </a:cubicBezTo>
                  <a:cubicBezTo>
                    <a:pt x="13210" y="83"/>
                    <a:pt x="9096" y="683"/>
                    <a:pt x="5839" y="2633"/>
                  </a:cubicBezTo>
                  <a:cubicBezTo>
                    <a:pt x="2582" y="4583"/>
                    <a:pt x="182" y="7883"/>
                    <a:pt x="10" y="11258"/>
                  </a:cubicBezTo>
                  <a:cubicBezTo>
                    <a:pt x="-161" y="14633"/>
                    <a:pt x="1896" y="18083"/>
                    <a:pt x="3953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7843809" y="512517"/>
              <a:ext cx="171451" cy="16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7717"/>
                  </a:moveTo>
                  <a:cubicBezTo>
                    <a:pt x="267" y="6332"/>
                    <a:pt x="533" y="4948"/>
                    <a:pt x="1067" y="3563"/>
                  </a:cubicBezTo>
                  <a:cubicBezTo>
                    <a:pt x="1600" y="2178"/>
                    <a:pt x="2400" y="794"/>
                    <a:pt x="3467" y="240"/>
                  </a:cubicBezTo>
                  <a:cubicBezTo>
                    <a:pt x="4533" y="-314"/>
                    <a:pt x="5867" y="-37"/>
                    <a:pt x="6667" y="2455"/>
                  </a:cubicBezTo>
                  <a:cubicBezTo>
                    <a:pt x="7467" y="4948"/>
                    <a:pt x="7733" y="9655"/>
                    <a:pt x="7467" y="12701"/>
                  </a:cubicBezTo>
                  <a:cubicBezTo>
                    <a:pt x="7200" y="15748"/>
                    <a:pt x="6400" y="17132"/>
                    <a:pt x="5067" y="18517"/>
                  </a:cubicBezTo>
                  <a:cubicBezTo>
                    <a:pt x="3733" y="19901"/>
                    <a:pt x="1867" y="21286"/>
                    <a:pt x="1067" y="21148"/>
                  </a:cubicBezTo>
                  <a:cubicBezTo>
                    <a:pt x="267" y="21009"/>
                    <a:pt x="533" y="19348"/>
                    <a:pt x="1867" y="16578"/>
                  </a:cubicBezTo>
                  <a:cubicBezTo>
                    <a:pt x="3200" y="13809"/>
                    <a:pt x="5600" y="9932"/>
                    <a:pt x="7200" y="7440"/>
                  </a:cubicBezTo>
                  <a:cubicBezTo>
                    <a:pt x="8800" y="4948"/>
                    <a:pt x="9600" y="3840"/>
                    <a:pt x="10533" y="3701"/>
                  </a:cubicBezTo>
                  <a:cubicBezTo>
                    <a:pt x="11467" y="3563"/>
                    <a:pt x="12533" y="4394"/>
                    <a:pt x="12933" y="5501"/>
                  </a:cubicBezTo>
                  <a:cubicBezTo>
                    <a:pt x="13333" y="6609"/>
                    <a:pt x="13067" y="7994"/>
                    <a:pt x="13467" y="10071"/>
                  </a:cubicBezTo>
                  <a:cubicBezTo>
                    <a:pt x="13867" y="12148"/>
                    <a:pt x="14933" y="14917"/>
                    <a:pt x="16400" y="16717"/>
                  </a:cubicBezTo>
                  <a:cubicBezTo>
                    <a:pt x="17867" y="18517"/>
                    <a:pt x="19733" y="19348"/>
                    <a:pt x="21600" y="20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8104159" y="425450"/>
              <a:ext cx="43294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2" h="21600" fill="norm" stroke="1" extrusionOk="0">
                  <a:moveTo>
                    <a:pt x="0" y="0"/>
                  </a:moveTo>
                  <a:cubicBezTo>
                    <a:pt x="8836" y="4451"/>
                    <a:pt x="17673" y="8902"/>
                    <a:pt x="19636" y="12305"/>
                  </a:cubicBezTo>
                  <a:cubicBezTo>
                    <a:pt x="21600" y="15709"/>
                    <a:pt x="16691" y="18065"/>
                    <a:pt x="12273" y="19440"/>
                  </a:cubicBezTo>
                  <a:cubicBezTo>
                    <a:pt x="7855" y="20815"/>
                    <a:pt x="3927" y="212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8369651" y="320589"/>
              <a:ext cx="458409" cy="49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49" fill="norm" stroke="1" extrusionOk="0">
                  <a:moveTo>
                    <a:pt x="7223" y="15308"/>
                  </a:moveTo>
                  <a:cubicBezTo>
                    <a:pt x="6626" y="14664"/>
                    <a:pt x="6029" y="14021"/>
                    <a:pt x="4884" y="14251"/>
                  </a:cubicBezTo>
                  <a:cubicBezTo>
                    <a:pt x="3739" y="14481"/>
                    <a:pt x="2047" y="15584"/>
                    <a:pt x="1102" y="16732"/>
                  </a:cubicBezTo>
                  <a:cubicBezTo>
                    <a:pt x="156" y="17881"/>
                    <a:pt x="-43" y="19076"/>
                    <a:pt x="7" y="19904"/>
                  </a:cubicBezTo>
                  <a:cubicBezTo>
                    <a:pt x="57" y="20731"/>
                    <a:pt x="355" y="21190"/>
                    <a:pt x="803" y="21374"/>
                  </a:cubicBezTo>
                  <a:cubicBezTo>
                    <a:pt x="1251" y="21558"/>
                    <a:pt x="1848" y="21466"/>
                    <a:pt x="2794" y="20409"/>
                  </a:cubicBezTo>
                  <a:cubicBezTo>
                    <a:pt x="3739" y="19352"/>
                    <a:pt x="5033" y="17330"/>
                    <a:pt x="6228" y="14756"/>
                  </a:cubicBezTo>
                  <a:cubicBezTo>
                    <a:pt x="7422" y="12183"/>
                    <a:pt x="8517" y="9058"/>
                    <a:pt x="9214" y="6668"/>
                  </a:cubicBezTo>
                  <a:cubicBezTo>
                    <a:pt x="9911" y="4278"/>
                    <a:pt x="10210" y="2624"/>
                    <a:pt x="10359" y="1567"/>
                  </a:cubicBezTo>
                  <a:cubicBezTo>
                    <a:pt x="10508" y="509"/>
                    <a:pt x="10508" y="50"/>
                    <a:pt x="10359" y="4"/>
                  </a:cubicBezTo>
                  <a:cubicBezTo>
                    <a:pt x="10210" y="-42"/>
                    <a:pt x="9911" y="326"/>
                    <a:pt x="9314" y="1704"/>
                  </a:cubicBezTo>
                  <a:cubicBezTo>
                    <a:pt x="8716" y="3083"/>
                    <a:pt x="7821" y="5473"/>
                    <a:pt x="7273" y="8138"/>
                  </a:cubicBezTo>
                  <a:cubicBezTo>
                    <a:pt x="6726" y="10804"/>
                    <a:pt x="6527" y="13745"/>
                    <a:pt x="6427" y="15446"/>
                  </a:cubicBezTo>
                  <a:cubicBezTo>
                    <a:pt x="6328" y="17146"/>
                    <a:pt x="6328" y="17606"/>
                    <a:pt x="6576" y="17789"/>
                  </a:cubicBezTo>
                  <a:cubicBezTo>
                    <a:pt x="6825" y="17973"/>
                    <a:pt x="7323" y="17881"/>
                    <a:pt x="8169" y="17100"/>
                  </a:cubicBezTo>
                  <a:cubicBezTo>
                    <a:pt x="9015" y="16319"/>
                    <a:pt x="10210" y="14848"/>
                    <a:pt x="11105" y="13929"/>
                  </a:cubicBezTo>
                  <a:cubicBezTo>
                    <a:pt x="12001" y="13010"/>
                    <a:pt x="12598" y="12642"/>
                    <a:pt x="13146" y="12458"/>
                  </a:cubicBezTo>
                  <a:cubicBezTo>
                    <a:pt x="13693" y="12275"/>
                    <a:pt x="14191" y="12275"/>
                    <a:pt x="14589" y="12458"/>
                  </a:cubicBezTo>
                  <a:cubicBezTo>
                    <a:pt x="14987" y="12642"/>
                    <a:pt x="15286" y="13010"/>
                    <a:pt x="15186" y="13975"/>
                  </a:cubicBezTo>
                  <a:cubicBezTo>
                    <a:pt x="15087" y="14940"/>
                    <a:pt x="14589" y="16503"/>
                    <a:pt x="14141" y="17560"/>
                  </a:cubicBezTo>
                  <a:cubicBezTo>
                    <a:pt x="13693" y="18617"/>
                    <a:pt x="13295" y="19168"/>
                    <a:pt x="12897" y="19582"/>
                  </a:cubicBezTo>
                  <a:cubicBezTo>
                    <a:pt x="12499" y="19995"/>
                    <a:pt x="12101" y="20271"/>
                    <a:pt x="11902" y="20179"/>
                  </a:cubicBezTo>
                  <a:cubicBezTo>
                    <a:pt x="11703" y="20087"/>
                    <a:pt x="11703" y="19628"/>
                    <a:pt x="12499" y="18341"/>
                  </a:cubicBezTo>
                  <a:cubicBezTo>
                    <a:pt x="13295" y="17054"/>
                    <a:pt x="14888" y="14940"/>
                    <a:pt x="16281" y="13469"/>
                  </a:cubicBezTo>
                  <a:cubicBezTo>
                    <a:pt x="17675" y="11999"/>
                    <a:pt x="18869" y="11172"/>
                    <a:pt x="19666" y="10620"/>
                  </a:cubicBezTo>
                  <a:cubicBezTo>
                    <a:pt x="20462" y="10069"/>
                    <a:pt x="20860" y="9793"/>
                    <a:pt x="20462" y="10344"/>
                  </a:cubicBezTo>
                  <a:cubicBezTo>
                    <a:pt x="20064" y="10896"/>
                    <a:pt x="18869" y="12275"/>
                    <a:pt x="18073" y="13469"/>
                  </a:cubicBezTo>
                  <a:cubicBezTo>
                    <a:pt x="17277" y="14664"/>
                    <a:pt x="16879" y="15675"/>
                    <a:pt x="17526" y="16687"/>
                  </a:cubicBezTo>
                  <a:cubicBezTo>
                    <a:pt x="18173" y="17698"/>
                    <a:pt x="19865" y="18709"/>
                    <a:pt x="21557" y="19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2782859" y="1308364"/>
              <a:ext cx="1626732" cy="13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57" fill="norm" stroke="1" extrusionOk="0">
                  <a:moveTo>
                    <a:pt x="0" y="21557"/>
                  </a:moveTo>
                  <a:cubicBezTo>
                    <a:pt x="702" y="19500"/>
                    <a:pt x="1404" y="17443"/>
                    <a:pt x="2247" y="15728"/>
                  </a:cubicBezTo>
                  <a:cubicBezTo>
                    <a:pt x="3090" y="14014"/>
                    <a:pt x="4073" y="12643"/>
                    <a:pt x="5126" y="11614"/>
                  </a:cubicBezTo>
                  <a:cubicBezTo>
                    <a:pt x="6179" y="10586"/>
                    <a:pt x="7303" y="9900"/>
                    <a:pt x="8370" y="9386"/>
                  </a:cubicBezTo>
                  <a:cubicBezTo>
                    <a:pt x="9438" y="8871"/>
                    <a:pt x="10449" y="8528"/>
                    <a:pt x="11460" y="8014"/>
                  </a:cubicBezTo>
                  <a:cubicBezTo>
                    <a:pt x="12471" y="7500"/>
                    <a:pt x="13482" y="6814"/>
                    <a:pt x="14522" y="6128"/>
                  </a:cubicBezTo>
                  <a:cubicBezTo>
                    <a:pt x="15561" y="5443"/>
                    <a:pt x="16628" y="4757"/>
                    <a:pt x="17682" y="3900"/>
                  </a:cubicBezTo>
                  <a:cubicBezTo>
                    <a:pt x="18735" y="3043"/>
                    <a:pt x="19774" y="2014"/>
                    <a:pt x="20378" y="1500"/>
                  </a:cubicBezTo>
                  <a:cubicBezTo>
                    <a:pt x="20982" y="986"/>
                    <a:pt x="21151" y="986"/>
                    <a:pt x="21305" y="814"/>
                  </a:cubicBezTo>
                  <a:cubicBezTo>
                    <a:pt x="21460" y="643"/>
                    <a:pt x="21600" y="300"/>
                    <a:pt x="21586" y="128"/>
                  </a:cubicBezTo>
                  <a:cubicBezTo>
                    <a:pt x="21572" y="-43"/>
                    <a:pt x="21403" y="-43"/>
                    <a:pt x="21193" y="128"/>
                  </a:cubicBezTo>
                  <a:cubicBezTo>
                    <a:pt x="20982" y="300"/>
                    <a:pt x="20729" y="643"/>
                    <a:pt x="20476" y="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3021847" y="1489572"/>
              <a:ext cx="1342163" cy="3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0666" fill="norm" stroke="1" extrusionOk="0">
                  <a:moveTo>
                    <a:pt x="649" y="9231"/>
                  </a:moveTo>
                  <a:cubicBezTo>
                    <a:pt x="343" y="11772"/>
                    <a:pt x="37" y="14313"/>
                    <a:pt x="3" y="16219"/>
                  </a:cubicBezTo>
                  <a:cubicBezTo>
                    <a:pt x="-31" y="18125"/>
                    <a:pt x="207" y="19395"/>
                    <a:pt x="921" y="19395"/>
                  </a:cubicBezTo>
                  <a:cubicBezTo>
                    <a:pt x="1636" y="19395"/>
                    <a:pt x="2826" y="18125"/>
                    <a:pt x="4068" y="15584"/>
                  </a:cubicBezTo>
                  <a:cubicBezTo>
                    <a:pt x="5309" y="13042"/>
                    <a:pt x="6602" y="9231"/>
                    <a:pt x="7827" y="6690"/>
                  </a:cubicBezTo>
                  <a:cubicBezTo>
                    <a:pt x="9051" y="4148"/>
                    <a:pt x="10208" y="2878"/>
                    <a:pt x="11568" y="1607"/>
                  </a:cubicBezTo>
                  <a:cubicBezTo>
                    <a:pt x="12929" y="337"/>
                    <a:pt x="14494" y="-934"/>
                    <a:pt x="16041" y="972"/>
                  </a:cubicBezTo>
                  <a:cubicBezTo>
                    <a:pt x="17589" y="2878"/>
                    <a:pt x="19120" y="7960"/>
                    <a:pt x="20038" y="11772"/>
                  </a:cubicBezTo>
                  <a:cubicBezTo>
                    <a:pt x="20957" y="15584"/>
                    <a:pt x="21263" y="18125"/>
                    <a:pt x="21569" y="20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3709959" y="2034330"/>
              <a:ext cx="311151" cy="34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653"/>
                  </a:moveTo>
                  <a:cubicBezTo>
                    <a:pt x="588" y="253"/>
                    <a:pt x="1176" y="-147"/>
                    <a:pt x="1837" y="53"/>
                  </a:cubicBezTo>
                  <a:cubicBezTo>
                    <a:pt x="2498" y="253"/>
                    <a:pt x="3233" y="1053"/>
                    <a:pt x="5069" y="3453"/>
                  </a:cubicBezTo>
                  <a:cubicBezTo>
                    <a:pt x="6906" y="5853"/>
                    <a:pt x="9845" y="9853"/>
                    <a:pt x="12784" y="13120"/>
                  </a:cubicBezTo>
                  <a:cubicBezTo>
                    <a:pt x="15722" y="16386"/>
                    <a:pt x="18661" y="18920"/>
                    <a:pt x="21600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3731962" y="1991783"/>
              <a:ext cx="339948" cy="43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394" fill="norm" stroke="1" extrusionOk="0">
                  <a:moveTo>
                    <a:pt x="21547" y="105"/>
                  </a:moveTo>
                  <a:cubicBezTo>
                    <a:pt x="20876" y="0"/>
                    <a:pt x="20205" y="-104"/>
                    <a:pt x="19400" y="209"/>
                  </a:cubicBezTo>
                  <a:cubicBezTo>
                    <a:pt x="18595" y="522"/>
                    <a:pt x="17656" y="1253"/>
                    <a:pt x="15577" y="3235"/>
                  </a:cubicBezTo>
                  <a:cubicBezTo>
                    <a:pt x="13497" y="5218"/>
                    <a:pt x="10277" y="8453"/>
                    <a:pt x="7527" y="11479"/>
                  </a:cubicBezTo>
                  <a:cubicBezTo>
                    <a:pt x="4777" y="14505"/>
                    <a:pt x="2496" y="17322"/>
                    <a:pt x="1289" y="18992"/>
                  </a:cubicBezTo>
                  <a:cubicBezTo>
                    <a:pt x="81" y="20661"/>
                    <a:pt x="-53" y="21183"/>
                    <a:pt x="14" y="21339"/>
                  </a:cubicBezTo>
                  <a:cubicBezTo>
                    <a:pt x="81" y="21496"/>
                    <a:pt x="349" y="21287"/>
                    <a:pt x="618" y="21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4143486" y="2027750"/>
              <a:ext cx="245924" cy="301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84" fill="norm" stroke="1" extrusionOk="0">
                  <a:moveTo>
                    <a:pt x="21449" y="2551"/>
                  </a:moveTo>
                  <a:cubicBezTo>
                    <a:pt x="20895" y="1651"/>
                    <a:pt x="20341" y="751"/>
                    <a:pt x="19603" y="301"/>
                  </a:cubicBezTo>
                  <a:cubicBezTo>
                    <a:pt x="18864" y="-149"/>
                    <a:pt x="17941" y="-149"/>
                    <a:pt x="16187" y="676"/>
                  </a:cubicBezTo>
                  <a:cubicBezTo>
                    <a:pt x="14434" y="1501"/>
                    <a:pt x="11849" y="3151"/>
                    <a:pt x="9172" y="5626"/>
                  </a:cubicBezTo>
                  <a:cubicBezTo>
                    <a:pt x="6495" y="8101"/>
                    <a:pt x="3726" y="11401"/>
                    <a:pt x="2064" y="13951"/>
                  </a:cubicBezTo>
                  <a:cubicBezTo>
                    <a:pt x="403" y="16501"/>
                    <a:pt x="-151" y="18301"/>
                    <a:pt x="34" y="19501"/>
                  </a:cubicBezTo>
                  <a:cubicBezTo>
                    <a:pt x="218" y="20701"/>
                    <a:pt x="1141" y="21301"/>
                    <a:pt x="3911" y="21376"/>
                  </a:cubicBezTo>
                  <a:cubicBezTo>
                    <a:pt x="6680" y="21451"/>
                    <a:pt x="11295" y="21001"/>
                    <a:pt x="13972" y="20551"/>
                  </a:cubicBezTo>
                  <a:cubicBezTo>
                    <a:pt x="16649" y="20101"/>
                    <a:pt x="17387" y="19651"/>
                    <a:pt x="18126" y="19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4154459" y="2203450"/>
              <a:ext cx="2603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4" y="16200"/>
                    <a:pt x="5268" y="10800"/>
                    <a:pt x="8868" y="7200"/>
                  </a:cubicBezTo>
                  <a:cubicBezTo>
                    <a:pt x="12468" y="3600"/>
                    <a:pt x="1703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4731758" y="1933694"/>
              <a:ext cx="216452" cy="377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13" fill="norm" stroke="1" extrusionOk="0">
                  <a:moveTo>
                    <a:pt x="21239" y="2693"/>
                  </a:moveTo>
                  <a:cubicBezTo>
                    <a:pt x="20824" y="1733"/>
                    <a:pt x="20408" y="773"/>
                    <a:pt x="19577" y="293"/>
                  </a:cubicBezTo>
                  <a:cubicBezTo>
                    <a:pt x="18747" y="-187"/>
                    <a:pt x="17501" y="-187"/>
                    <a:pt x="15008" y="1133"/>
                  </a:cubicBezTo>
                  <a:cubicBezTo>
                    <a:pt x="12516" y="2453"/>
                    <a:pt x="8777" y="5093"/>
                    <a:pt x="5974" y="8093"/>
                  </a:cubicBezTo>
                  <a:cubicBezTo>
                    <a:pt x="3170" y="11093"/>
                    <a:pt x="1301" y="14453"/>
                    <a:pt x="470" y="16553"/>
                  </a:cubicBezTo>
                  <a:cubicBezTo>
                    <a:pt x="-361" y="18653"/>
                    <a:pt x="-153" y="19493"/>
                    <a:pt x="1612" y="20093"/>
                  </a:cubicBezTo>
                  <a:cubicBezTo>
                    <a:pt x="3377" y="20693"/>
                    <a:pt x="6701" y="21053"/>
                    <a:pt x="10024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4929159" y="2159000"/>
              <a:ext cx="2413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6" y="15429"/>
                    <a:pt x="3032" y="9257"/>
                    <a:pt x="6632" y="5657"/>
                  </a:cubicBezTo>
                  <a:cubicBezTo>
                    <a:pt x="10232" y="2057"/>
                    <a:pt x="15916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5270839" y="2052937"/>
              <a:ext cx="252839" cy="16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0992" fill="norm" stroke="1" extrusionOk="0">
                  <a:moveTo>
                    <a:pt x="14562" y="1379"/>
                  </a:moveTo>
                  <a:cubicBezTo>
                    <a:pt x="12420" y="5699"/>
                    <a:pt x="10278" y="10019"/>
                    <a:pt x="8403" y="13394"/>
                  </a:cubicBezTo>
                  <a:cubicBezTo>
                    <a:pt x="6529" y="16769"/>
                    <a:pt x="4922" y="19199"/>
                    <a:pt x="3673" y="20279"/>
                  </a:cubicBezTo>
                  <a:cubicBezTo>
                    <a:pt x="2423" y="21359"/>
                    <a:pt x="1531" y="21089"/>
                    <a:pt x="906" y="20279"/>
                  </a:cubicBezTo>
                  <a:cubicBezTo>
                    <a:pt x="281" y="19469"/>
                    <a:pt x="-76" y="18119"/>
                    <a:pt x="13" y="16094"/>
                  </a:cubicBezTo>
                  <a:cubicBezTo>
                    <a:pt x="103" y="14069"/>
                    <a:pt x="638" y="11369"/>
                    <a:pt x="2066" y="10424"/>
                  </a:cubicBezTo>
                  <a:cubicBezTo>
                    <a:pt x="3494" y="9479"/>
                    <a:pt x="5815" y="10289"/>
                    <a:pt x="7689" y="12044"/>
                  </a:cubicBezTo>
                  <a:cubicBezTo>
                    <a:pt x="9564" y="13799"/>
                    <a:pt x="10992" y="16499"/>
                    <a:pt x="12598" y="17984"/>
                  </a:cubicBezTo>
                  <a:cubicBezTo>
                    <a:pt x="14205" y="19469"/>
                    <a:pt x="15990" y="19739"/>
                    <a:pt x="17507" y="18929"/>
                  </a:cubicBezTo>
                  <a:cubicBezTo>
                    <a:pt x="19025" y="18119"/>
                    <a:pt x="20274" y="16229"/>
                    <a:pt x="20899" y="13529"/>
                  </a:cubicBezTo>
                  <a:cubicBezTo>
                    <a:pt x="21524" y="10829"/>
                    <a:pt x="21524" y="7319"/>
                    <a:pt x="20453" y="4889"/>
                  </a:cubicBezTo>
                  <a:cubicBezTo>
                    <a:pt x="19382" y="2459"/>
                    <a:pt x="17240" y="1109"/>
                    <a:pt x="15455" y="434"/>
                  </a:cubicBezTo>
                  <a:cubicBezTo>
                    <a:pt x="13669" y="-241"/>
                    <a:pt x="12241" y="-241"/>
                    <a:pt x="11527" y="1244"/>
                  </a:cubicBezTo>
                  <a:cubicBezTo>
                    <a:pt x="10813" y="2729"/>
                    <a:pt x="10813" y="5699"/>
                    <a:pt x="10813" y="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5589559" y="2286000"/>
              <a:ext cx="9525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5797889" y="2051050"/>
              <a:ext cx="22982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600" fill="norm" stroke="1" extrusionOk="0">
                  <a:moveTo>
                    <a:pt x="21516" y="0"/>
                  </a:moveTo>
                  <a:cubicBezTo>
                    <a:pt x="18345" y="6048"/>
                    <a:pt x="15175" y="12096"/>
                    <a:pt x="12202" y="15696"/>
                  </a:cubicBezTo>
                  <a:cubicBezTo>
                    <a:pt x="9230" y="19296"/>
                    <a:pt x="6455" y="20448"/>
                    <a:pt x="4573" y="20880"/>
                  </a:cubicBezTo>
                  <a:cubicBezTo>
                    <a:pt x="2690" y="21312"/>
                    <a:pt x="1699" y="21024"/>
                    <a:pt x="1006" y="20160"/>
                  </a:cubicBezTo>
                  <a:cubicBezTo>
                    <a:pt x="312" y="19296"/>
                    <a:pt x="-84" y="17856"/>
                    <a:pt x="15" y="16560"/>
                  </a:cubicBezTo>
                  <a:cubicBezTo>
                    <a:pt x="114" y="15264"/>
                    <a:pt x="709" y="14112"/>
                    <a:pt x="1501" y="13536"/>
                  </a:cubicBezTo>
                  <a:cubicBezTo>
                    <a:pt x="2294" y="12960"/>
                    <a:pt x="3285" y="12960"/>
                    <a:pt x="6158" y="14400"/>
                  </a:cubicBezTo>
                  <a:cubicBezTo>
                    <a:pt x="9032" y="15840"/>
                    <a:pt x="13788" y="18720"/>
                    <a:pt x="16463" y="20160"/>
                  </a:cubicBezTo>
                  <a:cubicBezTo>
                    <a:pt x="19138" y="21600"/>
                    <a:pt x="19733" y="21600"/>
                    <a:pt x="20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6148359" y="1936749"/>
              <a:ext cx="102432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600" fill="norm" stroke="1" extrusionOk="0">
                  <a:moveTo>
                    <a:pt x="3888" y="0"/>
                  </a:moveTo>
                  <a:cubicBezTo>
                    <a:pt x="6480" y="120"/>
                    <a:pt x="9072" y="240"/>
                    <a:pt x="12096" y="1440"/>
                  </a:cubicBezTo>
                  <a:cubicBezTo>
                    <a:pt x="15120" y="2640"/>
                    <a:pt x="18576" y="4920"/>
                    <a:pt x="20088" y="7740"/>
                  </a:cubicBezTo>
                  <a:cubicBezTo>
                    <a:pt x="21600" y="10560"/>
                    <a:pt x="21168" y="13920"/>
                    <a:pt x="17496" y="16320"/>
                  </a:cubicBezTo>
                  <a:cubicBezTo>
                    <a:pt x="13824" y="18720"/>
                    <a:pt x="6912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6719859" y="1440318"/>
              <a:ext cx="749301" cy="699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fill="norm" stroke="1" extrusionOk="0">
                  <a:moveTo>
                    <a:pt x="0" y="21570"/>
                  </a:moveTo>
                  <a:cubicBezTo>
                    <a:pt x="1281" y="21048"/>
                    <a:pt x="2563" y="20526"/>
                    <a:pt x="4088" y="19514"/>
                  </a:cubicBezTo>
                  <a:cubicBezTo>
                    <a:pt x="5614" y="18503"/>
                    <a:pt x="7383" y="17002"/>
                    <a:pt x="8939" y="15142"/>
                  </a:cubicBezTo>
                  <a:cubicBezTo>
                    <a:pt x="10495" y="13282"/>
                    <a:pt x="11837" y="11064"/>
                    <a:pt x="12936" y="8943"/>
                  </a:cubicBezTo>
                  <a:cubicBezTo>
                    <a:pt x="14034" y="6822"/>
                    <a:pt x="14888" y="4799"/>
                    <a:pt x="15346" y="3592"/>
                  </a:cubicBezTo>
                  <a:cubicBezTo>
                    <a:pt x="15803" y="2385"/>
                    <a:pt x="15864" y="1993"/>
                    <a:pt x="15925" y="1634"/>
                  </a:cubicBezTo>
                  <a:cubicBezTo>
                    <a:pt x="15986" y="1275"/>
                    <a:pt x="16047" y="949"/>
                    <a:pt x="16108" y="623"/>
                  </a:cubicBezTo>
                  <a:cubicBezTo>
                    <a:pt x="16169" y="296"/>
                    <a:pt x="16231" y="-30"/>
                    <a:pt x="16261" y="3"/>
                  </a:cubicBezTo>
                  <a:cubicBezTo>
                    <a:pt x="16292" y="35"/>
                    <a:pt x="16292" y="427"/>
                    <a:pt x="15986" y="1504"/>
                  </a:cubicBezTo>
                  <a:cubicBezTo>
                    <a:pt x="15681" y="2580"/>
                    <a:pt x="15071" y="4342"/>
                    <a:pt x="14705" y="5386"/>
                  </a:cubicBezTo>
                  <a:cubicBezTo>
                    <a:pt x="14339" y="6430"/>
                    <a:pt x="14217" y="6757"/>
                    <a:pt x="14034" y="7018"/>
                  </a:cubicBezTo>
                  <a:cubicBezTo>
                    <a:pt x="13851" y="7279"/>
                    <a:pt x="13607" y="7475"/>
                    <a:pt x="13454" y="7409"/>
                  </a:cubicBezTo>
                  <a:cubicBezTo>
                    <a:pt x="13302" y="7344"/>
                    <a:pt x="13241" y="7018"/>
                    <a:pt x="13210" y="6169"/>
                  </a:cubicBezTo>
                  <a:cubicBezTo>
                    <a:pt x="13180" y="5321"/>
                    <a:pt x="13180" y="3951"/>
                    <a:pt x="13393" y="2874"/>
                  </a:cubicBezTo>
                  <a:cubicBezTo>
                    <a:pt x="13607" y="1797"/>
                    <a:pt x="14034" y="1014"/>
                    <a:pt x="14553" y="590"/>
                  </a:cubicBezTo>
                  <a:cubicBezTo>
                    <a:pt x="15071" y="166"/>
                    <a:pt x="15681" y="101"/>
                    <a:pt x="16719" y="394"/>
                  </a:cubicBezTo>
                  <a:cubicBezTo>
                    <a:pt x="17756" y="688"/>
                    <a:pt x="19220" y="1340"/>
                    <a:pt x="20105" y="1765"/>
                  </a:cubicBezTo>
                  <a:cubicBezTo>
                    <a:pt x="20990" y="2189"/>
                    <a:pt x="21295" y="2385"/>
                    <a:pt x="21600" y="2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330536" y="3419421"/>
              <a:ext cx="90124" cy="46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25" fill="norm" stroke="1" extrusionOk="0">
                  <a:moveTo>
                    <a:pt x="21388" y="1316"/>
                  </a:moveTo>
                  <a:cubicBezTo>
                    <a:pt x="20383" y="635"/>
                    <a:pt x="19379" y="-46"/>
                    <a:pt x="18876" y="3"/>
                  </a:cubicBezTo>
                  <a:cubicBezTo>
                    <a:pt x="18374" y="51"/>
                    <a:pt x="18374" y="830"/>
                    <a:pt x="17369" y="2727"/>
                  </a:cubicBezTo>
                  <a:cubicBezTo>
                    <a:pt x="16365" y="4624"/>
                    <a:pt x="14355" y="7640"/>
                    <a:pt x="11844" y="10705"/>
                  </a:cubicBezTo>
                  <a:cubicBezTo>
                    <a:pt x="9332" y="13770"/>
                    <a:pt x="6318" y="16884"/>
                    <a:pt x="4058" y="18830"/>
                  </a:cubicBezTo>
                  <a:cubicBezTo>
                    <a:pt x="1797" y="20776"/>
                    <a:pt x="290" y="21554"/>
                    <a:pt x="39" y="21408"/>
                  </a:cubicBezTo>
                  <a:cubicBezTo>
                    <a:pt x="-212" y="21262"/>
                    <a:pt x="793" y="20192"/>
                    <a:pt x="1797" y="19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344459" y="3390900"/>
              <a:ext cx="2476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1569" y="10800"/>
                  </a:cubicBezTo>
                  <a:cubicBezTo>
                    <a:pt x="3138" y="7200"/>
                    <a:pt x="6277" y="3600"/>
                    <a:pt x="9877" y="1800"/>
                  </a:cubicBezTo>
                  <a:cubicBezTo>
                    <a:pt x="13477" y="0"/>
                    <a:pt x="175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331759" y="3619500"/>
              <a:ext cx="1905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522259" y="3759200"/>
              <a:ext cx="15875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4560"/>
                    <a:pt x="11520" y="9120"/>
                    <a:pt x="15120" y="12600"/>
                  </a:cubicBezTo>
                  <a:cubicBezTo>
                    <a:pt x="18720" y="16080"/>
                    <a:pt x="20160" y="18480"/>
                    <a:pt x="20880" y="19800"/>
                  </a:cubicBezTo>
                  <a:cubicBezTo>
                    <a:pt x="21600" y="21120"/>
                    <a:pt x="21600" y="21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574303" y="3803649"/>
              <a:ext cx="119407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600" fill="norm" stroke="1" extrusionOk="0">
                  <a:moveTo>
                    <a:pt x="21009" y="0"/>
                  </a:moveTo>
                  <a:cubicBezTo>
                    <a:pt x="19147" y="0"/>
                    <a:pt x="17285" y="0"/>
                    <a:pt x="15237" y="778"/>
                  </a:cubicBezTo>
                  <a:cubicBezTo>
                    <a:pt x="13188" y="1557"/>
                    <a:pt x="10954" y="3114"/>
                    <a:pt x="8161" y="5838"/>
                  </a:cubicBezTo>
                  <a:cubicBezTo>
                    <a:pt x="5368" y="8562"/>
                    <a:pt x="2016" y="12454"/>
                    <a:pt x="712" y="15276"/>
                  </a:cubicBezTo>
                  <a:cubicBezTo>
                    <a:pt x="-591" y="18097"/>
                    <a:pt x="154" y="19849"/>
                    <a:pt x="8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842135" y="3522356"/>
              <a:ext cx="124625" cy="38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69" fill="norm" stroke="1" extrusionOk="0">
                  <a:moveTo>
                    <a:pt x="21196" y="106"/>
                  </a:moveTo>
                  <a:cubicBezTo>
                    <a:pt x="19036" y="-12"/>
                    <a:pt x="16876" y="-131"/>
                    <a:pt x="14176" y="344"/>
                  </a:cubicBezTo>
                  <a:cubicBezTo>
                    <a:pt x="11476" y="818"/>
                    <a:pt x="8236" y="1887"/>
                    <a:pt x="5536" y="4201"/>
                  </a:cubicBezTo>
                  <a:cubicBezTo>
                    <a:pt x="2836" y="6515"/>
                    <a:pt x="676" y="10076"/>
                    <a:pt x="136" y="12924"/>
                  </a:cubicBezTo>
                  <a:cubicBezTo>
                    <a:pt x="-404" y="15772"/>
                    <a:pt x="676" y="17909"/>
                    <a:pt x="3196" y="19214"/>
                  </a:cubicBezTo>
                  <a:cubicBezTo>
                    <a:pt x="5716" y="20520"/>
                    <a:pt x="9676" y="20994"/>
                    <a:pt x="13636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1003729" y="3524250"/>
              <a:ext cx="255131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fill="norm" stroke="1" extrusionOk="0">
                  <a:moveTo>
                    <a:pt x="21517" y="0"/>
                  </a:moveTo>
                  <a:cubicBezTo>
                    <a:pt x="19553" y="3600"/>
                    <a:pt x="17590" y="7200"/>
                    <a:pt x="15091" y="10391"/>
                  </a:cubicBezTo>
                  <a:cubicBezTo>
                    <a:pt x="12591" y="13582"/>
                    <a:pt x="9557" y="16364"/>
                    <a:pt x="7325" y="17836"/>
                  </a:cubicBezTo>
                  <a:cubicBezTo>
                    <a:pt x="5094" y="19309"/>
                    <a:pt x="3666" y="19473"/>
                    <a:pt x="2416" y="19145"/>
                  </a:cubicBezTo>
                  <a:cubicBezTo>
                    <a:pt x="1167" y="18818"/>
                    <a:pt x="96" y="18000"/>
                    <a:pt x="6" y="17509"/>
                  </a:cubicBezTo>
                  <a:cubicBezTo>
                    <a:pt x="-83" y="17018"/>
                    <a:pt x="810" y="16855"/>
                    <a:pt x="3309" y="17182"/>
                  </a:cubicBezTo>
                  <a:cubicBezTo>
                    <a:pt x="5808" y="17509"/>
                    <a:pt x="9914" y="18327"/>
                    <a:pt x="12859" y="19145"/>
                  </a:cubicBezTo>
                  <a:cubicBezTo>
                    <a:pt x="15805" y="19964"/>
                    <a:pt x="17590" y="20782"/>
                    <a:pt x="193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1366809" y="3422649"/>
              <a:ext cx="101652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fill="norm" stroke="1" extrusionOk="0">
                  <a:moveTo>
                    <a:pt x="0" y="0"/>
                  </a:moveTo>
                  <a:cubicBezTo>
                    <a:pt x="6912" y="3000"/>
                    <a:pt x="13824" y="6000"/>
                    <a:pt x="17496" y="9000"/>
                  </a:cubicBezTo>
                  <a:cubicBezTo>
                    <a:pt x="21168" y="12000"/>
                    <a:pt x="21600" y="15000"/>
                    <a:pt x="19440" y="17100"/>
                  </a:cubicBezTo>
                  <a:cubicBezTo>
                    <a:pt x="17280" y="19200"/>
                    <a:pt x="12528" y="20400"/>
                    <a:pt x="77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1957359" y="3648572"/>
              <a:ext cx="19685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039" y="12302"/>
                    <a:pt x="12077" y="4448"/>
                    <a:pt x="15677" y="1502"/>
                  </a:cubicBezTo>
                  <a:cubicBezTo>
                    <a:pt x="19277" y="-1443"/>
                    <a:pt x="2043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1995459" y="3790950"/>
              <a:ext cx="1778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2681259" y="3316288"/>
              <a:ext cx="181340" cy="58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392" fill="norm" stroke="1" extrusionOk="0">
                  <a:moveTo>
                    <a:pt x="0" y="9766"/>
                  </a:moveTo>
                  <a:cubicBezTo>
                    <a:pt x="497" y="12262"/>
                    <a:pt x="993" y="14757"/>
                    <a:pt x="1366" y="16394"/>
                  </a:cubicBezTo>
                  <a:cubicBezTo>
                    <a:pt x="1738" y="18032"/>
                    <a:pt x="1986" y="18812"/>
                    <a:pt x="2110" y="19592"/>
                  </a:cubicBezTo>
                  <a:cubicBezTo>
                    <a:pt x="2234" y="20371"/>
                    <a:pt x="2234" y="21151"/>
                    <a:pt x="2110" y="21346"/>
                  </a:cubicBezTo>
                  <a:cubicBezTo>
                    <a:pt x="1986" y="21541"/>
                    <a:pt x="1738" y="21151"/>
                    <a:pt x="1490" y="19280"/>
                  </a:cubicBezTo>
                  <a:cubicBezTo>
                    <a:pt x="1241" y="17408"/>
                    <a:pt x="993" y="14055"/>
                    <a:pt x="1490" y="11248"/>
                  </a:cubicBezTo>
                  <a:cubicBezTo>
                    <a:pt x="1986" y="8441"/>
                    <a:pt x="3228" y="6179"/>
                    <a:pt x="4717" y="4542"/>
                  </a:cubicBezTo>
                  <a:cubicBezTo>
                    <a:pt x="6207" y="2904"/>
                    <a:pt x="7945" y="1890"/>
                    <a:pt x="9310" y="1228"/>
                  </a:cubicBezTo>
                  <a:cubicBezTo>
                    <a:pt x="10676" y="565"/>
                    <a:pt x="11669" y="253"/>
                    <a:pt x="12786" y="97"/>
                  </a:cubicBezTo>
                  <a:cubicBezTo>
                    <a:pt x="13903" y="-59"/>
                    <a:pt x="15145" y="-59"/>
                    <a:pt x="16634" y="331"/>
                  </a:cubicBezTo>
                  <a:cubicBezTo>
                    <a:pt x="18124" y="721"/>
                    <a:pt x="19862" y="1501"/>
                    <a:pt x="20731" y="2436"/>
                  </a:cubicBezTo>
                  <a:cubicBezTo>
                    <a:pt x="21600" y="3372"/>
                    <a:pt x="21600" y="4464"/>
                    <a:pt x="19366" y="5477"/>
                  </a:cubicBezTo>
                  <a:cubicBezTo>
                    <a:pt x="17131" y="6491"/>
                    <a:pt x="12662" y="7427"/>
                    <a:pt x="9062" y="7973"/>
                  </a:cubicBezTo>
                  <a:cubicBezTo>
                    <a:pt x="5462" y="8519"/>
                    <a:pt x="2731" y="8675"/>
                    <a:pt x="0" y="8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2801909" y="3613150"/>
              <a:ext cx="165101" cy="184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7364"/>
                  </a:moveTo>
                  <a:cubicBezTo>
                    <a:pt x="277" y="6136"/>
                    <a:pt x="554" y="4909"/>
                    <a:pt x="1385" y="4418"/>
                  </a:cubicBezTo>
                  <a:cubicBezTo>
                    <a:pt x="2215" y="3927"/>
                    <a:pt x="3600" y="4173"/>
                    <a:pt x="5538" y="6382"/>
                  </a:cubicBezTo>
                  <a:cubicBezTo>
                    <a:pt x="7477" y="8591"/>
                    <a:pt x="9969" y="12764"/>
                    <a:pt x="11215" y="15464"/>
                  </a:cubicBezTo>
                  <a:cubicBezTo>
                    <a:pt x="12462" y="18164"/>
                    <a:pt x="12462" y="19391"/>
                    <a:pt x="11769" y="20250"/>
                  </a:cubicBezTo>
                  <a:cubicBezTo>
                    <a:pt x="11077" y="21109"/>
                    <a:pt x="9692" y="21600"/>
                    <a:pt x="8862" y="21232"/>
                  </a:cubicBezTo>
                  <a:cubicBezTo>
                    <a:pt x="8031" y="20864"/>
                    <a:pt x="7754" y="19636"/>
                    <a:pt x="7615" y="17182"/>
                  </a:cubicBezTo>
                  <a:cubicBezTo>
                    <a:pt x="7477" y="14727"/>
                    <a:pt x="7477" y="11045"/>
                    <a:pt x="9831" y="7977"/>
                  </a:cubicBezTo>
                  <a:cubicBezTo>
                    <a:pt x="12185" y="4909"/>
                    <a:pt x="16892" y="24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3215919" y="3416024"/>
              <a:ext cx="157491" cy="39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385" fill="norm" stroke="1" extrusionOk="0">
                  <a:moveTo>
                    <a:pt x="20872" y="1738"/>
                  </a:moveTo>
                  <a:cubicBezTo>
                    <a:pt x="20030" y="1164"/>
                    <a:pt x="19189" y="589"/>
                    <a:pt x="17366" y="245"/>
                  </a:cubicBezTo>
                  <a:cubicBezTo>
                    <a:pt x="15542" y="-100"/>
                    <a:pt x="12737" y="-215"/>
                    <a:pt x="9932" y="819"/>
                  </a:cubicBezTo>
                  <a:cubicBezTo>
                    <a:pt x="7127" y="1853"/>
                    <a:pt x="4321" y="4036"/>
                    <a:pt x="2358" y="6908"/>
                  </a:cubicBezTo>
                  <a:cubicBezTo>
                    <a:pt x="394" y="9781"/>
                    <a:pt x="-728" y="13342"/>
                    <a:pt x="534" y="15870"/>
                  </a:cubicBezTo>
                  <a:cubicBezTo>
                    <a:pt x="1797" y="18398"/>
                    <a:pt x="5443" y="19891"/>
                    <a:pt x="8389" y="20638"/>
                  </a:cubicBezTo>
                  <a:cubicBezTo>
                    <a:pt x="11334" y="21385"/>
                    <a:pt x="13578" y="21385"/>
                    <a:pt x="15823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3436909" y="3486149"/>
              <a:ext cx="22225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2400"/>
                    <a:pt x="6171" y="4800"/>
                    <a:pt x="9154" y="7482"/>
                  </a:cubicBezTo>
                  <a:cubicBezTo>
                    <a:pt x="12137" y="10165"/>
                    <a:pt x="15017" y="13129"/>
                    <a:pt x="17074" y="15529"/>
                  </a:cubicBezTo>
                  <a:cubicBezTo>
                    <a:pt x="19131" y="17929"/>
                    <a:pt x="20366" y="197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3449609" y="3467100"/>
              <a:ext cx="241301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37" y="1800"/>
                    <a:pt x="16674" y="3600"/>
                    <a:pt x="14116" y="5820"/>
                  </a:cubicBezTo>
                  <a:cubicBezTo>
                    <a:pt x="11558" y="8040"/>
                    <a:pt x="8905" y="10680"/>
                    <a:pt x="6537" y="13020"/>
                  </a:cubicBezTo>
                  <a:cubicBezTo>
                    <a:pt x="4168" y="15360"/>
                    <a:pt x="2084" y="17400"/>
                    <a:pt x="1042" y="18780"/>
                  </a:cubicBezTo>
                  <a:cubicBezTo>
                    <a:pt x="0" y="20160"/>
                    <a:pt x="0" y="20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3985125" y="3498850"/>
              <a:ext cx="321735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32" y="2674"/>
                    <a:pt x="15063" y="5349"/>
                    <a:pt x="11795" y="7611"/>
                  </a:cubicBezTo>
                  <a:cubicBezTo>
                    <a:pt x="8526" y="9874"/>
                    <a:pt x="5258" y="11726"/>
                    <a:pt x="3126" y="13269"/>
                  </a:cubicBezTo>
                  <a:cubicBezTo>
                    <a:pt x="995" y="14811"/>
                    <a:pt x="0" y="16046"/>
                    <a:pt x="0" y="16971"/>
                  </a:cubicBezTo>
                  <a:cubicBezTo>
                    <a:pt x="0" y="17897"/>
                    <a:pt x="995" y="18514"/>
                    <a:pt x="3339" y="19131"/>
                  </a:cubicBezTo>
                  <a:cubicBezTo>
                    <a:pt x="5684" y="19749"/>
                    <a:pt x="9379" y="20366"/>
                    <a:pt x="11582" y="20777"/>
                  </a:cubicBezTo>
                  <a:cubicBezTo>
                    <a:pt x="13784" y="21189"/>
                    <a:pt x="14495" y="21394"/>
                    <a:pt x="152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4014759" y="3797299"/>
              <a:ext cx="254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40" y="17280"/>
                    <a:pt x="11880" y="12960"/>
                    <a:pt x="15480" y="9360"/>
                  </a:cubicBezTo>
                  <a:cubicBezTo>
                    <a:pt x="19080" y="5760"/>
                    <a:pt x="2034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4571251" y="3505200"/>
              <a:ext cx="294409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21460" y="0"/>
                  </a:moveTo>
                  <a:cubicBezTo>
                    <a:pt x="19917" y="2520"/>
                    <a:pt x="18374" y="5040"/>
                    <a:pt x="16369" y="7830"/>
                  </a:cubicBezTo>
                  <a:cubicBezTo>
                    <a:pt x="14363" y="10620"/>
                    <a:pt x="11894" y="13680"/>
                    <a:pt x="9966" y="15750"/>
                  </a:cubicBezTo>
                  <a:cubicBezTo>
                    <a:pt x="8037" y="17820"/>
                    <a:pt x="6649" y="18900"/>
                    <a:pt x="5337" y="19530"/>
                  </a:cubicBezTo>
                  <a:cubicBezTo>
                    <a:pt x="4026" y="20160"/>
                    <a:pt x="2791" y="20340"/>
                    <a:pt x="1943" y="19980"/>
                  </a:cubicBezTo>
                  <a:cubicBezTo>
                    <a:pt x="1094" y="19620"/>
                    <a:pt x="631" y="18720"/>
                    <a:pt x="323" y="17730"/>
                  </a:cubicBezTo>
                  <a:cubicBezTo>
                    <a:pt x="14" y="16740"/>
                    <a:pt x="-140" y="15660"/>
                    <a:pt x="169" y="14940"/>
                  </a:cubicBezTo>
                  <a:cubicBezTo>
                    <a:pt x="477" y="14220"/>
                    <a:pt x="1249" y="13860"/>
                    <a:pt x="3254" y="14220"/>
                  </a:cubicBezTo>
                  <a:cubicBezTo>
                    <a:pt x="5260" y="14580"/>
                    <a:pt x="8500" y="15660"/>
                    <a:pt x="11200" y="17010"/>
                  </a:cubicBezTo>
                  <a:cubicBezTo>
                    <a:pt x="13900" y="18360"/>
                    <a:pt x="16060" y="19980"/>
                    <a:pt x="182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4897409" y="3403600"/>
              <a:ext cx="163928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12304" y="0"/>
                  </a:moveTo>
                  <a:cubicBezTo>
                    <a:pt x="14491" y="1286"/>
                    <a:pt x="16678" y="2571"/>
                    <a:pt x="18456" y="4886"/>
                  </a:cubicBezTo>
                  <a:cubicBezTo>
                    <a:pt x="20233" y="7200"/>
                    <a:pt x="21600" y="10543"/>
                    <a:pt x="21053" y="13157"/>
                  </a:cubicBezTo>
                  <a:cubicBezTo>
                    <a:pt x="20506" y="15771"/>
                    <a:pt x="18046" y="17657"/>
                    <a:pt x="14218" y="18943"/>
                  </a:cubicBezTo>
                  <a:cubicBezTo>
                    <a:pt x="10390" y="20229"/>
                    <a:pt x="5195" y="209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96809" y="4104999"/>
              <a:ext cx="1250272" cy="22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99" fill="norm" stroke="1" extrusionOk="0">
                  <a:moveTo>
                    <a:pt x="0" y="13997"/>
                  </a:moveTo>
                  <a:cubicBezTo>
                    <a:pt x="657" y="13006"/>
                    <a:pt x="1314" y="12015"/>
                    <a:pt x="2335" y="11123"/>
                  </a:cubicBezTo>
                  <a:cubicBezTo>
                    <a:pt x="3357" y="10232"/>
                    <a:pt x="4743" y="9439"/>
                    <a:pt x="6130" y="8646"/>
                  </a:cubicBezTo>
                  <a:cubicBezTo>
                    <a:pt x="7516" y="7854"/>
                    <a:pt x="8903" y="7061"/>
                    <a:pt x="10307" y="6268"/>
                  </a:cubicBezTo>
                  <a:cubicBezTo>
                    <a:pt x="11712" y="5476"/>
                    <a:pt x="13135" y="4683"/>
                    <a:pt x="14558" y="3890"/>
                  </a:cubicBezTo>
                  <a:cubicBezTo>
                    <a:pt x="15981" y="3098"/>
                    <a:pt x="17404" y="2305"/>
                    <a:pt x="18480" y="1710"/>
                  </a:cubicBezTo>
                  <a:cubicBezTo>
                    <a:pt x="19557" y="1116"/>
                    <a:pt x="20286" y="720"/>
                    <a:pt x="20797" y="422"/>
                  </a:cubicBezTo>
                  <a:cubicBezTo>
                    <a:pt x="21308" y="125"/>
                    <a:pt x="21600" y="-73"/>
                    <a:pt x="21545" y="26"/>
                  </a:cubicBezTo>
                  <a:cubicBezTo>
                    <a:pt x="21491" y="125"/>
                    <a:pt x="21089" y="521"/>
                    <a:pt x="20268" y="1215"/>
                  </a:cubicBezTo>
                  <a:cubicBezTo>
                    <a:pt x="19447" y="1909"/>
                    <a:pt x="18207" y="2899"/>
                    <a:pt x="16839" y="3989"/>
                  </a:cubicBezTo>
                  <a:cubicBezTo>
                    <a:pt x="15470" y="5079"/>
                    <a:pt x="13974" y="6268"/>
                    <a:pt x="12588" y="7556"/>
                  </a:cubicBezTo>
                  <a:cubicBezTo>
                    <a:pt x="11201" y="8844"/>
                    <a:pt x="9924" y="10232"/>
                    <a:pt x="8593" y="11817"/>
                  </a:cubicBezTo>
                  <a:cubicBezTo>
                    <a:pt x="7261" y="13402"/>
                    <a:pt x="5874" y="15186"/>
                    <a:pt x="4834" y="16573"/>
                  </a:cubicBezTo>
                  <a:cubicBezTo>
                    <a:pt x="3795" y="17960"/>
                    <a:pt x="3101" y="18951"/>
                    <a:pt x="2591" y="19744"/>
                  </a:cubicBezTo>
                  <a:cubicBezTo>
                    <a:pt x="2080" y="20536"/>
                    <a:pt x="1751" y="21131"/>
                    <a:pt x="1806" y="21329"/>
                  </a:cubicBezTo>
                  <a:cubicBezTo>
                    <a:pt x="1861" y="21527"/>
                    <a:pt x="2299" y="21329"/>
                    <a:pt x="3174" y="20437"/>
                  </a:cubicBezTo>
                  <a:cubicBezTo>
                    <a:pt x="4050" y="19545"/>
                    <a:pt x="5364" y="17960"/>
                    <a:pt x="6695" y="16573"/>
                  </a:cubicBezTo>
                  <a:cubicBezTo>
                    <a:pt x="8027" y="15186"/>
                    <a:pt x="9377" y="13997"/>
                    <a:pt x="10764" y="12907"/>
                  </a:cubicBezTo>
                  <a:cubicBezTo>
                    <a:pt x="12150" y="11817"/>
                    <a:pt x="13573" y="10826"/>
                    <a:pt x="14795" y="10133"/>
                  </a:cubicBezTo>
                  <a:cubicBezTo>
                    <a:pt x="16018" y="9439"/>
                    <a:pt x="17039" y="9043"/>
                    <a:pt x="17805" y="8745"/>
                  </a:cubicBezTo>
                  <a:cubicBezTo>
                    <a:pt x="18572" y="8448"/>
                    <a:pt x="19082" y="8250"/>
                    <a:pt x="19228" y="8151"/>
                  </a:cubicBezTo>
                  <a:cubicBezTo>
                    <a:pt x="19374" y="8052"/>
                    <a:pt x="19155" y="8052"/>
                    <a:pt x="18353" y="8745"/>
                  </a:cubicBezTo>
                  <a:cubicBezTo>
                    <a:pt x="17550" y="9439"/>
                    <a:pt x="16164" y="10826"/>
                    <a:pt x="14886" y="12015"/>
                  </a:cubicBezTo>
                  <a:cubicBezTo>
                    <a:pt x="13609" y="13204"/>
                    <a:pt x="12442" y="14195"/>
                    <a:pt x="11676" y="14988"/>
                  </a:cubicBezTo>
                  <a:cubicBezTo>
                    <a:pt x="10909" y="15780"/>
                    <a:pt x="10545" y="16375"/>
                    <a:pt x="10472" y="16474"/>
                  </a:cubicBezTo>
                  <a:cubicBezTo>
                    <a:pt x="10399" y="16573"/>
                    <a:pt x="10618" y="16177"/>
                    <a:pt x="11475" y="15285"/>
                  </a:cubicBezTo>
                  <a:cubicBezTo>
                    <a:pt x="12332" y="14393"/>
                    <a:pt x="13828" y="13006"/>
                    <a:pt x="15215" y="12114"/>
                  </a:cubicBezTo>
                  <a:cubicBezTo>
                    <a:pt x="16601" y="11222"/>
                    <a:pt x="17878" y="10826"/>
                    <a:pt x="19155" y="10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3087659" y="4615938"/>
              <a:ext cx="229746" cy="71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522" fill="norm" stroke="1" extrusionOk="0">
                  <a:moveTo>
                    <a:pt x="0" y="10467"/>
                  </a:moveTo>
                  <a:cubicBezTo>
                    <a:pt x="195" y="12937"/>
                    <a:pt x="389" y="15408"/>
                    <a:pt x="486" y="17118"/>
                  </a:cubicBezTo>
                  <a:cubicBezTo>
                    <a:pt x="584" y="18828"/>
                    <a:pt x="584" y="19778"/>
                    <a:pt x="584" y="20443"/>
                  </a:cubicBezTo>
                  <a:cubicBezTo>
                    <a:pt x="584" y="21109"/>
                    <a:pt x="584" y="21489"/>
                    <a:pt x="486" y="21520"/>
                  </a:cubicBezTo>
                  <a:cubicBezTo>
                    <a:pt x="389" y="21552"/>
                    <a:pt x="195" y="21235"/>
                    <a:pt x="195" y="19968"/>
                  </a:cubicBezTo>
                  <a:cubicBezTo>
                    <a:pt x="195" y="18702"/>
                    <a:pt x="389" y="16485"/>
                    <a:pt x="1070" y="14173"/>
                  </a:cubicBezTo>
                  <a:cubicBezTo>
                    <a:pt x="1751" y="11861"/>
                    <a:pt x="2919" y="9453"/>
                    <a:pt x="4184" y="7490"/>
                  </a:cubicBezTo>
                  <a:cubicBezTo>
                    <a:pt x="5449" y="5526"/>
                    <a:pt x="6811" y="4006"/>
                    <a:pt x="8368" y="2866"/>
                  </a:cubicBezTo>
                  <a:cubicBezTo>
                    <a:pt x="9924" y="1726"/>
                    <a:pt x="11676" y="965"/>
                    <a:pt x="13038" y="522"/>
                  </a:cubicBezTo>
                  <a:cubicBezTo>
                    <a:pt x="14400" y="79"/>
                    <a:pt x="15373" y="-48"/>
                    <a:pt x="16346" y="15"/>
                  </a:cubicBezTo>
                  <a:cubicBezTo>
                    <a:pt x="17319" y="79"/>
                    <a:pt x="18292" y="332"/>
                    <a:pt x="19362" y="1187"/>
                  </a:cubicBezTo>
                  <a:cubicBezTo>
                    <a:pt x="20432" y="2042"/>
                    <a:pt x="21600" y="3499"/>
                    <a:pt x="20919" y="4861"/>
                  </a:cubicBezTo>
                  <a:cubicBezTo>
                    <a:pt x="20238" y="6223"/>
                    <a:pt x="17708" y="7490"/>
                    <a:pt x="14303" y="8503"/>
                  </a:cubicBezTo>
                  <a:cubicBezTo>
                    <a:pt x="10897" y="9517"/>
                    <a:pt x="6616" y="10277"/>
                    <a:pt x="2335" y="11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3322609" y="5016500"/>
              <a:ext cx="215901" cy="29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5020"/>
                  </a:moveTo>
                  <a:cubicBezTo>
                    <a:pt x="1271" y="4868"/>
                    <a:pt x="2541" y="4715"/>
                    <a:pt x="4553" y="6465"/>
                  </a:cubicBezTo>
                  <a:cubicBezTo>
                    <a:pt x="6565" y="8214"/>
                    <a:pt x="9318" y="11865"/>
                    <a:pt x="10482" y="14603"/>
                  </a:cubicBezTo>
                  <a:cubicBezTo>
                    <a:pt x="11647" y="17341"/>
                    <a:pt x="11224" y="19166"/>
                    <a:pt x="10482" y="20231"/>
                  </a:cubicBezTo>
                  <a:cubicBezTo>
                    <a:pt x="9741" y="21296"/>
                    <a:pt x="8682" y="21600"/>
                    <a:pt x="7729" y="21372"/>
                  </a:cubicBezTo>
                  <a:cubicBezTo>
                    <a:pt x="6776" y="21144"/>
                    <a:pt x="5929" y="20383"/>
                    <a:pt x="5294" y="18177"/>
                  </a:cubicBezTo>
                  <a:cubicBezTo>
                    <a:pt x="4659" y="15972"/>
                    <a:pt x="4235" y="12321"/>
                    <a:pt x="6141" y="9127"/>
                  </a:cubicBezTo>
                  <a:cubicBezTo>
                    <a:pt x="8047" y="5932"/>
                    <a:pt x="12282" y="3194"/>
                    <a:pt x="15247" y="1749"/>
                  </a:cubicBezTo>
                  <a:cubicBezTo>
                    <a:pt x="18212" y="304"/>
                    <a:pt x="19906" y="1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3753269" y="4782500"/>
              <a:ext cx="217041" cy="46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556" fill="norm" stroke="1" extrusionOk="0">
                  <a:moveTo>
                    <a:pt x="21094" y="2619"/>
                  </a:moveTo>
                  <a:cubicBezTo>
                    <a:pt x="21094" y="2027"/>
                    <a:pt x="21094" y="1435"/>
                    <a:pt x="20580" y="942"/>
                  </a:cubicBezTo>
                  <a:cubicBezTo>
                    <a:pt x="20065" y="449"/>
                    <a:pt x="19037" y="55"/>
                    <a:pt x="17391" y="5"/>
                  </a:cubicBezTo>
                  <a:cubicBezTo>
                    <a:pt x="15745" y="-44"/>
                    <a:pt x="13483" y="252"/>
                    <a:pt x="10603" y="1731"/>
                  </a:cubicBezTo>
                  <a:cubicBezTo>
                    <a:pt x="7723" y="3211"/>
                    <a:pt x="4225" y="5874"/>
                    <a:pt x="2168" y="8438"/>
                  </a:cubicBezTo>
                  <a:cubicBezTo>
                    <a:pt x="111" y="11003"/>
                    <a:pt x="-506" y="13468"/>
                    <a:pt x="420" y="15490"/>
                  </a:cubicBezTo>
                  <a:cubicBezTo>
                    <a:pt x="1345" y="17512"/>
                    <a:pt x="3814" y="19090"/>
                    <a:pt x="7003" y="20027"/>
                  </a:cubicBezTo>
                  <a:cubicBezTo>
                    <a:pt x="10191" y="20964"/>
                    <a:pt x="14100" y="21260"/>
                    <a:pt x="18008" y="2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4040159" y="4933949"/>
              <a:ext cx="20955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09" y="4418"/>
                    <a:pt x="7418" y="8836"/>
                    <a:pt x="11018" y="12436"/>
                  </a:cubicBezTo>
                  <a:cubicBezTo>
                    <a:pt x="14618" y="16036"/>
                    <a:pt x="18109" y="188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4040175" y="4870450"/>
              <a:ext cx="266685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21429" y="0"/>
                  </a:moveTo>
                  <a:cubicBezTo>
                    <a:pt x="20579" y="124"/>
                    <a:pt x="19728" y="248"/>
                    <a:pt x="18538" y="1179"/>
                  </a:cubicBezTo>
                  <a:cubicBezTo>
                    <a:pt x="17347" y="2110"/>
                    <a:pt x="15816" y="3848"/>
                    <a:pt x="13350" y="6455"/>
                  </a:cubicBezTo>
                  <a:cubicBezTo>
                    <a:pt x="10884" y="9062"/>
                    <a:pt x="7483" y="12538"/>
                    <a:pt x="5186" y="14772"/>
                  </a:cubicBezTo>
                  <a:cubicBezTo>
                    <a:pt x="2890" y="17007"/>
                    <a:pt x="1700" y="18000"/>
                    <a:pt x="935" y="18807"/>
                  </a:cubicBezTo>
                  <a:cubicBezTo>
                    <a:pt x="169" y="19614"/>
                    <a:pt x="-171" y="20234"/>
                    <a:pt x="84" y="20669"/>
                  </a:cubicBezTo>
                  <a:cubicBezTo>
                    <a:pt x="339" y="21103"/>
                    <a:pt x="1190" y="21352"/>
                    <a:pt x="2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4448675" y="4890495"/>
              <a:ext cx="366185" cy="3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21600" y="348"/>
                  </a:moveTo>
                  <a:cubicBezTo>
                    <a:pt x="20976" y="73"/>
                    <a:pt x="20351" y="-202"/>
                    <a:pt x="19103" y="211"/>
                  </a:cubicBezTo>
                  <a:cubicBezTo>
                    <a:pt x="17854" y="623"/>
                    <a:pt x="15982" y="1724"/>
                    <a:pt x="13422" y="3513"/>
                  </a:cubicBezTo>
                  <a:cubicBezTo>
                    <a:pt x="10862" y="5301"/>
                    <a:pt x="7616" y="7778"/>
                    <a:pt x="5431" y="9429"/>
                  </a:cubicBezTo>
                  <a:cubicBezTo>
                    <a:pt x="3246" y="11080"/>
                    <a:pt x="2123" y="11905"/>
                    <a:pt x="1311" y="12593"/>
                  </a:cubicBezTo>
                  <a:cubicBezTo>
                    <a:pt x="499" y="13281"/>
                    <a:pt x="0" y="13831"/>
                    <a:pt x="0" y="14313"/>
                  </a:cubicBezTo>
                  <a:cubicBezTo>
                    <a:pt x="0" y="14794"/>
                    <a:pt x="499" y="15207"/>
                    <a:pt x="2435" y="15757"/>
                  </a:cubicBezTo>
                  <a:cubicBezTo>
                    <a:pt x="4370" y="16308"/>
                    <a:pt x="7741" y="16995"/>
                    <a:pt x="10738" y="17752"/>
                  </a:cubicBezTo>
                  <a:cubicBezTo>
                    <a:pt x="13734" y="18509"/>
                    <a:pt x="16356" y="19334"/>
                    <a:pt x="18104" y="19816"/>
                  </a:cubicBezTo>
                  <a:cubicBezTo>
                    <a:pt x="19852" y="20297"/>
                    <a:pt x="20726" y="20435"/>
                    <a:pt x="21163" y="20641"/>
                  </a:cubicBezTo>
                  <a:cubicBezTo>
                    <a:pt x="21600" y="20848"/>
                    <a:pt x="21600" y="21123"/>
                    <a:pt x="21600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5089496" y="4870450"/>
              <a:ext cx="347664" cy="26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72" fill="norm" stroke="1" extrusionOk="0">
                  <a:moveTo>
                    <a:pt x="21502" y="0"/>
                  </a:moveTo>
                  <a:cubicBezTo>
                    <a:pt x="19146" y="3832"/>
                    <a:pt x="16789" y="7665"/>
                    <a:pt x="14040" y="10626"/>
                  </a:cubicBezTo>
                  <a:cubicBezTo>
                    <a:pt x="11291" y="13587"/>
                    <a:pt x="8149" y="15677"/>
                    <a:pt x="6120" y="16723"/>
                  </a:cubicBezTo>
                  <a:cubicBezTo>
                    <a:pt x="4091" y="17768"/>
                    <a:pt x="3175" y="17768"/>
                    <a:pt x="2324" y="17332"/>
                  </a:cubicBezTo>
                  <a:cubicBezTo>
                    <a:pt x="1473" y="16897"/>
                    <a:pt x="687" y="16026"/>
                    <a:pt x="295" y="15068"/>
                  </a:cubicBezTo>
                  <a:cubicBezTo>
                    <a:pt x="-98" y="14110"/>
                    <a:pt x="-98" y="13065"/>
                    <a:pt x="295" y="12194"/>
                  </a:cubicBezTo>
                  <a:cubicBezTo>
                    <a:pt x="687" y="11323"/>
                    <a:pt x="1473" y="10626"/>
                    <a:pt x="2651" y="10190"/>
                  </a:cubicBezTo>
                  <a:cubicBezTo>
                    <a:pt x="3829" y="9755"/>
                    <a:pt x="5400" y="9581"/>
                    <a:pt x="6709" y="10016"/>
                  </a:cubicBezTo>
                  <a:cubicBezTo>
                    <a:pt x="8018" y="10452"/>
                    <a:pt x="9066" y="11497"/>
                    <a:pt x="10244" y="13239"/>
                  </a:cubicBezTo>
                  <a:cubicBezTo>
                    <a:pt x="11422" y="14981"/>
                    <a:pt x="12731" y="17419"/>
                    <a:pt x="13582" y="18987"/>
                  </a:cubicBezTo>
                  <a:cubicBezTo>
                    <a:pt x="14433" y="20555"/>
                    <a:pt x="14826" y="21252"/>
                    <a:pt x="15480" y="21426"/>
                  </a:cubicBezTo>
                  <a:cubicBezTo>
                    <a:pt x="16135" y="21600"/>
                    <a:pt x="17051" y="21252"/>
                    <a:pt x="17967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5526059" y="4699000"/>
              <a:ext cx="134482" cy="57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10125" y="0"/>
                  </a:moveTo>
                  <a:cubicBezTo>
                    <a:pt x="12825" y="1582"/>
                    <a:pt x="15525" y="3165"/>
                    <a:pt x="17719" y="5024"/>
                  </a:cubicBezTo>
                  <a:cubicBezTo>
                    <a:pt x="19912" y="6884"/>
                    <a:pt x="21600" y="9020"/>
                    <a:pt x="21431" y="11235"/>
                  </a:cubicBezTo>
                  <a:cubicBezTo>
                    <a:pt x="21262" y="13451"/>
                    <a:pt x="19237" y="15745"/>
                    <a:pt x="15356" y="17486"/>
                  </a:cubicBezTo>
                  <a:cubicBezTo>
                    <a:pt x="11475" y="19226"/>
                    <a:pt x="5737" y="204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3164344" y="5594350"/>
              <a:ext cx="1869291" cy="151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09" fill="norm" stroke="1" extrusionOk="0">
                  <a:moveTo>
                    <a:pt x="214" y="9900"/>
                  </a:moveTo>
                  <a:cubicBezTo>
                    <a:pt x="92" y="8100"/>
                    <a:pt x="-30" y="6300"/>
                    <a:pt x="7" y="5400"/>
                  </a:cubicBezTo>
                  <a:cubicBezTo>
                    <a:pt x="43" y="4500"/>
                    <a:pt x="238" y="4500"/>
                    <a:pt x="872" y="4500"/>
                  </a:cubicBezTo>
                  <a:cubicBezTo>
                    <a:pt x="1506" y="4500"/>
                    <a:pt x="2579" y="4500"/>
                    <a:pt x="3554" y="4500"/>
                  </a:cubicBezTo>
                  <a:cubicBezTo>
                    <a:pt x="4529" y="4500"/>
                    <a:pt x="5407" y="4500"/>
                    <a:pt x="6357" y="4500"/>
                  </a:cubicBezTo>
                  <a:cubicBezTo>
                    <a:pt x="7308" y="4500"/>
                    <a:pt x="8332" y="4500"/>
                    <a:pt x="9271" y="4500"/>
                  </a:cubicBezTo>
                  <a:cubicBezTo>
                    <a:pt x="10209" y="4500"/>
                    <a:pt x="11063" y="4500"/>
                    <a:pt x="12038" y="4500"/>
                  </a:cubicBezTo>
                  <a:cubicBezTo>
                    <a:pt x="13013" y="4500"/>
                    <a:pt x="14110" y="4500"/>
                    <a:pt x="15146" y="4350"/>
                  </a:cubicBezTo>
                  <a:cubicBezTo>
                    <a:pt x="16182" y="4200"/>
                    <a:pt x="17157" y="3900"/>
                    <a:pt x="18059" y="3450"/>
                  </a:cubicBezTo>
                  <a:cubicBezTo>
                    <a:pt x="18961" y="3000"/>
                    <a:pt x="19790" y="2400"/>
                    <a:pt x="20266" y="1950"/>
                  </a:cubicBezTo>
                  <a:cubicBezTo>
                    <a:pt x="20741" y="1500"/>
                    <a:pt x="20863" y="1200"/>
                    <a:pt x="21046" y="900"/>
                  </a:cubicBezTo>
                  <a:cubicBezTo>
                    <a:pt x="21229" y="600"/>
                    <a:pt x="21472" y="300"/>
                    <a:pt x="21521" y="150"/>
                  </a:cubicBezTo>
                  <a:cubicBezTo>
                    <a:pt x="21570" y="0"/>
                    <a:pt x="21424" y="0"/>
                    <a:pt x="20851" y="0"/>
                  </a:cubicBezTo>
                  <a:cubicBezTo>
                    <a:pt x="20278" y="0"/>
                    <a:pt x="19278" y="0"/>
                    <a:pt x="18230" y="0"/>
                  </a:cubicBezTo>
                  <a:cubicBezTo>
                    <a:pt x="17182" y="0"/>
                    <a:pt x="16085" y="0"/>
                    <a:pt x="15073" y="300"/>
                  </a:cubicBezTo>
                  <a:cubicBezTo>
                    <a:pt x="14061" y="600"/>
                    <a:pt x="13135" y="1200"/>
                    <a:pt x="12245" y="1950"/>
                  </a:cubicBezTo>
                  <a:cubicBezTo>
                    <a:pt x="11355" y="2700"/>
                    <a:pt x="10502" y="3600"/>
                    <a:pt x="9673" y="4500"/>
                  </a:cubicBezTo>
                  <a:cubicBezTo>
                    <a:pt x="8844" y="5400"/>
                    <a:pt x="8040" y="6300"/>
                    <a:pt x="7162" y="7350"/>
                  </a:cubicBezTo>
                  <a:cubicBezTo>
                    <a:pt x="6284" y="8400"/>
                    <a:pt x="5333" y="9600"/>
                    <a:pt x="4370" y="11100"/>
                  </a:cubicBezTo>
                  <a:cubicBezTo>
                    <a:pt x="3407" y="12600"/>
                    <a:pt x="2432" y="14400"/>
                    <a:pt x="1750" y="15750"/>
                  </a:cubicBezTo>
                  <a:cubicBezTo>
                    <a:pt x="1067" y="17100"/>
                    <a:pt x="677" y="18000"/>
                    <a:pt x="421" y="18900"/>
                  </a:cubicBezTo>
                  <a:cubicBezTo>
                    <a:pt x="165" y="19800"/>
                    <a:pt x="43" y="20700"/>
                    <a:pt x="55" y="21150"/>
                  </a:cubicBezTo>
                  <a:cubicBezTo>
                    <a:pt x="68" y="21600"/>
                    <a:pt x="214" y="21600"/>
                    <a:pt x="689" y="21300"/>
                  </a:cubicBezTo>
                  <a:cubicBezTo>
                    <a:pt x="1165" y="21000"/>
                    <a:pt x="1969" y="20400"/>
                    <a:pt x="2896" y="19350"/>
                  </a:cubicBezTo>
                  <a:cubicBezTo>
                    <a:pt x="3822" y="18300"/>
                    <a:pt x="4870" y="16800"/>
                    <a:pt x="5833" y="15750"/>
                  </a:cubicBezTo>
                  <a:cubicBezTo>
                    <a:pt x="6796" y="14700"/>
                    <a:pt x="7674" y="14100"/>
                    <a:pt x="8588" y="13650"/>
                  </a:cubicBezTo>
                  <a:cubicBezTo>
                    <a:pt x="9502" y="13200"/>
                    <a:pt x="10453" y="12900"/>
                    <a:pt x="11355" y="12750"/>
                  </a:cubicBezTo>
                  <a:cubicBezTo>
                    <a:pt x="12257" y="12600"/>
                    <a:pt x="13110" y="12600"/>
                    <a:pt x="14025" y="12450"/>
                  </a:cubicBezTo>
                  <a:cubicBezTo>
                    <a:pt x="14939" y="12300"/>
                    <a:pt x="15914" y="12000"/>
                    <a:pt x="16914" y="11700"/>
                  </a:cubicBezTo>
                  <a:cubicBezTo>
                    <a:pt x="17913" y="11400"/>
                    <a:pt x="18937" y="11100"/>
                    <a:pt x="19681" y="10650"/>
                  </a:cubicBezTo>
                  <a:cubicBezTo>
                    <a:pt x="20424" y="10200"/>
                    <a:pt x="20887" y="9600"/>
                    <a:pt x="21351" y="9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2203877" y="5101166"/>
              <a:ext cx="236083" cy="29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7046" y="21600"/>
                  </a:moveTo>
                  <a:cubicBezTo>
                    <a:pt x="6274" y="15429"/>
                    <a:pt x="5503" y="9257"/>
                    <a:pt x="4635" y="5400"/>
                  </a:cubicBezTo>
                  <a:cubicBezTo>
                    <a:pt x="3767" y="1543"/>
                    <a:pt x="2803" y="0"/>
                    <a:pt x="1839" y="0"/>
                  </a:cubicBezTo>
                  <a:cubicBezTo>
                    <a:pt x="874" y="0"/>
                    <a:pt x="-90" y="1543"/>
                    <a:pt x="6" y="4629"/>
                  </a:cubicBezTo>
                  <a:cubicBezTo>
                    <a:pt x="103" y="7714"/>
                    <a:pt x="1260" y="12343"/>
                    <a:pt x="5021" y="13886"/>
                  </a:cubicBezTo>
                  <a:cubicBezTo>
                    <a:pt x="8781" y="15429"/>
                    <a:pt x="15146" y="13886"/>
                    <a:pt x="21510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2084359" y="5340350"/>
              <a:ext cx="2095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5399059" y="3638550"/>
              <a:ext cx="1714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5411759" y="3765550"/>
              <a:ext cx="1397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5120"/>
                    <a:pt x="6545" y="8640"/>
                    <a:pt x="10145" y="5040"/>
                  </a:cubicBezTo>
                  <a:cubicBezTo>
                    <a:pt x="13745" y="1440"/>
                    <a:pt x="17673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6012331" y="3254286"/>
              <a:ext cx="166233" cy="49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77" fill="norm" stroke="1" extrusionOk="0">
                  <a:moveTo>
                    <a:pt x="2772" y="10575"/>
                  </a:moveTo>
                  <a:cubicBezTo>
                    <a:pt x="2502" y="13138"/>
                    <a:pt x="2232" y="15700"/>
                    <a:pt x="1962" y="17348"/>
                  </a:cubicBezTo>
                  <a:cubicBezTo>
                    <a:pt x="1692" y="18995"/>
                    <a:pt x="1422" y="19727"/>
                    <a:pt x="1152" y="20368"/>
                  </a:cubicBezTo>
                  <a:cubicBezTo>
                    <a:pt x="882" y="21009"/>
                    <a:pt x="612" y="21558"/>
                    <a:pt x="342" y="21466"/>
                  </a:cubicBezTo>
                  <a:cubicBezTo>
                    <a:pt x="72" y="21375"/>
                    <a:pt x="-198" y="20643"/>
                    <a:pt x="207" y="18583"/>
                  </a:cubicBezTo>
                  <a:cubicBezTo>
                    <a:pt x="612" y="16524"/>
                    <a:pt x="1692" y="13138"/>
                    <a:pt x="3852" y="10209"/>
                  </a:cubicBezTo>
                  <a:cubicBezTo>
                    <a:pt x="6012" y="7280"/>
                    <a:pt x="9252" y="4809"/>
                    <a:pt x="11142" y="3344"/>
                  </a:cubicBezTo>
                  <a:cubicBezTo>
                    <a:pt x="13032" y="1880"/>
                    <a:pt x="13572" y="1422"/>
                    <a:pt x="14652" y="965"/>
                  </a:cubicBezTo>
                  <a:cubicBezTo>
                    <a:pt x="15732" y="507"/>
                    <a:pt x="17352" y="50"/>
                    <a:pt x="18567" y="4"/>
                  </a:cubicBezTo>
                  <a:cubicBezTo>
                    <a:pt x="19782" y="-42"/>
                    <a:pt x="20592" y="324"/>
                    <a:pt x="20997" y="965"/>
                  </a:cubicBezTo>
                  <a:cubicBezTo>
                    <a:pt x="21402" y="1605"/>
                    <a:pt x="21402" y="2521"/>
                    <a:pt x="19242" y="3527"/>
                  </a:cubicBezTo>
                  <a:cubicBezTo>
                    <a:pt x="17082" y="4534"/>
                    <a:pt x="12762" y="5633"/>
                    <a:pt x="9792" y="6273"/>
                  </a:cubicBezTo>
                  <a:cubicBezTo>
                    <a:pt x="6822" y="6914"/>
                    <a:pt x="5202" y="7097"/>
                    <a:pt x="3852" y="7326"/>
                  </a:cubicBezTo>
                  <a:cubicBezTo>
                    <a:pt x="2502" y="7555"/>
                    <a:pt x="1422" y="7829"/>
                    <a:pt x="882" y="8012"/>
                  </a:cubicBezTo>
                  <a:cubicBezTo>
                    <a:pt x="342" y="8195"/>
                    <a:pt x="342" y="8287"/>
                    <a:pt x="342" y="8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6122959" y="3498850"/>
              <a:ext cx="241301" cy="23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2314"/>
                  </a:moveTo>
                  <a:cubicBezTo>
                    <a:pt x="947" y="1929"/>
                    <a:pt x="1895" y="1543"/>
                    <a:pt x="3221" y="2700"/>
                  </a:cubicBezTo>
                  <a:cubicBezTo>
                    <a:pt x="4547" y="3857"/>
                    <a:pt x="6253" y="6557"/>
                    <a:pt x="7295" y="9643"/>
                  </a:cubicBezTo>
                  <a:cubicBezTo>
                    <a:pt x="8337" y="12729"/>
                    <a:pt x="8716" y="16200"/>
                    <a:pt x="8432" y="18418"/>
                  </a:cubicBezTo>
                  <a:cubicBezTo>
                    <a:pt x="8147" y="20636"/>
                    <a:pt x="7200" y="21600"/>
                    <a:pt x="6347" y="21504"/>
                  </a:cubicBezTo>
                  <a:cubicBezTo>
                    <a:pt x="5495" y="21407"/>
                    <a:pt x="4737" y="20250"/>
                    <a:pt x="5021" y="17839"/>
                  </a:cubicBezTo>
                  <a:cubicBezTo>
                    <a:pt x="5305" y="15429"/>
                    <a:pt x="6632" y="11764"/>
                    <a:pt x="9568" y="8582"/>
                  </a:cubicBezTo>
                  <a:cubicBezTo>
                    <a:pt x="12505" y="5400"/>
                    <a:pt x="17053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6474325" y="3320382"/>
              <a:ext cx="169335" cy="34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17550" y="2807"/>
                  </a:moveTo>
                  <a:cubicBezTo>
                    <a:pt x="17550" y="1754"/>
                    <a:pt x="17550" y="700"/>
                    <a:pt x="16740" y="239"/>
                  </a:cubicBezTo>
                  <a:cubicBezTo>
                    <a:pt x="15930" y="-222"/>
                    <a:pt x="14310" y="-90"/>
                    <a:pt x="11745" y="1293"/>
                  </a:cubicBezTo>
                  <a:cubicBezTo>
                    <a:pt x="9180" y="2676"/>
                    <a:pt x="5670" y="5310"/>
                    <a:pt x="3375" y="8010"/>
                  </a:cubicBezTo>
                  <a:cubicBezTo>
                    <a:pt x="1080" y="10710"/>
                    <a:pt x="0" y="13476"/>
                    <a:pt x="0" y="15649"/>
                  </a:cubicBezTo>
                  <a:cubicBezTo>
                    <a:pt x="0" y="17822"/>
                    <a:pt x="1080" y="19402"/>
                    <a:pt x="4860" y="20258"/>
                  </a:cubicBezTo>
                  <a:cubicBezTo>
                    <a:pt x="8640" y="21115"/>
                    <a:pt x="15120" y="21246"/>
                    <a:pt x="21600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6719859" y="3376788"/>
              <a:ext cx="209551" cy="261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116"/>
                  </a:moveTo>
                  <a:cubicBezTo>
                    <a:pt x="1091" y="-57"/>
                    <a:pt x="2182" y="-230"/>
                    <a:pt x="4036" y="1152"/>
                  </a:cubicBezTo>
                  <a:cubicBezTo>
                    <a:pt x="5891" y="2535"/>
                    <a:pt x="8509" y="5472"/>
                    <a:pt x="11564" y="9101"/>
                  </a:cubicBezTo>
                  <a:cubicBezTo>
                    <a:pt x="14618" y="12730"/>
                    <a:pt x="18109" y="17050"/>
                    <a:pt x="21600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6779352" y="3349535"/>
              <a:ext cx="207208" cy="276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525" fill="norm" stroke="1" extrusionOk="0">
                  <a:moveTo>
                    <a:pt x="21358" y="1244"/>
                  </a:moveTo>
                  <a:cubicBezTo>
                    <a:pt x="20485" y="585"/>
                    <a:pt x="19613" y="-75"/>
                    <a:pt x="18631" y="7"/>
                  </a:cubicBezTo>
                  <a:cubicBezTo>
                    <a:pt x="17649" y="90"/>
                    <a:pt x="16558" y="914"/>
                    <a:pt x="14158" y="3388"/>
                  </a:cubicBezTo>
                  <a:cubicBezTo>
                    <a:pt x="11758" y="5861"/>
                    <a:pt x="8049" y="9983"/>
                    <a:pt x="5649" y="12539"/>
                  </a:cubicBezTo>
                  <a:cubicBezTo>
                    <a:pt x="3249" y="15094"/>
                    <a:pt x="2158" y="16084"/>
                    <a:pt x="1285" y="17320"/>
                  </a:cubicBezTo>
                  <a:cubicBezTo>
                    <a:pt x="413" y="18557"/>
                    <a:pt x="-242" y="20041"/>
                    <a:pt x="85" y="20783"/>
                  </a:cubicBezTo>
                  <a:cubicBezTo>
                    <a:pt x="413" y="21525"/>
                    <a:pt x="1722" y="21525"/>
                    <a:pt x="3031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7096350" y="3327400"/>
              <a:ext cx="277560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21458" y="0"/>
                  </a:moveTo>
                  <a:cubicBezTo>
                    <a:pt x="19658" y="351"/>
                    <a:pt x="17858" y="702"/>
                    <a:pt x="14585" y="2459"/>
                  </a:cubicBezTo>
                  <a:cubicBezTo>
                    <a:pt x="11313" y="4215"/>
                    <a:pt x="6567" y="7376"/>
                    <a:pt x="3867" y="9220"/>
                  </a:cubicBezTo>
                  <a:cubicBezTo>
                    <a:pt x="1167" y="11063"/>
                    <a:pt x="513" y="11590"/>
                    <a:pt x="185" y="12293"/>
                  </a:cubicBezTo>
                  <a:cubicBezTo>
                    <a:pt x="-142" y="12995"/>
                    <a:pt x="-142" y="13873"/>
                    <a:pt x="1085" y="14751"/>
                  </a:cubicBezTo>
                  <a:cubicBezTo>
                    <a:pt x="2313" y="15629"/>
                    <a:pt x="4767" y="16507"/>
                    <a:pt x="8203" y="17649"/>
                  </a:cubicBezTo>
                  <a:cubicBezTo>
                    <a:pt x="11640" y="18790"/>
                    <a:pt x="16058" y="20195"/>
                    <a:pt x="204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7481859" y="3295650"/>
              <a:ext cx="247651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54" y="2274"/>
                    <a:pt x="17908" y="4547"/>
                    <a:pt x="15231" y="7579"/>
                  </a:cubicBezTo>
                  <a:cubicBezTo>
                    <a:pt x="12554" y="10611"/>
                    <a:pt x="9046" y="14400"/>
                    <a:pt x="6831" y="16579"/>
                  </a:cubicBezTo>
                  <a:cubicBezTo>
                    <a:pt x="4615" y="18758"/>
                    <a:pt x="3692" y="19326"/>
                    <a:pt x="2769" y="19705"/>
                  </a:cubicBezTo>
                  <a:cubicBezTo>
                    <a:pt x="1846" y="20084"/>
                    <a:pt x="923" y="20274"/>
                    <a:pt x="462" y="19800"/>
                  </a:cubicBezTo>
                  <a:cubicBezTo>
                    <a:pt x="0" y="19326"/>
                    <a:pt x="0" y="18189"/>
                    <a:pt x="0" y="17147"/>
                  </a:cubicBezTo>
                  <a:cubicBezTo>
                    <a:pt x="0" y="16105"/>
                    <a:pt x="0" y="15158"/>
                    <a:pt x="462" y="14589"/>
                  </a:cubicBezTo>
                  <a:cubicBezTo>
                    <a:pt x="923" y="14021"/>
                    <a:pt x="1846" y="13832"/>
                    <a:pt x="4892" y="15063"/>
                  </a:cubicBezTo>
                  <a:cubicBezTo>
                    <a:pt x="7938" y="16295"/>
                    <a:pt x="13108" y="18947"/>
                    <a:pt x="182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7754909" y="3238500"/>
              <a:ext cx="157163" cy="42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600" fill="norm" stroke="1" extrusionOk="0">
                  <a:moveTo>
                    <a:pt x="12462" y="0"/>
                  </a:moveTo>
                  <a:cubicBezTo>
                    <a:pt x="14954" y="2579"/>
                    <a:pt x="17446" y="5158"/>
                    <a:pt x="19108" y="7737"/>
                  </a:cubicBezTo>
                  <a:cubicBezTo>
                    <a:pt x="20769" y="10316"/>
                    <a:pt x="21600" y="12896"/>
                    <a:pt x="18277" y="15206"/>
                  </a:cubicBezTo>
                  <a:cubicBezTo>
                    <a:pt x="14954" y="17516"/>
                    <a:pt x="7477" y="195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8154959" y="3448050"/>
              <a:ext cx="2667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57" y="16800"/>
                    <a:pt x="6514" y="12000"/>
                    <a:pt x="10114" y="8400"/>
                  </a:cubicBezTo>
                  <a:cubicBezTo>
                    <a:pt x="13714" y="4800"/>
                    <a:pt x="1765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8298563" y="3352800"/>
              <a:ext cx="27847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3913"/>
                    <a:pt x="1783" y="7826"/>
                    <a:pt x="240" y="11426"/>
                  </a:cubicBezTo>
                  <a:cubicBezTo>
                    <a:pt x="-1303" y="15026"/>
                    <a:pt x="4868" y="18313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8580966" y="3128117"/>
              <a:ext cx="197225" cy="572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08" fill="norm" stroke="1" extrusionOk="0">
                  <a:moveTo>
                    <a:pt x="3351" y="15757"/>
                  </a:moveTo>
                  <a:cubicBezTo>
                    <a:pt x="2441" y="17419"/>
                    <a:pt x="1532" y="19080"/>
                    <a:pt x="963" y="20109"/>
                  </a:cubicBezTo>
                  <a:cubicBezTo>
                    <a:pt x="395" y="21137"/>
                    <a:pt x="167" y="21533"/>
                    <a:pt x="54" y="21375"/>
                  </a:cubicBezTo>
                  <a:cubicBezTo>
                    <a:pt x="-60" y="21217"/>
                    <a:pt x="-60" y="20504"/>
                    <a:pt x="736" y="18764"/>
                  </a:cubicBezTo>
                  <a:cubicBezTo>
                    <a:pt x="1532" y="17023"/>
                    <a:pt x="3123" y="14254"/>
                    <a:pt x="5056" y="11603"/>
                  </a:cubicBezTo>
                  <a:cubicBezTo>
                    <a:pt x="6988" y="8953"/>
                    <a:pt x="9262" y="6421"/>
                    <a:pt x="11081" y="4680"/>
                  </a:cubicBezTo>
                  <a:cubicBezTo>
                    <a:pt x="12900" y="2940"/>
                    <a:pt x="14264" y="1990"/>
                    <a:pt x="15515" y="1278"/>
                  </a:cubicBezTo>
                  <a:cubicBezTo>
                    <a:pt x="16765" y="566"/>
                    <a:pt x="17902" y="91"/>
                    <a:pt x="18812" y="12"/>
                  </a:cubicBezTo>
                  <a:cubicBezTo>
                    <a:pt x="19721" y="-67"/>
                    <a:pt x="20403" y="249"/>
                    <a:pt x="20858" y="1041"/>
                  </a:cubicBezTo>
                  <a:cubicBezTo>
                    <a:pt x="21313" y="1832"/>
                    <a:pt x="21540" y="3098"/>
                    <a:pt x="19835" y="4482"/>
                  </a:cubicBezTo>
                  <a:cubicBezTo>
                    <a:pt x="18129" y="5867"/>
                    <a:pt x="14492" y="7370"/>
                    <a:pt x="10854" y="8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8694709" y="3359150"/>
              <a:ext cx="241301" cy="26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2531"/>
                  </a:moveTo>
                  <a:cubicBezTo>
                    <a:pt x="1516" y="2362"/>
                    <a:pt x="3032" y="2194"/>
                    <a:pt x="4642" y="3375"/>
                  </a:cubicBezTo>
                  <a:cubicBezTo>
                    <a:pt x="6253" y="4556"/>
                    <a:pt x="7958" y="7087"/>
                    <a:pt x="8905" y="9872"/>
                  </a:cubicBezTo>
                  <a:cubicBezTo>
                    <a:pt x="9853" y="12656"/>
                    <a:pt x="10042" y="15694"/>
                    <a:pt x="9853" y="17634"/>
                  </a:cubicBezTo>
                  <a:cubicBezTo>
                    <a:pt x="9663" y="19575"/>
                    <a:pt x="9095" y="20419"/>
                    <a:pt x="8337" y="20925"/>
                  </a:cubicBezTo>
                  <a:cubicBezTo>
                    <a:pt x="7579" y="21431"/>
                    <a:pt x="6632" y="21600"/>
                    <a:pt x="6063" y="21178"/>
                  </a:cubicBezTo>
                  <a:cubicBezTo>
                    <a:pt x="5495" y="20756"/>
                    <a:pt x="5305" y="19744"/>
                    <a:pt x="6158" y="17128"/>
                  </a:cubicBezTo>
                  <a:cubicBezTo>
                    <a:pt x="7011" y="14512"/>
                    <a:pt x="8905" y="10294"/>
                    <a:pt x="11653" y="7172"/>
                  </a:cubicBezTo>
                  <a:cubicBezTo>
                    <a:pt x="14400" y="4050"/>
                    <a:pt x="18000" y="20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9013366" y="3196157"/>
              <a:ext cx="189344" cy="410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380" fill="norm" stroke="1" extrusionOk="0">
                  <a:moveTo>
                    <a:pt x="21233" y="1874"/>
                  </a:moveTo>
                  <a:cubicBezTo>
                    <a:pt x="20996" y="1323"/>
                    <a:pt x="20758" y="772"/>
                    <a:pt x="19809" y="386"/>
                  </a:cubicBezTo>
                  <a:cubicBezTo>
                    <a:pt x="18859" y="0"/>
                    <a:pt x="17198" y="-220"/>
                    <a:pt x="14587" y="331"/>
                  </a:cubicBezTo>
                  <a:cubicBezTo>
                    <a:pt x="11976" y="882"/>
                    <a:pt x="8415" y="2204"/>
                    <a:pt x="5567" y="4464"/>
                  </a:cubicBezTo>
                  <a:cubicBezTo>
                    <a:pt x="2719" y="6723"/>
                    <a:pt x="582" y="9919"/>
                    <a:pt x="108" y="12784"/>
                  </a:cubicBezTo>
                  <a:cubicBezTo>
                    <a:pt x="-367" y="15649"/>
                    <a:pt x="820" y="18184"/>
                    <a:pt x="1888" y="19562"/>
                  </a:cubicBezTo>
                  <a:cubicBezTo>
                    <a:pt x="2956" y="20939"/>
                    <a:pt x="3906" y="21160"/>
                    <a:pt x="4855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9240809" y="3282950"/>
              <a:ext cx="228601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3940"/>
                    <a:pt x="8000" y="7879"/>
                    <a:pt x="11600" y="11479"/>
                  </a:cubicBezTo>
                  <a:cubicBezTo>
                    <a:pt x="15200" y="15079"/>
                    <a:pt x="18400" y="183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9247159" y="3296645"/>
              <a:ext cx="260351" cy="360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21600" y="317"/>
                  </a:moveTo>
                  <a:cubicBezTo>
                    <a:pt x="20722" y="66"/>
                    <a:pt x="19844" y="-185"/>
                    <a:pt x="18615" y="192"/>
                  </a:cubicBezTo>
                  <a:cubicBezTo>
                    <a:pt x="17385" y="568"/>
                    <a:pt x="15805" y="1573"/>
                    <a:pt x="13434" y="3520"/>
                  </a:cubicBezTo>
                  <a:cubicBezTo>
                    <a:pt x="11063" y="5466"/>
                    <a:pt x="7902" y="8355"/>
                    <a:pt x="5532" y="11494"/>
                  </a:cubicBezTo>
                  <a:cubicBezTo>
                    <a:pt x="3161" y="14634"/>
                    <a:pt x="1580" y="18024"/>
                    <a:pt x="0" y="21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9551959" y="3418416"/>
              <a:ext cx="152401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0800"/>
                    <a:pt x="2400" y="0"/>
                    <a:pt x="6000" y="0"/>
                  </a:cubicBezTo>
                  <a:cubicBezTo>
                    <a:pt x="9600" y="0"/>
                    <a:pt x="156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9513859" y="3581400"/>
              <a:ext cx="2476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5600"/>
                    <a:pt x="8862" y="9600"/>
                    <a:pt x="12462" y="6000"/>
                  </a:cubicBezTo>
                  <a:cubicBezTo>
                    <a:pt x="16062" y="2400"/>
                    <a:pt x="1883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9958359" y="3359150"/>
              <a:ext cx="222251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3697"/>
                    <a:pt x="18720" y="7395"/>
                    <a:pt x="16560" y="10314"/>
                  </a:cubicBezTo>
                  <a:cubicBezTo>
                    <a:pt x="14400" y="13232"/>
                    <a:pt x="11520" y="15373"/>
                    <a:pt x="8949" y="16638"/>
                  </a:cubicBezTo>
                  <a:cubicBezTo>
                    <a:pt x="6377" y="17903"/>
                    <a:pt x="4114" y="18292"/>
                    <a:pt x="2674" y="18097"/>
                  </a:cubicBezTo>
                  <a:cubicBezTo>
                    <a:pt x="1234" y="17903"/>
                    <a:pt x="617" y="17124"/>
                    <a:pt x="309" y="16054"/>
                  </a:cubicBezTo>
                  <a:cubicBezTo>
                    <a:pt x="0" y="14984"/>
                    <a:pt x="0" y="13622"/>
                    <a:pt x="0" y="12454"/>
                  </a:cubicBezTo>
                  <a:cubicBezTo>
                    <a:pt x="0" y="11286"/>
                    <a:pt x="0" y="10314"/>
                    <a:pt x="514" y="9730"/>
                  </a:cubicBezTo>
                  <a:cubicBezTo>
                    <a:pt x="1029" y="9146"/>
                    <a:pt x="2057" y="8951"/>
                    <a:pt x="3703" y="9730"/>
                  </a:cubicBezTo>
                  <a:cubicBezTo>
                    <a:pt x="5349" y="10508"/>
                    <a:pt x="7611" y="12259"/>
                    <a:pt x="10389" y="14400"/>
                  </a:cubicBezTo>
                  <a:cubicBezTo>
                    <a:pt x="13166" y="16541"/>
                    <a:pt x="16457" y="19070"/>
                    <a:pt x="197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10186959" y="3238500"/>
              <a:ext cx="184151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03" y="3548"/>
                    <a:pt x="20607" y="7096"/>
                    <a:pt x="19117" y="10174"/>
                  </a:cubicBezTo>
                  <a:cubicBezTo>
                    <a:pt x="17628" y="13252"/>
                    <a:pt x="15145" y="15861"/>
                    <a:pt x="11793" y="17687"/>
                  </a:cubicBezTo>
                  <a:cubicBezTo>
                    <a:pt x="8441" y="19513"/>
                    <a:pt x="4221" y="205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8786074" y="3009900"/>
              <a:ext cx="1048514" cy="94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79" y="21600"/>
                  </a:moveTo>
                  <a:cubicBezTo>
                    <a:pt x="-7" y="21020"/>
                    <a:pt x="-94" y="20440"/>
                    <a:pt x="231" y="19715"/>
                  </a:cubicBezTo>
                  <a:cubicBezTo>
                    <a:pt x="557" y="18991"/>
                    <a:pt x="1294" y="18121"/>
                    <a:pt x="2226" y="17106"/>
                  </a:cubicBezTo>
                  <a:cubicBezTo>
                    <a:pt x="3159" y="16091"/>
                    <a:pt x="4287" y="14932"/>
                    <a:pt x="5349" y="13868"/>
                  </a:cubicBezTo>
                  <a:cubicBezTo>
                    <a:pt x="6412" y="12805"/>
                    <a:pt x="7410" y="11839"/>
                    <a:pt x="8581" y="10872"/>
                  </a:cubicBezTo>
                  <a:cubicBezTo>
                    <a:pt x="9752" y="9906"/>
                    <a:pt x="11096" y="8940"/>
                    <a:pt x="12419" y="8070"/>
                  </a:cubicBezTo>
                  <a:cubicBezTo>
                    <a:pt x="13742" y="7200"/>
                    <a:pt x="15043" y="6427"/>
                    <a:pt x="16431" y="5654"/>
                  </a:cubicBezTo>
                  <a:cubicBezTo>
                    <a:pt x="17819" y="4881"/>
                    <a:pt x="19294" y="4107"/>
                    <a:pt x="20205" y="3600"/>
                  </a:cubicBezTo>
                  <a:cubicBezTo>
                    <a:pt x="21116" y="3093"/>
                    <a:pt x="21463" y="2851"/>
                    <a:pt x="21484" y="2295"/>
                  </a:cubicBezTo>
                  <a:cubicBezTo>
                    <a:pt x="21506" y="1740"/>
                    <a:pt x="21202" y="870"/>
                    <a:pt x="208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9626042" y="2978150"/>
              <a:ext cx="394243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600" fill="norm" stroke="1" extrusionOk="0">
                  <a:moveTo>
                    <a:pt x="4274" y="480"/>
                  </a:moveTo>
                  <a:cubicBezTo>
                    <a:pt x="3234" y="320"/>
                    <a:pt x="2195" y="160"/>
                    <a:pt x="1386" y="80"/>
                  </a:cubicBezTo>
                  <a:cubicBezTo>
                    <a:pt x="578" y="0"/>
                    <a:pt x="0" y="0"/>
                    <a:pt x="0" y="0"/>
                  </a:cubicBezTo>
                  <a:cubicBezTo>
                    <a:pt x="0" y="0"/>
                    <a:pt x="578" y="0"/>
                    <a:pt x="2888" y="0"/>
                  </a:cubicBezTo>
                  <a:cubicBezTo>
                    <a:pt x="5198" y="0"/>
                    <a:pt x="9241" y="0"/>
                    <a:pt x="12475" y="560"/>
                  </a:cubicBezTo>
                  <a:cubicBezTo>
                    <a:pt x="15709" y="1120"/>
                    <a:pt x="18135" y="2240"/>
                    <a:pt x="19521" y="3120"/>
                  </a:cubicBezTo>
                  <a:cubicBezTo>
                    <a:pt x="20907" y="4000"/>
                    <a:pt x="21253" y="4640"/>
                    <a:pt x="21427" y="5440"/>
                  </a:cubicBezTo>
                  <a:cubicBezTo>
                    <a:pt x="21600" y="6240"/>
                    <a:pt x="21600" y="7200"/>
                    <a:pt x="20618" y="9920"/>
                  </a:cubicBezTo>
                  <a:cubicBezTo>
                    <a:pt x="19636" y="12640"/>
                    <a:pt x="17673" y="17120"/>
                    <a:pt x="157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9371513" y="3926569"/>
              <a:ext cx="171263" cy="21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2" h="20805" fill="norm" stroke="1" extrusionOk="0">
                  <a:moveTo>
                    <a:pt x="16137" y="2839"/>
                  </a:moveTo>
                  <a:cubicBezTo>
                    <a:pt x="15886" y="1820"/>
                    <a:pt x="15634" y="801"/>
                    <a:pt x="14630" y="291"/>
                  </a:cubicBezTo>
                  <a:cubicBezTo>
                    <a:pt x="13625" y="-218"/>
                    <a:pt x="11867" y="-218"/>
                    <a:pt x="9230" y="1616"/>
                  </a:cubicBezTo>
                  <a:cubicBezTo>
                    <a:pt x="6593" y="3450"/>
                    <a:pt x="3076" y="7118"/>
                    <a:pt x="1318" y="10378"/>
                  </a:cubicBezTo>
                  <a:cubicBezTo>
                    <a:pt x="-440" y="13639"/>
                    <a:pt x="-440" y="16491"/>
                    <a:pt x="1318" y="18427"/>
                  </a:cubicBezTo>
                  <a:cubicBezTo>
                    <a:pt x="3076" y="20363"/>
                    <a:pt x="6593" y="21382"/>
                    <a:pt x="10486" y="20465"/>
                  </a:cubicBezTo>
                  <a:cubicBezTo>
                    <a:pt x="14379" y="19548"/>
                    <a:pt x="18648" y="16695"/>
                    <a:pt x="19904" y="13842"/>
                  </a:cubicBezTo>
                  <a:cubicBezTo>
                    <a:pt x="21160" y="10990"/>
                    <a:pt x="19402" y="8137"/>
                    <a:pt x="17016" y="6201"/>
                  </a:cubicBezTo>
                  <a:cubicBezTo>
                    <a:pt x="14630" y="4265"/>
                    <a:pt x="11616" y="3246"/>
                    <a:pt x="8602" y="2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Drawing"/>
          <p:cNvGrpSpPr/>
          <p:nvPr/>
        </p:nvGrpSpPr>
        <p:grpSpPr>
          <a:xfrm>
            <a:off x="1264403" y="1445973"/>
            <a:ext cx="11186204" cy="6853478"/>
            <a:chOff x="0" y="0"/>
            <a:chExt cx="11186203" cy="6853476"/>
          </a:xfrm>
        </p:grpSpPr>
        <p:sp>
          <p:nvSpPr>
            <p:cNvPr id="479" name="Line"/>
            <p:cNvSpPr/>
            <p:nvPr/>
          </p:nvSpPr>
          <p:spPr>
            <a:xfrm>
              <a:off x="453859" y="456248"/>
              <a:ext cx="96895" cy="45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405" fill="norm" stroke="1" extrusionOk="0">
                  <a:moveTo>
                    <a:pt x="6077" y="4886"/>
                  </a:moveTo>
                  <a:cubicBezTo>
                    <a:pt x="6077" y="8651"/>
                    <a:pt x="6077" y="12416"/>
                    <a:pt x="6077" y="14844"/>
                  </a:cubicBezTo>
                  <a:cubicBezTo>
                    <a:pt x="6077" y="17271"/>
                    <a:pt x="6077" y="18361"/>
                    <a:pt x="6077" y="19352"/>
                  </a:cubicBezTo>
                  <a:cubicBezTo>
                    <a:pt x="6077" y="20343"/>
                    <a:pt x="6077" y="21235"/>
                    <a:pt x="5847" y="21383"/>
                  </a:cubicBezTo>
                  <a:cubicBezTo>
                    <a:pt x="5617" y="21532"/>
                    <a:pt x="5158" y="20938"/>
                    <a:pt x="4009" y="19055"/>
                  </a:cubicBezTo>
                  <a:cubicBezTo>
                    <a:pt x="2860" y="17172"/>
                    <a:pt x="1022" y="14002"/>
                    <a:pt x="332" y="10930"/>
                  </a:cubicBezTo>
                  <a:cubicBezTo>
                    <a:pt x="-357" y="7859"/>
                    <a:pt x="103" y="4886"/>
                    <a:pt x="1022" y="3202"/>
                  </a:cubicBezTo>
                  <a:cubicBezTo>
                    <a:pt x="1941" y="1517"/>
                    <a:pt x="3320" y="1121"/>
                    <a:pt x="4928" y="774"/>
                  </a:cubicBezTo>
                  <a:cubicBezTo>
                    <a:pt x="6537" y="427"/>
                    <a:pt x="8375" y="130"/>
                    <a:pt x="10443" y="31"/>
                  </a:cubicBezTo>
                  <a:cubicBezTo>
                    <a:pt x="12511" y="-68"/>
                    <a:pt x="14809" y="31"/>
                    <a:pt x="16877" y="923"/>
                  </a:cubicBezTo>
                  <a:cubicBezTo>
                    <a:pt x="18945" y="1815"/>
                    <a:pt x="20783" y="3499"/>
                    <a:pt x="21013" y="4936"/>
                  </a:cubicBezTo>
                  <a:cubicBezTo>
                    <a:pt x="21243" y="6372"/>
                    <a:pt x="19864" y="7561"/>
                    <a:pt x="18026" y="8354"/>
                  </a:cubicBezTo>
                  <a:cubicBezTo>
                    <a:pt x="16188" y="9147"/>
                    <a:pt x="13890" y="9543"/>
                    <a:pt x="11592" y="9791"/>
                  </a:cubicBezTo>
                  <a:cubicBezTo>
                    <a:pt x="9294" y="10038"/>
                    <a:pt x="6996" y="10138"/>
                    <a:pt x="6077" y="9791"/>
                  </a:cubicBezTo>
                  <a:cubicBezTo>
                    <a:pt x="5158" y="9444"/>
                    <a:pt x="5617" y="8651"/>
                    <a:pt x="6077" y="7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645229" y="252920"/>
              <a:ext cx="173168" cy="419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19" fill="norm" stroke="1" extrusionOk="0">
                  <a:moveTo>
                    <a:pt x="16607" y="14332"/>
                  </a:moveTo>
                  <a:cubicBezTo>
                    <a:pt x="16607" y="13795"/>
                    <a:pt x="16607" y="13258"/>
                    <a:pt x="16086" y="12721"/>
                  </a:cubicBezTo>
                  <a:cubicBezTo>
                    <a:pt x="15566" y="12183"/>
                    <a:pt x="14525" y="11646"/>
                    <a:pt x="12573" y="11700"/>
                  </a:cubicBezTo>
                  <a:cubicBezTo>
                    <a:pt x="10621" y="11753"/>
                    <a:pt x="7758" y="12398"/>
                    <a:pt x="5416" y="13795"/>
                  </a:cubicBezTo>
                  <a:cubicBezTo>
                    <a:pt x="3074" y="15192"/>
                    <a:pt x="1252" y="17341"/>
                    <a:pt x="472" y="18738"/>
                  </a:cubicBezTo>
                  <a:cubicBezTo>
                    <a:pt x="-309" y="20135"/>
                    <a:pt x="-49" y="20780"/>
                    <a:pt x="732" y="21103"/>
                  </a:cubicBezTo>
                  <a:cubicBezTo>
                    <a:pt x="1513" y="21425"/>
                    <a:pt x="2814" y="21425"/>
                    <a:pt x="4766" y="20834"/>
                  </a:cubicBezTo>
                  <a:cubicBezTo>
                    <a:pt x="6718" y="20243"/>
                    <a:pt x="9320" y="19061"/>
                    <a:pt x="11272" y="16965"/>
                  </a:cubicBezTo>
                  <a:cubicBezTo>
                    <a:pt x="13224" y="14870"/>
                    <a:pt x="14525" y="11861"/>
                    <a:pt x="15436" y="9067"/>
                  </a:cubicBezTo>
                  <a:cubicBezTo>
                    <a:pt x="16346" y="6273"/>
                    <a:pt x="16867" y="3694"/>
                    <a:pt x="16997" y="2082"/>
                  </a:cubicBezTo>
                  <a:cubicBezTo>
                    <a:pt x="17127" y="470"/>
                    <a:pt x="16867" y="-175"/>
                    <a:pt x="16346" y="40"/>
                  </a:cubicBezTo>
                  <a:cubicBezTo>
                    <a:pt x="15826" y="255"/>
                    <a:pt x="15045" y="1329"/>
                    <a:pt x="14655" y="3694"/>
                  </a:cubicBezTo>
                  <a:cubicBezTo>
                    <a:pt x="14264" y="6058"/>
                    <a:pt x="14264" y="9712"/>
                    <a:pt x="14785" y="12452"/>
                  </a:cubicBezTo>
                  <a:cubicBezTo>
                    <a:pt x="15305" y="15192"/>
                    <a:pt x="16346" y="17019"/>
                    <a:pt x="17518" y="18094"/>
                  </a:cubicBezTo>
                  <a:cubicBezTo>
                    <a:pt x="18689" y="19168"/>
                    <a:pt x="19990" y="19491"/>
                    <a:pt x="21291" y="19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1080437" y="196795"/>
              <a:ext cx="85093" cy="452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88" fill="norm" stroke="1" extrusionOk="0">
                  <a:moveTo>
                    <a:pt x="20125" y="3404"/>
                  </a:moveTo>
                  <a:cubicBezTo>
                    <a:pt x="20652" y="2902"/>
                    <a:pt x="21179" y="2400"/>
                    <a:pt x="21179" y="1847"/>
                  </a:cubicBezTo>
                  <a:cubicBezTo>
                    <a:pt x="21179" y="1295"/>
                    <a:pt x="20652" y="692"/>
                    <a:pt x="18808" y="340"/>
                  </a:cubicBezTo>
                  <a:cubicBezTo>
                    <a:pt x="16964" y="-12"/>
                    <a:pt x="13803" y="-112"/>
                    <a:pt x="11433" y="139"/>
                  </a:cubicBezTo>
                  <a:cubicBezTo>
                    <a:pt x="9062" y="390"/>
                    <a:pt x="7481" y="993"/>
                    <a:pt x="5374" y="3002"/>
                  </a:cubicBezTo>
                  <a:cubicBezTo>
                    <a:pt x="3267" y="5012"/>
                    <a:pt x="633" y="8428"/>
                    <a:pt x="106" y="11441"/>
                  </a:cubicBezTo>
                  <a:cubicBezTo>
                    <a:pt x="-421" y="14455"/>
                    <a:pt x="1159" y="17068"/>
                    <a:pt x="1686" y="18675"/>
                  </a:cubicBezTo>
                  <a:cubicBezTo>
                    <a:pt x="2213" y="20282"/>
                    <a:pt x="1686" y="20885"/>
                    <a:pt x="1159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1020373" y="451453"/>
              <a:ext cx="210774" cy="71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32" fill="norm" stroke="1" extrusionOk="0">
                  <a:moveTo>
                    <a:pt x="773" y="21332"/>
                  </a:moveTo>
                  <a:cubicBezTo>
                    <a:pt x="341" y="18156"/>
                    <a:pt x="-91" y="14979"/>
                    <a:pt x="17" y="12120"/>
                  </a:cubicBezTo>
                  <a:cubicBezTo>
                    <a:pt x="125" y="9261"/>
                    <a:pt x="773" y="6720"/>
                    <a:pt x="3581" y="4497"/>
                  </a:cubicBezTo>
                  <a:cubicBezTo>
                    <a:pt x="6389" y="2273"/>
                    <a:pt x="11357" y="367"/>
                    <a:pt x="14705" y="50"/>
                  </a:cubicBezTo>
                  <a:cubicBezTo>
                    <a:pt x="18053" y="-268"/>
                    <a:pt x="19781" y="1003"/>
                    <a:pt x="21509" y="2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1250196" y="598726"/>
              <a:ext cx="508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757"/>
                    <a:pt x="21600" y="7513"/>
                    <a:pt x="18000" y="11113"/>
                  </a:cubicBezTo>
                  <a:cubicBezTo>
                    <a:pt x="14400" y="14713"/>
                    <a:pt x="7200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1859796" y="209565"/>
              <a:ext cx="114301" cy="45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21600" y="2760"/>
                  </a:moveTo>
                  <a:cubicBezTo>
                    <a:pt x="21600" y="2265"/>
                    <a:pt x="21600" y="1770"/>
                    <a:pt x="21200" y="1274"/>
                  </a:cubicBezTo>
                  <a:cubicBezTo>
                    <a:pt x="20800" y="779"/>
                    <a:pt x="20000" y="283"/>
                    <a:pt x="17600" y="85"/>
                  </a:cubicBezTo>
                  <a:cubicBezTo>
                    <a:pt x="15200" y="-113"/>
                    <a:pt x="11200" y="-14"/>
                    <a:pt x="8200" y="927"/>
                  </a:cubicBezTo>
                  <a:cubicBezTo>
                    <a:pt x="5200" y="1869"/>
                    <a:pt x="3200" y="3652"/>
                    <a:pt x="2000" y="6278"/>
                  </a:cubicBezTo>
                  <a:cubicBezTo>
                    <a:pt x="800" y="8904"/>
                    <a:pt x="400" y="12371"/>
                    <a:pt x="200" y="15047"/>
                  </a:cubicBezTo>
                  <a:cubicBezTo>
                    <a:pt x="0" y="17722"/>
                    <a:pt x="0" y="19604"/>
                    <a:pt x="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1739146" y="478076"/>
              <a:ext cx="1778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2186" y="11250"/>
                  </a:cubicBezTo>
                  <a:cubicBezTo>
                    <a:pt x="4371" y="8100"/>
                    <a:pt x="8743" y="5400"/>
                    <a:pt x="12343" y="3600"/>
                  </a:cubicBezTo>
                  <a:cubicBezTo>
                    <a:pt x="15943" y="1800"/>
                    <a:pt x="18771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2043984" y="298007"/>
              <a:ext cx="133313" cy="37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86" fill="norm" stroke="1" extrusionOk="0">
                  <a:moveTo>
                    <a:pt x="21256" y="1236"/>
                  </a:moveTo>
                  <a:cubicBezTo>
                    <a:pt x="19569" y="745"/>
                    <a:pt x="17881" y="254"/>
                    <a:pt x="16025" y="70"/>
                  </a:cubicBezTo>
                  <a:cubicBezTo>
                    <a:pt x="14168" y="-114"/>
                    <a:pt x="12143" y="9"/>
                    <a:pt x="9612" y="1113"/>
                  </a:cubicBezTo>
                  <a:cubicBezTo>
                    <a:pt x="7081" y="2218"/>
                    <a:pt x="4043" y="4304"/>
                    <a:pt x="2187" y="7311"/>
                  </a:cubicBezTo>
                  <a:cubicBezTo>
                    <a:pt x="331" y="10318"/>
                    <a:pt x="-344" y="14245"/>
                    <a:pt x="162" y="16761"/>
                  </a:cubicBezTo>
                  <a:cubicBezTo>
                    <a:pt x="668" y="19277"/>
                    <a:pt x="2356" y="20381"/>
                    <a:pt x="4043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2132846" y="401847"/>
              <a:ext cx="247651" cy="22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0" fill="norm" stroke="1" extrusionOk="0">
                  <a:moveTo>
                    <a:pt x="0" y="6425"/>
                  </a:moveTo>
                  <a:cubicBezTo>
                    <a:pt x="554" y="4673"/>
                    <a:pt x="1108" y="2922"/>
                    <a:pt x="2215" y="1657"/>
                  </a:cubicBezTo>
                  <a:cubicBezTo>
                    <a:pt x="3323" y="392"/>
                    <a:pt x="4985" y="-386"/>
                    <a:pt x="6462" y="198"/>
                  </a:cubicBezTo>
                  <a:cubicBezTo>
                    <a:pt x="7938" y="782"/>
                    <a:pt x="9231" y="2728"/>
                    <a:pt x="9600" y="5841"/>
                  </a:cubicBezTo>
                  <a:cubicBezTo>
                    <a:pt x="9969" y="8955"/>
                    <a:pt x="9415" y="13236"/>
                    <a:pt x="8769" y="15863"/>
                  </a:cubicBezTo>
                  <a:cubicBezTo>
                    <a:pt x="8123" y="18490"/>
                    <a:pt x="7385" y="19463"/>
                    <a:pt x="6554" y="20144"/>
                  </a:cubicBezTo>
                  <a:cubicBezTo>
                    <a:pt x="5723" y="20825"/>
                    <a:pt x="4800" y="21214"/>
                    <a:pt x="4338" y="20922"/>
                  </a:cubicBezTo>
                  <a:cubicBezTo>
                    <a:pt x="3877" y="20630"/>
                    <a:pt x="3877" y="19657"/>
                    <a:pt x="4708" y="17225"/>
                  </a:cubicBezTo>
                  <a:cubicBezTo>
                    <a:pt x="5538" y="14792"/>
                    <a:pt x="7200" y="10900"/>
                    <a:pt x="8308" y="8565"/>
                  </a:cubicBezTo>
                  <a:cubicBezTo>
                    <a:pt x="9415" y="6230"/>
                    <a:pt x="9969" y="5452"/>
                    <a:pt x="10708" y="4771"/>
                  </a:cubicBezTo>
                  <a:cubicBezTo>
                    <a:pt x="11446" y="4090"/>
                    <a:pt x="12369" y="3506"/>
                    <a:pt x="12831" y="3895"/>
                  </a:cubicBezTo>
                  <a:cubicBezTo>
                    <a:pt x="13292" y="4284"/>
                    <a:pt x="13292" y="5646"/>
                    <a:pt x="13662" y="7592"/>
                  </a:cubicBezTo>
                  <a:cubicBezTo>
                    <a:pt x="14031" y="9538"/>
                    <a:pt x="14769" y="12068"/>
                    <a:pt x="16154" y="13625"/>
                  </a:cubicBezTo>
                  <a:cubicBezTo>
                    <a:pt x="17538" y="15182"/>
                    <a:pt x="19569" y="15765"/>
                    <a:pt x="21600" y="16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2456696" y="249476"/>
              <a:ext cx="57942" cy="4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9" h="21600" fill="norm" stroke="1" extrusionOk="0">
                  <a:moveTo>
                    <a:pt x="0" y="0"/>
                  </a:moveTo>
                  <a:cubicBezTo>
                    <a:pt x="0" y="1015"/>
                    <a:pt x="0" y="2031"/>
                    <a:pt x="3724" y="3738"/>
                  </a:cubicBezTo>
                  <a:cubicBezTo>
                    <a:pt x="7448" y="5446"/>
                    <a:pt x="14897" y="7846"/>
                    <a:pt x="18248" y="10338"/>
                  </a:cubicBezTo>
                  <a:cubicBezTo>
                    <a:pt x="21600" y="12831"/>
                    <a:pt x="20855" y="15415"/>
                    <a:pt x="17131" y="17308"/>
                  </a:cubicBezTo>
                  <a:cubicBezTo>
                    <a:pt x="13407" y="19200"/>
                    <a:pt x="6703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3618746" y="446326"/>
              <a:ext cx="190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700"/>
                    <a:pt x="4800" y="11400"/>
                    <a:pt x="8400" y="15000"/>
                  </a:cubicBezTo>
                  <a:cubicBezTo>
                    <a:pt x="12000" y="18600"/>
                    <a:pt x="168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3631446" y="376476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3783846" y="352256"/>
              <a:ext cx="95251" cy="21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21600" y="3029"/>
                  </a:moveTo>
                  <a:cubicBezTo>
                    <a:pt x="20160" y="1980"/>
                    <a:pt x="18720" y="932"/>
                    <a:pt x="15600" y="407"/>
                  </a:cubicBezTo>
                  <a:cubicBezTo>
                    <a:pt x="12480" y="-117"/>
                    <a:pt x="7680" y="-117"/>
                    <a:pt x="4560" y="302"/>
                  </a:cubicBezTo>
                  <a:cubicBezTo>
                    <a:pt x="1440" y="722"/>
                    <a:pt x="0" y="1561"/>
                    <a:pt x="480" y="3448"/>
                  </a:cubicBezTo>
                  <a:cubicBezTo>
                    <a:pt x="960" y="5335"/>
                    <a:pt x="3360" y="8271"/>
                    <a:pt x="6480" y="10578"/>
                  </a:cubicBezTo>
                  <a:cubicBezTo>
                    <a:pt x="9600" y="12885"/>
                    <a:pt x="13440" y="14563"/>
                    <a:pt x="15600" y="16135"/>
                  </a:cubicBezTo>
                  <a:cubicBezTo>
                    <a:pt x="17760" y="17708"/>
                    <a:pt x="18240" y="19176"/>
                    <a:pt x="16080" y="20120"/>
                  </a:cubicBezTo>
                  <a:cubicBezTo>
                    <a:pt x="13920" y="21064"/>
                    <a:pt x="9120" y="21483"/>
                    <a:pt x="6000" y="21168"/>
                  </a:cubicBezTo>
                  <a:cubicBezTo>
                    <a:pt x="2880" y="20854"/>
                    <a:pt x="1440" y="19805"/>
                    <a:pt x="0" y="1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4597372" y="185976"/>
              <a:ext cx="56425" cy="371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544" fill="norm" stroke="1" extrusionOk="0">
                  <a:moveTo>
                    <a:pt x="21325" y="0"/>
                  </a:moveTo>
                  <a:cubicBezTo>
                    <a:pt x="17325" y="2086"/>
                    <a:pt x="13325" y="4173"/>
                    <a:pt x="9725" y="7180"/>
                  </a:cubicBezTo>
                  <a:cubicBezTo>
                    <a:pt x="6125" y="10186"/>
                    <a:pt x="2925" y="14114"/>
                    <a:pt x="1325" y="16445"/>
                  </a:cubicBezTo>
                  <a:cubicBezTo>
                    <a:pt x="-275" y="18777"/>
                    <a:pt x="-275" y="19514"/>
                    <a:pt x="525" y="20189"/>
                  </a:cubicBezTo>
                  <a:cubicBezTo>
                    <a:pt x="1325" y="20864"/>
                    <a:pt x="2925" y="21477"/>
                    <a:pt x="5325" y="21539"/>
                  </a:cubicBezTo>
                  <a:cubicBezTo>
                    <a:pt x="7725" y="21600"/>
                    <a:pt x="10925" y="21109"/>
                    <a:pt x="12525" y="20434"/>
                  </a:cubicBezTo>
                  <a:cubicBezTo>
                    <a:pt x="14125" y="19759"/>
                    <a:pt x="14125" y="18900"/>
                    <a:pt x="14125" y="18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4495046" y="256824"/>
              <a:ext cx="514351" cy="293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0" y="12980"/>
                  </a:moveTo>
                  <a:cubicBezTo>
                    <a:pt x="2311" y="10649"/>
                    <a:pt x="4622" y="8318"/>
                    <a:pt x="6133" y="6531"/>
                  </a:cubicBezTo>
                  <a:cubicBezTo>
                    <a:pt x="7644" y="4744"/>
                    <a:pt x="8356" y="3501"/>
                    <a:pt x="8933" y="2336"/>
                  </a:cubicBezTo>
                  <a:cubicBezTo>
                    <a:pt x="9511" y="1170"/>
                    <a:pt x="9956" y="82"/>
                    <a:pt x="10178" y="5"/>
                  </a:cubicBezTo>
                  <a:cubicBezTo>
                    <a:pt x="10400" y="-73"/>
                    <a:pt x="10400" y="859"/>
                    <a:pt x="10178" y="3268"/>
                  </a:cubicBezTo>
                  <a:cubicBezTo>
                    <a:pt x="9956" y="5677"/>
                    <a:pt x="9511" y="9562"/>
                    <a:pt x="9200" y="12592"/>
                  </a:cubicBezTo>
                  <a:cubicBezTo>
                    <a:pt x="8889" y="15622"/>
                    <a:pt x="8711" y="17798"/>
                    <a:pt x="8533" y="19274"/>
                  </a:cubicBezTo>
                  <a:cubicBezTo>
                    <a:pt x="8356" y="20750"/>
                    <a:pt x="8178" y="21527"/>
                    <a:pt x="8089" y="21527"/>
                  </a:cubicBezTo>
                  <a:cubicBezTo>
                    <a:pt x="8000" y="21527"/>
                    <a:pt x="8000" y="20750"/>
                    <a:pt x="8178" y="19585"/>
                  </a:cubicBezTo>
                  <a:cubicBezTo>
                    <a:pt x="8356" y="18419"/>
                    <a:pt x="8711" y="16865"/>
                    <a:pt x="9067" y="15777"/>
                  </a:cubicBezTo>
                  <a:cubicBezTo>
                    <a:pt x="9422" y="14690"/>
                    <a:pt x="9778" y="14068"/>
                    <a:pt x="10178" y="13835"/>
                  </a:cubicBezTo>
                  <a:cubicBezTo>
                    <a:pt x="10578" y="13602"/>
                    <a:pt x="11022" y="13757"/>
                    <a:pt x="11333" y="14223"/>
                  </a:cubicBezTo>
                  <a:cubicBezTo>
                    <a:pt x="11644" y="14690"/>
                    <a:pt x="11822" y="15467"/>
                    <a:pt x="12000" y="16244"/>
                  </a:cubicBezTo>
                  <a:cubicBezTo>
                    <a:pt x="12178" y="17021"/>
                    <a:pt x="12356" y="17798"/>
                    <a:pt x="12667" y="18341"/>
                  </a:cubicBezTo>
                  <a:cubicBezTo>
                    <a:pt x="12978" y="18885"/>
                    <a:pt x="13422" y="19196"/>
                    <a:pt x="13822" y="19118"/>
                  </a:cubicBezTo>
                  <a:cubicBezTo>
                    <a:pt x="14222" y="19041"/>
                    <a:pt x="14578" y="18574"/>
                    <a:pt x="15111" y="17487"/>
                  </a:cubicBezTo>
                  <a:cubicBezTo>
                    <a:pt x="15644" y="16399"/>
                    <a:pt x="16356" y="14690"/>
                    <a:pt x="16800" y="13446"/>
                  </a:cubicBezTo>
                  <a:cubicBezTo>
                    <a:pt x="17244" y="12203"/>
                    <a:pt x="17422" y="11426"/>
                    <a:pt x="17333" y="11271"/>
                  </a:cubicBezTo>
                  <a:cubicBezTo>
                    <a:pt x="17244" y="11115"/>
                    <a:pt x="16889" y="11582"/>
                    <a:pt x="16444" y="12592"/>
                  </a:cubicBezTo>
                  <a:cubicBezTo>
                    <a:pt x="16000" y="13602"/>
                    <a:pt x="15467" y="15156"/>
                    <a:pt x="15200" y="16554"/>
                  </a:cubicBezTo>
                  <a:cubicBezTo>
                    <a:pt x="14933" y="17953"/>
                    <a:pt x="14933" y="19196"/>
                    <a:pt x="16044" y="19662"/>
                  </a:cubicBezTo>
                  <a:cubicBezTo>
                    <a:pt x="17156" y="20128"/>
                    <a:pt x="19378" y="19818"/>
                    <a:pt x="21600" y="19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5523746" y="295978"/>
              <a:ext cx="190501" cy="218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fill="norm" stroke="1" extrusionOk="0">
                  <a:moveTo>
                    <a:pt x="0" y="2270"/>
                  </a:moveTo>
                  <a:cubicBezTo>
                    <a:pt x="720" y="1447"/>
                    <a:pt x="1440" y="624"/>
                    <a:pt x="2400" y="212"/>
                  </a:cubicBezTo>
                  <a:cubicBezTo>
                    <a:pt x="3360" y="-199"/>
                    <a:pt x="4560" y="-199"/>
                    <a:pt x="6360" y="1961"/>
                  </a:cubicBezTo>
                  <a:cubicBezTo>
                    <a:pt x="8160" y="4121"/>
                    <a:pt x="10560" y="8441"/>
                    <a:pt x="11640" y="11835"/>
                  </a:cubicBezTo>
                  <a:cubicBezTo>
                    <a:pt x="12720" y="15230"/>
                    <a:pt x="12480" y="17698"/>
                    <a:pt x="11880" y="19241"/>
                  </a:cubicBezTo>
                  <a:cubicBezTo>
                    <a:pt x="11280" y="20784"/>
                    <a:pt x="10320" y="21401"/>
                    <a:pt x="9600" y="21195"/>
                  </a:cubicBezTo>
                  <a:cubicBezTo>
                    <a:pt x="8880" y="20990"/>
                    <a:pt x="8400" y="19961"/>
                    <a:pt x="8160" y="17904"/>
                  </a:cubicBezTo>
                  <a:cubicBezTo>
                    <a:pt x="7920" y="15847"/>
                    <a:pt x="7920" y="12761"/>
                    <a:pt x="10200" y="10292"/>
                  </a:cubicBezTo>
                  <a:cubicBezTo>
                    <a:pt x="12480" y="7824"/>
                    <a:pt x="17040" y="5972"/>
                    <a:pt x="21600" y="4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5727740" y="50307"/>
              <a:ext cx="437357" cy="410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59" fill="norm" stroke="1" extrusionOk="0">
                  <a:moveTo>
                    <a:pt x="6222" y="13676"/>
                  </a:moveTo>
                  <a:cubicBezTo>
                    <a:pt x="5909" y="13235"/>
                    <a:pt x="5596" y="12794"/>
                    <a:pt x="5178" y="12629"/>
                  </a:cubicBezTo>
                  <a:cubicBezTo>
                    <a:pt x="4761" y="12463"/>
                    <a:pt x="4239" y="12573"/>
                    <a:pt x="3457" y="13455"/>
                  </a:cubicBezTo>
                  <a:cubicBezTo>
                    <a:pt x="2674" y="14337"/>
                    <a:pt x="1631" y="15990"/>
                    <a:pt x="1004" y="17147"/>
                  </a:cubicBezTo>
                  <a:cubicBezTo>
                    <a:pt x="378" y="18304"/>
                    <a:pt x="170" y="18965"/>
                    <a:pt x="65" y="19571"/>
                  </a:cubicBezTo>
                  <a:cubicBezTo>
                    <a:pt x="-39" y="20178"/>
                    <a:pt x="-39" y="20729"/>
                    <a:pt x="222" y="21059"/>
                  </a:cubicBezTo>
                  <a:cubicBezTo>
                    <a:pt x="483" y="21390"/>
                    <a:pt x="1004" y="21500"/>
                    <a:pt x="1631" y="21114"/>
                  </a:cubicBezTo>
                  <a:cubicBezTo>
                    <a:pt x="2257" y="20729"/>
                    <a:pt x="2987" y="19847"/>
                    <a:pt x="3404" y="19131"/>
                  </a:cubicBezTo>
                  <a:cubicBezTo>
                    <a:pt x="3822" y="18414"/>
                    <a:pt x="3926" y="17863"/>
                    <a:pt x="4135" y="17312"/>
                  </a:cubicBezTo>
                  <a:cubicBezTo>
                    <a:pt x="4344" y="16761"/>
                    <a:pt x="4657" y="16210"/>
                    <a:pt x="4813" y="16265"/>
                  </a:cubicBezTo>
                  <a:cubicBezTo>
                    <a:pt x="4970" y="16320"/>
                    <a:pt x="4970" y="16982"/>
                    <a:pt x="4970" y="17588"/>
                  </a:cubicBezTo>
                  <a:cubicBezTo>
                    <a:pt x="4970" y="18194"/>
                    <a:pt x="4970" y="18745"/>
                    <a:pt x="5231" y="18965"/>
                  </a:cubicBezTo>
                  <a:cubicBezTo>
                    <a:pt x="5491" y="19186"/>
                    <a:pt x="6013" y="19076"/>
                    <a:pt x="6848" y="18194"/>
                  </a:cubicBezTo>
                  <a:cubicBezTo>
                    <a:pt x="7683" y="17312"/>
                    <a:pt x="8831" y="15659"/>
                    <a:pt x="9978" y="13235"/>
                  </a:cubicBezTo>
                  <a:cubicBezTo>
                    <a:pt x="11126" y="10810"/>
                    <a:pt x="12274" y="7614"/>
                    <a:pt x="13057" y="5520"/>
                  </a:cubicBezTo>
                  <a:cubicBezTo>
                    <a:pt x="13839" y="3427"/>
                    <a:pt x="14257" y="2435"/>
                    <a:pt x="14570" y="1553"/>
                  </a:cubicBezTo>
                  <a:cubicBezTo>
                    <a:pt x="14883" y="671"/>
                    <a:pt x="15091" y="-100"/>
                    <a:pt x="15039" y="10"/>
                  </a:cubicBezTo>
                  <a:cubicBezTo>
                    <a:pt x="14987" y="120"/>
                    <a:pt x="14674" y="1112"/>
                    <a:pt x="14152" y="3482"/>
                  </a:cubicBezTo>
                  <a:cubicBezTo>
                    <a:pt x="13631" y="5851"/>
                    <a:pt x="12900" y="9598"/>
                    <a:pt x="12587" y="12518"/>
                  </a:cubicBezTo>
                  <a:cubicBezTo>
                    <a:pt x="12274" y="15439"/>
                    <a:pt x="12378" y="17533"/>
                    <a:pt x="12639" y="18800"/>
                  </a:cubicBezTo>
                  <a:cubicBezTo>
                    <a:pt x="12900" y="20067"/>
                    <a:pt x="13318" y="20508"/>
                    <a:pt x="13787" y="20729"/>
                  </a:cubicBezTo>
                  <a:cubicBezTo>
                    <a:pt x="14257" y="20949"/>
                    <a:pt x="14778" y="20949"/>
                    <a:pt x="15509" y="20343"/>
                  </a:cubicBezTo>
                  <a:cubicBezTo>
                    <a:pt x="16239" y="19737"/>
                    <a:pt x="17178" y="18524"/>
                    <a:pt x="17857" y="17422"/>
                  </a:cubicBezTo>
                  <a:cubicBezTo>
                    <a:pt x="18535" y="16320"/>
                    <a:pt x="18952" y="15329"/>
                    <a:pt x="19213" y="14392"/>
                  </a:cubicBezTo>
                  <a:cubicBezTo>
                    <a:pt x="19474" y="13455"/>
                    <a:pt x="19578" y="12573"/>
                    <a:pt x="19318" y="12353"/>
                  </a:cubicBezTo>
                  <a:cubicBezTo>
                    <a:pt x="19057" y="12133"/>
                    <a:pt x="18431" y="12573"/>
                    <a:pt x="17857" y="13345"/>
                  </a:cubicBezTo>
                  <a:cubicBezTo>
                    <a:pt x="17283" y="14116"/>
                    <a:pt x="16761" y="15218"/>
                    <a:pt x="16500" y="16155"/>
                  </a:cubicBezTo>
                  <a:cubicBezTo>
                    <a:pt x="16239" y="17092"/>
                    <a:pt x="16239" y="17863"/>
                    <a:pt x="16918" y="18359"/>
                  </a:cubicBezTo>
                  <a:cubicBezTo>
                    <a:pt x="17596" y="18855"/>
                    <a:pt x="18952" y="19076"/>
                    <a:pt x="19839" y="19020"/>
                  </a:cubicBezTo>
                  <a:cubicBezTo>
                    <a:pt x="20726" y="18965"/>
                    <a:pt x="21144" y="18635"/>
                    <a:pt x="21561" y="18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5961896" y="195220"/>
              <a:ext cx="20320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075" y="11375"/>
                    <a:pt x="12150" y="2735"/>
                    <a:pt x="15750" y="575"/>
                  </a:cubicBezTo>
                  <a:cubicBezTo>
                    <a:pt x="19350" y="-1585"/>
                    <a:pt x="2047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5555496" y="566976"/>
              <a:ext cx="3365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62" y="14400"/>
                    <a:pt x="10325" y="7200"/>
                    <a:pt x="13925" y="3600"/>
                  </a:cubicBezTo>
                  <a:cubicBezTo>
                    <a:pt x="17525" y="0"/>
                    <a:pt x="195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5726946" y="630476"/>
              <a:ext cx="368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7" y="18000"/>
                    <a:pt x="8193" y="14400"/>
                    <a:pt x="11793" y="10800"/>
                  </a:cubicBezTo>
                  <a:cubicBezTo>
                    <a:pt x="15393" y="7200"/>
                    <a:pt x="1849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6944335" y="0"/>
              <a:ext cx="382812" cy="675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72" fill="norm" stroke="1" extrusionOk="0">
                  <a:moveTo>
                    <a:pt x="7934" y="9545"/>
                  </a:moveTo>
                  <a:cubicBezTo>
                    <a:pt x="8053" y="8940"/>
                    <a:pt x="8172" y="8334"/>
                    <a:pt x="7816" y="7998"/>
                  </a:cubicBezTo>
                  <a:cubicBezTo>
                    <a:pt x="7460" y="7661"/>
                    <a:pt x="6629" y="7594"/>
                    <a:pt x="5501" y="7897"/>
                  </a:cubicBezTo>
                  <a:cubicBezTo>
                    <a:pt x="4374" y="8200"/>
                    <a:pt x="2950" y="8873"/>
                    <a:pt x="1941" y="9646"/>
                  </a:cubicBezTo>
                  <a:cubicBezTo>
                    <a:pt x="932" y="10420"/>
                    <a:pt x="339" y="11295"/>
                    <a:pt x="101" y="11901"/>
                  </a:cubicBezTo>
                  <a:cubicBezTo>
                    <a:pt x="-136" y="12506"/>
                    <a:pt x="-17" y="12843"/>
                    <a:pt x="1110" y="12876"/>
                  </a:cubicBezTo>
                  <a:cubicBezTo>
                    <a:pt x="2238" y="12910"/>
                    <a:pt x="4374" y="12641"/>
                    <a:pt x="5561" y="11800"/>
                  </a:cubicBezTo>
                  <a:cubicBezTo>
                    <a:pt x="6748" y="10959"/>
                    <a:pt x="6985" y="9545"/>
                    <a:pt x="7104" y="8267"/>
                  </a:cubicBezTo>
                  <a:cubicBezTo>
                    <a:pt x="7222" y="6988"/>
                    <a:pt x="7222" y="5844"/>
                    <a:pt x="8112" y="4734"/>
                  </a:cubicBezTo>
                  <a:cubicBezTo>
                    <a:pt x="9002" y="3624"/>
                    <a:pt x="10783" y="2547"/>
                    <a:pt x="12266" y="1773"/>
                  </a:cubicBezTo>
                  <a:cubicBezTo>
                    <a:pt x="13750" y="1000"/>
                    <a:pt x="14937" y="529"/>
                    <a:pt x="15886" y="259"/>
                  </a:cubicBezTo>
                  <a:cubicBezTo>
                    <a:pt x="16835" y="-10"/>
                    <a:pt x="17548" y="-77"/>
                    <a:pt x="17904" y="91"/>
                  </a:cubicBezTo>
                  <a:cubicBezTo>
                    <a:pt x="18260" y="259"/>
                    <a:pt x="18260" y="663"/>
                    <a:pt x="17369" y="1942"/>
                  </a:cubicBezTo>
                  <a:cubicBezTo>
                    <a:pt x="16479" y="3220"/>
                    <a:pt x="14699" y="5373"/>
                    <a:pt x="13038" y="7628"/>
                  </a:cubicBezTo>
                  <a:cubicBezTo>
                    <a:pt x="11376" y="9882"/>
                    <a:pt x="9833" y="12237"/>
                    <a:pt x="8765" y="14222"/>
                  </a:cubicBezTo>
                  <a:cubicBezTo>
                    <a:pt x="7697" y="16207"/>
                    <a:pt x="7104" y="17822"/>
                    <a:pt x="6807" y="18865"/>
                  </a:cubicBezTo>
                  <a:cubicBezTo>
                    <a:pt x="6510" y="19908"/>
                    <a:pt x="6510" y="20379"/>
                    <a:pt x="6748" y="20749"/>
                  </a:cubicBezTo>
                  <a:cubicBezTo>
                    <a:pt x="6985" y="21119"/>
                    <a:pt x="7460" y="21388"/>
                    <a:pt x="7994" y="21456"/>
                  </a:cubicBezTo>
                  <a:cubicBezTo>
                    <a:pt x="8528" y="21523"/>
                    <a:pt x="9121" y="21388"/>
                    <a:pt x="9893" y="20716"/>
                  </a:cubicBezTo>
                  <a:cubicBezTo>
                    <a:pt x="10664" y="20043"/>
                    <a:pt x="11613" y="18831"/>
                    <a:pt x="12207" y="17856"/>
                  </a:cubicBezTo>
                  <a:cubicBezTo>
                    <a:pt x="12800" y="16880"/>
                    <a:pt x="13038" y="16140"/>
                    <a:pt x="13156" y="15602"/>
                  </a:cubicBezTo>
                  <a:cubicBezTo>
                    <a:pt x="13275" y="15063"/>
                    <a:pt x="13275" y="14727"/>
                    <a:pt x="13572" y="14559"/>
                  </a:cubicBezTo>
                  <a:cubicBezTo>
                    <a:pt x="13868" y="14390"/>
                    <a:pt x="14462" y="14390"/>
                    <a:pt x="15827" y="14256"/>
                  </a:cubicBezTo>
                  <a:cubicBezTo>
                    <a:pt x="17191" y="14121"/>
                    <a:pt x="19328" y="13852"/>
                    <a:pt x="21464" y="13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7820177" y="224076"/>
              <a:ext cx="110220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fill="norm" stroke="1" extrusionOk="0">
                  <a:moveTo>
                    <a:pt x="21222" y="0"/>
                  </a:moveTo>
                  <a:cubicBezTo>
                    <a:pt x="15516" y="2483"/>
                    <a:pt x="9811" y="4966"/>
                    <a:pt x="6143" y="7697"/>
                  </a:cubicBezTo>
                  <a:cubicBezTo>
                    <a:pt x="2475" y="10428"/>
                    <a:pt x="845" y="13407"/>
                    <a:pt x="233" y="15517"/>
                  </a:cubicBezTo>
                  <a:cubicBezTo>
                    <a:pt x="-378" y="17628"/>
                    <a:pt x="30" y="18869"/>
                    <a:pt x="3697" y="19738"/>
                  </a:cubicBezTo>
                  <a:cubicBezTo>
                    <a:pt x="7365" y="20607"/>
                    <a:pt x="14294" y="21103"/>
                    <a:pt x="212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7994841" y="268526"/>
              <a:ext cx="94306" cy="11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286" fill="norm" stroke="1" extrusionOk="0">
                  <a:moveTo>
                    <a:pt x="20920" y="0"/>
                  </a:moveTo>
                  <a:cubicBezTo>
                    <a:pt x="15286" y="1516"/>
                    <a:pt x="9651" y="3032"/>
                    <a:pt x="5894" y="5874"/>
                  </a:cubicBezTo>
                  <a:cubicBezTo>
                    <a:pt x="2138" y="8716"/>
                    <a:pt x="260" y="12884"/>
                    <a:pt x="25" y="15726"/>
                  </a:cubicBezTo>
                  <a:cubicBezTo>
                    <a:pt x="-210" y="18568"/>
                    <a:pt x="1199" y="20084"/>
                    <a:pt x="4251" y="20842"/>
                  </a:cubicBezTo>
                  <a:cubicBezTo>
                    <a:pt x="7303" y="21600"/>
                    <a:pt x="11999" y="21600"/>
                    <a:pt x="15520" y="19137"/>
                  </a:cubicBezTo>
                  <a:cubicBezTo>
                    <a:pt x="19042" y="16674"/>
                    <a:pt x="21390" y="11747"/>
                    <a:pt x="20686" y="8147"/>
                  </a:cubicBezTo>
                  <a:cubicBezTo>
                    <a:pt x="19981" y="4547"/>
                    <a:pt x="16225" y="2274"/>
                    <a:pt x="124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8207533" y="97076"/>
              <a:ext cx="34014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3106"/>
                    <a:pt x="5170" y="6212"/>
                    <a:pt x="1993" y="9812"/>
                  </a:cubicBezTo>
                  <a:cubicBezTo>
                    <a:pt x="-1183" y="13412"/>
                    <a:pt x="88" y="17506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8310173" y="102295"/>
              <a:ext cx="13283" cy="30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2" h="21531" fill="norm" stroke="1" extrusionOk="0">
                  <a:moveTo>
                    <a:pt x="1783" y="1421"/>
                  </a:moveTo>
                  <a:cubicBezTo>
                    <a:pt x="7954" y="676"/>
                    <a:pt x="14126" y="-69"/>
                    <a:pt x="17211" y="5"/>
                  </a:cubicBezTo>
                  <a:cubicBezTo>
                    <a:pt x="20297" y="80"/>
                    <a:pt x="20297" y="974"/>
                    <a:pt x="15668" y="3804"/>
                  </a:cubicBezTo>
                  <a:cubicBezTo>
                    <a:pt x="11040" y="6634"/>
                    <a:pt x="1783" y="11401"/>
                    <a:pt x="240" y="14679"/>
                  </a:cubicBezTo>
                  <a:cubicBezTo>
                    <a:pt x="-1303" y="17956"/>
                    <a:pt x="4868" y="19743"/>
                    <a:pt x="1104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8381246" y="251292"/>
              <a:ext cx="88897" cy="18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87" fill="norm" stroke="1" extrusionOk="0">
                  <a:moveTo>
                    <a:pt x="0" y="13194"/>
                  </a:moveTo>
                  <a:cubicBezTo>
                    <a:pt x="3516" y="10959"/>
                    <a:pt x="7033" y="8725"/>
                    <a:pt x="10298" y="7111"/>
                  </a:cubicBezTo>
                  <a:cubicBezTo>
                    <a:pt x="13563" y="5497"/>
                    <a:pt x="16577" y="4504"/>
                    <a:pt x="18586" y="3387"/>
                  </a:cubicBezTo>
                  <a:cubicBezTo>
                    <a:pt x="20595" y="2270"/>
                    <a:pt x="21600" y="1028"/>
                    <a:pt x="20847" y="408"/>
                  </a:cubicBezTo>
                  <a:cubicBezTo>
                    <a:pt x="20093" y="-213"/>
                    <a:pt x="17581" y="-213"/>
                    <a:pt x="14065" y="1028"/>
                  </a:cubicBezTo>
                  <a:cubicBezTo>
                    <a:pt x="10549" y="2270"/>
                    <a:pt x="6028" y="4753"/>
                    <a:pt x="3516" y="7732"/>
                  </a:cubicBezTo>
                  <a:cubicBezTo>
                    <a:pt x="1005" y="10711"/>
                    <a:pt x="502" y="14187"/>
                    <a:pt x="3516" y="16546"/>
                  </a:cubicBezTo>
                  <a:cubicBezTo>
                    <a:pt x="6530" y="18904"/>
                    <a:pt x="13060" y="20146"/>
                    <a:pt x="19591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8524927" y="248227"/>
              <a:ext cx="129370" cy="17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0945" fill="norm" stroke="1" extrusionOk="0">
                  <a:moveTo>
                    <a:pt x="17112" y="4838"/>
                  </a:moveTo>
                  <a:cubicBezTo>
                    <a:pt x="16764" y="3276"/>
                    <a:pt x="16416" y="1715"/>
                    <a:pt x="15370" y="804"/>
                  </a:cubicBezTo>
                  <a:cubicBezTo>
                    <a:pt x="14325" y="-107"/>
                    <a:pt x="12583" y="-367"/>
                    <a:pt x="10493" y="674"/>
                  </a:cubicBezTo>
                  <a:cubicBezTo>
                    <a:pt x="8403" y="1715"/>
                    <a:pt x="5964" y="4057"/>
                    <a:pt x="4048" y="6790"/>
                  </a:cubicBezTo>
                  <a:cubicBezTo>
                    <a:pt x="2132" y="9522"/>
                    <a:pt x="738" y="12645"/>
                    <a:pt x="216" y="14857"/>
                  </a:cubicBezTo>
                  <a:cubicBezTo>
                    <a:pt x="-307" y="17069"/>
                    <a:pt x="41" y="18370"/>
                    <a:pt x="2132" y="19411"/>
                  </a:cubicBezTo>
                  <a:cubicBezTo>
                    <a:pt x="4222" y="20452"/>
                    <a:pt x="8054" y="21233"/>
                    <a:pt x="11538" y="20843"/>
                  </a:cubicBezTo>
                  <a:cubicBezTo>
                    <a:pt x="15022" y="20452"/>
                    <a:pt x="18158" y="18891"/>
                    <a:pt x="21293" y="17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8717257" y="52626"/>
              <a:ext cx="83090" cy="38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452" fill="norm" stroke="1" extrusionOk="0">
                  <a:moveTo>
                    <a:pt x="21198" y="0"/>
                  </a:moveTo>
                  <a:cubicBezTo>
                    <a:pt x="15798" y="2817"/>
                    <a:pt x="10398" y="5635"/>
                    <a:pt x="6618" y="8452"/>
                  </a:cubicBezTo>
                  <a:cubicBezTo>
                    <a:pt x="2838" y="11270"/>
                    <a:pt x="678" y="14087"/>
                    <a:pt x="138" y="16200"/>
                  </a:cubicBezTo>
                  <a:cubicBezTo>
                    <a:pt x="-402" y="18313"/>
                    <a:pt x="678" y="19722"/>
                    <a:pt x="2838" y="20543"/>
                  </a:cubicBezTo>
                  <a:cubicBezTo>
                    <a:pt x="4998" y="21365"/>
                    <a:pt x="8238" y="21600"/>
                    <a:pt x="10938" y="21365"/>
                  </a:cubicBezTo>
                  <a:cubicBezTo>
                    <a:pt x="13638" y="21130"/>
                    <a:pt x="15798" y="20426"/>
                    <a:pt x="17958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8680182" y="243126"/>
              <a:ext cx="221765" cy="17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69" fill="norm" stroke="1" extrusionOk="0">
                  <a:moveTo>
                    <a:pt x="1787" y="1580"/>
                  </a:moveTo>
                  <a:cubicBezTo>
                    <a:pt x="768" y="1580"/>
                    <a:pt x="-251" y="1580"/>
                    <a:pt x="55" y="1580"/>
                  </a:cubicBezTo>
                  <a:cubicBezTo>
                    <a:pt x="360" y="1580"/>
                    <a:pt x="1991" y="1580"/>
                    <a:pt x="4741" y="1976"/>
                  </a:cubicBezTo>
                  <a:cubicBezTo>
                    <a:pt x="7492" y="2371"/>
                    <a:pt x="11364" y="3161"/>
                    <a:pt x="13707" y="5795"/>
                  </a:cubicBezTo>
                  <a:cubicBezTo>
                    <a:pt x="16051" y="8429"/>
                    <a:pt x="16866" y="12907"/>
                    <a:pt x="16968" y="16068"/>
                  </a:cubicBezTo>
                  <a:cubicBezTo>
                    <a:pt x="17070" y="19229"/>
                    <a:pt x="16458" y="21073"/>
                    <a:pt x="16051" y="21337"/>
                  </a:cubicBezTo>
                  <a:cubicBezTo>
                    <a:pt x="15643" y="21600"/>
                    <a:pt x="15440" y="20283"/>
                    <a:pt x="15847" y="17254"/>
                  </a:cubicBezTo>
                  <a:cubicBezTo>
                    <a:pt x="16255" y="14224"/>
                    <a:pt x="17274" y="9483"/>
                    <a:pt x="18292" y="6322"/>
                  </a:cubicBezTo>
                  <a:cubicBezTo>
                    <a:pt x="19311" y="3161"/>
                    <a:pt x="20330" y="1580"/>
                    <a:pt x="213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8906497" y="268526"/>
              <a:ext cx="325093" cy="43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53" fill="norm" stroke="1" extrusionOk="0">
                  <a:moveTo>
                    <a:pt x="2627" y="0"/>
                  </a:moveTo>
                  <a:cubicBezTo>
                    <a:pt x="2348" y="2191"/>
                    <a:pt x="2070" y="4383"/>
                    <a:pt x="1652" y="5739"/>
                  </a:cubicBezTo>
                  <a:cubicBezTo>
                    <a:pt x="1234" y="7096"/>
                    <a:pt x="676" y="7617"/>
                    <a:pt x="328" y="7513"/>
                  </a:cubicBezTo>
                  <a:cubicBezTo>
                    <a:pt x="-21" y="7409"/>
                    <a:pt x="-160" y="6678"/>
                    <a:pt x="258" y="5530"/>
                  </a:cubicBezTo>
                  <a:cubicBezTo>
                    <a:pt x="676" y="4383"/>
                    <a:pt x="1652" y="2817"/>
                    <a:pt x="2906" y="1722"/>
                  </a:cubicBezTo>
                  <a:cubicBezTo>
                    <a:pt x="4160" y="626"/>
                    <a:pt x="5693" y="0"/>
                    <a:pt x="6947" y="313"/>
                  </a:cubicBezTo>
                  <a:cubicBezTo>
                    <a:pt x="8201" y="626"/>
                    <a:pt x="9177" y="1878"/>
                    <a:pt x="10013" y="2765"/>
                  </a:cubicBezTo>
                  <a:cubicBezTo>
                    <a:pt x="10849" y="3652"/>
                    <a:pt x="11546" y="4174"/>
                    <a:pt x="12173" y="4591"/>
                  </a:cubicBezTo>
                  <a:cubicBezTo>
                    <a:pt x="12800" y="5009"/>
                    <a:pt x="13357" y="5322"/>
                    <a:pt x="14333" y="5270"/>
                  </a:cubicBezTo>
                  <a:cubicBezTo>
                    <a:pt x="15308" y="5217"/>
                    <a:pt x="16702" y="4800"/>
                    <a:pt x="17538" y="4122"/>
                  </a:cubicBezTo>
                  <a:cubicBezTo>
                    <a:pt x="18374" y="3443"/>
                    <a:pt x="18653" y="2504"/>
                    <a:pt x="18444" y="2035"/>
                  </a:cubicBezTo>
                  <a:cubicBezTo>
                    <a:pt x="18235" y="1565"/>
                    <a:pt x="17538" y="1565"/>
                    <a:pt x="17050" y="1826"/>
                  </a:cubicBezTo>
                  <a:cubicBezTo>
                    <a:pt x="16563" y="2087"/>
                    <a:pt x="16284" y="2609"/>
                    <a:pt x="16214" y="3130"/>
                  </a:cubicBezTo>
                  <a:cubicBezTo>
                    <a:pt x="16145" y="3652"/>
                    <a:pt x="16284" y="4174"/>
                    <a:pt x="16702" y="4435"/>
                  </a:cubicBezTo>
                  <a:cubicBezTo>
                    <a:pt x="17120" y="4696"/>
                    <a:pt x="17817" y="4696"/>
                    <a:pt x="18653" y="4591"/>
                  </a:cubicBezTo>
                  <a:cubicBezTo>
                    <a:pt x="19489" y="4487"/>
                    <a:pt x="20465" y="4278"/>
                    <a:pt x="20952" y="4435"/>
                  </a:cubicBezTo>
                  <a:cubicBezTo>
                    <a:pt x="21440" y="4591"/>
                    <a:pt x="21440" y="5113"/>
                    <a:pt x="21370" y="7148"/>
                  </a:cubicBezTo>
                  <a:cubicBezTo>
                    <a:pt x="21301" y="9183"/>
                    <a:pt x="21161" y="12730"/>
                    <a:pt x="20534" y="15391"/>
                  </a:cubicBezTo>
                  <a:cubicBezTo>
                    <a:pt x="19907" y="18052"/>
                    <a:pt x="18792" y="19826"/>
                    <a:pt x="16981" y="20713"/>
                  </a:cubicBezTo>
                  <a:cubicBezTo>
                    <a:pt x="15169" y="21600"/>
                    <a:pt x="12661" y="21600"/>
                    <a:pt x="10919" y="21183"/>
                  </a:cubicBezTo>
                  <a:cubicBezTo>
                    <a:pt x="9177" y="20765"/>
                    <a:pt x="8201" y="19930"/>
                    <a:pt x="7226" y="19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9700824" y="181442"/>
              <a:ext cx="167539" cy="488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77" fill="norm" stroke="1" extrusionOk="0">
                  <a:moveTo>
                    <a:pt x="10686" y="8579"/>
                  </a:moveTo>
                  <a:cubicBezTo>
                    <a:pt x="8796" y="11279"/>
                    <a:pt x="6906" y="13979"/>
                    <a:pt x="5691" y="15934"/>
                  </a:cubicBezTo>
                  <a:cubicBezTo>
                    <a:pt x="4476" y="17889"/>
                    <a:pt x="3936" y="19099"/>
                    <a:pt x="3261" y="19984"/>
                  </a:cubicBezTo>
                  <a:cubicBezTo>
                    <a:pt x="2586" y="20868"/>
                    <a:pt x="1776" y="21427"/>
                    <a:pt x="1101" y="21473"/>
                  </a:cubicBezTo>
                  <a:cubicBezTo>
                    <a:pt x="426" y="21520"/>
                    <a:pt x="-114" y="21054"/>
                    <a:pt x="21" y="19332"/>
                  </a:cubicBezTo>
                  <a:cubicBezTo>
                    <a:pt x="156" y="17610"/>
                    <a:pt x="966" y="14630"/>
                    <a:pt x="2586" y="11651"/>
                  </a:cubicBezTo>
                  <a:cubicBezTo>
                    <a:pt x="4206" y="8672"/>
                    <a:pt x="6636" y="5692"/>
                    <a:pt x="8796" y="3737"/>
                  </a:cubicBezTo>
                  <a:cubicBezTo>
                    <a:pt x="10956" y="1782"/>
                    <a:pt x="12846" y="851"/>
                    <a:pt x="14601" y="386"/>
                  </a:cubicBezTo>
                  <a:cubicBezTo>
                    <a:pt x="16356" y="-80"/>
                    <a:pt x="17976" y="-80"/>
                    <a:pt x="19191" y="153"/>
                  </a:cubicBezTo>
                  <a:cubicBezTo>
                    <a:pt x="20406" y="386"/>
                    <a:pt x="21216" y="851"/>
                    <a:pt x="21351" y="1782"/>
                  </a:cubicBezTo>
                  <a:cubicBezTo>
                    <a:pt x="21486" y="2713"/>
                    <a:pt x="20946" y="4110"/>
                    <a:pt x="19596" y="5180"/>
                  </a:cubicBezTo>
                  <a:cubicBezTo>
                    <a:pt x="18246" y="6251"/>
                    <a:pt x="16086" y="6996"/>
                    <a:pt x="14196" y="7508"/>
                  </a:cubicBezTo>
                  <a:cubicBezTo>
                    <a:pt x="12306" y="8020"/>
                    <a:pt x="10686" y="8299"/>
                    <a:pt x="10146" y="8160"/>
                  </a:cubicBezTo>
                  <a:cubicBezTo>
                    <a:pt x="9606" y="8020"/>
                    <a:pt x="10146" y="7461"/>
                    <a:pt x="10686" y="6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9829046" y="224076"/>
              <a:ext cx="177801" cy="114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0" y="7069"/>
                  </a:moveTo>
                  <a:cubicBezTo>
                    <a:pt x="2314" y="4713"/>
                    <a:pt x="4629" y="2356"/>
                    <a:pt x="6686" y="1375"/>
                  </a:cubicBezTo>
                  <a:cubicBezTo>
                    <a:pt x="8743" y="393"/>
                    <a:pt x="10543" y="785"/>
                    <a:pt x="12086" y="3142"/>
                  </a:cubicBezTo>
                  <a:cubicBezTo>
                    <a:pt x="13629" y="5498"/>
                    <a:pt x="14914" y="9818"/>
                    <a:pt x="15171" y="12960"/>
                  </a:cubicBezTo>
                  <a:cubicBezTo>
                    <a:pt x="15429" y="16102"/>
                    <a:pt x="14657" y="18065"/>
                    <a:pt x="13371" y="19440"/>
                  </a:cubicBezTo>
                  <a:cubicBezTo>
                    <a:pt x="12086" y="20815"/>
                    <a:pt x="10286" y="21600"/>
                    <a:pt x="9129" y="21011"/>
                  </a:cubicBezTo>
                  <a:cubicBezTo>
                    <a:pt x="7971" y="20422"/>
                    <a:pt x="7457" y="18458"/>
                    <a:pt x="8486" y="14727"/>
                  </a:cubicBezTo>
                  <a:cubicBezTo>
                    <a:pt x="9514" y="10996"/>
                    <a:pt x="12086" y="5498"/>
                    <a:pt x="14529" y="2749"/>
                  </a:cubicBezTo>
                  <a:cubicBezTo>
                    <a:pt x="16971" y="0"/>
                    <a:pt x="192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10005159" y="217726"/>
              <a:ext cx="102477" cy="14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21116" fill="norm" stroke="1" extrusionOk="0">
                  <a:moveTo>
                    <a:pt x="13043" y="0"/>
                  </a:moveTo>
                  <a:cubicBezTo>
                    <a:pt x="10925" y="0"/>
                    <a:pt x="8808" y="0"/>
                    <a:pt x="6478" y="1878"/>
                  </a:cubicBezTo>
                  <a:cubicBezTo>
                    <a:pt x="4149" y="3757"/>
                    <a:pt x="1608" y="7513"/>
                    <a:pt x="549" y="11113"/>
                  </a:cubicBezTo>
                  <a:cubicBezTo>
                    <a:pt x="-510" y="14713"/>
                    <a:pt x="-86" y="18157"/>
                    <a:pt x="2243" y="19878"/>
                  </a:cubicBezTo>
                  <a:cubicBezTo>
                    <a:pt x="4572" y="21600"/>
                    <a:pt x="8808" y="21600"/>
                    <a:pt x="12408" y="19409"/>
                  </a:cubicBezTo>
                  <a:cubicBezTo>
                    <a:pt x="16008" y="17217"/>
                    <a:pt x="18972" y="12835"/>
                    <a:pt x="20031" y="9861"/>
                  </a:cubicBezTo>
                  <a:cubicBezTo>
                    <a:pt x="21090" y="6887"/>
                    <a:pt x="20243" y="5322"/>
                    <a:pt x="18761" y="4226"/>
                  </a:cubicBezTo>
                  <a:cubicBezTo>
                    <a:pt x="17278" y="3130"/>
                    <a:pt x="15161" y="2504"/>
                    <a:pt x="13043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10196126" y="103426"/>
              <a:ext cx="108746" cy="25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56" fill="norm" stroke="1" extrusionOk="0">
                  <a:moveTo>
                    <a:pt x="3978" y="0"/>
                  </a:moveTo>
                  <a:cubicBezTo>
                    <a:pt x="4809" y="1997"/>
                    <a:pt x="5639" y="3993"/>
                    <a:pt x="5224" y="6897"/>
                  </a:cubicBezTo>
                  <a:cubicBezTo>
                    <a:pt x="4809" y="9802"/>
                    <a:pt x="3147" y="13613"/>
                    <a:pt x="1901" y="16064"/>
                  </a:cubicBezTo>
                  <a:cubicBezTo>
                    <a:pt x="655" y="18514"/>
                    <a:pt x="-176" y="19603"/>
                    <a:pt x="32" y="19603"/>
                  </a:cubicBezTo>
                  <a:cubicBezTo>
                    <a:pt x="239" y="19603"/>
                    <a:pt x="1486" y="18514"/>
                    <a:pt x="3978" y="16971"/>
                  </a:cubicBezTo>
                  <a:cubicBezTo>
                    <a:pt x="6470" y="15429"/>
                    <a:pt x="10209" y="13432"/>
                    <a:pt x="13116" y="12343"/>
                  </a:cubicBezTo>
                  <a:cubicBezTo>
                    <a:pt x="16024" y="11254"/>
                    <a:pt x="18101" y="11072"/>
                    <a:pt x="19347" y="11435"/>
                  </a:cubicBezTo>
                  <a:cubicBezTo>
                    <a:pt x="20593" y="11798"/>
                    <a:pt x="21009" y="12706"/>
                    <a:pt x="21216" y="14067"/>
                  </a:cubicBezTo>
                  <a:cubicBezTo>
                    <a:pt x="21424" y="15429"/>
                    <a:pt x="21424" y="17244"/>
                    <a:pt x="20801" y="18514"/>
                  </a:cubicBezTo>
                  <a:cubicBezTo>
                    <a:pt x="20178" y="19785"/>
                    <a:pt x="18932" y="20511"/>
                    <a:pt x="17270" y="20965"/>
                  </a:cubicBezTo>
                  <a:cubicBezTo>
                    <a:pt x="15609" y="21418"/>
                    <a:pt x="13532" y="21600"/>
                    <a:pt x="10832" y="21328"/>
                  </a:cubicBezTo>
                  <a:cubicBezTo>
                    <a:pt x="8132" y="21055"/>
                    <a:pt x="4809" y="20329"/>
                    <a:pt x="2732" y="19422"/>
                  </a:cubicBezTo>
                  <a:cubicBezTo>
                    <a:pt x="655" y="18514"/>
                    <a:pt x="-176" y="17425"/>
                    <a:pt x="1070" y="16699"/>
                  </a:cubicBezTo>
                  <a:cubicBezTo>
                    <a:pt x="2316" y="15973"/>
                    <a:pt x="5639" y="15610"/>
                    <a:pt x="8962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10325900" y="231021"/>
              <a:ext cx="195297" cy="10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73" fill="norm" stroke="1" extrusionOk="0">
                  <a:moveTo>
                    <a:pt x="11674" y="7973"/>
                  </a:moveTo>
                  <a:cubicBezTo>
                    <a:pt x="11674" y="5723"/>
                    <a:pt x="11674" y="3473"/>
                    <a:pt x="11094" y="2123"/>
                  </a:cubicBezTo>
                  <a:cubicBezTo>
                    <a:pt x="10513" y="773"/>
                    <a:pt x="9352" y="323"/>
                    <a:pt x="8190" y="98"/>
                  </a:cubicBezTo>
                  <a:cubicBezTo>
                    <a:pt x="7029" y="-127"/>
                    <a:pt x="5868" y="-127"/>
                    <a:pt x="4474" y="1898"/>
                  </a:cubicBezTo>
                  <a:cubicBezTo>
                    <a:pt x="3081" y="3923"/>
                    <a:pt x="1455" y="7973"/>
                    <a:pt x="642" y="11123"/>
                  </a:cubicBezTo>
                  <a:cubicBezTo>
                    <a:pt x="-171" y="14273"/>
                    <a:pt x="-171" y="16523"/>
                    <a:pt x="410" y="17873"/>
                  </a:cubicBezTo>
                  <a:cubicBezTo>
                    <a:pt x="990" y="19223"/>
                    <a:pt x="2152" y="19673"/>
                    <a:pt x="3777" y="18773"/>
                  </a:cubicBezTo>
                  <a:cubicBezTo>
                    <a:pt x="5403" y="17873"/>
                    <a:pt x="7494" y="15623"/>
                    <a:pt x="9003" y="13823"/>
                  </a:cubicBezTo>
                  <a:cubicBezTo>
                    <a:pt x="10513" y="12023"/>
                    <a:pt x="11442" y="10673"/>
                    <a:pt x="11906" y="11573"/>
                  </a:cubicBezTo>
                  <a:cubicBezTo>
                    <a:pt x="12371" y="12473"/>
                    <a:pt x="12371" y="15623"/>
                    <a:pt x="12835" y="17873"/>
                  </a:cubicBezTo>
                  <a:cubicBezTo>
                    <a:pt x="13300" y="20123"/>
                    <a:pt x="14229" y="21473"/>
                    <a:pt x="15739" y="21473"/>
                  </a:cubicBezTo>
                  <a:cubicBezTo>
                    <a:pt x="17248" y="21473"/>
                    <a:pt x="19339" y="20123"/>
                    <a:pt x="21429" y="18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10533896" y="20876"/>
              <a:ext cx="113323" cy="325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49" fill="norm" stroke="1" extrusionOk="0">
                  <a:moveTo>
                    <a:pt x="13200" y="1672"/>
                  </a:moveTo>
                  <a:cubicBezTo>
                    <a:pt x="13200" y="836"/>
                    <a:pt x="13200" y="0"/>
                    <a:pt x="13200" y="0"/>
                  </a:cubicBezTo>
                  <a:cubicBezTo>
                    <a:pt x="13200" y="0"/>
                    <a:pt x="13200" y="836"/>
                    <a:pt x="12200" y="3414"/>
                  </a:cubicBezTo>
                  <a:cubicBezTo>
                    <a:pt x="11200" y="5992"/>
                    <a:pt x="9200" y="10312"/>
                    <a:pt x="7800" y="13239"/>
                  </a:cubicBezTo>
                  <a:cubicBezTo>
                    <a:pt x="6400" y="16165"/>
                    <a:pt x="5600" y="17698"/>
                    <a:pt x="5000" y="18883"/>
                  </a:cubicBezTo>
                  <a:cubicBezTo>
                    <a:pt x="4400" y="20067"/>
                    <a:pt x="4000" y="20903"/>
                    <a:pt x="4000" y="20973"/>
                  </a:cubicBezTo>
                  <a:cubicBezTo>
                    <a:pt x="4000" y="21043"/>
                    <a:pt x="4400" y="20346"/>
                    <a:pt x="5200" y="19510"/>
                  </a:cubicBezTo>
                  <a:cubicBezTo>
                    <a:pt x="6000" y="18674"/>
                    <a:pt x="7200" y="17698"/>
                    <a:pt x="8600" y="16932"/>
                  </a:cubicBezTo>
                  <a:cubicBezTo>
                    <a:pt x="10000" y="16165"/>
                    <a:pt x="11600" y="15608"/>
                    <a:pt x="13400" y="15329"/>
                  </a:cubicBezTo>
                  <a:cubicBezTo>
                    <a:pt x="15200" y="15050"/>
                    <a:pt x="17200" y="15050"/>
                    <a:pt x="18600" y="15399"/>
                  </a:cubicBezTo>
                  <a:cubicBezTo>
                    <a:pt x="20000" y="15747"/>
                    <a:pt x="20800" y="16444"/>
                    <a:pt x="21200" y="17141"/>
                  </a:cubicBezTo>
                  <a:cubicBezTo>
                    <a:pt x="21600" y="17837"/>
                    <a:pt x="21600" y="18534"/>
                    <a:pt x="19800" y="19301"/>
                  </a:cubicBezTo>
                  <a:cubicBezTo>
                    <a:pt x="18000" y="20067"/>
                    <a:pt x="14400" y="20903"/>
                    <a:pt x="11200" y="21252"/>
                  </a:cubicBezTo>
                  <a:cubicBezTo>
                    <a:pt x="8000" y="21600"/>
                    <a:pt x="5200" y="21461"/>
                    <a:pt x="3200" y="21043"/>
                  </a:cubicBezTo>
                  <a:cubicBezTo>
                    <a:pt x="1200" y="20625"/>
                    <a:pt x="0" y="19928"/>
                    <a:pt x="0" y="19301"/>
                  </a:cubicBezTo>
                  <a:cubicBezTo>
                    <a:pt x="0" y="18674"/>
                    <a:pt x="1200" y="18116"/>
                    <a:pt x="2400" y="17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10711696" y="230426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10737096" y="185976"/>
              <a:ext cx="25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10851396" y="33576"/>
              <a:ext cx="5715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103"/>
                    <a:pt x="12000" y="6207"/>
                    <a:pt x="8400" y="9807"/>
                  </a:cubicBezTo>
                  <a:cubicBezTo>
                    <a:pt x="4800" y="13407"/>
                    <a:pt x="2400" y="175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10927596" y="211376"/>
              <a:ext cx="190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10986069" y="52626"/>
              <a:ext cx="200135" cy="53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560" fill="norm" stroke="1" extrusionOk="0">
                  <a:moveTo>
                    <a:pt x="12554" y="0"/>
                  </a:moveTo>
                  <a:cubicBezTo>
                    <a:pt x="10327" y="2903"/>
                    <a:pt x="8100" y="5806"/>
                    <a:pt x="6764" y="7726"/>
                  </a:cubicBezTo>
                  <a:cubicBezTo>
                    <a:pt x="5428" y="9647"/>
                    <a:pt x="4983" y="10587"/>
                    <a:pt x="5094" y="11227"/>
                  </a:cubicBezTo>
                  <a:cubicBezTo>
                    <a:pt x="5205" y="11867"/>
                    <a:pt x="5873" y="12209"/>
                    <a:pt x="6430" y="12123"/>
                  </a:cubicBezTo>
                  <a:cubicBezTo>
                    <a:pt x="6987" y="12038"/>
                    <a:pt x="7432" y="11526"/>
                    <a:pt x="7209" y="10629"/>
                  </a:cubicBezTo>
                  <a:cubicBezTo>
                    <a:pt x="6987" y="9733"/>
                    <a:pt x="6096" y="8452"/>
                    <a:pt x="5317" y="7641"/>
                  </a:cubicBezTo>
                  <a:cubicBezTo>
                    <a:pt x="4537" y="6830"/>
                    <a:pt x="3869" y="6489"/>
                    <a:pt x="2979" y="6232"/>
                  </a:cubicBezTo>
                  <a:cubicBezTo>
                    <a:pt x="2088" y="5976"/>
                    <a:pt x="974" y="5806"/>
                    <a:pt x="418" y="5934"/>
                  </a:cubicBezTo>
                  <a:cubicBezTo>
                    <a:pt x="-139" y="6062"/>
                    <a:pt x="-139" y="6489"/>
                    <a:pt x="418" y="6830"/>
                  </a:cubicBezTo>
                  <a:cubicBezTo>
                    <a:pt x="974" y="7172"/>
                    <a:pt x="2088" y="7428"/>
                    <a:pt x="4315" y="7598"/>
                  </a:cubicBezTo>
                  <a:cubicBezTo>
                    <a:pt x="6541" y="7769"/>
                    <a:pt x="9882" y="7855"/>
                    <a:pt x="12108" y="7855"/>
                  </a:cubicBezTo>
                  <a:cubicBezTo>
                    <a:pt x="14335" y="7855"/>
                    <a:pt x="15449" y="7769"/>
                    <a:pt x="16339" y="8153"/>
                  </a:cubicBezTo>
                  <a:cubicBezTo>
                    <a:pt x="17230" y="8538"/>
                    <a:pt x="17898" y="9391"/>
                    <a:pt x="18566" y="10800"/>
                  </a:cubicBezTo>
                  <a:cubicBezTo>
                    <a:pt x="19234" y="12209"/>
                    <a:pt x="19902" y="14172"/>
                    <a:pt x="20459" y="15923"/>
                  </a:cubicBezTo>
                  <a:cubicBezTo>
                    <a:pt x="21016" y="17673"/>
                    <a:pt x="21461" y="19209"/>
                    <a:pt x="20459" y="20191"/>
                  </a:cubicBezTo>
                  <a:cubicBezTo>
                    <a:pt x="19457" y="21173"/>
                    <a:pt x="17007" y="21600"/>
                    <a:pt x="14335" y="21557"/>
                  </a:cubicBezTo>
                  <a:cubicBezTo>
                    <a:pt x="11663" y="21515"/>
                    <a:pt x="8768" y="21002"/>
                    <a:pt x="6653" y="20191"/>
                  </a:cubicBezTo>
                  <a:cubicBezTo>
                    <a:pt x="4537" y="19380"/>
                    <a:pt x="3201" y="18270"/>
                    <a:pt x="1865" y="17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7852986" y="939026"/>
              <a:ext cx="217111" cy="181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352" fill="norm" stroke="1" extrusionOk="0">
                  <a:moveTo>
                    <a:pt x="17735" y="10973"/>
                  </a:moveTo>
                  <a:cubicBezTo>
                    <a:pt x="17106" y="8125"/>
                    <a:pt x="16477" y="5276"/>
                    <a:pt x="15114" y="3021"/>
                  </a:cubicBezTo>
                  <a:cubicBezTo>
                    <a:pt x="13751" y="767"/>
                    <a:pt x="11654" y="-895"/>
                    <a:pt x="9137" y="529"/>
                  </a:cubicBezTo>
                  <a:cubicBezTo>
                    <a:pt x="6621" y="1953"/>
                    <a:pt x="3685" y="6463"/>
                    <a:pt x="2007" y="10024"/>
                  </a:cubicBezTo>
                  <a:cubicBezTo>
                    <a:pt x="329" y="13584"/>
                    <a:pt x="-90" y="16195"/>
                    <a:pt x="15" y="17975"/>
                  </a:cubicBezTo>
                  <a:cubicBezTo>
                    <a:pt x="120" y="19756"/>
                    <a:pt x="749" y="20705"/>
                    <a:pt x="2531" y="20230"/>
                  </a:cubicBezTo>
                  <a:cubicBezTo>
                    <a:pt x="4314" y="19756"/>
                    <a:pt x="7250" y="17857"/>
                    <a:pt x="8927" y="16314"/>
                  </a:cubicBezTo>
                  <a:cubicBezTo>
                    <a:pt x="10605" y="14771"/>
                    <a:pt x="11025" y="13584"/>
                    <a:pt x="11444" y="12397"/>
                  </a:cubicBezTo>
                  <a:cubicBezTo>
                    <a:pt x="11863" y="11210"/>
                    <a:pt x="12283" y="10024"/>
                    <a:pt x="13331" y="10261"/>
                  </a:cubicBezTo>
                  <a:cubicBezTo>
                    <a:pt x="14380" y="10498"/>
                    <a:pt x="16058" y="12160"/>
                    <a:pt x="17526" y="12991"/>
                  </a:cubicBezTo>
                  <a:cubicBezTo>
                    <a:pt x="18993" y="13821"/>
                    <a:pt x="20252" y="13821"/>
                    <a:pt x="21510" y="13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8095496" y="967026"/>
              <a:ext cx="146051" cy="175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1543"/>
                  </a:moveTo>
                  <a:cubicBezTo>
                    <a:pt x="3443" y="5657"/>
                    <a:pt x="6887" y="9771"/>
                    <a:pt x="8765" y="12857"/>
                  </a:cubicBezTo>
                  <a:cubicBezTo>
                    <a:pt x="10643" y="15943"/>
                    <a:pt x="10957" y="18000"/>
                    <a:pt x="10487" y="19414"/>
                  </a:cubicBezTo>
                  <a:cubicBezTo>
                    <a:pt x="10017" y="20829"/>
                    <a:pt x="8765" y="21600"/>
                    <a:pt x="7983" y="21214"/>
                  </a:cubicBezTo>
                  <a:cubicBezTo>
                    <a:pt x="7200" y="20829"/>
                    <a:pt x="6887" y="19286"/>
                    <a:pt x="7670" y="16200"/>
                  </a:cubicBezTo>
                  <a:cubicBezTo>
                    <a:pt x="8452" y="13114"/>
                    <a:pt x="10330" y="8486"/>
                    <a:pt x="12835" y="5529"/>
                  </a:cubicBezTo>
                  <a:cubicBezTo>
                    <a:pt x="15339" y="2571"/>
                    <a:pt x="18470" y="12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8268871" y="993888"/>
              <a:ext cx="106026" cy="13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0911" fill="norm" stroke="1" extrusionOk="0">
                  <a:moveTo>
                    <a:pt x="20807" y="745"/>
                  </a:moveTo>
                  <a:cubicBezTo>
                    <a:pt x="16237" y="100"/>
                    <a:pt x="11668" y="-545"/>
                    <a:pt x="8137" y="745"/>
                  </a:cubicBezTo>
                  <a:cubicBezTo>
                    <a:pt x="4607" y="2034"/>
                    <a:pt x="2114" y="5258"/>
                    <a:pt x="868" y="8482"/>
                  </a:cubicBezTo>
                  <a:cubicBezTo>
                    <a:pt x="-378" y="11706"/>
                    <a:pt x="-378" y="14930"/>
                    <a:pt x="1491" y="17186"/>
                  </a:cubicBezTo>
                  <a:cubicBezTo>
                    <a:pt x="3360" y="19443"/>
                    <a:pt x="7099" y="20733"/>
                    <a:pt x="10422" y="20894"/>
                  </a:cubicBezTo>
                  <a:cubicBezTo>
                    <a:pt x="13745" y="21055"/>
                    <a:pt x="16653" y="20088"/>
                    <a:pt x="18522" y="17831"/>
                  </a:cubicBezTo>
                  <a:cubicBezTo>
                    <a:pt x="20391" y="15574"/>
                    <a:pt x="21222" y="12028"/>
                    <a:pt x="20184" y="9127"/>
                  </a:cubicBezTo>
                  <a:cubicBezTo>
                    <a:pt x="19145" y="6225"/>
                    <a:pt x="16237" y="3968"/>
                    <a:pt x="13330" y="1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8446863" y="983446"/>
              <a:ext cx="318279" cy="16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992" fill="norm" stroke="1" extrusionOk="0">
                  <a:moveTo>
                    <a:pt x="2861" y="1161"/>
                  </a:moveTo>
                  <a:cubicBezTo>
                    <a:pt x="2289" y="340"/>
                    <a:pt x="1717" y="-480"/>
                    <a:pt x="1287" y="340"/>
                  </a:cubicBezTo>
                  <a:cubicBezTo>
                    <a:pt x="858" y="1161"/>
                    <a:pt x="572" y="3621"/>
                    <a:pt x="358" y="6355"/>
                  </a:cubicBezTo>
                  <a:cubicBezTo>
                    <a:pt x="143" y="9090"/>
                    <a:pt x="0" y="12097"/>
                    <a:pt x="0" y="14285"/>
                  </a:cubicBezTo>
                  <a:cubicBezTo>
                    <a:pt x="0" y="16472"/>
                    <a:pt x="143" y="17839"/>
                    <a:pt x="572" y="18659"/>
                  </a:cubicBezTo>
                  <a:cubicBezTo>
                    <a:pt x="1001" y="19479"/>
                    <a:pt x="1717" y="19753"/>
                    <a:pt x="2789" y="18523"/>
                  </a:cubicBezTo>
                  <a:cubicBezTo>
                    <a:pt x="3862" y="17292"/>
                    <a:pt x="5293" y="14558"/>
                    <a:pt x="6079" y="12371"/>
                  </a:cubicBezTo>
                  <a:cubicBezTo>
                    <a:pt x="6866" y="10183"/>
                    <a:pt x="7009" y="8543"/>
                    <a:pt x="7581" y="7449"/>
                  </a:cubicBezTo>
                  <a:cubicBezTo>
                    <a:pt x="8154" y="6355"/>
                    <a:pt x="9155" y="5809"/>
                    <a:pt x="9656" y="6219"/>
                  </a:cubicBezTo>
                  <a:cubicBezTo>
                    <a:pt x="10156" y="6629"/>
                    <a:pt x="10156" y="7996"/>
                    <a:pt x="10156" y="10183"/>
                  </a:cubicBezTo>
                  <a:cubicBezTo>
                    <a:pt x="10156" y="12371"/>
                    <a:pt x="10156" y="15378"/>
                    <a:pt x="10299" y="17566"/>
                  </a:cubicBezTo>
                  <a:cubicBezTo>
                    <a:pt x="10442" y="19753"/>
                    <a:pt x="10728" y="21120"/>
                    <a:pt x="11015" y="20983"/>
                  </a:cubicBezTo>
                  <a:cubicBezTo>
                    <a:pt x="11301" y="20847"/>
                    <a:pt x="11587" y="19206"/>
                    <a:pt x="11730" y="17702"/>
                  </a:cubicBezTo>
                  <a:cubicBezTo>
                    <a:pt x="11873" y="16198"/>
                    <a:pt x="11873" y="14831"/>
                    <a:pt x="11944" y="13054"/>
                  </a:cubicBezTo>
                  <a:cubicBezTo>
                    <a:pt x="12016" y="11277"/>
                    <a:pt x="12159" y="9090"/>
                    <a:pt x="12230" y="8679"/>
                  </a:cubicBezTo>
                  <a:cubicBezTo>
                    <a:pt x="12302" y="8269"/>
                    <a:pt x="12302" y="9636"/>
                    <a:pt x="12302" y="11004"/>
                  </a:cubicBezTo>
                  <a:cubicBezTo>
                    <a:pt x="12302" y="12371"/>
                    <a:pt x="12302" y="13738"/>
                    <a:pt x="12517" y="13601"/>
                  </a:cubicBezTo>
                  <a:cubicBezTo>
                    <a:pt x="12731" y="13464"/>
                    <a:pt x="13160" y="11824"/>
                    <a:pt x="13804" y="9773"/>
                  </a:cubicBezTo>
                  <a:cubicBezTo>
                    <a:pt x="14448" y="7723"/>
                    <a:pt x="15306" y="5262"/>
                    <a:pt x="16164" y="3621"/>
                  </a:cubicBezTo>
                  <a:cubicBezTo>
                    <a:pt x="17023" y="1981"/>
                    <a:pt x="17881" y="1161"/>
                    <a:pt x="18739" y="750"/>
                  </a:cubicBezTo>
                  <a:cubicBezTo>
                    <a:pt x="19597" y="340"/>
                    <a:pt x="20456" y="340"/>
                    <a:pt x="20956" y="1024"/>
                  </a:cubicBezTo>
                  <a:cubicBezTo>
                    <a:pt x="21457" y="1707"/>
                    <a:pt x="21600" y="3074"/>
                    <a:pt x="21457" y="5809"/>
                  </a:cubicBezTo>
                  <a:cubicBezTo>
                    <a:pt x="21314" y="8543"/>
                    <a:pt x="20885" y="12644"/>
                    <a:pt x="20456" y="16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8804346" y="741563"/>
              <a:ext cx="199201" cy="42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49" fill="norm" stroke="1" extrusionOk="0">
                  <a:moveTo>
                    <a:pt x="12531" y="15165"/>
                  </a:moveTo>
                  <a:cubicBezTo>
                    <a:pt x="12758" y="14207"/>
                    <a:pt x="12985" y="13249"/>
                    <a:pt x="12417" y="12771"/>
                  </a:cubicBezTo>
                  <a:cubicBezTo>
                    <a:pt x="11849" y="12292"/>
                    <a:pt x="10484" y="12292"/>
                    <a:pt x="8665" y="12771"/>
                  </a:cubicBezTo>
                  <a:cubicBezTo>
                    <a:pt x="6846" y="13249"/>
                    <a:pt x="4573" y="14207"/>
                    <a:pt x="2981" y="15378"/>
                  </a:cubicBezTo>
                  <a:cubicBezTo>
                    <a:pt x="1390" y="16548"/>
                    <a:pt x="480" y="17931"/>
                    <a:pt x="139" y="18889"/>
                  </a:cubicBezTo>
                  <a:cubicBezTo>
                    <a:pt x="-202" y="19847"/>
                    <a:pt x="25" y="20379"/>
                    <a:pt x="1503" y="20485"/>
                  </a:cubicBezTo>
                  <a:cubicBezTo>
                    <a:pt x="2981" y="20591"/>
                    <a:pt x="5710" y="20272"/>
                    <a:pt x="8665" y="18570"/>
                  </a:cubicBezTo>
                  <a:cubicBezTo>
                    <a:pt x="11621" y="16867"/>
                    <a:pt x="14804" y="13782"/>
                    <a:pt x="16851" y="10802"/>
                  </a:cubicBezTo>
                  <a:cubicBezTo>
                    <a:pt x="18897" y="7823"/>
                    <a:pt x="19806" y="4950"/>
                    <a:pt x="20261" y="2982"/>
                  </a:cubicBezTo>
                  <a:cubicBezTo>
                    <a:pt x="20716" y="1013"/>
                    <a:pt x="20716" y="-51"/>
                    <a:pt x="20261" y="2"/>
                  </a:cubicBezTo>
                  <a:cubicBezTo>
                    <a:pt x="19806" y="55"/>
                    <a:pt x="18897" y="1226"/>
                    <a:pt x="18101" y="3726"/>
                  </a:cubicBezTo>
                  <a:cubicBezTo>
                    <a:pt x="17305" y="6227"/>
                    <a:pt x="16623" y="10057"/>
                    <a:pt x="17192" y="13249"/>
                  </a:cubicBezTo>
                  <a:cubicBezTo>
                    <a:pt x="17760" y="16442"/>
                    <a:pt x="19579" y="18995"/>
                    <a:pt x="21398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9500583" y="970859"/>
              <a:ext cx="176064" cy="185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95" fill="norm" stroke="1" extrusionOk="0">
                  <a:moveTo>
                    <a:pt x="2103" y="3929"/>
                  </a:moveTo>
                  <a:cubicBezTo>
                    <a:pt x="2618" y="2715"/>
                    <a:pt x="3132" y="1502"/>
                    <a:pt x="4160" y="774"/>
                  </a:cubicBezTo>
                  <a:cubicBezTo>
                    <a:pt x="5189" y="46"/>
                    <a:pt x="6732" y="-197"/>
                    <a:pt x="7889" y="167"/>
                  </a:cubicBezTo>
                  <a:cubicBezTo>
                    <a:pt x="9046" y="531"/>
                    <a:pt x="9818" y="1502"/>
                    <a:pt x="9303" y="4414"/>
                  </a:cubicBezTo>
                  <a:cubicBezTo>
                    <a:pt x="8789" y="7327"/>
                    <a:pt x="6989" y="12181"/>
                    <a:pt x="5703" y="15093"/>
                  </a:cubicBezTo>
                  <a:cubicBezTo>
                    <a:pt x="4418" y="18005"/>
                    <a:pt x="3646" y="18976"/>
                    <a:pt x="2618" y="19825"/>
                  </a:cubicBezTo>
                  <a:cubicBezTo>
                    <a:pt x="1589" y="20675"/>
                    <a:pt x="303" y="21403"/>
                    <a:pt x="46" y="21282"/>
                  </a:cubicBezTo>
                  <a:cubicBezTo>
                    <a:pt x="-211" y="21160"/>
                    <a:pt x="560" y="20190"/>
                    <a:pt x="3518" y="17156"/>
                  </a:cubicBezTo>
                  <a:cubicBezTo>
                    <a:pt x="6475" y="14122"/>
                    <a:pt x="11618" y="9025"/>
                    <a:pt x="14575" y="5992"/>
                  </a:cubicBezTo>
                  <a:cubicBezTo>
                    <a:pt x="17532" y="2958"/>
                    <a:pt x="18303" y="1987"/>
                    <a:pt x="18046" y="2109"/>
                  </a:cubicBezTo>
                  <a:cubicBezTo>
                    <a:pt x="17789" y="2230"/>
                    <a:pt x="16503" y="3443"/>
                    <a:pt x="15603" y="5628"/>
                  </a:cubicBezTo>
                  <a:cubicBezTo>
                    <a:pt x="14703" y="7812"/>
                    <a:pt x="14189" y="10967"/>
                    <a:pt x="14446" y="13030"/>
                  </a:cubicBezTo>
                  <a:cubicBezTo>
                    <a:pt x="14703" y="15093"/>
                    <a:pt x="15732" y="16064"/>
                    <a:pt x="17018" y="16670"/>
                  </a:cubicBezTo>
                  <a:cubicBezTo>
                    <a:pt x="18303" y="17277"/>
                    <a:pt x="19846" y="17520"/>
                    <a:pt x="21389" y="17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0" y="1865262"/>
              <a:ext cx="267675" cy="48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385" fill="norm" stroke="1" extrusionOk="0">
                  <a:moveTo>
                    <a:pt x="20536" y="4662"/>
                  </a:moveTo>
                  <a:cubicBezTo>
                    <a:pt x="20703" y="3722"/>
                    <a:pt x="20871" y="2783"/>
                    <a:pt x="21038" y="2079"/>
                  </a:cubicBezTo>
                  <a:cubicBezTo>
                    <a:pt x="21206" y="1375"/>
                    <a:pt x="21373" y="905"/>
                    <a:pt x="20536" y="529"/>
                  </a:cubicBezTo>
                  <a:cubicBezTo>
                    <a:pt x="19699" y="154"/>
                    <a:pt x="17857" y="-128"/>
                    <a:pt x="15680" y="60"/>
                  </a:cubicBezTo>
                  <a:cubicBezTo>
                    <a:pt x="13503" y="248"/>
                    <a:pt x="10992" y="905"/>
                    <a:pt x="8731" y="2314"/>
                  </a:cubicBezTo>
                  <a:cubicBezTo>
                    <a:pt x="6471" y="3722"/>
                    <a:pt x="4461" y="5882"/>
                    <a:pt x="2954" y="8418"/>
                  </a:cubicBezTo>
                  <a:cubicBezTo>
                    <a:pt x="1447" y="10954"/>
                    <a:pt x="443" y="13865"/>
                    <a:pt x="108" y="15837"/>
                  </a:cubicBezTo>
                  <a:cubicBezTo>
                    <a:pt x="-227" y="17809"/>
                    <a:pt x="108" y="18842"/>
                    <a:pt x="2703" y="19641"/>
                  </a:cubicBezTo>
                  <a:cubicBezTo>
                    <a:pt x="5299" y="20439"/>
                    <a:pt x="10154" y="21002"/>
                    <a:pt x="12833" y="21237"/>
                  </a:cubicBezTo>
                  <a:cubicBezTo>
                    <a:pt x="15513" y="21472"/>
                    <a:pt x="16015" y="21378"/>
                    <a:pt x="16517" y="21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253871" y="2121625"/>
              <a:ext cx="240676" cy="17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219" fill="norm" stroke="1" extrusionOk="0">
                  <a:moveTo>
                    <a:pt x="11312" y="12476"/>
                  </a:moveTo>
                  <a:cubicBezTo>
                    <a:pt x="11123" y="9905"/>
                    <a:pt x="10933" y="7333"/>
                    <a:pt x="10555" y="5148"/>
                  </a:cubicBezTo>
                  <a:cubicBezTo>
                    <a:pt x="10176" y="2962"/>
                    <a:pt x="9607" y="1162"/>
                    <a:pt x="8849" y="390"/>
                  </a:cubicBezTo>
                  <a:cubicBezTo>
                    <a:pt x="8091" y="-381"/>
                    <a:pt x="7144" y="-124"/>
                    <a:pt x="5628" y="2190"/>
                  </a:cubicBezTo>
                  <a:cubicBezTo>
                    <a:pt x="4112" y="4505"/>
                    <a:pt x="2028" y="8876"/>
                    <a:pt x="986" y="11962"/>
                  </a:cubicBezTo>
                  <a:cubicBezTo>
                    <a:pt x="-56" y="15048"/>
                    <a:pt x="-56" y="16848"/>
                    <a:pt x="39" y="18390"/>
                  </a:cubicBezTo>
                  <a:cubicBezTo>
                    <a:pt x="133" y="19933"/>
                    <a:pt x="323" y="21219"/>
                    <a:pt x="1744" y="21219"/>
                  </a:cubicBezTo>
                  <a:cubicBezTo>
                    <a:pt x="3165" y="21219"/>
                    <a:pt x="5818" y="19933"/>
                    <a:pt x="7807" y="17876"/>
                  </a:cubicBezTo>
                  <a:cubicBezTo>
                    <a:pt x="9797" y="15819"/>
                    <a:pt x="11123" y="12990"/>
                    <a:pt x="12070" y="10805"/>
                  </a:cubicBezTo>
                  <a:cubicBezTo>
                    <a:pt x="13018" y="8619"/>
                    <a:pt x="13586" y="7076"/>
                    <a:pt x="13870" y="7462"/>
                  </a:cubicBezTo>
                  <a:cubicBezTo>
                    <a:pt x="14155" y="7848"/>
                    <a:pt x="14155" y="10162"/>
                    <a:pt x="14533" y="11705"/>
                  </a:cubicBezTo>
                  <a:cubicBezTo>
                    <a:pt x="14912" y="13248"/>
                    <a:pt x="15670" y="14019"/>
                    <a:pt x="16902" y="14405"/>
                  </a:cubicBezTo>
                  <a:cubicBezTo>
                    <a:pt x="18133" y="14790"/>
                    <a:pt x="19839" y="14790"/>
                    <a:pt x="21544" y="14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573392" y="2070868"/>
              <a:ext cx="149755" cy="16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084" fill="norm" stroke="1" extrusionOk="0">
                  <a:moveTo>
                    <a:pt x="1425" y="9615"/>
                  </a:moveTo>
                  <a:cubicBezTo>
                    <a:pt x="4725" y="8825"/>
                    <a:pt x="8025" y="8034"/>
                    <a:pt x="10125" y="7112"/>
                  </a:cubicBezTo>
                  <a:cubicBezTo>
                    <a:pt x="12225" y="6190"/>
                    <a:pt x="13125" y="5137"/>
                    <a:pt x="13575" y="3951"/>
                  </a:cubicBezTo>
                  <a:cubicBezTo>
                    <a:pt x="14025" y="2766"/>
                    <a:pt x="14025" y="1449"/>
                    <a:pt x="13125" y="659"/>
                  </a:cubicBezTo>
                  <a:cubicBezTo>
                    <a:pt x="12225" y="-132"/>
                    <a:pt x="10425" y="-395"/>
                    <a:pt x="8025" y="922"/>
                  </a:cubicBezTo>
                  <a:cubicBezTo>
                    <a:pt x="5625" y="2239"/>
                    <a:pt x="2625" y="5137"/>
                    <a:pt x="1125" y="8298"/>
                  </a:cubicBezTo>
                  <a:cubicBezTo>
                    <a:pt x="-375" y="11459"/>
                    <a:pt x="-375" y="14883"/>
                    <a:pt x="1125" y="17254"/>
                  </a:cubicBezTo>
                  <a:cubicBezTo>
                    <a:pt x="2625" y="19625"/>
                    <a:pt x="5625" y="20942"/>
                    <a:pt x="9225" y="21073"/>
                  </a:cubicBezTo>
                  <a:cubicBezTo>
                    <a:pt x="12825" y="21205"/>
                    <a:pt x="17025" y="20151"/>
                    <a:pt x="21225" y="19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773946" y="2022371"/>
              <a:ext cx="120651" cy="18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21600" y="592"/>
                  </a:moveTo>
                  <a:cubicBezTo>
                    <a:pt x="17811" y="101"/>
                    <a:pt x="14021" y="-390"/>
                    <a:pt x="10800" y="469"/>
                  </a:cubicBezTo>
                  <a:cubicBezTo>
                    <a:pt x="7579" y="1328"/>
                    <a:pt x="4926" y="3537"/>
                    <a:pt x="3979" y="5255"/>
                  </a:cubicBezTo>
                  <a:cubicBezTo>
                    <a:pt x="3032" y="6974"/>
                    <a:pt x="3789" y="8201"/>
                    <a:pt x="6632" y="9919"/>
                  </a:cubicBezTo>
                  <a:cubicBezTo>
                    <a:pt x="9474" y="11637"/>
                    <a:pt x="14400" y="13846"/>
                    <a:pt x="17242" y="15565"/>
                  </a:cubicBezTo>
                  <a:cubicBezTo>
                    <a:pt x="20084" y="17283"/>
                    <a:pt x="20842" y="18510"/>
                    <a:pt x="20084" y="19369"/>
                  </a:cubicBezTo>
                  <a:cubicBezTo>
                    <a:pt x="19326" y="20228"/>
                    <a:pt x="17053" y="20719"/>
                    <a:pt x="13453" y="20965"/>
                  </a:cubicBezTo>
                  <a:cubicBezTo>
                    <a:pt x="9853" y="21210"/>
                    <a:pt x="4926" y="21210"/>
                    <a:pt x="0" y="21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905284" y="2050014"/>
              <a:ext cx="243313" cy="140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0495" fill="norm" stroke="1" extrusionOk="0">
                  <a:moveTo>
                    <a:pt x="13584" y="5972"/>
                  </a:moveTo>
                  <a:cubicBezTo>
                    <a:pt x="11908" y="3503"/>
                    <a:pt x="10233" y="1035"/>
                    <a:pt x="8371" y="263"/>
                  </a:cubicBezTo>
                  <a:cubicBezTo>
                    <a:pt x="6508" y="-508"/>
                    <a:pt x="4460" y="418"/>
                    <a:pt x="2971" y="3041"/>
                  </a:cubicBezTo>
                  <a:cubicBezTo>
                    <a:pt x="1481" y="5663"/>
                    <a:pt x="550" y="9983"/>
                    <a:pt x="177" y="13069"/>
                  </a:cubicBezTo>
                  <a:cubicBezTo>
                    <a:pt x="-195" y="16155"/>
                    <a:pt x="-9" y="18006"/>
                    <a:pt x="1015" y="19241"/>
                  </a:cubicBezTo>
                  <a:cubicBezTo>
                    <a:pt x="2039" y="20475"/>
                    <a:pt x="3902" y="21092"/>
                    <a:pt x="5857" y="19703"/>
                  </a:cubicBezTo>
                  <a:cubicBezTo>
                    <a:pt x="7812" y="18315"/>
                    <a:pt x="9860" y="14921"/>
                    <a:pt x="10977" y="12452"/>
                  </a:cubicBezTo>
                  <a:cubicBezTo>
                    <a:pt x="12095" y="9983"/>
                    <a:pt x="12281" y="8441"/>
                    <a:pt x="12839" y="8749"/>
                  </a:cubicBezTo>
                  <a:cubicBezTo>
                    <a:pt x="13398" y="9058"/>
                    <a:pt x="14329" y="11218"/>
                    <a:pt x="15819" y="12915"/>
                  </a:cubicBezTo>
                  <a:cubicBezTo>
                    <a:pt x="17308" y="14612"/>
                    <a:pt x="19357" y="15846"/>
                    <a:pt x="21405" y="17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1145567" y="1989376"/>
              <a:ext cx="174480" cy="21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234" fill="norm" stroke="1" extrusionOk="0">
                  <a:moveTo>
                    <a:pt x="1140" y="5774"/>
                  </a:moveTo>
                  <a:cubicBezTo>
                    <a:pt x="368" y="4705"/>
                    <a:pt x="-403" y="3636"/>
                    <a:pt x="240" y="3101"/>
                  </a:cubicBezTo>
                  <a:cubicBezTo>
                    <a:pt x="883" y="2566"/>
                    <a:pt x="2940" y="2566"/>
                    <a:pt x="6154" y="3956"/>
                  </a:cubicBezTo>
                  <a:cubicBezTo>
                    <a:pt x="9368" y="5347"/>
                    <a:pt x="13740" y="8127"/>
                    <a:pt x="16311" y="10693"/>
                  </a:cubicBezTo>
                  <a:cubicBezTo>
                    <a:pt x="18883" y="13259"/>
                    <a:pt x="19654" y="15612"/>
                    <a:pt x="20040" y="17323"/>
                  </a:cubicBezTo>
                  <a:cubicBezTo>
                    <a:pt x="20426" y="19034"/>
                    <a:pt x="20426" y="20103"/>
                    <a:pt x="19397" y="20745"/>
                  </a:cubicBezTo>
                  <a:cubicBezTo>
                    <a:pt x="18368" y="21386"/>
                    <a:pt x="16311" y="21600"/>
                    <a:pt x="14897" y="20103"/>
                  </a:cubicBezTo>
                  <a:cubicBezTo>
                    <a:pt x="13483" y="18606"/>
                    <a:pt x="12711" y="15398"/>
                    <a:pt x="13868" y="11762"/>
                  </a:cubicBezTo>
                  <a:cubicBezTo>
                    <a:pt x="15026" y="8127"/>
                    <a:pt x="18111" y="4063"/>
                    <a:pt x="211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1675646" y="1784439"/>
              <a:ext cx="250333" cy="382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03" fill="norm" stroke="1" extrusionOk="0">
                  <a:moveTo>
                    <a:pt x="3267" y="4346"/>
                  </a:moveTo>
                  <a:cubicBezTo>
                    <a:pt x="2541" y="3756"/>
                    <a:pt x="1815" y="3166"/>
                    <a:pt x="1634" y="2576"/>
                  </a:cubicBezTo>
                  <a:cubicBezTo>
                    <a:pt x="1452" y="1986"/>
                    <a:pt x="1815" y="1395"/>
                    <a:pt x="3449" y="864"/>
                  </a:cubicBezTo>
                  <a:cubicBezTo>
                    <a:pt x="5082" y="333"/>
                    <a:pt x="7987" y="-139"/>
                    <a:pt x="10255" y="38"/>
                  </a:cubicBezTo>
                  <a:cubicBezTo>
                    <a:pt x="12524" y="215"/>
                    <a:pt x="14158" y="1041"/>
                    <a:pt x="14703" y="2340"/>
                  </a:cubicBezTo>
                  <a:cubicBezTo>
                    <a:pt x="15247" y="3638"/>
                    <a:pt x="14703" y="5409"/>
                    <a:pt x="14067" y="6530"/>
                  </a:cubicBezTo>
                  <a:cubicBezTo>
                    <a:pt x="13432" y="7651"/>
                    <a:pt x="12706" y="8123"/>
                    <a:pt x="11889" y="8536"/>
                  </a:cubicBezTo>
                  <a:cubicBezTo>
                    <a:pt x="11072" y="8950"/>
                    <a:pt x="10165" y="9304"/>
                    <a:pt x="10437" y="9776"/>
                  </a:cubicBezTo>
                  <a:cubicBezTo>
                    <a:pt x="10709" y="10248"/>
                    <a:pt x="12161" y="10838"/>
                    <a:pt x="13976" y="11723"/>
                  </a:cubicBezTo>
                  <a:cubicBezTo>
                    <a:pt x="15792" y="12609"/>
                    <a:pt x="17970" y="13789"/>
                    <a:pt x="19331" y="14674"/>
                  </a:cubicBezTo>
                  <a:cubicBezTo>
                    <a:pt x="20692" y="15559"/>
                    <a:pt x="21237" y="16150"/>
                    <a:pt x="21418" y="16858"/>
                  </a:cubicBezTo>
                  <a:cubicBezTo>
                    <a:pt x="21600" y="17566"/>
                    <a:pt x="21418" y="18392"/>
                    <a:pt x="18242" y="19218"/>
                  </a:cubicBezTo>
                  <a:cubicBezTo>
                    <a:pt x="15066" y="20045"/>
                    <a:pt x="8894" y="20871"/>
                    <a:pt x="5355" y="21166"/>
                  </a:cubicBezTo>
                  <a:cubicBezTo>
                    <a:pt x="1815" y="21461"/>
                    <a:pt x="908" y="21225"/>
                    <a:pt x="0" y="20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3002796" y="2719626"/>
              <a:ext cx="6134101" cy="251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19059"/>
                  </a:moveTo>
                  <a:cubicBezTo>
                    <a:pt x="30" y="19603"/>
                    <a:pt x="60" y="20148"/>
                    <a:pt x="157" y="20420"/>
                  </a:cubicBezTo>
                  <a:cubicBezTo>
                    <a:pt x="253" y="20692"/>
                    <a:pt x="417" y="20692"/>
                    <a:pt x="630" y="20874"/>
                  </a:cubicBezTo>
                  <a:cubicBezTo>
                    <a:pt x="842" y="21055"/>
                    <a:pt x="1103" y="21418"/>
                    <a:pt x="1357" y="21509"/>
                  </a:cubicBezTo>
                  <a:cubicBezTo>
                    <a:pt x="1610" y="21600"/>
                    <a:pt x="1856" y="21418"/>
                    <a:pt x="2109" y="21146"/>
                  </a:cubicBezTo>
                  <a:cubicBezTo>
                    <a:pt x="2363" y="20874"/>
                    <a:pt x="2624" y="20511"/>
                    <a:pt x="2903" y="20148"/>
                  </a:cubicBezTo>
                  <a:cubicBezTo>
                    <a:pt x="3183" y="19785"/>
                    <a:pt x="3481" y="19422"/>
                    <a:pt x="3771" y="19150"/>
                  </a:cubicBezTo>
                  <a:cubicBezTo>
                    <a:pt x="4062" y="18877"/>
                    <a:pt x="4345" y="18696"/>
                    <a:pt x="4636" y="18424"/>
                  </a:cubicBezTo>
                  <a:cubicBezTo>
                    <a:pt x="4927" y="18151"/>
                    <a:pt x="5225" y="17788"/>
                    <a:pt x="5493" y="17516"/>
                  </a:cubicBezTo>
                  <a:cubicBezTo>
                    <a:pt x="5761" y="17244"/>
                    <a:pt x="6000" y="17062"/>
                    <a:pt x="6253" y="16790"/>
                  </a:cubicBezTo>
                  <a:cubicBezTo>
                    <a:pt x="6507" y="16518"/>
                    <a:pt x="6775" y="16155"/>
                    <a:pt x="7029" y="15882"/>
                  </a:cubicBezTo>
                  <a:cubicBezTo>
                    <a:pt x="7282" y="15610"/>
                    <a:pt x="7520" y="15429"/>
                    <a:pt x="7789" y="15156"/>
                  </a:cubicBezTo>
                  <a:cubicBezTo>
                    <a:pt x="8057" y="14884"/>
                    <a:pt x="8355" y="14521"/>
                    <a:pt x="8642" y="14158"/>
                  </a:cubicBezTo>
                  <a:cubicBezTo>
                    <a:pt x="8929" y="13795"/>
                    <a:pt x="9205" y="13432"/>
                    <a:pt x="9488" y="13069"/>
                  </a:cubicBezTo>
                  <a:cubicBezTo>
                    <a:pt x="9771" y="12706"/>
                    <a:pt x="10062" y="12343"/>
                    <a:pt x="10364" y="12071"/>
                  </a:cubicBezTo>
                  <a:cubicBezTo>
                    <a:pt x="10666" y="11798"/>
                    <a:pt x="10979" y="11617"/>
                    <a:pt x="11296" y="11345"/>
                  </a:cubicBezTo>
                  <a:cubicBezTo>
                    <a:pt x="11612" y="11072"/>
                    <a:pt x="11933" y="10709"/>
                    <a:pt x="12253" y="10437"/>
                  </a:cubicBezTo>
                  <a:cubicBezTo>
                    <a:pt x="12574" y="10165"/>
                    <a:pt x="12894" y="9983"/>
                    <a:pt x="13166" y="9711"/>
                  </a:cubicBezTo>
                  <a:cubicBezTo>
                    <a:pt x="13439" y="9439"/>
                    <a:pt x="13662" y="9076"/>
                    <a:pt x="13889" y="8803"/>
                  </a:cubicBezTo>
                  <a:cubicBezTo>
                    <a:pt x="14117" y="8531"/>
                    <a:pt x="14348" y="8350"/>
                    <a:pt x="14579" y="8077"/>
                  </a:cubicBezTo>
                  <a:cubicBezTo>
                    <a:pt x="14810" y="7805"/>
                    <a:pt x="15041" y="7442"/>
                    <a:pt x="15280" y="7170"/>
                  </a:cubicBezTo>
                  <a:cubicBezTo>
                    <a:pt x="15518" y="6897"/>
                    <a:pt x="15764" y="6716"/>
                    <a:pt x="15999" y="6534"/>
                  </a:cubicBezTo>
                  <a:cubicBezTo>
                    <a:pt x="16234" y="6353"/>
                    <a:pt x="16457" y="6171"/>
                    <a:pt x="16733" y="5990"/>
                  </a:cubicBezTo>
                  <a:cubicBezTo>
                    <a:pt x="17009" y="5808"/>
                    <a:pt x="17337" y="5627"/>
                    <a:pt x="17646" y="5445"/>
                  </a:cubicBezTo>
                  <a:cubicBezTo>
                    <a:pt x="17955" y="5264"/>
                    <a:pt x="18246" y="5082"/>
                    <a:pt x="18525" y="4992"/>
                  </a:cubicBezTo>
                  <a:cubicBezTo>
                    <a:pt x="18805" y="4901"/>
                    <a:pt x="19073" y="4901"/>
                    <a:pt x="19353" y="4810"/>
                  </a:cubicBezTo>
                  <a:cubicBezTo>
                    <a:pt x="19632" y="4719"/>
                    <a:pt x="19923" y="4538"/>
                    <a:pt x="20199" y="4356"/>
                  </a:cubicBezTo>
                  <a:cubicBezTo>
                    <a:pt x="20475" y="4175"/>
                    <a:pt x="20735" y="3993"/>
                    <a:pt x="20955" y="3630"/>
                  </a:cubicBezTo>
                  <a:cubicBezTo>
                    <a:pt x="21175" y="3267"/>
                    <a:pt x="21354" y="2723"/>
                    <a:pt x="21455" y="2087"/>
                  </a:cubicBezTo>
                  <a:cubicBezTo>
                    <a:pt x="21555" y="1452"/>
                    <a:pt x="21578" y="7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3085346" y="3227626"/>
              <a:ext cx="59817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8" y="20983"/>
                    <a:pt x="336" y="20366"/>
                    <a:pt x="573" y="19543"/>
                  </a:cubicBezTo>
                  <a:cubicBezTo>
                    <a:pt x="810" y="18720"/>
                    <a:pt x="1116" y="17691"/>
                    <a:pt x="1387" y="16971"/>
                  </a:cubicBezTo>
                  <a:cubicBezTo>
                    <a:pt x="1659" y="16251"/>
                    <a:pt x="1896" y="15840"/>
                    <a:pt x="2159" y="15429"/>
                  </a:cubicBezTo>
                  <a:cubicBezTo>
                    <a:pt x="2423" y="15017"/>
                    <a:pt x="2713" y="14606"/>
                    <a:pt x="3004" y="14297"/>
                  </a:cubicBezTo>
                  <a:cubicBezTo>
                    <a:pt x="3294" y="13989"/>
                    <a:pt x="3585" y="13783"/>
                    <a:pt x="3875" y="13474"/>
                  </a:cubicBezTo>
                  <a:cubicBezTo>
                    <a:pt x="4166" y="13166"/>
                    <a:pt x="4456" y="12754"/>
                    <a:pt x="4754" y="12343"/>
                  </a:cubicBezTo>
                  <a:cubicBezTo>
                    <a:pt x="5052" y="11931"/>
                    <a:pt x="5358" y="11520"/>
                    <a:pt x="5675" y="11006"/>
                  </a:cubicBezTo>
                  <a:cubicBezTo>
                    <a:pt x="5992" y="10491"/>
                    <a:pt x="6321" y="9874"/>
                    <a:pt x="6611" y="9360"/>
                  </a:cubicBezTo>
                  <a:cubicBezTo>
                    <a:pt x="6902" y="8846"/>
                    <a:pt x="7154" y="8434"/>
                    <a:pt x="7406" y="8023"/>
                  </a:cubicBezTo>
                  <a:cubicBezTo>
                    <a:pt x="7659" y="7611"/>
                    <a:pt x="7911" y="7200"/>
                    <a:pt x="8178" y="6789"/>
                  </a:cubicBezTo>
                  <a:cubicBezTo>
                    <a:pt x="8446" y="6377"/>
                    <a:pt x="8729" y="5966"/>
                    <a:pt x="9011" y="5657"/>
                  </a:cubicBezTo>
                  <a:cubicBezTo>
                    <a:pt x="9294" y="5349"/>
                    <a:pt x="9577" y="5143"/>
                    <a:pt x="9864" y="4834"/>
                  </a:cubicBezTo>
                  <a:cubicBezTo>
                    <a:pt x="10150" y="4526"/>
                    <a:pt x="10441" y="4114"/>
                    <a:pt x="10743" y="3703"/>
                  </a:cubicBezTo>
                  <a:cubicBezTo>
                    <a:pt x="11045" y="3291"/>
                    <a:pt x="11358" y="2880"/>
                    <a:pt x="11679" y="2469"/>
                  </a:cubicBezTo>
                  <a:cubicBezTo>
                    <a:pt x="12000" y="2057"/>
                    <a:pt x="12329" y="1646"/>
                    <a:pt x="12657" y="1337"/>
                  </a:cubicBezTo>
                  <a:cubicBezTo>
                    <a:pt x="12986" y="1029"/>
                    <a:pt x="13315" y="823"/>
                    <a:pt x="13647" y="617"/>
                  </a:cubicBezTo>
                  <a:cubicBezTo>
                    <a:pt x="13980" y="411"/>
                    <a:pt x="14316" y="206"/>
                    <a:pt x="14648" y="103"/>
                  </a:cubicBezTo>
                  <a:cubicBezTo>
                    <a:pt x="14981" y="0"/>
                    <a:pt x="15310" y="0"/>
                    <a:pt x="15638" y="0"/>
                  </a:cubicBezTo>
                  <a:cubicBezTo>
                    <a:pt x="15967" y="0"/>
                    <a:pt x="16296" y="0"/>
                    <a:pt x="16613" y="103"/>
                  </a:cubicBezTo>
                  <a:cubicBezTo>
                    <a:pt x="16930" y="206"/>
                    <a:pt x="17236" y="411"/>
                    <a:pt x="17530" y="823"/>
                  </a:cubicBezTo>
                  <a:cubicBezTo>
                    <a:pt x="17824" y="1234"/>
                    <a:pt x="18107" y="1851"/>
                    <a:pt x="18378" y="2366"/>
                  </a:cubicBezTo>
                  <a:cubicBezTo>
                    <a:pt x="18650" y="2880"/>
                    <a:pt x="18910" y="3291"/>
                    <a:pt x="19200" y="3703"/>
                  </a:cubicBezTo>
                  <a:cubicBezTo>
                    <a:pt x="19490" y="4114"/>
                    <a:pt x="19811" y="4526"/>
                    <a:pt x="20121" y="4937"/>
                  </a:cubicBezTo>
                  <a:cubicBezTo>
                    <a:pt x="20431" y="5349"/>
                    <a:pt x="20729" y="5760"/>
                    <a:pt x="20973" y="6069"/>
                  </a:cubicBezTo>
                  <a:cubicBezTo>
                    <a:pt x="21218" y="6377"/>
                    <a:pt x="21409" y="6583"/>
                    <a:pt x="21600" y="6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3155196" y="2569906"/>
              <a:ext cx="24976" cy="37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45" fill="norm" stroke="1" extrusionOk="0">
                  <a:moveTo>
                    <a:pt x="16200" y="3140"/>
                  </a:moveTo>
                  <a:cubicBezTo>
                    <a:pt x="16200" y="2530"/>
                    <a:pt x="16200" y="1920"/>
                    <a:pt x="17100" y="1248"/>
                  </a:cubicBezTo>
                  <a:cubicBezTo>
                    <a:pt x="18000" y="577"/>
                    <a:pt x="19800" y="-155"/>
                    <a:pt x="20700" y="28"/>
                  </a:cubicBezTo>
                  <a:cubicBezTo>
                    <a:pt x="21600" y="211"/>
                    <a:pt x="21600" y="1309"/>
                    <a:pt x="18900" y="4055"/>
                  </a:cubicBezTo>
                  <a:cubicBezTo>
                    <a:pt x="16200" y="6801"/>
                    <a:pt x="10800" y="11194"/>
                    <a:pt x="7200" y="14367"/>
                  </a:cubicBezTo>
                  <a:cubicBezTo>
                    <a:pt x="3600" y="17540"/>
                    <a:pt x="1800" y="19492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3136146" y="2357676"/>
              <a:ext cx="3238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6" y="18171"/>
                    <a:pt x="6212" y="14743"/>
                    <a:pt x="9812" y="11143"/>
                  </a:cubicBezTo>
                  <a:cubicBezTo>
                    <a:pt x="13412" y="7543"/>
                    <a:pt x="17506" y="37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3434596" y="2341714"/>
              <a:ext cx="241301" cy="200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397"/>
                  </a:moveTo>
                  <a:cubicBezTo>
                    <a:pt x="189" y="1260"/>
                    <a:pt x="379" y="123"/>
                    <a:pt x="947" y="10"/>
                  </a:cubicBezTo>
                  <a:cubicBezTo>
                    <a:pt x="1516" y="-104"/>
                    <a:pt x="2463" y="805"/>
                    <a:pt x="4832" y="3534"/>
                  </a:cubicBezTo>
                  <a:cubicBezTo>
                    <a:pt x="7200" y="6262"/>
                    <a:pt x="10989" y="10810"/>
                    <a:pt x="14021" y="14107"/>
                  </a:cubicBezTo>
                  <a:cubicBezTo>
                    <a:pt x="17053" y="17403"/>
                    <a:pt x="19326" y="19450"/>
                    <a:pt x="2160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3656846" y="2535476"/>
              <a:ext cx="1905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848"/>
                    <a:pt x="4800" y="7697"/>
                    <a:pt x="8400" y="11297"/>
                  </a:cubicBezTo>
                  <a:cubicBezTo>
                    <a:pt x="12000" y="14897"/>
                    <a:pt x="16800" y="182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3840996" y="2527009"/>
              <a:ext cx="31751" cy="34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21600" y="1325"/>
                  </a:moveTo>
                  <a:cubicBezTo>
                    <a:pt x="20160" y="663"/>
                    <a:pt x="18720" y="0"/>
                    <a:pt x="16560" y="0"/>
                  </a:cubicBezTo>
                  <a:cubicBezTo>
                    <a:pt x="14400" y="0"/>
                    <a:pt x="11520" y="663"/>
                    <a:pt x="8640" y="3048"/>
                  </a:cubicBezTo>
                  <a:cubicBezTo>
                    <a:pt x="5760" y="5433"/>
                    <a:pt x="2880" y="9541"/>
                    <a:pt x="1440" y="12523"/>
                  </a:cubicBezTo>
                  <a:cubicBezTo>
                    <a:pt x="0" y="15504"/>
                    <a:pt x="0" y="17360"/>
                    <a:pt x="0" y="18817"/>
                  </a:cubicBezTo>
                  <a:cubicBezTo>
                    <a:pt x="0" y="20275"/>
                    <a:pt x="0" y="21335"/>
                    <a:pt x="720" y="21467"/>
                  </a:cubicBezTo>
                  <a:cubicBezTo>
                    <a:pt x="1440" y="21600"/>
                    <a:pt x="2880" y="20805"/>
                    <a:pt x="4320" y="20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3826403" y="2332276"/>
              <a:ext cx="351144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116" y="21600"/>
                  </a:moveTo>
                  <a:cubicBezTo>
                    <a:pt x="-14" y="20546"/>
                    <a:pt x="-143" y="19493"/>
                    <a:pt x="374" y="18351"/>
                  </a:cubicBezTo>
                  <a:cubicBezTo>
                    <a:pt x="892" y="17210"/>
                    <a:pt x="2056" y="15980"/>
                    <a:pt x="4643" y="13698"/>
                  </a:cubicBezTo>
                  <a:cubicBezTo>
                    <a:pt x="7229" y="11415"/>
                    <a:pt x="11239" y="8078"/>
                    <a:pt x="14279" y="5620"/>
                  </a:cubicBezTo>
                  <a:cubicBezTo>
                    <a:pt x="17318" y="3161"/>
                    <a:pt x="19388" y="1580"/>
                    <a:pt x="214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4152146" y="2301232"/>
              <a:ext cx="285751" cy="17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703"/>
                  </a:moveTo>
                  <a:cubicBezTo>
                    <a:pt x="960" y="176"/>
                    <a:pt x="1920" y="-351"/>
                    <a:pt x="3040" y="308"/>
                  </a:cubicBezTo>
                  <a:cubicBezTo>
                    <a:pt x="4160" y="966"/>
                    <a:pt x="5440" y="2810"/>
                    <a:pt x="7920" y="6103"/>
                  </a:cubicBezTo>
                  <a:cubicBezTo>
                    <a:pt x="10400" y="9395"/>
                    <a:pt x="14080" y="14137"/>
                    <a:pt x="16560" y="16903"/>
                  </a:cubicBezTo>
                  <a:cubicBezTo>
                    <a:pt x="19040" y="19669"/>
                    <a:pt x="20320" y="20459"/>
                    <a:pt x="21600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4418846" y="2466621"/>
              <a:ext cx="82551" cy="399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288"/>
                  </a:moveTo>
                  <a:cubicBezTo>
                    <a:pt x="3877" y="60"/>
                    <a:pt x="7754" y="-167"/>
                    <a:pt x="9969" y="174"/>
                  </a:cubicBezTo>
                  <a:cubicBezTo>
                    <a:pt x="12185" y="515"/>
                    <a:pt x="12738" y="1425"/>
                    <a:pt x="13846" y="3528"/>
                  </a:cubicBezTo>
                  <a:cubicBezTo>
                    <a:pt x="14954" y="5631"/>
                    <a:pt x="16615" y="8928"/>
                    <a:pt x="18000" y="12111"/>
                  </a:cubicBezTo>
                  <a:cubicBezTo>
                    <a:pt x="19385" y="15294"/>
                    <a:pt x="20492" y="18364"/>
                    <a:pt x="2160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4653796" y="2484676"/>
              <a:ext cx="1905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840"/>
                    <a:pt x="14400" y="7680"/>
                    <a:pt x="18000" y="11280"/>
                  </a:cubicBezTo>
                  <a:cubicBezTo>
                    <a:pt x="21600" y="14880"/>
                    <a:pt x="21600" y="18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4602996" y="1976676"/>
              <a:ext cx="609601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0" y="20753"/>
                    <a:pt x="300" y="19906"/>
                    <a:pt x="1012" y="18762"/>
                  </a:cubicBezTo>
                  <a:cubicBezTo>
                    <a:pt x="1725" y="17619"/>
                    <a:pt x="3000" y="16179"/>
                    <a:pt x="4612" y="14569"/>
                  </a:cubicBezTo>
                  <a:cubicBezTo>
                    <a:pt x="6225" y="12960"/>
                    <a:pt x="8175" y="11181"/>
                    <a:pt x="10200" y="9318"/>
                  </a:cubicBezTo>
                  <a:cubicBezTo>
                    <a:pt x="12225" y="7454"/>
                    <a:pt x="14325" y="5506"/>
                    <a:pt x="16237" y="3939"/>
                  </a:cubicBezTo>
                  <a:cubicBezTo>
                    <a:pt x="18150" y="2372"/>
                    <a:pt x="19875" y="11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5187196" y="1976676"/>
              <a:ext cx="527051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41" y="236"/>
                    <a:pt x="2082" y="472"/>
                    <a:pt x="3427" y="2125"/>
                  </a:cubicBezTo>
                  <a:cubicBezTo>
                    <a:pt x="4771" y="3777"/>
                    <a:pt x="6419" y="6846"/>
                    <a:pt x="8328" y="9384"/>
                  </a:cubicBezTo>
                  <a:cubicBezTo>
                    <a:pt x="10236" y="11921"/>
                    <a:pt x="12405" y="13928"/>
                    <a:pt x="14530" y="15580"/>
                  </a:cubicBezTo>
                  <a:cubicBezTo>
                    <a:pt x="16655" y="17233"/>
                    <a:pt x="18737" y="18531"/>
                    <a:pt x="19908" y="19475"/>
                  </a:cubicBezTo>
                  <a:cubicBezTo>
                    <a:pt x="21080" y="20420"/>
                    <a:pt x="21340" y="210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5676146" y="2351326"/>
              <a:ext cx="33832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8" h="21600" fill="norm" stroke="1" extrusionOk="0">
                  <a:moveTo>
                    <a:pt x="0" y="0"/>
                  </a:moveTo>
                  <a:cubicBezTo>
                    <a:pt x="7624" y="3748"/>
                    <a:pt x="15247" y="7496"/>
                    <a:pt x="18424" y="10751"/>
                  </a:cubicBezTo>
                  <a:cubicBezTo>
                    <a:pt x="21600" y="14005"/>
                    <a:pt x="20329" y="16767"/>
                    <a:pt x="17788" y="18493"/>
                  </a:cubicBezTo>
                  <a:cubicBezTo>
                    <a:pt x="15247" y="20219"/>
                    <a:pt x="11435" y="20910"/>
                    <a:pt x="76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5110996" y="2637076"/>
              <a:ext cx="1905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00"/>
                    <a:pt x="7200" y="12000"/>
                    <a:pt x="3600" y="15600"/>
                  </a:cubicBezTo>
                  <a:cubicBezTo>
                    <a:pt x="0" y="19200"/>
                    <a:pt x="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5098296" y="2586834"/>
              <a:ext cx="219949" cy="323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63" fill="norm" stroke="1" extrusionOk="0">
                  <a:moveTo>
                    <a:pt x="0" y="4198"/>
                  </a:moveTo>
                  <a:cubicBezTo>
                    <a:pt x="0" y="3492"/>
                    <a:pt x="0" y="2787"/>
                    <a:pt x="1337" y="2151"/>
                  </a:cubicBezTo>
                  <a:cubicBezTo>
                    <a:pt x="2674" y="1516"/>
                    <a:pt x="5349" y="951"/>
                    <a:pt x="8434" y="598"/>
                  </a:cubicBezTo>
                  <a:cubicBezTo>
                    <a:pt x="11520" y="245"/>
                    <a:pt x="15017" y="104"/>
                    <a:pt x="17383" y="34"/>
                  </a:cubicBezTo>
                  <a:cubicBezTo>
                    <a:pt x="19749" y="-37"/>
                    <a:pt x="20983" y="-37"/>
                    <a:pt x="21291" y="457"/>
                  </a:cubicBezTo>
                  <a:cubicBezTo>
                    <a:pt x="21600" y="951"/>
                    <a:pt x="20983" y="1939"/>
                    <a:pt x="20777" y="4198"/>
                  </a:cubicBezTo>
                  <a:cubicBezTo>
                    <a:pt x="20571" y="6457"/>
                    <a:pt x="20777" y="9987"/>
                    <a:pt x="20777" y="13092"/>
                  </a:cubicBezTo>
                  <a:cubicBezTo>
                    <a:pt x="20777" y="16198"/>
                    <a:pt x="20571" y="18881"/>
                    <a:pt x="20366" y="21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5853946" y="2351326"/>
              <a:ext cx="44451" cy="36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21600" y="0"/>
                  </a:moveTo>
                  <a:cubicBezTo>
                    <a:pt x="18514" y="1241"/>
                    <a:pt x="15429" y="2483"/>
                    <a:pt x="12343" y="5028"/>
                  </a:cubicBezTo>
                  <a:cubicBezTo>
                    <a:pt x="9257" y="7572"/>
                    <a:pt x="6171" y="11421"/>
                    <a:pt x="4629" y="14028"/>
                  </a:cubicBezTo>
                  <a:cubicBezTo>
                    <a:pt x="3086" y="16634"/>
                    <a:pt x="3086" y="18000"/>
                    <a:pt x="2571" y="19179"/>
                  </a:cubicBezTo>
                  <a:cubicBezTo>
                    <a:pt x="2057" y="20359"/>
                    <a:pt x="1029" y="21352"/>
                    <a:pt x="514" y="21476"/>
                  </a:cubicBezTo>
                  <a:cubicBezTo>
                    <a:pt x="0" y="21600"/>
                    <a:pt x="0" y="20855"/>
                    <a:pt x="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5834896" y="1963976"/>
              <a:ext cx="48260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74" y="18300"/>
                    <a:pt x="4547" y="15000"/>
                    <a:pt x="6916" y="12150"/>
                  </a:cubicBezTo>
                  <a:cubicBezTo>
                    <a:pt x="9284" y="9300"/>
                    <a:pt x="11747" y="6900"/>
                    <a:pt x="14211" y="4950"/>
                  </a:cubicBezTo>
                  <a:cubicBezTo>
                    <a:pt x="16674" y="3000"/>
                    <a:pt x="19137" y="1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6298446" y="1969763"/>
              <a:ext cx="444501" cy="27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0" y="543"/>
                  </a:moveTo>
                  <a:cubicBezTo>
                    <a:pt x="514" y="210"/>
                    <a:pt x="1029" y="-122"/>
                    <a:pt x="1491" y="44"/>
                  </a:cubicBezTo>
                  <a:cubicBezTo>
                    <a:pt x="1954" y="210"/>
                    <a:pt x="2366" y="875"/>
                    <a:pt x="3857" y="2536"/>
                  </a:cubicBezTo>
                  <a:cubicBezTo>
                    <a:pt x="5349" y="4198"/>
                    <a:pt x="7920" y="6856"/>
                    <a:pt x="10800" y="10096"/>
                  </a:cubicBezTo>
                  <a:cubicBezTo>
                    <a:pt x="13680" y="13336"/>
                    <a:pt x="16869" y="17158"/>
                    <a:pt x="18720" y="19152"/>
                  </a:cubicBezTo>
                  <a:cubicBezTo>
                    <a:pt x="20571" y="21146"/>
                    <a:pt x="21086" y="21312"/>
                    <a:pt x="2160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6679446" y="2243376"/>
              <a:ext cx="31751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291"/>
                    <a:pt x="12960" y="4582"/>
                    <a:pt x="11520" y="7445"/>
                  </a:cubicBezTo>
                  <a:cubicBezTo>
                    <a:pt x="10080" y="10309"/>
                    <a:pt x="11520" y="13745"/>
                    <a:pt x="10080" y="16200"/>
                  </a:cubicBezTo>
                  <a:cubicBezTo>
                    <a:pt x="8640" y="18655"/>
                    <a:pt x="4320" y="201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6190496" y="2567226"/>
              <a:ext cx="190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820"/>
                    <a:pt x="16800" y="7641"/>
                    <a:pt x="13200" y="11241"/>
                  </a:cubicBezTo>
                  <a:cubicBezTo>
                    <a:pt x="9600" y="14841"/>
                    <a:pt x="4800" y="182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6184146" y="2526639"/>
              <a:ext cx="283427" cy="383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02" fill="norm" stroke="1" extrusionOk="0">
                  <a:moveTo>
                    <a:pt x="0" y="5480"/>
                  </a:moveTo>
                  <a:cubicBezTo>
                    <a:pt x="2720" y="4412"/>
                    <a:pt x="5440" y="3344"/>
                    <a:pt x="8640" y="2454"/>
                  </a:cubicBezTo>
                  <a:cubicBezTo>
                    <a:pt x="11840" y="1564"/>
                    <a:pt x="15520" y="851"/>
                    <a:pt x="17840" y="436"/>
                  </a:cubicBezTo>
                  <a:cubicBezTo>
                    <a:pt x="20160" y="21"/>
                    <a:pt x="21120" y="-98"/>
                    <a:pt x="21360" y="80"/>
                  </a:cubicBezTo>
                  <a:cubicBezTo>
                    <a:pt x="21600" y="258"/>
                    <a:pt x="21120" y="733"/>
                    <a:pt x="20720" y="2513"/>
                  </a:cubicBezTo>
                  <a:cubicBezTo>
                    <a:pt x="20320" y="4293"/>
                    <a:pt x="20000" y="7379"/>
                    <a:pt x="19840" y="10465"/>
                  </a:cubicBezTo>
                  <a:cubicBezTo>
                    <a:pt x="19680" y="13550"/>
                    <a:pt x="19680" y="16636"/>
                    <a:pt x="19520" y="18476"/>
                  </a:cubicBezTo>
                  <a:cubicBezTo>
                    <a:pt x="19360" y="20315"/>
                    <a:pt x="19040" y="20909"/>
                    <a:pt x="18720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6781046" y="2478326"/>
              <a:ext cx="19051" cy="322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0"/>
                  </a:moveTo>
                  <a:cubicBezTo>
                    <a:pt x="7200" y="3647"/>
                    <a:pt x="14400" y="7294"/>
                    <a:pt x="18000" y="10660"/>
                  </a:cubicBezTo>
                  <a:cubicBezTo>
                    <a:pt x="21600" y="14026"/>
                    <a:pt x="21600" y="17112"/>
                    <a:pt x="20400" y="19005"/>
                  </a:cubicBezTo>
                  <a:cubicBezTo>
                    <a:pt x="19200" y="20899"/>
                    <a:pt x="16800" y="21600"/>
                    <a:pt x="16800" y="21319"/>
                  </a:cubicBezTo>
                  <a:cubicBezTo>
                    <a:pt x="16800" y="21039"/>
                    <a:pt x="19200" y="19777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6774696" y="2421176"/>
              <a:ext cx="4889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51" y="16364"/>
                    <a:pt x="4301" y="11127"/>
                    <a:pt x="7387" y="7855"/>
                  </a:cubicBezTo>
                  <a:cubicBezTo>
                    <a:pt x="10473" y="4582"/>
                    <a:pt x="14494" y="3273"/>
                    <a:pt x="17018" y="2291"/>
                  </a:cubicBezTo>
                  <a:cubicBezTo>
                    <a:pt x="19543" y="1309"/>
                    <a:pt x="20571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7291163" y="2414826"/>
              <a:ext cx="4234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142"/>
                    <a:pt x="0" y="6284"/>
                    <a:pt x="0" y="9884"/>
                  </a:cubicBezTo>
                  <a:cubicBezTo>
                    <a:pt x="0" y="13484"/>
                    <a:pt x="10800" y="175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6797746" y="2256927"/>
              <a:ext cx="427438" cy="22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520" fill="norm" stroke="1" extrusionOk="0">
                  <a:moveTo>
                    <a:pt x="1071" y="21520"/>
                  </a:moveTo>
                  <a:cubicBezTo>
                    <a:pt x="647" y="20920"/>
                    <a:pt x="224" y="20320"/>
                    <a:pt x="65" y="18320"/>
                  </a:cubicBezTo>
                  <a:cubicBezTo>
                    <a:pt x="-94" y="16320"/>
                    <a:pt x="12" y="12920"/>
                    <a:pt x="700" y="10020"/>
                  </a:cubicBezTo>
                  <a:cubicBezTo>
                    <a:pt x="1388" y="7120"/>
                    <a:pt x="2659" y="4720"/>
                    <a:pt x="4088" y="3220"/>
                  </a:cubicBezTo>
                  <a:cubicBezTo>
                    <a:pt x="5518" y="1720"/>
                    <a:pt x="7106" y="1120"/>
                    <a:pt x="8535" y="1020"/>
                  </a:cubicBezTo>
                  <a:cubicBezTo>
                    <a:pt x="9965" y="920"/>
                    <a:pt x="11235" y="1320"/>
                    <a:pt x="12400" y="1420"/>
                  </a:cubicBezTo>
                  <a:cubicBezTo>
                    <a:pt x="13565" y="1520"/>
                    <a:pt x="14624" y="1320"/>
                    <a:pt x="15682" y="1020"/>
                  </a:cubicBezTo>
                  <a:cubicBezTo>
                    <a:pt x="16741" y="720"/>
                    <a:pt x="17800" y="320"/>
                    <a:pt x="18594" y="120"/>
                  </a:cubicBezTo>
                  <a:cubicBezTo>
                    <a:pt x="19388" y="-80"/>
                    <a:pt x="19918" y="-80"/>
                    <a:pt x="20288" y="520"/>
                  </a:cubicBezTo>
                  <a:cubicBezTo>
                    <a:pt x="20659" y="1120"/>
                    <a:pt x="20871" y="2320"/>
                    <a:pt x="21082" y="3920"/>
                  </a:cubicBezTo>
                  <a:cubicBezTo>
                    <a:pt x="21294" y="5520"/>
                    <a:pt x="21506" y="7520"/>
                    <a:pt x="21294" y="10320"/>
                  </a:cubicBezTo>
                  <a:cubicBezTo>
                    <a:pt x="21082" y="13120"/>
                    <a:pt x="20447" y="16720"/>
                    <a:pt x="19812" y="20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7482903" y="2503726"/>
              <a:ext cx="15694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200"/>
                    <a:pt x="3818" y="8400"/>
                    <a:pt x="1118" y="12000"/>
                  </a:cubicBezTo>
                  <a:cubicBezTo>
                    <a:pt x="-1582" y="15600"/>
                    <a:pt x="1118" y="186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7434824" y="2270508"/>
              <a:ext cx="637823" cy="474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21" fill="norm" stroke="1" extrusionOk="0">
                  <a:moveTo>
                    <a:pt x="651" y="12017"/>
                  </a:moveTo>
                  <a:cubicBezTo>
                    <a:pt x="294" y="10769"/>
                    <a:pt x="-62" y="9521"/>
                    <a:pt x="9" y="8417"/>
                  </a:cubicBezTo>
                  <a:cubicBezTo>
                    <a:pt x="81" y="7313"/>
                    <a:pt x="580" y="6353"/>
                    <a:pt x="1542" y="5057"/>
                  </a:cubicBezTo>
                  <a:cubicBezTo>
                    <a:pt x="2504" y="3761"/>
                    <a:pt x="3930" y="2129"/>
                    <a:pt x="5106" y="1169"/>
                  </a:cubicBezTo>
                  <a:cubicBezTo>
                    <a:pt x="6283" y="209"/>
                    <a:pt x="7209" y="-79"/>
                    <a:pt x="8279" y="17"/>
                  </a:cubicBezTo>
                  <a:cubicBezTo>
                    <a:pt x="9348" y="113"/>
                    <a:pt x="10560" y="593"/>
                    <a:pt x="11914" y="785"/>
                  </a:cubicBezTo>
                  <a:cubicBezTo>
                    <a:pt x="13269" y="977"/>
                    <a:pt x="14766" y="881"/>
                    <a:pt x="16085" y="1025"/>
                  </a:cubicBezTo>
                  <a:cubicBezTo>
                    <a:pt x="17403" y="1169"/>
                    <a:pt x="18544" y="1553"/>
                    <a:pt x="19292" y="1793"/>
                  </a:cubicBezTo>
                  <a:cubicBezTo>
                    <a:pt x="20041" y="2033"/>
                    <a:pt x="20397" y="2129"/>
                    <a:pt x="20718" y="2321"/>
                  </a:cubicBezTo>
                  <a:cubicBezTo>
                    <a:pt x="21039" y="2513"/>
                    <a:pt x="21324" y="2801"/>
                    <a:pt x="21431" y="3281"/>
                  </a:cubicBezTo>
                  <a:cubicBezTo>
                    <a:pt x="21538" y="3761"/>
                    <a:pt x="21467" y="4433"/>
                    <a:pt x="21288" y="5537"/>
                  </a:cubicBezTo>
                  <a:cubicBezTo>
                    <a:pt x="21110" y="6641"/>
                    <a:pt x="20825" y="8177"/>
                    <a:pt x="20647" y="10145"/>
                  </a:cubicBezTo>
                  <a:cubicBezTo>
                    <a:pt x="20469" y="12113"/>
                    <a:pt x="20397" y="14513"/>
                    <a:pt x="20397" y="16481"/>
                  </a:cubicBezTo>
                  <a:cubicBezTo>
                    <a:pt x="20397" y="18449"/>
                    <a:pt x="20469" y="19985"/>
                    <a:pt x="2054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7485896" y="2522776"/>
              <a:ext cx="4508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46" y="15840"/>
                    <a:pt x="6693" y="10080"/>
                    <a:pt x="10293" y="6480"/>
                  </a:cubicBezTo>
                  <a:cubicBezTo>
                    <a:pt x="13893" y="2880"/>
                    <a:pt x="1774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2682849" y="2835742"/>
              <a:ext cx="144351" cy="183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272" fill="norm" stroke="1" extrusionOk="0">
                  <a:moveTo>
                    <a:pt x="13317" y="8625"/>
                  </a:moveTo>
                  <a:cubicBezTo>
                    <a:pt x="12083" y="7644"/>
                    <a:pt x="10849" y="6662"/>
                    <a:pt x="9460" y="5680"/>
                  </a:cubicBezTo>
                  <a:cubicBezTo>
                    <a:pt x="8071" y="4698"/>
                    <a:pt x="6529" y="3716"/>
                    <a:pt x="5294" y="3716"/>
                  </a:cubicBezTo>
                  <a:cubicBezTo>
                    <a:pt x="4060" y="3716"/>
                    <a:pt x="3134" y="4698"/>
                    <a:pt x="2054" y="7153"/>
                  </a:cubicBezTo>
                  <a:cubicBezTo>
                    <a:pt x="974" y="9607"/>
                    <a:pt x="-260" y="13534"/>
                    <a:pt x="49" y="16480"/>
                  </a:cubicBezTo>
                  <a:cubicBezTo>
                    <a:pt x="357" y="19425"/>
                    <a:pt x="2209" y="21389"/>
                    <a:pt x="5294" y="21266"/>
                  </a:cubicBezTo>
                  <a:cubicBezTo>
                    <a:pt x="8380" y="21144"/>
                    <a:pt x="12700" y="18934"/>
                    <a:pt x="15631" y="15621"/>
                  </a:cubicBezTo>
                  <a:cubicBezTo>
                    <a:pt x="18563" y="12307"/>
                    <a:pt x="20106" y="7889"/>
                    <a:pt x="20723" y="5066"/>
                  </a:cubicBezTo>
                  <a:cubicBezTo>
                    <a:pt x="21340" y="2244"/>
                    <a:pt x="21031" y="1016"/>
                    <a:pt x="20106" y="403"/>
                  </a:cubicBezTo>
                  <a:cubicBezTo>
                    <a:pt x="19180" y="-211"/>
                    <a:pt x="17637" y="-211"/>
                    <a:pt x="15786" y="1016"/>
                  </a:cubicBezTo>
                  <a:cubicBezTo>
                    <a:pt x="13934" y="2244"/>
                    <a:pt x="11774" y="4698"/>
                    <a:pt x="9614" y="7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2748796" y="2967276"/>
              <a:ext cx="69381" cy="43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39" fill="norm" stroke="1" extrusionOk="0">
                  <a:moveTo>
                    <a:pt x="0" y="0"/>
                  </a:moveTo>
                  <a:cubicBezTo>
                    <a:pt x="4582" y="2908"/>
                    <a:pt x="9164" y="5815"/>
                    <a:pt x="12764" y="8931"/>
                  </a:cubicBezTo>
                  <a:cubicBezTo>
                    <a:pt x="16364" y="12046"/>
                    <a:pt x="18982" y="15369"/>
                    <a:pt x="20291" y="17342"/>
                  </a:cubicBezTo>
                  <a:cubicBezTo>
                    <a:pt x="21600" y="19315"/>
                    <a:pt x="21600" y="19938"/>
                    <a:pt x="21273" y="20510"/>
                  </a:cubicBezTo>
                  <a:cubicBezTo>
                    <a:pt x="20945" y="21081"/>
                    <a:pt x="20291" y="21600"/>
                    <a:pt x="19964" y="21392"/>
                  </a:cubicBezTo>
                  <a:cubicBezTo>
                    <a:pt x="19636" y="21185"/>
                    <a:pt x="19636" y="20250"/>
                    <a:pt x="19309" y="19627"/>
                  </a:cubicBezTo>
                  <a:cubicBezTo>
                    <a:pt x="18982" y="19004"/>
                    <a:pt x="18327" y="18692"/>
                    <a:pt x="17673" y="18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2666246" y="3168481"/>
              <a:ext cx="95251" cy="84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3" fill="norm" stroke="1" extrusionOk="0">
                  <a:moveTo>
                    <a:pt x="21600" y="497"/>
                  </a:moveTo>
                  <a:cubicBezTo>
                    <a:pt x="19200" y="-30"/>
                    <a:pt x="16800" y="-557"/>
                    <a:pt x="13680" y="1287"/>
                  </a:cubicBezTo>
                  <a:cubicBezTo>
                    <a:pt x="10560" y="3131"/>
                    <a:pt x="6720" y="7345"/>
                    <a:pt x="4320" y="11033"/>
                  </a:cubicBezTo>
                  <a:cubicBezTo>
                    <a:pt x="1920" y="14721"/>
                    <a:pt x="960" y="17882"/>
                    <a:pt x="0" y="21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2742446" y="3181837"/>
              <a:ext cx="133351" cy="115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0" y="244"/>
                  </a:moveTo>
                  <a:cubicBezTo>
                    <a:pt x="2400" y="-141"/>
                    <a:pt x="4800" y="-527"/>
                    <a:pt x="8400" y="2944"/>
                  </a:cubicBezTo>
                  <a:cubicBezTo>
                    <a:pt x="12000" y="6416"/>
                    <a:pt x="16800" y="13744"/>
                    <a:pt x="21600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2685296" y="3303826"/>
              <a:ext cx="1333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71" y="2571"/>
                    <a:pt x="9943" y="5143"/>
                    <a:pt x="6343" y="7457"/>
                  </a:cubicBezTo>
                  <a:cubicBezTo>
                    <a:pt x="2743" y="9771"/>
                    <a:pt x="1371" y="11829"/>
                    <a:pt x="686" y="14143"/>
                  </a:cubicBezTo>
                  <a:cubicBezTo>
                    <a:pt x="0" y="16457"/>
                    <a:pt x="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2780546" y="3348276"/>
              <a:ext cx="635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280"/>
                    <a:pt x="8640" y="10560"/>
                    <a:pt x="12240" y="14160"/>
                  </a:cubicBezTo>
                  <a:cubicBezTo>
                    <a:pt x="15840" y="17760"/>
                    <a:pt x="18720" y="196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3167896" y="3068347"/>
              <a:ext cx="1842210" cy="26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472" fill="norm" stroke="1" extrusionOk="0">
                  <a:moveTo>
                    <a:pt x="0" y="18921"/>
                  </a:moveTo>
                  <a:cubicBezTo>
                    <a:pt x="322" y="18070"/>
                    <a:pt x="644" y="17220"/>
                    <a:pt x="1239" y="16540"/>
                  </a:cubicBezTo>
                  <a:cubicBezTo>
                    <a:pt x="1833" y="15859"/>
                    <a:pt x="2700" y="15349"/>
                    <a:pt x="3567" y="14924"/>
                  </a:cubicBezTo>
                  <a:cubicBezTo>
                    <a:pt x="4434" y="14499"/>
                    <a:pt x="5301" y="14159"/>
                    <a:pt x="6255" y="13903"/>
                  </a:cubicBezTo>
                  <a:cubicBezTo>
                    <a:pt x="7208" y="13648"/>
                    <a:pt x="8249" y="13478"/>
                    <a:pt x="9314" y="13393"/>
                  </a:cubicBezTo>
                  <a:cubicBezTo>
                    <a:pt x="10379" y="13308"/>
                    <a:pt x="11469" y="13308"/>
                    <a:pt x="12484" y="13138"/>
                  </a:cubicBezTo>
                  <a:cubicBezTo>
                    <a:pt x="13500" y="12968"/>
                    <a:pt x="14441" y="12628"/>
                    <a:pt x="15395" y="12288"/>
                  </a:cubicBezTo>
                  <a:cubicBezTo>
                    <a:pt x="16349" y="11948"/>
                    <a:pt x="17315" y="11607"/>
                    <a:pt x="18182" y="11182"/>
                  </a:cubicBezTo>
                  <a:cubicBezTo>
                    <a:pt x="19049" y="10757"/>
                    <a:pt x="19817" y="10247"/>
                    <a:pt x="20300" y="9822"/>
                  </a:cubicBezTo>
                  <a:cubicBezTo>
                    <a:pt x="20783" y="9396"/>
                    <a:pt x="20981" y="9056"/>
                    <a:pt x="21142" y="8631"/>
                  </a:cubicBezTo>
                  <a:cubicBezTo>
                    <a:pt x="21303" y="8206"/>
                    <a:pt x="21427" y="7696"/>
                    <a:pt x="21427" y="7355"/>
                  </a:cubicBezTo>
                  <a:cubicBezTo>
                    <a:pt x="21427" y="7015"/>
                    <a:pt x="21303" y="6845"/>
                    <a:pt x="21129" y="6420"/>
                  </a:cubicBezTo>
                  <a:cubicBezTo>
                    <a:pt x="20956" y="5995"/>
                    <a:pt x="20733" y="5315"/>
                    <a:pt x="20498" y="4294"/>
                  </a:cubicBezTo>
                  <a:cubicBezTo>
                    <a:pt x="20262" y="3274"/>
                    <a:pt x="20015" y="1913"/>
                    <a:pt x="19804" y="1063"/>
                  </a:cubicBezTo>
                  <a:cubicBezTo>
                    <a:pt x="19594" y="212"/>
                    <a:pt x="19420" y="-128"/>
                    <a:pt x="19383" y="42"/>
                  </a:cubicBezTo>
                  <a:cubicBezTo>
                    <a:pt x="19346" y="212"/>
                    <a:pt x="19445" y="892"/>
                    <a:pt x="19779" y="2083"/>
                  </a:cubicBezTo>
                  <a:cubicBezTo>
                    <a:pt x="20114" y="3274"/>
                    <a:pt x="20683" y="4974"/>
                    <a:pt x="21055" y="6590"/>
                  </a:cubicBezTo>
                  <a:cubicBezTo>
                    <a:pt x="21427" y="8206"/>
                    <a:pt x="21600" y="9737"/>
                    <a:pt x="21550" y="11948"/>
                  </a:cubicBezTo>
                  <a:cubicBezTo>
                    <a:pt x="21501" y="14159"/>
                    <a:pt x="21228" y="17050"/>
                    <a:pt x="21043" y="18751"/>
                  </a:cubicBezTo>
                  <a:cubicBezTo>
                    <a:pt x="20857" y="20452"/>
                    <a:pt x="20758" y="20962"/>
                    <a:pt x="20659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6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347813" y="2577016"/>
              <a:ext cx="144445" cy="255261"/>
            </a:xfrm>
            <a:prstGeom prst="rect">
              <a:avLst/>
            </a:prstGeom>
            <a:effectLst/>
          </p:spPr>
        </p:pic>
        <p:pic>
          <p:nvPicPr>
            <p:cNvPr id="57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83796" y="2516426"/>
              <a:ext cx="57151" cy="355601"/>
            </a:xfrm>
            <a:prstGeom prst="rect">
              <a:avLst/>
            </a:prstGeom>
            <a:effectLst/>
          </p:spPr>
        </p:pic>
        <p:pic>
          <p:nvPicPr>
            <p:cNvPr id="57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63246" y="2513605"/>
              <a:ext cx="174716" cy="262012"/>
            </a:xfrm>
            <a:prstGeom prst="rect">
              <a:avLst/>
            </a:prstGeom>
            <a:effectLst/>
          </p:spPr>
        </p:pic>
        <p:pic>
          <p:nvPicPr>
            <p:cNvPr id="57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26746" y="2446576"/>
              <a:ext cx="63501" cy="412751"/>
            </a:xfrm>
            <a:prstGeom prst="rect">
              <a:avLst/>
            </a:prstGeom>
            <a:effectLst/>
          </p:spPr>
        </p:pic>
        <p:pic>
          <p:nvPicPr>
            <p:cNvPr id="57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12546" y="2295119"/>
              <a:ext cx="135650" cy="267346"/>
            </a:xfrm>
            <a:prstGeom prst="rect">
              <a:avLst/>
            </a:prstGeom>
            <a:effectLst/>
          </p:spPr>
        </p:pic>
        <p:pic>
          <p:nvPicPr>
            <p:cNvPr id="579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821806" y="2275126"/>
              <a:ext cx="66941" cy="349251"/>
            </a:xfrm>
            <a:prstGeom prst="rect">
              <a:avLst/>
            </a:prstGeom>
            <a:effectLst/>
          </p:spPr>
        </p:pic>
        <p:pic>
          <p:nvPicPr>
            <p:cNvPr id="58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964946" y="2295184"/>
              <a:ext cx="116418" cy="229774"/>
            </a:xfrm>
            <a:prstGeom prst="rect">
              <a:avLst/>
            </a:prstGeom>
            <a:effectLst/>
          </p:spPr>
        </p:pic>
        <p:pic>
          <p:nvPicPr>
            <p:cNvPr id="58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003046" y="2300526"/>
              <a:ext cx="63501" cy="304801"/>
            </a:xfrm>
            <a:prstGeom prst="rect">
              <a:avLst/>
            </a:prstGeom>
            <a:effectLst/>
          </p:spPr>
        </p:pic>
        <p:pic>
          <p:nvPicPr>
            <p:cNvPr id="58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104646" y="2276833"/>
              <a:ext cx="158751" cy="270277"/>
            </a:xfrm>
            <a:prstGeom prst="rect">
              <a:avLst/>
            </a:prstGeom>
            <a:effectLst/>
          </p:spPr>
        </p:pic>
        <p:pic>
          <p:nvPicPr>
            <p:cNvPr id="58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142746" y="2211626"/>
              <a:ext cx="57151" cy="419101"/>
            </a:xfrm>
            <a:prstGeom prst="rect">
              <a:avLst/>
            </a:prstGeom>
            <a:effectLst/>
          </p:spPr>
        </p:pic>
        <p:pic>
          <p:nvPicPr>
            <p:cNvPr id="589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006346" y="2255098"/>
              <a:ext cx="158751" cy="246130"/>
            </a:xfrm>
            <a:prstGeom prst="rect">
              <a:avLst/>
            </a:prstGeom>
            <a:effectLst/>
          </p:spPr>
        </p:pic>
        <p:pic>
          <p:nvPicPr>
            <p:cNvPr id="59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050796" y="2243376"/>
              <a:ext cx="57151" cy="323851"/>
            </a:xfrm>
            <a:prstGeom prst="rect">
              <a:avLst/>
            </a:prstGeom>
            <a:effectLst/>
          </p:spPr>
        </p:pic>
        <p:pic>
          <p:nvPicPr>
            <p:cNvPr id="59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6177005" y="2238084"/>
              <a:ext cx="146842" cy="264508"/>
            </a:xfrm>
            <a:prstGeom prst="rect">
              <a:avLst/>
            </a:prstGeom>
            <a:effectLst/>
          </p:spPr>
        </p:pic>
        <p:pic>
          <p:nvPicPr>
            <p:cNvPr id="595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228596" y="2230676"/>
              <a:ext cx="63501" cy="333466"/>
            </a:xfrm>
            <a:prstGeom prst="rect">
              <a:avLst/>
            </a:prstGeom>
            <a:effectLst/>
          </p:spPr>
        </p:pic>
        <p:pic>
          <p:nvPicPr>
            <p:cNvPr id="597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330400" y="2224326"/>
              <a:ext cx="169597" cy="238415"/>
            </a:xfrm>
            <a:prstGeom prst="rect">
              <a:avLst/>
            </a:prstGeom>
            <a:effectLst/>
          </p:spPr>
        </p:pic>
        <p:pic>
          <p:nvPicPr>
            <p:cNvPr id="599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383113" y="2192576"/>
              <a:ext cx="74084" cy="387351"/>
            </a:xfrm>
            <a:prstGeom prst="rect">
              <a:avLst/>
            </a:prstGeom>
            <a:effectLst/>
          </p:spPr>
        </p:pic>
        <p:pic>
          <p:nvPicPr>
            <p:cNvPr id="60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819146" y="2507166"/>
              <a:ext cx="131259" cy="216694"/>
            </a:xfrm>
            <a:prstGeom prst="rect">
              <a:avLst/>
            </a:prstGeom>
            <a:effectLst/>
          </p:spPr>
        </p:pic>
        <p:pic>
          <p:nvPicPr>
            <p:cNvPr id="603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850896" y="2484676"/>
              <a:ext cx="69851" cy="275314"/>
            </a:xfrm>
            <a:prstGeom prst="rect">
              <a:avLst/>
            </a:prstGeom>
            <a:effectLst/>
          </p:spPr>
        </p:pic>
        <p:pic>
          <p:nvPicPr>
            <p:cNvPr id="605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952496" y="2467604"/>
              <a:ext cx="158751" cy="249780"/>
            </a:xfrm>
            <a:prstGeom prst="rect">
              <a:avLst/>
            </a:prstGeom>
            <a:effectLst/>
          </p:spPr>
        </p:pic>
        <p:pic>
          <p:nvPicPr>
            <p:cNvPr id="607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016722" y="2427526"/>
              <a:ext cx="62775" cy="400051"/>
            </a:xfrm>
            <a:prstGeom prst="rect">
              <a:avLst/>
            </a:prstGeom>
            <a:effectLst/>
          </p:spPr>
        </p:pic>
        <p:pic>
          <p:nvPicPr>
            <p:cNvPr id="609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574796" y="2492677"/>
              <a:ext cx="138850" cy="273341"/>
            </a:xfrm>
            <a:prstGeom prst="rect">
              <a:avLst/>
            </a:prstGeom>
            <a:effectLst/>
          </p:spPr>
        </p:pic>
        <p:pic>
          <p:nvPicPr>
            <p:cNvPr id="611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600922" y="2497376"/>
              <a:ext cx="69125" cy="314639"/>
            </a:xfrm>
            <a:prstGeom prst="rect">
              <a:avLst/>
            </a:prstGeom>
            <a:effectLst/>
          </p:spPr>
        </p:pic>
        <p:pic>
          <p:nvPicPr>
            <p:cNvPr id="613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727196" y="2483325"/>
              <a:ext cx="165101" cy="254027"/>
            </a:xfrm>
            <a:prstGeom prst="rect">
              <a:avLst/>
            </a:prstGeom>
            <a:effectLst/>
          </p:spPr>
        </p:pic>
        <p:pic>
          <p:nvPicPr>
            <p:cNvPr id="615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781514" y="2421176"/>
              <a:ext cx="110783" cy="520701"/>
            </a:xfrm>
            <a:prstGeom prst="rect">
              <a:avLst/>
            </a:prstGeom>
            <a:effectLst/>
          </p:spPr>
        </p:pic>
        <p:pic>
          <p:nvPicPr>
            <p:cNvPr id="617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453076" y="3468926"/>
              <a:ext cx="57721" cy="233955"/>
            </a:xfrm>
            <a:prstGeom prst="rect">
              <a:avLst/>
            </a:prstGeom>
            <a:effectLst/>
          </p:spPr>
        </p:pic>
        <p:pic>
          <p:nvPicPr>
            <p:cNvPr id="619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561596" y="3462304"/>
              <a:ext cx="57151" cy="260623"/>
            </a:xfrm>
            <a:prstGeom prst="rect">
              <a:avLst/>
            </a:prstGeom>
            <a:effectLst/>
          </p:spPr>
        </p:pic>
        <p:pic>
          <p:nvPicPr>
            <p:cNvPr id="621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240146" y="3631909"/>
              <a:ext cx="618173" cy="385968"/>
            </a:xfrm>
            <a:prstGeom prst="rect">
              <a:avLst/>
            </a:prstGeom>
            <a:effectLst/>
          </p:spPr>
        </p:pic>
        <p:pic>
          <p:nvPicPr>
            <p:cNvPr id="623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359340" y="3738537"/>
              <a:ext cx="132407" cy="205052"/>
            </a:xfrm>
            <a:prstGeom prst="rect">
              <a:avLst/>
            </a:prstGeom>
            <a:effectLst/>
          </p:spPr>
        </p:pic>
        <p:pic>
          <p:nvPicPr>
            <p:cNvPr id="625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3397438" y="3710226"/>
              <a:ext cx="87959" cy="241301"/>
            </a:xfrm>
            <a:prstGeom prst="rect">
              <a:avLst/>
            </a:prstGeom>
            <a:effectLst/>
          </p:spPr>
        </p:pic>
        <p:pic>
          <p:nvPicPr>
            <p:cNvPr id="627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3443719" y="3695700"/>
              <a:ext cx="177397" cy="249477"/>
            </a:xfrm>
            <a:prstGeom prst="rect">
              <a:avLst/>
            </a:prstGeom>
            <a:effectLst/>
          </p:spPr>
        </p:pic>
        <p:pic>
          <p:nvPicPr>
            <p:cNvPr id="629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3485396" y="3716576"/>
              <a:ext cx="95251" cy="254001"/>
            </a:xfrm>
            <a:prstGeom prst="rect">
              <a:avLst/>
            </a:prstGeom>
            <a:effectLst/>
          </p:spPr>
        </p:pic>
        <p:pic>
          <p:nvPicPr>
            <p:cNvPr id="631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3529846" y="3699543"/>
              <a:ext cx="184151" cy="243304"/>
            </a:xfrm>
            <a:prstGeom prst="rect">
              <a:avLst/>
            </a:prstGeom>
            <a:effectLst/>
          </p:spPr>
        </p:pic>
        <p:pic>
          <p:nvPicPr>
            <p:cNvPr id="633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645088" y="3729276"/>
              <a:ext cx="56209" cy="292101"/>
            </a:xfrm>
            <a:prstGeom prst="rect">
              <a:avLst/>
            </a:prstGeom>
            <a:effectLst/>
          </p:spPr>
        </p:pic>
        <p:pic>
          <p:nvPicPr>
            <p:cNvPr id="635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3802896" y="3118089"/>
              <a:ext cx="4304786" cy="484188"/>
            </a:xfrm>
            <a:prstGeom prst="rect">
              <a:avLst/>
            </a:prstGeom>
            <a:effectLst/>
          </p:spPr>
        </p:pic>
        <p:pic>
          <p:nvPicPr>
            <p:cNvPr id="637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4589465" y="2134212"/>
              <a:ext cx="846494" cy="536343"/>
            </a:xfrm>
            <a:prstGeom prst="rect">
              <a:avLst/>
            </a:prstGeom>
            <a:effectLst/>
          </p:spPr>
        </p:pic>
        <p:pic>
          <p:nvPicPr>
            <p:cNvPr id="639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5767782" y="2119462"/>
              <a:ext cx="886814" cy="469365"/>
            </a:xfrm>
            <a:prstGeom prst="rect">
              <a:avLst/>
            </a:prstGeom>
            <a:effectLst/>
          </p:spPr>
        </p:pic>
        <p:pic>
          <p:nvPicPr>
            <p:cNvPr id="641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3108375" y="2402126"/>
              <a:ext cx="554729" cy="511266"/>
            </a:xfrm>
            <a:prstGeom prst="rect">
              <a:avLst/>
            </a:prstGeom>
            <a:effectLst/>
          </p:spPr>
        </p:pic>
        <p:pic>
          <p:nvPicPr>
            <p:cNvPr id="643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3825032" y="2415725"/>
              <a:ext cx="597747" cy="480178"/>
            </a:xfrm>
            <a:prstGeom prst="rect">
              <a:avLst/>
            </a:prstGeom>
            <a:effectLst/>
          </p:spPr>
        </p:pic>
        <p:pic>
          <p:nvPicPr>
            <p:cNvPr id="645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8908766" y="2483548"/>
              <a:ext cx="97774" cy="1213979"/>
            </a:xfrm>
            <a:prstGeom prst="rect">
              <a:avLst/>
            </a:prstGeom>
            <a:effectLst/>
          </p:spPr>
        </p:pic>
        <p:pic>
          <p:nvPicPr>
            <p:cNvPr id="647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166929" y="3513376"/>
              <a:ext cx="96968" cy="320131"/>
            </a:xfrm>
            <a:prstGeom prst="rect">
              <a:avLst/>
            </a:prstGeom>
            <a:effectLst/>
          </p:spPr>
        </p:pic>
        <p:pic>
          <p:nvPicPr>
            <p:cNvPr id="649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352796" y="3499545"/>
              <a:ext cx="94400" cy="280532"/>
            </a:xfrm>
            <a:prstGeom prst="rect">
              <a:avLst/>
            </a:prstGeom>
            <a:effectLst/>
          </p:spPr>
        </p:pic>
        <p:pic>
          <p:nvPicPr>
            <p:cNvPr id="651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8832015" y="3787237"/>
              <a:ext cx="1059937" cy="651924"/>
            </a:xfrm>
            <a:prstGeom prst="rect">
              <a:avLst/>
            </a:prstGeom>
            <a:effectLst/>
          </p:spPr>
        </p:pic>
        <p:pic>
          <p:nvPicPr>
            <p:cNvPr id="653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8959096" y="3897816"/>
              <a:ext cx="170443" cy="248212"/>
            </a:xfrm>
            <a:prstGeom prst="rect">
              <a:avLst/>
            </a:prstGeom>
            <a:effectLst/>
          </p:spPr>
        </p:pic>
        <p:pic>
          <p:nvPicPr>
            <p:cNvPr id="655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8979670" y="3888026"/>
              <a:ext cx="93727" cy="317501"/>
            </a:xfrm>
            <a:prstGeom prst="rect">
              <a:avLst/>
            </a:prstGeom>
            <a:effectLst/>
          </p:spPr>
        </p:pic>
        <p:pic>
          <p:nvPicPr>
            <p:cNvPr id="657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9035296" y="3939773"/>
              <a:ext cx="215901" cy="262981"/>
            </a:xfrm>
            <a:prstGeom prst="rect">
              <a:avLst/>
            </a:prstGeom>
            <a:effectLst/>
          </p:spPr>
        </p:pic>
        <p:pic>
          <p:nvPicPr>
            <p:cNvPr id="659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9162296" y="3926126"/>
              <a:ext cx="38101" cy="298451"/>
            </a:xfrm>
            <a:prstGeom prst="rect">
              <a:avLst/>
            </a:prstGeom>
            <a:effectLst/>
          </p:spPr>
        </p:pic>
        <p:pic>
          <p:nvPicPr>
            <p:cNvPr id="661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9263896" y="3931405"/>
              <a:ext cx="177851" cy="293692"/>
            </a:xfrm>
            <a:prstGeom prst="rect">
              <a:avLst/>
            </a:prstGeom>
            <a:effectLst/>
          </p:spPr>
        </p:pic>
        <p:pic>
          <p:nvPicPr>
            <p:cNvPr id="663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9347536" y="3945176"/>
              <a:ext cx="75111" cy="285751"/>
            </a:xfrm>
            <a:prstGeom prst="rect">
              <a:avLst/>
            </a:prstGeom>
            <a:effectLst/>
          </p:spPr>
        </p:pic>
        <p:pic>
          <p:nvPicPr>
            <p:cNvPr id="665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9467096" y="3950395"/>
              <a:ext cx="262629" cy="306466"/>
            </a:xfrm>
            <a:prstGeom prst="rect">
              <a:avLst/>
            </a:prstGeom>
            <a:effectLst/>
          </p:spPr>
        </p:pic>
        <p:pic>
          <p:nvPicPr>
            <p:cNvPr id="667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9549646" y="3970576"/>
              <a:ext cx="165101" cy="361951"/>
            </a:xfrm>
            <a:prstGeom prst="rect">
              <a:avLst/>
            </a:prstGeom>
            <a:effectLst/>
          </p:spPr>
        </p:pic>
        <p:pic>
          <p:nvPicPr>
            <p:cNvPr id="669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8895596" y="4492980"/>
              <a:ext cx="819151" cy="131647"/>
            </a:xfrm>
            <a:prstGeom prst="rect">
              <a:avLst/>
            </a:prstGeom>
            <a:effectLst/>
          </p:spPr>
        </p:pic>
        <p:sp>
          <p:nvSpPr>
            <p:cNvPr id="671" name="Line"/>
            <p:cNvSpPr/>
            <p:nvPr/>
          </p:nvSpPr>
          <p:spPr>
            <a:xfrm>
              <a:off x="773946" y="531042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996196" y="508817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767596" y="5029304"/>
              <a:ext cx="315059" cy="58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71" fill="norm" stroke="1" extrusionOk="0">
                  <a:moveTo>
                    <a:pt x="4320" y="6124"/>
                  </a:moveTo>
                  <a:cubicBezTo>
                    <a:pt x="4320" y="8688"/>
                    <a:pt x="4320" y="11252"/>
                    <a:pt x="4104" y="13622"/>
                  </a:cubicBezTo>
                  <a:cubicBezTo>
                    <a:pt x="3888" y="15991"/>
                    <a:pt x="3456" y="18167"/>
                    <a:pt x="3096" y="19527"/>
                  </a:cubicBezTo>
                  <a:cubicBezTo>
                    <a:pt x="2736" y="20886"/>
                    <a:pt x="2448" y="21430"/>
                    <a:pt x="2304" y="21469"/>
                  </a:cubicBezTo>
                  <a:cubicBezTo>
                    <a:pt x="2160" y="21508"/>
                    <a:pt x="2160" y="21042"/>
                    <a:pt x="2232" y="19488"/>
                  </a:cubicBezTo>
                  <a:cubicBezTo>
                    <a:pt x="2304" y="17934"/>
                    <a:pt x="2448" y="15292"/>
                    <a:pt x="2664" y="12767"/>
                  </a:cubicBezTo>
                  <a:cubicBezTo>
                    <a:pt x="2880" y="10242"/>
                    <a:pt x="3168" y="7833"/>
                    <a:pt x="3744" y="5930"/>
                  </a:cubicBezTo>
                  <a:cubicBezTo>
                    <a:pt x="4320" y="4026"/>
                    <a:pt x="5184" y="2627"/>
                    <a:pt x="6624" y="1656"/>
                  </a:cubicBezTo>
                  <a:cubicBezTo>
                    <a:pt x="8064" y="685"/>
                    <a:pt x="10080" y="141"/>
                    <a:pt x="12240" y="25"/>
                  </a:cubicBezTo>
                  <a:cubicBezTo>
                    <a:pt x="14400" y="-92"/>
                    <a:pt x="16704" y="219"/>
                    <a:pt x="18288" y="763"/>
                  </a:cubicBezTo>
                  <a:cubicBezTo>
                    <a:pt x="19872" y="1307"/>
                    <a:pt x="20736" y="2084"/>
                    <a:pt x="21168" y="2861"/>
                  </a:cubicBezTo>
                  <a:cubicBezTo>
                    <a:pt x="21600" y="3637"/>
                    <a:pt x="21600" y="4414"/>
                    <a:pt x="20448" y="5386"/>
                  </a:cubicBezTo>
                  <a:cubicBezTo>
                    <a:pt x="19296" y="6357"/>
                    <a:pt x="16992" y="7522"/>
                    <a:pt x="14184" y="8222"/>
                  </a:cubicBezTo>
                  <a:cubicBezTo>
                    <a:pt x="11376" y="8921"/>
                    <a:pt x="8064" y="9154"/>
                    <a:pt x="5616" y="9426"/>
                  </a:cubicBezTo>
                  <a:cubicBezTo>
                    <a:pt x="3168" y="9698"/>
                    <a:pt x="1584" y="10009"/>
                    <a:pt x="0" y="10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939046" y="5316776"/>
              <a:ext cx="184151" cy="247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6041"/>
                  </a:moveTo>
                  <a:cubicBezTo>
                    <a:pt x="497" y="5125"/>
                    <a:pt x="993" y="4210"/>
                    <a:pt x="1986" y="3753"/>
                  </a:cubicBezTo>
                  <a:cubicBezTo>
                    <a:pt x="2979" y="3295"/>
                    <a:pt x="4469" y="3295"/>
                    <a:pt x="5959" y="4119"/>
                  </a:cubicBezTo>
                  <a:cubicBezTo>
                    <a:pt x="7448" y="4942"/>
                    <a:pt x="8938" y="6590"/>
                    <a:pt x="9931" y="9061"/>
                  </a:cubicBezTo>
                  <a:cubicBezTo>
                    <a:pt x="10924" y="11532"/>
                    <a:pt x="11421" y="14827"/>
                    <a:pt x="11421" y="16932"/>
                  </a:cubicBezTo>
                  <a:cubicBezTo>
                    <a:pt x="11421" y="19037"/>
                    <a:pt x="10924" y="19953"/>
                    <a:pt x="10055" y="20593"/>
                  </a:cubicBezTo>
                  <a:cubicBezTo>
                    <a:pt x="9186" y="21234"/>
                    <a:pt x="7945" y="21600"/>
                    <a:pt x="7200" y="21325"/>
                  </a:cubicBezTo>
                  <a:cubicBezTo>
                    <a:pt x="6455" y="21051"/>
                    <a:pt x="6207" y="20136"/>
                    <a:pt x="6952" y="17756"/>
                  </a:cubicBezTo>
                  <a:cubicBezTo>
                    <a:pt x="7697" y="15376"/>
                    <a:pt x="9434" y="11532"/>
                    <a:pt x="12041" y="8329"/>
                  </a:cubicBezTo>
                  <a:cubicBezTo>
                    <a:pt x="14648" y="5125"/>
                    <a:pt x="18124" y="25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1609702" y="5182295"/>
              <a:ext cx="27845" cy="2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0827" fill="norm" stroke="1" extrusionOk="0">
                  <a:moveTo>
                    <a:pt x="1782" y="15842"/>
                  </a:moveTo>
                  <a:cubicBezTo>
                    <a:pt x="239" y="7535"/>
                    <a:pt x="-1304" y="-773"/>
                    <a:pt x="1782" y="58"/>
                  </a:cubicBezTo>
                  <a:cubicBezTo>
                    <a:pt x="4867" y="889"/>
                    <a:pt x="12582" y="10858"/>
                    <a:pt x="20296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1528033" y="5075476"/>
              <a:ext cx="192064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600" fill="norm" stroke="1" extrusionOk="0">
                  <a:moveTo>
                    <a:pt x="21075" y="0"/>
                  </a:moveTo>
                  <a:cubicBezTo>
                    <a:pt x="19914" y="88"/>
                    <a:pt x="18752" y="176"/>
                    <a:pt x="17127" y="702"/>
                  </a:cubicBezTo>
                  <a:cubicBezTo>
                    <a:pt x="15501" y="1229"/>
                    <a:pt x="13410" y="2195"/>
                    <a:pt x="10623" y="3907"/>
                  </a:cubicBezTo>
                  <a:cubicBezTo>
                    <a:pt x="7836" y="5620"/>
                    <a:pt x="4352" y="8078"/>
                    <a:pt x="2262" y="10361"/>
                  </a:cubicBezTo>
                  <a:cubicBezTo>
                    <a:pt x="172" y="12644"/>
                    <a:pt x="-525" y="14751"/>
                    <a:pt x="404" y="16420"/>
                  </a:cubicBezTo>
                  <a:cubicBezTo>
                    <a:pt x="1333" y="18088"/>
                    <a:pt x="3888" y="19317"/>
                    <a:pt x="6559" y="20107"/>
                  </a:cubicBezTo>
                  <a:cubicBezTo>
                    <a:pt x="9230" y="20898"/>
                    <a:pt x="12017" y="21249"/>
                    <a:pt x="148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1815346" y="5189776"/>
              <a:ext cx="19685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23" y="1800"/>
                    <a:pt x="4645" y="3600"/>
                    <a:pt x="7781" y="6621"/>
                  </a:cubicBezTo>
                  <a:cubicBezTo>
                    <a:pt x="10916" y="9643"/>
                    <a:pt x="14865" y="13886"/>
                    <a:pt x="17303" y="16586"/>
                  </a:cubicBezTo>
                  <a:cubicBezTo>
                    <a:pt x="19742" y="19286"/>
                    <a:pt x="20671" y="20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1760134" y="5170726"/>
              <a:ext cx="321913" cy="42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99" fill="norm" stroke="1" extrusionOk="0">
                  <a:moveTo>
                    <a:pt x="21331" y="0"/>
                  </a:moveTo>
                  <a:cubicBezTo>
                    <a:pt x="19648" y="864"/>
                    <a:pt x="17965" y="1728"/>
                    <a:pt x="15791" y="3564"/>
                  </a:cubicBezTo>
                  <a:cubicBezTo>
                    <a:pt x="13617" y="5400"/>
                    <a:pt x="10952" y="8208"/>
                    <a:pt x="8287" y="11070"/>
                  </a:cubicBezTo>
                  <a:cubicBezTo>
                    <a:pt x="5622" y="13932"/>
                    <a:pt x="2957" y="16848"/>
                    <a:pt x="1484" y="18630"/>
                  </a:cubicBezTo>
                  <a:cubicBezTo>
                    <a:pt x="12" y="20412"/>
                    <a:pt x="-269" y="21060"/>
                    <a:pt x="222" y="21330"/>
                  </a:cubicBezTo>
                  <a:cubicBezTo>
                    <a:pt x="713" y="21600"/>
                    <a:pt x="1975" y="21492"/>
                    <a:pt x="3237" y="2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2237542" y="5175725"/>
              <a:ext cx="281332" cy="33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225" fill="norm" stroke="1" extrusionOk="0">
                  <a:moveTo>
                    <a:pt x="18827" y="6048"/>
                  </a:moveTo>
                  <a:cubicBezTo>
                    <a:pt x="19621" y="4723"/>
                    <a:pt x="20415" y="3398"/>
                    <a:pt x="20812" y="2404"/>
                  </a:cubicBezTo>
                  <a:cubicBezTo>
                    <a:pt x="21209" y="1410"/>
                    <a:pt x="21209" y="748"/>
                    <a:pt x="20812" y="350"/>
                  </a:cubicBezTo>
                  <a:cubicBezTo>
                    <a:pt x="20415" y="-47"/>
                    <a:pt x="19621" y="-180"/>
                    <a:pt x="17953" y="350"/>
                  </a:cubicBezTo>
                  <a:cubicBezTo>
                    <a:pt x="16285" y="880"/>
                    <a:pt x="13744" y="2073"/>
                    <a:pt x="10647" y="4458"/>
                  </a:cubicBezTo>
                  <a:cubicBezTo>
                    <a:pt x="7550" y="6843"/>
                    <a:pt x="3897" y="10421"/>
                    <a:pt x="1912" y="13005"/>
                  </a:cubicBezTo>
                  <a:cubicBezTo>
                    <a:pt x="-73" y="15589"/>
                    <a:pt x="-391" y="17180"/>
                    <a:pt x="403" y="18505"/>
                  </a:cubicBezTo>
                  <a:cubicBezTo>
                    <a:pt x="1197" y="19830"/>
                    <a:pt x="3103" y="20890"/>
                    <a:pt x="5724" y="21155"/>
                  </a:cubicBezTo>
                  <a:cubicBezTo>
                    <a:pt x="8344" y="21420"/>
                    <a:pt x="11680" y="20890"/>
                    <a:pt x="15015" y="20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2221746" y="5373926"/>
              <a:ext cx="273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6" y="16800"/>
                    <a:pt x="9712" y="12000"/>
                    <a:pt x="13312" y="8400"/>
                  </a:cubicBezTo>
                  <a:cubicBezTo>
                    <a:pt x="16912" y="4800"/>
                    <a:pt x="1925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2739165" y="5080021"/>
              <a:ext cx="263632" cy="48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492" fill="norm" stroke="1" extrusionOk="0">
                  <a:moveTo>
                    <a:pt x="21183" y="80"/>
                  </a:moveTo>
                  <a:cubicBezTo>
                    <a:pt x="18802" y="-14"/>
                    <a:pt x="16421" y="-108"/>
                    <a:pt x="14295" y="315"/>
                  </a:cubicBezTo>
                  <a:cubicBezTo>
                    <a:pt x="12169" y="737"/>
                    <a:pt x="10298" y="1676"/>
                    <a:pt x="8002" y="3695"/>
                  </a:cubicBezTo>
                  <a:cubicBezTo>
                    <a:pt x="5706" y="5715"/>
                    <a:pt x="2985" y="8814"/>
                    <a:pt x="1454" y="11584"/>
                  </a:cubicBezTo>
                  <a:cubicBezTo>
                    <a:pt x="-77" y="14355"/>
                    <a:pt x="-417" y="16796"/>
                    <a:pt x="518" y="18393"/>
                  </a:cubicBezTo>
                  <a:cubicBezTo>
                    <a:pt x="1454" y="19989"/>
                    <a:pt x="3665" y="20741"/>
                    <a:pt x="5876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2838763" y="5271787"/>
              <a:ext cx="252934" cy="214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233" fill="norm" stroke="1" extrusionOk="0">
                  <a:moveTo>
                    <a:pt x="18809" y="4458"/>
                  </a:moveTo>
                  <a:cubicBezTo>
                    <a:pt x="18449" y="3199"/>
                    <a:pt x="18089" y="1941"/>
                    <a:pt x="17369" y="1102"/>
                  </a:cubicBezTo>
                  <a:cubicBezTo>
                    <a:pt x="16649" y="263"/>
                    <a:pt x="15569" y="-156"/>
                    <a:pt x="13679" y="54"/>
                  </a:cubicBezTo>
                  <a:cubicBezTo>
                    <a:pt x="11789" y="263"/>
                    <a:pt x="9089" y="1102"/>
                    <a:pt x="6659" y="3724"/>
                  </a:cubicBezTo>
                  <a:cubicBezTo>
                    <a:pt x="4229" y="6345"/>
                    <a:pt x="2069" y="10749"/>
                    <a:pt x="989" y="13475"/>
                  </a:cubicBezTo>
                  <a:cubicBezTo>
                    <a:pt x="-91" y="16201"/>
                    <a:pt x="-91" y="17250"/>
                    <a:pt x="89" y="18298"/>
                  </a:cubicBezTo>
                  <a:cubicBezTo>
                    <a:pt x="269" y="19347"/>
                    <a:pt x="629" y="20395"/>
                    <a:pt x="1259" y="20920"/>
                  </a:cubicBezTo>
                  <a:cubicBezTo>
                    <a:pt x="1889" y="21444"/>
                    <a:pt x="2789" y="21444"/>
                    <a:pt x="4499" y="19871"/>
                  </a:cubicBezTo>
                  <a:cubicBezTo>
                    <a:pt x="6209" y="18298"/>
                    <a:pt x="8729" y="15153"/>
                    <a:pt x="10169" y="13056"/>
                  </a:cubicBezTo>
                  <a:cubicBezTo>
                    <a:pt x="11609" y="10959"/>
                    <a:pt x="11969" y="9910"/>
                    <a:pt x="12869" y="8861"/>
                  </a:cubicBezTo>
                  <a:cubicBezTo>
                    <a:pt x="13769" y="7813"/>
                    <a:pt x="15209" y="6764"/>
                    <a:pt x="16109" y="7079"/>
                  </a:cubicBezTo>
                  <a:cubicBezTo>
                    <a:pt x="17009" y="7394"/>
                    <a:pt x="17369" y="9071"/>
                    <a:pt x="18179" y="11063"/>
                  </a:cubicBezTo>
                  <a:cubicBezTo>
                    <a:pt x="18989" y="13056"/>
                    <a:pt x="20249" y="15362"/>
                    <a:pt x="21509" y="17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3072646" y="5462826"/>
              <a:ext cx="1143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4696"/>
                    <a:pt x="12800" y="9391"/>
                    <a:pt x="9200" y="12991"/>
                  </a:cubicBezTo>
                  <a:cubicBezTo>
                    <a:pt x="5600" y="16591"/>
                    <a:pt x="2800" y="19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3358396" y="5263505"/>
              <a:ext cx="254001" cy="16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1" fill="norm" stroke="1" extrusionOk="0">
                  <a:moveTo>
                    <a:pt x="16200" y="9111"/>
                  </a:moveTo>
                  <a:cubicBezTo>
                    <a:pt x="15660" y="6444"/>
                    <a:pt x="15120" y="3778"/>
                    <a:pt x="13680" y="2044"/>
                  </a:cubicBezTo>
                  <a:cubicBezTo>
                    <a:pt x="12240" y="311"/>
                    <a:pt x="9900" y="-489"/>
                    <a:pt x="7650" y="311"/>
                  </a:cubicBezTo>
                  <a:cubicBezTo>
                    <a:pt x="5400" y="1111"/>
                    <a:pt x="3240" y="3511"/>
                    <a:pt x="1890" y="6311"/>
                  </a:cubicBezTo>
                  <a:cubicBezTo>
                    <a:pt x="540" y="9111"/>
                    <a:pt x="0" y="12311"/>
                    <a:pt x="0" y="14444"/>
                  </a:cubicBezTo>
                  <a:cubicBezTo>
                    <a:pt x="0" y="16578"/>
                    <a:pt x="540" y="17644"/>
                    <a:pt x="2250" y="17378"/>
                  </a:cubicBezTo>
                  <a:cubicBezTo>
                    <a:pt x="3960" y="17111"/>
                    <a:pt x="6840" y="15511"/>
                    <a:pt x="8640" y="14178"/>
                  </a:cubicBezTo>
                  <a:cubicBezTo>
                    <a:pt x="10440" y="12844"/>
                    <a:pt x="11160" y="11778"/>
                    <a:pt x="11970" y="10444"/>
                  </a:cubicBezTo>
                  <a:cubicBezTo>
                    <a:pt x="12780" y="9111"/>
                    <a:pt x="13680" y="7511"/>
                    <a:pt x="14130" y="7378"/>
                  </a:cubicBezTo>
                  <a:cubicBezTo>
                    <a:pt x="14580" y="7244"/>
                    <a:pt x="14580" y="8578"/>
                    <a:pt x="15300" y="10978"/>
                  </a:cubicBezTo>
                  <a:cubicBezTo>
                    <a:pt x="16020" y="13378"/>
                    <a:pt x="17460" y="16844"/>
                    <a:pt x="18630" y="18711"/>
                  </a:cubicBezTo>
                  <a:cubicBezTo>
                    <a:pt x="19800" y="20578"/>
                    <a:pt x="20700" y="20844"/>
                    <a:pt x="21600" y="2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3701296" y="5329476"/>
              <a:ext cx="1905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200"/>
                    <a:pt x="9600" y="10800"/>
                    <a:pt x="13200" y="7200"/>
                  </a:cubicBezTo>
                  <a:cubicBezTo>
                    <a:pt x="16800" y="3600"/>
                    <a:pt x="19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3787519" y="5259626"/>
              <a:ext cx="21728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891"/>
                    <a:pt x="4448" y="11782"/>
                    <a:pt x="1502" y="15382"/>
                  </a:cubicBezTo>
                  <a:cubicBezTo>
                    <a:pt x="-1443" y="18982"/>
                    <a:pt x="521" y="20291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3885446" y="5008714"/>
              <a:ext cx="284881" cy="46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55" fill="norm" stroke="1" extrusionOk="0">
                  <a:moveTo>
                    <a:pt x="0" y="21555"/>
                  </a:moveTo>
                  <a:cubicBezTo>
                    <a:pt x="1112" y="19698"/>
                    <a:pt x="2224" y="17841"/>
                    <a:pt x="3653" y="15251"/>
                  </a:cubicBezTo>
                  <a:cubicBezTo>
                    <a:pt x="5082" y="12661"/>
                    <a:pt x="6829" y="9338"/>
                    <a:pt x="8338" y="6797"/>
                  </a:cubicBezTo>
                  <a:cubicBezTo>
                    <a:pt x="9847" y="4255"/>
                    <a:pt x="11118" y="2496"/>
                    <a:pt x="11991" y="1421"/>
                  </a:cubicBezTo>
                  <a:cubicBezTo>
                    <a:pt x="12865" y="346"/>
                    <a:pt x="13341" y="-45"/>
                    <a:pt x="13659" y="4"/>
                  </a:cubicBezTo>
                  <a:cubicBezTo>
                    <a:pt x="13976" y="53"/>
                    <a:pt x="14135" y="541"/>
                    <a:pt x="14771" y="2350"/>
                  </a:cubicBezTo>
                  <a:cubicBezTo>
                    <a:pt x="15406" y="4158"/>
                    <a:pt x="16518" y="7285"/>
                    <a:pt x="17629" y="9778"/>
                  </a:cubicBezTo>
                  <a:cubicBezTo>
                    <a:pt x="18741" y="12270"/>
                    <a:pt x="19853" y="14127"/>
                    <a:pt x="20568" y="15495"/>
                  </a:cubicBezTo>
                  <a:cubicBezTo>
                    <a:pt x="21282" y="16864"/>
                    <a:pt x="21600" y="17743"/>
                    <a:pt x="21203" y="18134"/>
                  </a:cubicBezTo>
                  <a:cubicBezTo>
                    <a:pt x="20806" y="18525"/>
                    <a:pt x="19694" y="18427"/>
                    <a:pt x="17153" y="18379"/>
                  </a:cubicBezTo>
                  <a:cubicBezTo>
                    <a:pt x="14612" y="18330"/>
                    <a:pt x="10641" y="18330"/>
                    <a:pt x="8021" y="18232"/>
                  </a:cubicBezTo>
                  <a:cubicBezTo>
                    <a:pt x="5400" y="18134"/>
                    <a:pt x="4129" y="17939"/>
                    <a:pt x="2859" y="17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4176195" y="5267687"/>
              <a:ext cx="236302" cy="9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12" fill="norm" stroke="1" extrusionOk="0">
                  <a:moveTo>
                    <a:pt x="10444" y="12572"/>
                  </a:moveTo>
                  <a:cubicBezTo>
                    <a:pt x="10444" y="10172"/>
                    <a:pt x="10444" y="7772"/>
                    <a:pt x="10253" y="5372"/>
                  </a:cubicBezTo>
                  <a:cubicBezTo>
                    <a:pt x="10062" y="2972"/>
                    <a:pt x="9680" y="572"/>
                    <a:pt x="8437" y="92"/>
                  </a:cubicBezTo>
                  <a:cubicBezTo>
                    <a:pt x="7195" y="-388"/>
                    <a:pt x="5092" y="1052"/>
                    <a:pt x="3563" y="3452"/>
                  </a:cubicBezTo>
                  <a:cubicBezTo>
                    <a:pt x="2034" y="5852"/>
                    <a:pt x="1078" y="9212"/>
                    <a:pt x="505" y="12092"/>
                  </a:cubicBezTo>
                  <a:cubicBezTo>
                    <a:pt x="-69" y="14972"/>
                    <a:pt x="-260" y="17372"/>
                    <a:pt x="505" y="18812"/>
                  </a:cubicBezTo>
                  <a:cubicBezTo>
                    <a:pt x="1269" y="20252"/>
                    <a:pt x="2990" y="20732"/>
                    <a:pt x="4232" y="20252"/>
                  </a:cubicBezTo>
                  <a:cubicBezTo>
                    <a:pt x="5475" y="19772"/>
                    <a:pt x="6239" y="18332"/>
                    <a:pt x="7004" y="16172"/>
                  </a:cubicBezTo>
                  <a:cubicBezTo>
                    <a:pt x="7768" y="14012"/>
                    <a:pt x="8533" y="11132"/>
                    <a:pt x="9393" y="10652"/>
                  </a:cubicBezTo>
                  <a:cubicBezTo>
                    <a:pt x="10253" y="10172"/>
                    <a:pt x="11209" y="12092"/>
                    <a:pt x="13121" y="14012"/>
                  </a:cubicBezTo>
                  <a:cubicBezTo>
                    <a:pt x="15032" y="15932"/>
                    <a:pt x="17899" y="17852"/>
                    <a:pt x="19428" y="19052"/>
                  </a:cubicBezTo>
                  <a:cubicBezTo>
                    <a:pt x="20958" y="20252"/>
                    <a:pt x="21149" y="20732"/>
                    <a:pt x="21340" y="21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4387096" y="5043726"/>
              <a:ext cx="130843" cy="379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411" fill="norm" stroke="1" extrusionOk="0">
                  <a:moveTo>
                    <a:pt x="0" y="0"/>
                  </a:moveTo>
                  <a:cubicBezTo>
                    <a:pt x="3771" y="835"/>
                    <a:pt x="7543" y="1671"/>
                    <a:pt x="11143" y="3401"/>
                  </a:cubicBezTo>
                  <a:cubicBezTo>
                    <a:pt x="14743" y="5131"/>
                    <a:pt x="18171" y="7757"/>
                    <a:pt x="19886" y="10442"/>
                  </a:cubicBezTo>
                  <a:cubicBezTo>
                    <a:pt x="21600" y="13127"/>
                    <a:pt x="21600" y="15872"/>
                    <a:pt x="20057" y="17781"/>
                  </a:cubicBezTo>
                  <a:cubicBezTo>
                    <a:pt x="18514" y="19691"/>
                    <a:pt x="15429" y="20765"/>
                    <a:pt x="12686" y="21182"/>
                  </a:cubicBezTo>
                  <a:cubicBezTo>
                    <a:pt x="9943" y="21600"/>
                    <a:pt x="7543" y="21361"/>
                    <a:pt x="5143" y="2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4533146" y="4984683"/>
              <a:ext cx="163210" cy="54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08" fill="norm" stroke="1" extrusionOk="0">
                  <a:moveTo>
                    <a:pt x="4985" y="74"/>
                  </a:moveTo>
                  <a:cubicBezTo>
                    <a:pt x="6646" y="-9"/>
                    <a:pt x="8308" y="-92"/>
                    <a:pt x="10246" y="240"/>
                  </a:cubicBezTo>
                  <a:cubicBezTo>
                    <a:pt x="12185" y="573"/>
                    <a:pt x="14400" y="1320"/>
                    <a:pt x="16615" y="3065"/>
                  </a:cubicBezTo>
                  <a:cubicBezTo>
                    <a:pt x="18831" y="4810"/>
                    <a:pt x="21046" y="7551"/>
                    <a:pt x="21323" y="10126"/>
                  </a:cubicBezTo>
                  <a:cubicBezTo>
                    <a:pt x="21600" y="12702"/>
                    <a:pt x="19938" y="15111"/>
                    <a:pt x="16062" y="16980"/>
                  </a:cubicBezTo>
                  <a:cubicBezTo>
                    <a:pt x="12185" y="18850"/>
                    <a:pt x="6092" y="20179"/>
                    <a:pt x="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5034796" y="5265976"/>
              <a:ext cx="2032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5066546" y="5386626"/>
              <a:ext cx="1651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5815846" y="4912538"/>
              <a:ext cx="196851" cy="683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1926"/>
                  </a:moveTo>
                  <a:cubicBezTo>
                    <a:pt x="20671" y="1328"/>
                    <a:pt x="19742" y="730"/>
                    <a:pt x="18000" y="364"/>
                  </a:cubicBezTo>
                  <a:cubicBezTo>
                    <a:pt x="16258" y="-1"/>
                    <a:pt x="13703" y="-134"/>
                    <a:pt x="10916" y="165"/>
                  </a:cubicBezTo>
                  <a:cubicBezTo>
                    <a:pt x="8129" y="464"/>
                    <a:pt x="5110" y="1195"/>
                    <a:pt x="3252" y="2325"/>
                  </a:cubicBezTo>
                  <a:cubicBezTo>
                    <a:pt x="1394" y="3455"/>
                    <a:pt x="697" y="4984"/>
                    <a:pt x="1394" y="6811"/>
                  </a:cubicBezTo>
                  <a:cubicBezTo>
                    <a:pt x="2090" y="8639"/>
                    <a:pt x="4181" y="10766"/>
                    <a:pt x="6387" y="12627"/>
                  </a:cubicBezTo>
                  <a:cubicBezTo>
                    <a:pt x="8594" y="14488"/>
                    <a:pt x="10916" y="16083"/>
                    <a:pt x="11497" y="17312"/>
                  </a:cubicBezTo>
                  <a:cubicBezTo>
                    <a:pt x="12077" y="18542"/>
                    <a:pt x="10916" y="19406"/>
                    <a:pt x="8710" y="20037"/>
                  </a:cubicBezTo>
                  <a:cubicBezTo>
                    <a:pt x="6503" y="20668"/>
                    <a:pt x="3252" y="21067"/>
                    <a:pt x="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5731179" y="5749121"/>
              <a:ext cx="198968" cy="139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14017" y="11523"/>
                  </a:moveTo>
                  <a:cubicBezTo>
                    <a:pt x="13098" y="7977"/>
                    <a:pt x="12179" y="4431"/>
                    <a:pt x="11030" y="2335"/>
                  </a:cubicBezTo>
                  <a:cubicBezTo>
                    <a:pt x="9881" y="240"/>
                    <a:pt x="8502" y="-405"/>
                    <a:pt x="6779" y="240"/>
                  </a:cubicBezTo>
                  <a:cubicBezTo>
                    <a:pt x="5055" y="885"/>
                    <a:pt x="2987" y="2819"/>
                    <a:pt x="1723" y="5559"/>
                  </a:cubicBezTo>
                  <a:cubicBezTo>
                    <a:pt x="460" y="8299"/>
                    <a:pt x="0" y="11846"/>
                    <a:pt x="0" y="14425"/>
                  </a:cubicBezTo>
                  <a:cubicBezTo>
                    <a:pt x="0" y="17004"/>
                    <a:pt x="460" y="18616"/>
                    <a:pt x="1838" y="19099"/>
                  </a:cubicBezTo>
                  <a:cubicBezTo>
                    <a:pt x="3217" y="19583"/>
                    <a:pt x="5515" y="18938"/>
                    <a:pt x="7238" y="17810"/>
                  </a:cubicBezTo>
                  <a:cubicBezTo>
                    <a:pt x="8962" y="16682"/>
                    <a:pt x="10111" y="15070"/>
                    <a:pt x="11145" y="13619"/>
                  </a:cubicBezTo>
                  <a:cubicBezTo>
                    <a:pt x="12179" y="12168"/>
                    <a:pt x="13098" y="10879"/>
                    <a:pt x="14017" y="11201"/>
                  </a:cubicBezTo>
                  <a:cubicBezTo>
                    <a:pt x="14936" y="11523"/>
                    <a:pt x="15855" y="13458"/>
                    <a:pt x="17119" y="15392"/>
                  </a:cubicBezTo>
                  <a:cubicBezTo>
                    <a:pt x="18383" y="17326"/>
                    <a:pt x="19991" y="19261"/>
                    <a:pt x="21600" y="21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5505300" y="4603105"/>
              <a:ext cx="215297" cy="16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11" fill="norm" stroke="1" extrusionOk="0">
                  <a:moveTo>
                    <a:pt x="18185" y="9111"/>
                  </a:moveTo>
                  <a:cubicBezTo>
                    <a:pt x="17347" y="6444"/>
                    <a:pt x="16508" y="3778"/>
                    <a:pt x="15145" y="2044"/>
                  </a:cubicBezTo>
                  <a:cubicBezTo>
                    <a:pt x="13781" y="311"/>
                    <a:pt x="11894" y="-489"/>
                    <a:pt x="9378" y="311"/>
                  </a:cubicBezTo>
                  <a:cubicBezTo>
                    <a:pt x="6861" y="1111"/>
                    <a:pt x="3715" y="3511"/>
                    <a:pt x="1933" y="5378"/>
                  </a:cubicBezTo>
                  <a:cubicBezTo>
                    <a:pt x="150" y="7244"/>
                    <a:pt x="-269" y="8578"/>
                    <a:pt x="150" y="10178"/>
                  </a:cubicBezTo>
                  <a:cubicBezTo>
                    <a:pt x="570" y="11778"/>
                    <a:pt x="1828" y="13644"/>
                    <a:pt x="3401" y="14178"/>
                  </a:cubicBezTo>
                  <a:cubicBezTo>
                    <a:pt x="4974" y="14711"/>
                    <a:pt x="6861" y="13911"/>
                    <a:pt x="8329" y="12978"/>
                  </a:cubicBezTo>
                  <a:cubicBezTo>
                    <a:pt x="9797" y="12044"/>
                    <a:pt x="10846" y="10978"/>
                    <a:pt x="11789" y="10044"/>
                  </a:cubicBezTo>
                  <a:cubicBezTo>
                    <a:pt x="12733" y="9111"/>
                    <a:pt x="13572" y="8311"/>
                    <a:pt x="14096" y="8578"/>
                  </a:cubicBezTo>
                  <a:cubicBezTo>
                    <a:pt x="14620" y="8844"/>
                    <a:pt x="14830" y="10178"/>
                    <a:pt x="15040" y="11911"/>
                  </a:cubicBezTo>
                  <a:cubicBezTo>
                    <a:pt x="15249" y="13644"/>
                    <a:pt x="15459" y="15778"/>
                    <a:pt x="16508" y="17378"/>
                  </a:cubicBezTo>
                  <a:cubicBezTo>
                    <a:pt x="17556" y="18978"/>
                    <a:pt x="19444" y="20044"/>
                    <a:pt x="21331" y="2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5758696" y="4688126"/>
              <a:ext cx="165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5828546" y="4650026"/>
              <a:ext cx="63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35"/>
                    <a:pt x="0" y="11270"/>
                    <a:pt x="3600" y="14870"/>
                  </a:cubicBezTo>
                  <a:cubicBezTo>
                    <a:pt x="7200" y="18470"/>
                    <a:pt x="1440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5966129" y="4482809"/>
              <a:ext cx="229395" cy="32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57" fill="norm" stroke="1" extrusionOk="0">
                  <a:moveTo>
                    <a:pt x="793" y="21179"/>
                  </a:moveTo>
                  <a:cubicBezTo>
                    <a:pt x="1387" y="18655"/>
                    <a:pt x="1982" y="16130"/>
                    <a:pt x="3765" y="12974"/>
                  </a:cubicBezTo>
                  <a:cubicBezTo>
                    <a:pt x="5549" y="9818"/>
                    <a:pt x="8521" y="6031"/>
                    <a:pt x="10899" y="3577"/>
                  </a:cubicBezTo>
                  <a:cubicBezTo>
                    <a:pt x="13277" y="1122"/>
                    <a:pt x="15061" y="0"/>
                    <a:pt x="16051" y="0"/>
                  </a:cubicBezTo>
                  <a:cubicBezTo>
                    <a:pt x="17042" y="0"/>
                    <a:pt x="17240" y="1122"/>
                    <a:pt x="17538" y="3296"/>
                  </a:cubicBezTo>
                  <a:cubicBezTo>
                    <a:pt x="17835" y="5470"/>
                    <a:pt x="18231" y="8696"/>
                    <a:pt x="18925" y="11431"/>
                  </a:cubicBezTo>
                  <a:cubicBezTo>
                    <a:pt x="19618" y="14166"/>
                    <a:pt x="20609" y="16410"/>
                    <a:pt x="21105" y="17883"/>
                  </a:cubicBezTo>
                  <a:cubicBezTo>
                    <a:pt x="21600" y="19356"/>
                    <a:pt x="21600" y="20057"/>
                    <a:pt x="21105" y="20408"/>
                  </a:cubicBezTo>
                  <a:cubicBezTo>
                    <a:pt x="20609" y="20758"/>
                    <a:pt x="19618" y="20758"/>
                    <a:pt x="16349" y="20899"/>
                  </a:cubicBezTo>
                  <a:cubicBezTo>
                    <a:pt x="13079" y="21039"/>
                    <a:pt x="7530" y="21319"/>
                    <a:pt x="4261" y="21460"/>
                  </a:cubicBezTo>
                  <a:cubicBezTo>
                    <a:pt x="991" y="21600"/>
                    <a:pt x="0" y="21600"/>
                    <a:pt x="0" y="21390"/>
                  </a:cubicBezTo>
                  <a:cubicBezTo>
                    <a:pt x="0" y="21179"/>
                    <a:pt x="991" y="20758"/>
                    <a:pt x="1982" y="20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6226394" y="4674368"/>
              <a:ext cx="180003" cy="12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051" fill="norm" stroke="1" extrusionOk="0">
                  <a:moveTo>
                    <a:pt x="13071" y="5675"/>
                  </a:moveTo>
                  <a:cubicBezTo>
                    <a:pt x="12317" y="3844"/>
                    <a:pt x="11564" y="2014"/>
                    <a:pt x="9931" y="915"/>
                  </a:cubicBezTo>
                  <a:cubicBezTo>
                    <a:pt x="8299" y="-183"/>
                    <a:pt x="5787" y="-549"/>
                    <a:pt x="3903" y="1282"/>
                  </a:cubicBezTo>
                  <a:cubicBezTo>
                    <a:pt x="2019" y="3112"/>
                    <a:pt x="764" y="7139"/>
                    <a:pt x="261" y="10068"/>
                  </a:cubicBezTo>
                  <a:cubicBezTo>
                    <a:pt x="-241" y="12997"/>
                    <a:pt x="10" y="14827"/>
                    <a:pt x="764" y="15926"/>
                  </a:cubicBezTo>
                  <a:cubicBezTo>
                    <a:pt x="1517" y="17024"/>
                    <a:pt x="2773" y="17390"/>
                    <a:pt x="4531" y="16658"/>
                  </a:cubicBezTo>
                  <a:cubicBezTo>
                    <a:pt x="6289" y="15926"/>
                    <a:pt x="8550" y="14095"/>
                    <a:pt x="10182" y="12448"/>
                  </a:cubicBezTo>
                  <a:cubicBezTo>
                    <a:pt x="11815" y="10800"/>
                    <a:pt x="12819" y="9336"/>
                    <a:pt x="13824" y="8054"/>
                  </a:cubicBezTo>
                  <a:cubicBezTo>
                    <a:pt x="14829" y="6773"/>
                    <a:pt x="15833" y="5675"/>
                    <a:pt x="16336" y="6224"/>
                  </a:cubicBezTo>
                  <a:cubicBezTo>
                    <a:pt x="16838" y="6773"/>
                    <a:pt x="16838" y="8970"/>
                    <a:pt x="17592" y="11715"/>
                  </a:cubicBezTo>
                  <a:cubicBezTo>
                    <a:pt x="18345" y="14461"/>
                    <a:pt x="19852" y="17756"/>
                    <a:pt x="21359" y="21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6190496" y="5022957"/>
              <a:ext cx="151459" cy="39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64" fill="norm" stroke="1" extrusionOk="0">
                  <a:moveTo>
                    <a:pt x="19800" y="4575"/>
                  </a:moveTo>
                  <a:cubicBezTo>
                    <a:pt x="20700" y="3311"/>
                    <a:pt x="21600" y="2047"/>
                    <a:pt x="21450" y="1185"/>
                  </a:cubicBezTo>
                  <a:cubicBezTo>
                    <a:pt x="21300" y="324"/>
                    <a:pt x="20100" y="-136"/>
                    <a:pt x="17700" y="36"/>
                  </a:cubicBezTo>
                  <a:cubicBezTo>
                    <a:pt x="15300" y="209"/>
                    <a:pt x="11700" y="1013"/>
                    <a:pt x="9000" y="2966"/>
                  </a:cubicBezTo>
                  <a:cubicBezTo>
                    <a:pt x="6300" y="4919"/>
                    <a:pt x="4500" y="8021"/>
                    <a:pt x="3600" y="10779"/>
                  </a:cubicBezTo>
                  <a:cubicBezTo>
                    <a:pt x="2700" y="13536"/>
                    <a:pt x="2700" y="15949"/>
                    <a:pt x="2850" y="17500"/>
                  </a:cubicBezTo>
                  <a:cubicBezTo>
                    <a:pt x="3000" y="19051"/>
                    <a:pt x="3300" y="19741"/>
                    <a:pt x="2850" y="20258"/>
                  </a:cubicBezTo>
                  <a:cubicBezTo>
                    <a:pt x="2400" y="20775"/>
                    <a:pt x="1200" y="21119"/>
                    <a:pt x="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6115758" y="5278676"/>
              <a:ext cx="195389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531" y="21600"/>
                  </a:moveTo>
                  <a:cubicBezTo>
                    <a:pt x="72" y="18000"/>
                    <a:pt x="-388" y="14400"/>
                    <a:pt x="531" y="11520"/>
                  </a:cubicBezTo>
                  <a:cubicBezTo>
                    <a:pt x="1450" y="8640"/>
                    <a:pt x="3748" y="6480"/>
                    <a:pt x="7425" y="4680"/>
                  </a:cubicBezTo>
                  <a:cubicBezTo>
                    <a:pt x="11101" y="2880"/>
                    <a:pt x="16157" y="1440"/>
                    <a:pt x="212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6334294" y="5099429"/>
              <a:ext cx="275303" cy="323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04" fill="norm" stroke="1" extrusionOk="0">
                  <a:moveTo>
                    <a:pt x="11553" y="2186"/>
                  </a:moveTo>
                  <a:cubicBezTo>
                    <a:pt x="11223" y="1350"/>
                    <a:pt x="10893" y="514"/>
                    <a:pt x="10316" y="165"/>
                  </a:cubicBezTo>
                  <a:cubicBezTo>
                    <a:pt x="9739" y="-183"/>
                    <a:pt x="8915" y="-44"/>
                    <a:pt x="7513" y="1211"/>
                  </a:cubicBezTo>
                  <a:cubicBezTo>
                    <a:pt x="6112" y="2465"/>
                    <a:pt x="4133" y="4834"/>
                    <a:pt x="2731" y="7900"/>
                  </a:cubicBezTo>
                  <a:cubicBezTo>
                    <a:pt x="1330" y="10965"/>
                    <a:pt x="506" y="14728"/>
                    <a:pt x="176" y="16958"/>
                  </a:cubicBezTo>
                  <a:cubicBezTo>
                    <a:pt x="-154" y="19187"/>
                    <a:pt x="11" y="19884"/>
                    <a:pt x="423" y="20442"/>
                  </a:cubicBezTo>
                  <a:cubicBezTo>
                    <a:pt x="835" y="20999"/>
                    <a:pt x="1495" y="21417"/>
                    <a:pt x="2154" y="21278"/>
                  </a:cubicBezTo>
                  <a:cubicBezTo>
                    <a:pt x="2814" y="21138"/>
                    <a:pt x="3473" y="20442"/>
                    <a:pt x="4463" y="18769"/>
                  </a:cubicBezTo>
                  <a:cubicBezTo>
                    <a:pt x="5452" y="17097"/>
                    <a:pt x="6771" y="14449"/>
                    <a:pt x="7843" y="12777"/>
                  </a:cubicBezTo>
                  <a:cubicBezTo>
                    <a:pt x="8915" y="11105"/>
                    <a:pt x="9739" y="10408"/>
                    <a:pt x="10481" y="10269"/>
                  </a:cubicBezTo>
                  <a:cubicBezTo>
                    <a:pt x="11223" y="10129"/>
                    <a:pt x="11883" y="10547"/>
                    <a:pt x="12295" y="11732"/>
                  </a:cubicBezTo>
                  <a:cubicBezTo>
                    <a:pt x="12707" y="12916"/>
                    <a:pt x="12872" y="14867"/>
                    <a:pt x="12790" y="16191"/>
                  </a:cubicBezTo>
                  <a:cubicBezTo>
                    <a:pt x="12707" y="17515"/>
                    <a:pt x="12377" y="18212"/>
                    <a:pt x="11800" y="18839"/>
                  </a:cubicBezTo>
                  <a:cubicBezTo>
                    <a:pt x="11223" y="19466"/>
                    <a:pt x="10399" y="20023"/>
                    <a:pt x="9657" y="20023"/>
                  </a:cubicBezTo>
                  <a:cubicBezTo>
                    <a:pt x="8915" y="20023"/>
                    <a:pt x="8255" y="19466"/>
                    <a:pt x="8338" y="18491"/>
                  </a:cubicBezTo>
                  <a:cubicBezTo>
                    <a:pt x="8420" y="17515"/>
                    <a:pt x="9244" y="16122"/>
                    <a:pt x="10481" y="14798"/>
                  </a:cubicBezTo>
                  <a:cubicBezTo>
                    <a:pt x="11718" y="13474"/>
                    <a:pt x="13367" y="12220"/>
                    <a:pt x="14603" y="11592"/>
                  </a:cubicBezTo>
                  <a:cubicBezTo>
                    <a:pt x="15840" y="10965"/>
                    <a:pt x="16664" y="10965"/>
                    <a:pt x="16829" y="11662"/>
                  </a:cubicBezTo>
                  <a:cubicBezTo>
                    <a:pt x="16994" y="12359"/>
                    <a:pt x="16499" y="13752"/>
                    <a:pt x="16252" y="14798"/>
                  </a:cubicBezTo>
                  <a:cubicBezTo>
                    <a:pt x="16005" y="15843"/>
                    <a:pt x="16005" y="16540"/>
                    <a:pt x="16912" y="17167"/>
                  </a:cubicBezTo>
                  <a:cubicBezTo>
                    <a:pt x="17819" y="17794"/>
                    <a:pt x="19632" y="18351"/>
                    <a:pt x="21446" y="18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6673096" y="5094526"/>
              <a:ext cx="100604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0" y="0"/>
                  </a:moveTo>
                  <a:cubicBezTo>
                    <a:pt x="5400" y="1768"/>
                    <a:pt x="10800" y="3537"/>
                    <a:pt x="14850" y="5368"/>
                  </a:cubicBezTo>
                  <a:cubicBezTo>
                    <a:pt x="18900" y="7200"/>
                    <a:pt x="21600" y="9095"/>
                    <a:pt x="21375" y="11368"/>
                  </a:cubicBezTo>
                  <a:cubicBezTo>
                    <a:pt x="21150" y="13642"/>
                    <a:pt x="18000" y="16295"/>
                    <a:pt x="14400" y="18063"/>
                  </a:cubicBezTo>
                  <a:cubicBezTo>
                    <a:pt x="10800" y="19832"/>
                    <a:pt x="6750" y="20716"/>
                    <a:pt x="2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6927096" y="5373926"/>
              <a:ext cx="63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6985835" y="5015065"/>
              <a:ext cx="442912" cy="47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15" fill="norm" stroke="1" extrusionOk="0">
                  <a:moveTo>
                    <a:pt x="7946" y="15988"/>
                  </a:moveTo>
                  <a:cubicBezTo>
                    <a:pt x="8254" y="15124"/>
                    <a:pt x="8563" y="14260"/>
                    <a:pt x="8409" y="13684"/>
                  </a:cubicBezTo>
                  <a:cubicBezTo>
                    <a:pt x="8254" y="13108"/>
                    <a:pt x="7637" y="12820"/>
                    <a:pt x="6352" y="13108"/>
                  </a:cubicBezTo>
                  <a:cubicBezTo>
                    <a:pt x="5066" y="13396"/>
                    <a:pt x="3112" y="14260"/>
                    <a:pt x="1929" y="15220"/>
                  </a:cubicBezTo>
                  <a:cubicBezTo>
                    <a:pt x="746" y="16180"/>
                    <a:pt x="334" y="17236"/>
                    <a:pt x="129" y="18196"/>
                  </a:cubicBezTo>
                  <a:cubicBezTo>
                    <a:pt x="-77" y="19156"/>
                    <a:pt x="-77" y="20020"/>
                    <a:pt x="437" y="20356"/>
                  </a:cubicBezTo>
                  <a:cubicBezTo>
                    <a:pt x="952" y="20692"/>
                    <a:pt x="1980" y="20500"/>
                    <a:pt x="3112" y="19204"/>
                  </a:cubicBezTo>
                  <a:cubicBezTo>
                    <a:pt x="4243" y="17908"/>
                    <a:pt x="5477" y="15508"/>
                    <a:pt x="6454" y="12916"/>
                  </a:cubicBezTo>
                  <a:cubicBezTo>
                    <a:pt x="7432" y="10324"/>
                    <a:pt x="8152" y="7540"/>
                    <a:pt x="8614" y="5524"/>
                  </a:cubicBezTo>
                  <a:cubicBezTo>
                    <a:pt x="9077" y="3508"/>
                    <a:pt x="9283" y="2260"/>
                    <a:pt x="9386" y="1396"/>
                  </a:cubicBezTo>
                  <a:cubicBezTo>
                    <a:pt x="9489" y="532"/>
                    <a:pt x="9489" y="52"/>
                    <a:pt x="9232" y="4"/>
                  </a:cubicBezTo>
                  <a:cubicBezTo>
                    <a:pt x="8974" y="-44"/>
                    <a:pt x="8460" y="340"/>
                    <a:pt x="7792" y="1684"/>
                  </a:cubicBezTo>
                  <a:cubicBezTo>
                    <a:pt x="7123" y="3028"/>
                    <a:pt x="6300" y="5332"/>
                    <a:pt x="5940" y="7828"/>
                  </a:cubicBezTo>
                  <a:cubicBezTo>
                    <a:pt x="5580" y="10324"/>
                    <a:pt x="5683" y="13012"/>
                    <a:pt x="5889" y="14596"/>
                  </a:cubicBezTo>
                  <a:cubicBezTo>
                    <a:pt x="6094" y="16180"/>
                    <a:pt x="6403" y="16660"/>
                    <a:pt x="6814" y="16948"/>
                  </a:cubicBezTo>
                  <a:cubicBezTo>
                    <a:pt x="7226" y="17236"/>
                    <a:pt x="7740" y="17332"/>
                    <a:pt x="8563" y="16756"/>
                  </a:cubicBezTo>
                  <a:cubicBezTo>
                    <a:pt x="9386" y="16180"/>
                    <a:pt x="10517" y="14932"/>
                    <a:pt x="11289" y="14020"/>
                  </a:cubicBezTo>
                  <a:cubicBezTo>
                    <a:pt x="12060" y="13108"/>
                    <a:pt x="12472" y="12532"/>
                    <a:pt x="12883" y="12052"/>
                  </a:cubicBezTo>
                  <a:cubicBezTo>
                    <a:pt x="13294" y="11572"/>
                    <a:pt x="13706" y="11188"/>
                    <a:pt x="13963" y="11284"/>
                  </a:cubicBezTo>
                  <a:cubicBezTo>
                    <a:pt x="14220" y="11380"/>
                    <a:pt x="14323" y="11956"/>
                    <a:pt x="14220" y="13204"/>
                  </a:cubicBezTo>
                  <a:cubicBezTo>
                    <a:pt x="14117" y="14452"/>
                    <a:pt x="13809" y="16372"/>
                    <a:pt x="13346" y="17812"/>
                  </a:cubicBezTo>
                  <a:cubicBezTo>
                    <a:pt x="12883" y="19252"/>
                    <a:pt x="12266" y="20212"/>
                    <a:pt x="11700" y="20788"/>
                  </a:cubicBezTo>
                  <a:cubicBezTo>
                    <a:pt x="11134" y="21364"/>
                    <a:pt x="10620" y="21556"/>
                    <a:pt x="10157" y="21508"/>
                  </a:cubicBezTo>
                  <a:cubicBezTo>
                    <a:pt x="9694" y="21460"/>
                    <a:pt x="9283" y="21172"/>
                    <a:pt x="9077" y="20788"/>
                  </a:cubicBezTo>
                  <a:cubicBezTo>
                    <a:pt x="8872" y="20404"/>
                    <a:pt x="8872" y="19924"/>
                    <a:pt x="9026" y="19252"/>
                  </a:cubicBezTo>
                  <a:cubicBezTo>
                    <a:pt x="9180" y="18580"/>
                    <a:pt x="9489" y="17716"/>
                    <a:pt x="10774" y="16516"/>
                  </a:cubicBezTo>
                  <a:cubicBezTo>
                    <a:pt x="12060" y="15316"/>
                    <a:pt x="14323" y="13780"/>
                    <a:pt x="15712" y="12868"/>
                  </a:cubicBezTo>
                  <a:cubicBezTo>
                    <a:pt x="17100" y="11956"/>
                    <a:pt x="17614" y="11668"/>
                    <a:pt x="18129" y="11284"/>
                  </a:cubicBezTo>
                  <a:cubicBezTo>
                    <a:pt x="18643" y="10900"/>
                    <a:pt x="19157" y="10420"/>
                    <a:pt x="19157" y="10372"/>
                  </a:cubicBezTo>
                  <a:cubicBezTo>
                    <a:pt x="19157" y="10324"/>
                    <a:pt x="18643" y="10708"/>
                    <a:pt x="18026" y="11716"/>
                  </a:cubicBezTo>
                  <a:cubicBezTo>
                    <a:pt x="17409" y="12724"/>
                    <a:pt x="16689" y="14356"/>
                    <a:pt x="16586" y="15556"/>
                  </a:cubicBezTo>
                  <a:cubicBezTo>
                    <a:pt x="16483" y="16756"/>
                    <a:pt x="16997" y="17524"/>
                    <a:pt x="17923" y="18196"/>
                  </a:cubicBezTo>
                  <a:cubicBezTo>
                    <a:pt x="18849" y="18868"/>
                    <a:pt x="20186" y="19444"/>
                    <a:pt x="21523" y="20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2666246" y="5888361"/>
              <a:ext cx="285338" cy="38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78" fill="norm" stroke="1" extrusionOk="0">
                  <a:moveTo>
                    <a:pt x="0" y="21478"/>
                  </a:moveTo>
                  <a:cubicBezTo>
                    <a:pt x="635" y="19130"/>
                    <a:pt x="1271" y="16782"/>
                    <a:pt x="2700" y="14082"/>
                  </a:cubicBezTo>
                  <a:cubicBezTo>
                    <a:pt x="4129" y="11382"/>
                    <a:pt x="6353" y="8330"/>
                    <a:pt x="8418" y="5982"/>
                  </a:cubicBezTo>
                  <a:cubicBezTo>
                    <a:pt x="10482" y="3635"/>
                    <a:pt x="12388" y="1991"/>
                    <a:pt x="13738" y="1052"/>
                  </a:cubicBezTo>
                  <a:cubicBezTo>
                    <a:pt x="15088" y="113"/>
                    <a:pt x="15882" y="-122"/>
                    <a:pt x="16438" y="54"/>
                  </a:cubicBezTo>
                  <a:cubicBezTo>
                    <a:pt x="16994" y="230"/>
                    <a:pt x="17312" y="817"/>
                    <a:pt x="17709" y="2989"/>
                  </a:cubicBezTo>
                  <a:cubicBezTo>
                    <a:pt x="18106" y="5161"/>
                    <a:pt x="18582" y="8917"/>
                    <a:pt x="19138" y="11793"/>
                  </a:cubicBezTo>
                  <a:cubicBezTo>
                    <a:pt x="19694" y="14669"/>
                    <a:pt x="20329" y="16665"/>
                    <a:pt x="20806" y="18015"/>
                  </a:cubicBezTo>
                  <a:cubicBezTo>
                    <a:pt x="21282" y="19365"/>
                    <a:pt x="21600" y="20069"/>
                    <a:pt x="21282" y="20480"/>
                  </a:cubicBezTo>
                  <a:cubicBezTo>
                    <a:pt x="20965" y="20891"/>
                    <a:pt x="20012" y="21008"/>
                    <a:pt x="17709" y="20891"/>
                  </a:cubicBezTo>
                  <a:cubicBezTo>
                    <a:pt x="15406" y="20774"/>
                    <a:pt x="11753" y="20421"/>
                    <a:pt x="9529" y="20245"/>
                  </a:cubicBezTo>
                  <a:cubicBezTo>
                    <a:pt x="7306" y="20069"/>
                    <a:pt x="6512" y="20069"/>
                    <a:pt x="5479" y="20187"/>
                  </a:cubicBezTo>
                  <a:cubicBezTo>
                    <a:pt x="4447" y="20304"/>
                    <a:pt x="3176" y="20539"/>
                    <a:pt x="2859" y="20715"/>
                  </a:cubicBezTo>
                  <a:cubicBezTo>
                    <a:pt x="2541" y="20891"/>
                    <a:pt x="3176" y="21008"/>
                    <a:pt x="3812" y="21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3026115" y="6096695"/>
              <a:ext cx="243382" cy="10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07" fill="norm" stroke="1" extrusionOk="0">
                  <a:moveTo>
                    <a:pt x="12473" y="10192"/>
                  </a:moveTo>
                  <a:cubicBezTo>
                    <a:pt x="12473" y="8115"/>
                    <a:pt x="12473" y="6038"/>
                    <a:pt x="11542" y="3961"/>
                  </a:cubicBezTo>
                  <a:cubicBezTo>
                    <a:pt x="10611" y="1884"/>
                    <a:pt x="8749" y="-193"/>
                    <a:pt x="6980" y="15"/>
                  </a:cubicBezTo>
                  <a:cubicBezTo>
                    <a:pt x="5211" y="222"/>
                    <a:pt x="3535" y="2715"/>
                    <a:pt x="2418" y="4792"/>
                  </a:cubicBezTo>
                  <a:cubicBezTo>
                    <a:pt x="1301" y="6869"/>
                    <a:pt x="742" y="8530"/>
                    <a:pt x="370" y="10399"/>
                  </a:cubicBezTo>
                  <a:cubicBezTo>
                    <a:pt x="-3" y="12269"/>
                    <a:pt x="-189" y="14345"/>
                    <a:pt x="277" y="15799"/>
                  </a:cubicBezTo>
                  <a:cubicBezTo>
                    <a:pt x="742" y="17253"/>
                    <a:pt x="1859" y="18084"/>
                    <a:pt x="3442" y="17045"/>
                  </a:cubicBezTo>
                  <a:cubicBezTo>
                    <a:pt x="5025" y="16007"/>
                    <a:pt x="7073" y="13099"/>
                    <a:pt x="8563" y="11022"/>
                  </a:cubicBezTo>
                  <a:cubicBezTo>
                    <a:pt x="10052" y="8945"/>
                    <a:pt x="10983" y="7699"/>
                    <a:pt x="11728" y="7907"/>
                  </a:cubicBezTo>
                  <a:cubicBezTo>
                    <a:pt x="12473" y="8115"/>
                    <a:pt x="13032" y="9776"/>
                    <a:pt x="14614" y="12269"/>
                  </a:cubicBezTo>
                  <a:cubicBezTo>
                    <a:pt x="16197" y="14761"/>
                    <a:pt x="18804" y="18084"/>
                    <a:pt x="21411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3293764" y="6070309"/>
              <a:ext cx="435828" cy="12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35" fill="norm" stroke="1" extrusionOk="0">
                  <a:moveTo>
                    <a:pt x="994" y="14400"/>
                  </a:moveTo>
                  <a:cubicBezTo>
                    <a:pt x="473" y="12960"/>
                    <a:pt x="-49" y="11520"/>
                    <a:pt x="3" y="10800"/>
                  </a:cubicBezTo>
                  <a:cubicBezTo>
                    <a:pt x="55" y="10080"/>
                    <a:pt x="681" y="10080"/>
                    <a:pt x="2716" y="9900"/>
                  </a:cubicBezTo>
                  <a:cubicBezTo>
                    <a:pt x="4751" y="9720"/>
                    <a:pt x="8194" y="9360"/>
                    <a:pt x="11221" y="9000"/>
                  </a:cubicBezTo>
                  <a:cubicBezTo>
                    <a:pt x="14247" y="8640"/>
                    <a:pt x="16855" y="8280"/>
                    <a:pt x="18421" y="7920"/>
                  </a:cubicBezTo>
                  <a:cubicBezTo>
                    <a:pt x="19986" y="7560"/>
                    <a:pt x="20508" y="7200"/>
                    <a:pt x="20508" y="6480"/>
                  </a:cubicBezTo>
                  <a:cubicBezTo>
                    <a:pt x="20508" y="5760"/>
                    <a:pt x="19986" y="4680"/>
                    <a:pt x="19464" y="3960"/>
                  </a:cubicBezTo>
                  <a:cubicBezTo>
                    <a:pt x="18942" y="3240"/>
                    <a:pt x="18421" y="2880"/>
                    <a:pt x="17899" y="2520"/>
                  </a:cubicBezTo>
                  <a:cubicBezTo>
                    <a:pt x="17377" y="2160"/>
                    <a:pt x="16855" y="1800"/>
                    <a:pt x="16855" y="1260"/>
                  </a:cubicBezTo>
                  <a:cubicBezTo>
                    <a:pt x="16855" y="720"/>
                    <a:pt x="17377" y="0"/>
                    <a:pt x="17899" y="0"/>
                  </a:cubicBezTo>
                  <a:cubicBezTo>
                    <a:pt x="18421" y="0"/>
                    <a:pt x="18942" y="720"/>
                    <a:pt x="19516" y="1800"/>
                  </a:cubicBezTo>
                  <a:cubicBezTo>
                    <a:pt x="20090" y="2880"/>
                    <a:pt x="20716" y="4320"/>
                    <a:pt x="21081" y="5940"/>
                  </a:cubicBezTo>
                  <a:cubicBezTo>
                    <a:pt x="21447" y="7560"/>
                    <a:pt x="21551" y="9360"/>
                    <a:pt x="21447" y="10980"/>
                  </a:cubicBezTo>
                  <a:cubicBezTo>
                    <a:pt x="21342" y="12600"/>
                    <a:pt x="21029" y="14040"/>
                    <a:pt x="20612" y="15120"/>
                  </a:cubicBezTo>
                  <a:cubicBezTo>
                    <a:pt x="20194" y="16200"/>
                    <a:pt x="19673" y="16920"/>
                    <a:pt x="19151" y="18000"/>
                  </a:cubicBezTo>
                  <a:cubicBezTo>
                    <a:pt x="18629" y="19080"/>
                    <a:pt x="18108" y="20520"/>
                    <a:pt x="18264" y="21060"/>
                  </a:cubicBezTo>
                  <a:cubicBezTo>
                    <a:pt x="18421" y="21600"/>
                    <a:pt x="19255" y="21240"/>
                    <a:pt x="20090" y="2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3840996" y="6055493"/>
              <a:ext cx="161979" cy="14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908" fill="norm" stroke="1" extrusionOk="0">
                  <a:moveTo>
                    <a:pt x="19356" y="5172"/>
                  </a:moveTo>
                  <a:cubicBezTo>
                    <a:pt x="19075" y="3651"/>
                    <a:pt x="18795" y="2130"/>
                    <a:pt x="17953" y="1217"/>
                  </a:cubicBezTo>
                  <a:cubicBezTo>
                    <a:pt x="17112" y="304"/>
                    <a:pt x="15709" y="0"/>
                    <a:pt x="14166" y="0"/>
                  </a:cubicBezTo>
                  <a:cubicBezTo>
                    <a:pt x="12623" y="0"/>
                    <a:pt x="10940" y="304"/>
                    <a:pt x="9117" y="2434"/>
                  </a:cubicBezTo>
                  <a:cubicBezTo>
                    <a:pt x="7294" y="4563"/>
                    <a:pt x="5330" y="8518"/>
                    <a:pt x="4909" y="12169"/>
                  </a:cubicBezTo>
                  <a:cubicBezTo>
                    <a:pt x="4488" y="15820"/>
                    <a:pt x="5610" y="19166"/>
                    <a:pt x="7995" y="20383"/>
                  </a:cubicBezTo>
                  <a:cubicBezTo>
                    <a:pt x="10379" y="21600"/>
                    <a:pt x="14026" y="20687"/>
                    <a:pt x="16831" y="17797"/>
                  </a:cubicBezTo>
                  <a:cubicBezTo>
                    <a:pt x="19636" y="14907"/>
                    <a:pt x="21600" y="10039"/>
                    <a:pt x="21460" y="6693"/>
                  </a:cubicBezTo>
                  <a:cubicBezTo>
                    <a:pt x="21319" y="3346"/>
                    <a:pt x="19075" y="1521"/>
                    <a:pt x="15148" y="1369"/>
                  </a:cubicBezTo>
                  <a:cubicBezTo>
                    <a:pt x="11221" y="1217"/>
                    <a:pt x="5610" y="2738"/>
                    <a:pt x="0" y="4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6030616" y="5539555"/>
              <a:ext cx="520835" cy="4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0934" fill="norm" stroke="1" extrusionOk="0">
                  <a:moveTo>
                    <a:pt x="571" y="15930"/>
                  </a:moveTo>
                  <a:cubicBezTo>
                    <a:pt x="2495" y="12690"/>
                    <a:pt x="4419" y="9450"/>
                    <a:pt x="7042" y="6750"/>
                  </a:cubicBezTo>
                  <a:cubicBezTo>
                    <a:pt x="9666" y="4050"/>
                    <a:pt x="12989" y="1890"/>
                    <a:pt x="14476" y="810"/>
                  </a:cubicBezTo>
                  <a:cubicBezTo>
                    <a:pt x="15962" y="-270"/>
                    <a:pt x="15612" y="-270"/>
                    <a:pt x="14082" y="810"/>
                  </a:cubicBezTo>
                  <a:cubicBezTo>
                    <a:pt x="12552" y="1890"/>
                    <a:pt x="9841" y="4050"/>
                    <a:pt x="7436" y="6210"/>
                  </a:cubicBezTo>
                  <a:cubicBezTo>
                    <a:pt x="5031" y="8370"/>
                    <a:pt x="2932" y="10530"/>
                    <a:pt x="1664" y="12150"/>
                  </a:cubicBezTo>
                  <a:cubicBezTo>
                    <a:pt x="396" y="13770"/>
                    <a:pt x="-41" y="14850"/>
                    <a:pt x="3" y="15390"/>
                  </a:cubicBezTo>
                  <a:cubicBezTo>
                    <a:pt x="46" y="15930"/>
                    <a:pt x="571" y="15930"/>
                    <a:pt x="2276" y="14850"/>
                  </a:cubicBezTo>
                  <a:cubicBezTo>
                    <a:pt x="3982" y="13770"/>
                    <a:pt x="6868" y="11610"/>
                    <a:pt x="9885" y="9990"/>
                  </a:cubicBezTo>
                  <a:cubicBezTo>
                    <a:pt x="12902" y="8370"/>
                    <a:pt x="16050" y="7290"/>
                    <a:pt x="17842" y="7290"/>
                  </a:cubicBezTo>
                  <a:cubicBezTo>
                    <a:pt x="19635" y="7290"/>
                    <a:pt x="20072" y="8370"/>
                    <a:pt x="20553" y="9990"/>
                  </a:cubicBezTo>
                  <a:cubicBezTo>
                    <a:pt x="21034" y="11610"/>
                    <a:pt x="21559" y="13770"/>
                    <a:pt x="21515" y="15930"/>
                  </a:cubicBezTo>
                  <a:cubicBezTo>
                    <a:pt x="21472" y="18090"/>
                    <a:pt x="20859" y="20250"/>
                    <a:pt x="19154" y="20790"/>
                  </a:cubicBezTo>
                  <a:cubicBezTo>
                    <a:pt x="17449" y="21330"/>
                    <a:pt x="14650" y="20250"/>
                    <a:pt x="12421" y="19170"/>
                  </a:cubicBezTo>
                  <a:cubicBezTo>
                    <a:pt x="10191" y="18090"/>
                    <a:pt x="8529" y="17010"/>
                    <a:pt x="7436" y="15930"/>
                  </a:cubicBezTo>
                  <a:cubicBezTo>
                    <a:pt x="6343" y="14850"/>
                    <a:pt x="5818" y="13770"/>
                    <a:pt x="5818" y="13230"/>
                  </a:cubicBezTo>
                  <a:cubicBezTo>
                    <a:pt x="5818" y="12690"/>
                    <a:pt x="6343" y="12690"/>
                    <a:pt x="7786" y="14310"/>
                  </a:cubicBezTo>
                  <a:cubicBezTo>
                    <a:pt x="9229" y="15930"/>
                    <a:pt x="11590" y="19170"/>
                    <a:pt x="13907" y="20250"/>
                  </a:cubicBezTo>
                  <a:cubicBezTo>
                    <a:pt x="16225" y="21330"/>
                    <a:pt x="18498" y="20250"/>
                    <a:pt x="20772" y="19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5251059" y="5646976"/>
              <a:ext cx="1055631" cy="78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91" fill="norm" stroke="1" extrusionOk="0">
                  <a:moveTo>
                    <a:pt x="21377" y="0"/>
                  </a:moveTo>
                  <a:cubicBezTo>
                    <a:pt x="21420" y="2032"/>
                    <a:pt x="21463" y="4065"/>
                    <a:pt x="21507" y="6271"/>
                  </a:cubicBezTo>
                  <a:cubicBezTo>
                    <a:pt x="21550" y="8477"/>
                    <a:pt x="21593" y="10858"/>
                    <a:pt x="21420" y="12948"/>
                  </a:cubicBezTo>
                  <a:cubicBezTo>
                    <a:pt x="21247" y="15039"/>
                    <a:pt x="20859" y="16839"/>
                    <a:pt x="20167" y="18174"/>
                  </a:cubicBezTo>
                  <a:cubicBezTo>
                    <a:pt x="19476" y="19510"/>
                    <a:pt x="18483" y="20381"/>
                    <a:pt x="17424" y="20903"/>
                  </a:cubicBezTo>
                  <a:cubicBezTo>
                    <a:pt x="16366" y="21426"/>
                    <a:pt x="15243" y="21600"/>
                    <a:pt x="14141" y="21426"/>
                  </a:cubicBezTo>
                  <a:cubicBezTo>
                    <a:pt x="13039" y="21252"/>
                    <a:pt x="11959" y="20729"/>
                    <a:pt x="10815" y="19887"/>
                  </a:cubicBezTo>
                  <a:cubicBezTo>
                    <a:pt x="9670" y="19045"/>
                    <a:pt x="8460" y="17884"/>
                    <a:pt x="7207" y="16694"/>
                  </a:cubicBezTo>
                  <a:cubicBezTo>
                    <a:pt x="5955" y="15503"/>
                    <a:pt x="4659" y="14284"/>
                    <a:pt x="3708" y="13123"/>
                  </a:cubicBezTo>
                  <a:cubicBezTo>
                    <a:pt x="2758" y="11961"/>
                    <a:pt x="2153" y="10858"/>
                    <a:pt x="1829" y="9813"/>
                  </a:cubicBezTo>
                  <a:cubicBezTo>
                    <a:pt x="1505" y="8768"/>
                    <a:pt x="1462" y="7781"/>
                    <a:pt x="1462" y="6997"/>
                  </a:cubicBezTo>
                  <a:cubicBezTo>
                    <a:pt x="1462" y="6213"/>
                    <a:pt x="1505" y="5632"/>
                    <a:pt x="1591" y="5197"/>
                  </a:cubicBezTo>
                  <a:cubicBezTo>
                    <a:pt x="1678" y="4761"/>
                    <a:pt x="1807" y="4471"/>
                    <a:pt x="1872" y="4471"/>
                  </a:cubicBezTo>
                  <a:cubicBezTo>
                    <a:pt x="1937" y="4471"/>
                    <a:pt x="1937" y="4761"/>
                    <a:pt x="1829" y="5458"/>
                  </a:cubicBezTo>
                  <a:cubicBezTo>
                    <a:pt x="1721" y="6155"/>
                    <a:pt x="1505" y="7258"/>
                    <a:pt x="1332" y="7984"/>
                  </a:cubicBezTo>
                  <a:cubicBezTo>
                    <a:pt x="1159" y="8710"/>
                    <a:pt x="1030" y="9058"/>
                    <a:pt x="857" y="9435"/>
                  </a:cubicBezTo>
                  <a:cubicBezTo>
                    <a:pt x="684" y="9813"/>
                    <a:pt x="468" y="10219"/>
                    <a:pt x="317" y="10219"/>
                  </a:cubicBezTo>
                  <a:cubicBezTo>
                    <a:pt x="166" y="10219"/>
                    <a:pt x="79" y="9813"/>
                    <a:pt x="36" y="9116"/>
                  </a:cubicBezTo>
                  <a:cubicBezTo>
                    <a:pt x="-7" y="8419"/>
                    <a:pt x="-7" y="7432"/>
                    <a:pt x="15" y="6794"/>
                  </a:cubicBezTo>
                  <a:cubicBezTo>
                    <a:pt x="36" y="6155"/>
                    <a:pt x="79" y="5865"/>
                    <a:pt x="187" y="5603"/>
                  </a:cubicBezTo>
                  <a:cubicBezTo>
                    <a:pt x="295" y="5342"/>
                    <a:pt x="468" y="5110"/>
                    <a:pt x="922" y="4994"/>
                  </a:cubicBezTo>
                  <a:cubicBezTo>
                    <a:pt x="1375" y="4877"/>
                    <a:pt x="2110" y="4877"/>
                    <a:pt x="2931" y="4994"/>
                  </a:cubicBezTo>
                  <a:cubicBezTo>
                    <a:pt x="3751" y="5110"/>
                    <a:pt x="4659" y="5342"/>
                    <a:pt x="5566" y="5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7792062" y="5316213"/>
              <a:ext cx="289793" cy="11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0735" fill="norm" stroke="1" extrusionOk="0">
                  <a:moveTo>
                    <a:pt x="2230" y="20134"/>
                  </a:moveTo>
                  <a:cubicBezTo>
                    <a:pt x="1609" y="18956"/>
                    <a:pt x="987" y="17777"/>
                    <a:pt x="521" y="15617"/>
                  </a:cubicBezTo>
                  <a:cubicBezTo>
                    <a:pt x="55" y="13457"/>
                    <a:pt x="-256" y="10316"/>
                    <a:pt x="288" y="7567"/>
                  </a:cubicBezTo>
                  <a:cubicBezTo>
                    <a:pt x="832" y="4817"/>
                    <a:pt x="2230" y="2461"/>
                    <a:pt x="3396" y="1283"/>
                  </a:cubicBezTo>
                  <a:cubicBezTo>
                    <a:pt x="4561" y="105"/>
                    <a:pt x="5494" y="105"/>
                    <a:pt x="6193" y="890"/>
                  </a:cubicBezTo>
                  <a:cubicBezTo>
                    <a:pt x="6892" y="1676"/>
                    <a:pt x="7358" y="3247"/>
                    <a:pt x="8291" y="6781"/>
                  </a:cubicBezTo>
                  <a:cubicBezTo>
                    <a:pt x="9223" y="10316"/>
                    <a:pt x="10622" y="15814"/>
                    <a:pt x="11709" y="18563"/>
                  </a:cubicBezTo>
                  <a:cubicBezTo>
                    <a:pt x="12797" y="21312"/>
                    <a:pt x="13574" y="21312"/>
                    <a:pt x="14507" y="19348"/>
                  </a:cubicBezTo>
                  <a:cubicBezTo>
                    <a:pt x="15439" y="17385"/>
                    <a:pt x="16527" y="13457"/>
                    <a:pt x="17459" y="10512"/>
                  </a:cubicBezTo>
                  <a:cubicBezTo>
                    <a:pt x="18391" y="7567"/>
                    <a:pt x="19168" y="5603"/>
                    <a:pt x="19868" y="3836"/>
                  </a:cubicBezTo>
                  <a:cubicBezTo>
                    <a:pt x="20567" y="2068"/>
                    <a:pt x="21189" y="497"/>
                    <a:pt x="21266" y="105"/>
                  </a:cubicBezTo>
                  <a:cubicBezTo>
                    <a:pt x="21344" y="-288"/>
                    <a:pt x="20878" y="497"/>
                    <a:pt x="20412" y="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7746284" y="5566518"/>
              <a:ext cx="349213" cy="8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0531" fill="norm" stroke="1" extrusionOk="0">
                  <a:moveTo>
                    <a:pt x="3511" y="17188"/>
                  </a:moveTo>
                  <a:cubicBezTo>
                    <a:pt x="2861" y="17188"/>
                    <a:pt x="2210" y="17188"/>
                    <a:pt x="1560" y="17188"/>
                  </a:cubicBezTo>
                  <a:cubicBezTo>
                    <a:pt x="909" y="17188"/>
                    <a:pt x="258" y="17188"/>
                    <a:pt x="63" y="15960"/>
                  </a:cubicBezTo>
                  <a:cubicBezTo>
                    <a:pt x="-132" y="14733"/>
                    <a:pt x="128" y="12279"/>
                    <a:pt x="844" y="9333"/>
                  </a:cubicBezTo>
                  <a:cubicBezTo>
                    <a:pt x="1560" y="6388"/>
                    <a:pt x="2731" y="2951"/>
                    <a:pt x="3967" y="1233"/>
                  </a:cubicBezTo>
                  <a:cubicBezTo>
                    <a:pt x="5203" y="-485"/>
                    <a:pt x="6504" y="-485"/>
                    <a:pt x="7805" y="1724"/>
                  </a:cubicBezTo>
                  <a:cubicBezTo>
                    <a:pt x="9107" y="3933"/>
                    <a:pt x="10408" y="8351"/>
                    <a:pt x="11384" y="11788"/>
                  </a:cubicBezTo>
                  <a:cubicBezTo>
                    <a:pt x="12360" y="15224"/>
                    <a:pt x="13010" y="17679"/>
                    <a:pt x="13661" y="19151"/>
                  </a:cubicBezTo>
                  <a:cubicBezTo>
                    <a:pt x="14311" y="20624"/>
                    <a:pt x="14962" y="21115"/>
                    <a:pt x="15938" y="19642"/>
                  </a:cubicBezTo>
                  <a:cubicBezTo>
                    <a:pt x="16914" y="18170"/>
                    <a:pt x="18215" y="14733"/>
                    <a:pt x="19191" y="11297"/>
                  </a:cubicBezTo>
                  <a:cubicBezTo>
                    <a:pt x="20167" y="7860"/>
                    <a:pt x="20817" y="4424"/>
                    <a:pt x="21468" y="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8578096" y="5147212"/>
              <a:ext cx="190501" cy="512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21600" y="3921"/>
                  </a:moveTo>
                  <a:cubicBezTo>
                    <a:pt x="21360" y="2943"/>
                    <a:pt x="21120" y="1965"/>
                    <a:pt x="19920" y="1210"/>
                  </a:cubicBezTo>
                  <a:cubicBezTo>
                    <a:pt x="18720" y="454"/>
                    <a:pt x="16560" y="-79"/>
                    <a:pt x="14520" y="10"/>
                  </a:cubicBezTo>
                  <a:cubicBezTo>
                    <a:pt x="12480" y="99"/>
                    <a:pt x="10560" y="810"/>
                    <a:pt x="8640" y="2454"/>
                  </a:cubicBezTo>
                  <a:cubicBezTo>
                    <a:pt x="6720" y="4099"/>
                    <a:pt x="4800" y="6677"/>
                    <a:pt x="3960" y="9299"/>
                  </a:cubicBezTo>
                  <a:cubicBezTo>
                    <a:pt x="3120" y="11921"/>
                    <a:pt x="3360" y="14588"/>
                    <a:pt x="3480" y="16499"/>
                  </a:cubicBezTo>
                  <a:cubicBezTo>
                    <a:pt x="3600" y="18410"/>
                    <a:pt x="3600" y="19565"/>
                    <a:pt x="3000" y="20277"/>
                  </a:cubicBezTo>
                  <a:cubicBezTo>
                    <a:pt x="2400" y="20988"/>
                    <a:pt x="1200" y="21254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8508246" y="5456476"/>
              <a:ext cx="1968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8" y="17169"/>
                    <a:pt x="3716" y="12738"/>
                    <a:pt x="6735" y="9692"/>
                  </a:cubicBezTo>
                  <a:cubicBezTo>
                    <a:pt x="9755" y="6646"/>
                    <a:pt x="13935" y="4985"/>
                    <a:pt x="16606" y="3600"/>
                  </a:cubicBezTo>
                  <a:cubicBezTo>
                    <a:pt x="19277" y="2215"/>
                    <a:pt x="20439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8792604" y="5223578"/>
              <a:ext cx="179193" cy="365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10" fill="norm" stroke="1" extrusionOk="0">
                  <a:moveTo>
                    <a:pt x="21263" y="1370"/>
                  </a:moveTo>
                  <a:cubicBezTo>
                    <a:pt x="20510" y="873"/>
                    <a:pt x="19756" y="377"/>
                    <a:pt x="18626" y="128"/>
                  </a:cubicBezTo>
                  <a:cubicBezTo>
                    <a:pt x="17496" y="-120"/>
                    <a:pt x="15989" y="-120"/>
                    <a:pt x="13477" y="1183"/>
                  </a:cubicBezTo>
                  <a:cubicBezTo>
                    <a:pt x="10965" y="2487"/>
                    <a:pt x="7449" y="5094"/>
                    <a:pt x="4937" y="8383"/>
                  </a:cubicBezTo>
                  <a:cubicBezTo>
                    <a:pt x="2426" y="11673"/>
                    <a:pt x="919" y="15646"/>
                    <a:pt x="291" y="17942"/>
                  </a:cubicBezTo>
                  <a:cubicBezTo>
                    <a:pt x="-337" y="20239"/>
                    <a:pt x="-86" y="20859"/>
                    <a:pt x="2426" y="21170"/>
                  </a:cubicBezTo>
                  <a:cubicBezTo>
                    <a:pt x="4937" y="21480"/>
                    <a:pt x="9710" y="21480"/>
                    <a:pt x="12723" y="21232"/>
                  </a:cubicBezTo>
                  <a:cubicBezTo>
                    <a:pt x="15737" y="20983"/>
                    <a:pt x="16993" y="20487"/>
                    <a:pt x="18249" y="19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8881683" y="5446898"/>
              <a:ext cx="179014" cy="104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95" fill="norm" stroke="1" extrusionOk="0">
                  <a:moveTo>
                    <a:pt x="13868" y="12323"/>
                  </a:moveTo>
                  <a:cubicBezTo>
                    <a:pt x="14123" y="10163"/>
                    <a:pt x="14377" y="8003"/>
                    <a:pt x="13614" y="5411"/>
                  </a:cubicBezTo>
                  <a:cubicBezTo>
                    <a:pt x="12852" y="2819"/>
                    <a:pt x="11073" y="-205"/>
                    <a:pt x="8786" y="11"/>
                  </a:cubicBezTo>
                  <a:cubicBezTo>
                    <a:pt x="6499" y="227"/>
                    <a:pt x="3704" y="3683"/>
                    <a:pt x="2052" y="6491"/>
                  </a:cubicBezTo>
                  <a:cubicBezTo>
                    <a:pt x="400" y="9299"/>
                    <a:pt x="-108" y="11459"/>
                    <a:pt x="19" y="13403"/>
                  </a:cubicBezTo>
                  <a:cubicBezTo>
                    <a:pt x="146" y="15347"/>
                    <a:pt x="908" y="17075"/>
                    <a:pt x="1925" y="17507"/>
                  </a:cubicBezTo>
                  <a:cubicBezTo>
                    <a:pt x="2941" y="17939"/>
                    <a:pt x="4212" y="17075"/>
                    <a:pt x="5356" y="15779"/>
                  </a:cubicBezTo>
                  <a:cubicBezTo>
                    <a:pt x="6499" y="14483"/>
                    <a:pt x="7516" y="12755"/>
                    <a:pt x="8532" y="11243"/>
                  </a:cubicBezTo>
                  <a:cubicBezTo>
                    <a:pt x="9548" y="9731"/>
                    <a:pt x="10565" y="8435"/>
                    <a:pt x="11454" y="9083"/>
                  </a:cubicBezTo>
                  <a:cubicBezTo>
                    <a:pt x="12344" y="9731"/>
                    <a:pt x="13106" y="12323"/>
                    <a:pt x="14758" y="14699"/>
                  </a:cubicBezTo>
                  <a:cubicBezTo>
                    <a:pt x="16410" y="17075"/>
                    <a:pt x="18951" y="19235"/>
                    <a:pt x="21492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9105146" y="5265976"/>
              <a:ext cx="84573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8" h="21600" fill="norm" stroke="1" extrusionOk="0">
                  <a:moveTo>
                    <a:pt x="0" y="0"/>
                  </a:moveTo>
                  <a:cubicBezTo>
                    <a:pt x="6171" y="3462"/>
                    <a:pt x="12343" y="6923"/>
                    <a:pt x="16200" y="9900"/>
                  </a:cubicBezTo>
                  <a:cubicBezTo>
                    <a:pt x="20057" y="12877"/>
                    <a:pt x="21600" y="15369"/>
                    <a:pt x="19800" y="17238"/>
                  </a:cubicBezTo>
                  <a:cubicBezTo>
                    <a:pt x="18000" y="19108"/>
                    <a:pt x="12857" y="20354"/>
                    <a:pt x="77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9613146" y="5149464"/>
              <a:ext cx="184151" cy="618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21600" y="1399"/>
                  </a:moveTo>
                  <a:cubicBezTo>
                    <a:pt x="21103" y="1032"/>
                    <a:pt x="20607" y="664"/>
                    <a:pt x="18869" y="370"/>
                  </a:cubicBezTo>
                  <a:cubicBezTo>
                    <a:pt x="17131" y="76"/>
                    <a:pt x="14152" y="-144"/>
                    <a:pt x="11545" y="113"/>
                  </a:cubicBezTo>
                  <a:cubicBezTo>
                    <a:pt x="8938" y="370"/>
                    <a:pt x="6703" y="1105"/>
                    <a:pt x="4841" y="2464"/>
                  </a:cubicBezTo>
                  <a:cubicBezTo>
                    <a:pt x="2979" y="3823"/>
                    <a:pt x="1490" y="5807"/>
                    <a:pt x="1117" y="7644"/>
                  </a:cubicBezTo>
                  <a:cubicBezTo>
                    <a:pt x="745" y="9480"/>
                    <a:pt x="1490" y="11170"/>
                    <a:pt x="2855" y="12823"/>
                  </a:cubicBezTo>
                  <a:cubicBezTo>
                    <a:pt x="4221" y="14476"/>
                    <a:pt x="6207" y="16093"/>
                    <a:pt x="7200" y="17158"/>
                  </a:cubicBezTo>
                  <a:cubicBezTo>
                    <a:pt x="8193" y="18223"/>
                    <a:pt x="8193" y="18738"/>
                    <a:pt x="6952" y="19289"/>
                  </a:cubicBezTo>
                  <a:cubicBezTo>
                    <a:pt x="5710" y="19840"/>
                    <a:pt x="3228" y="20427"/>
                    <a:pt x="1862" y="20795"/>
                  </a:cubicBezTo>
                  <a:cubicBezTo>
                    <a:pt x="497" y="21162"/>
                    <a:pt x="248" y="21309"/>
                    <a:pt x="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9579384" y="5840833"/>
              <a:ext cx="173463" cy="7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0039" fill="norm" stroke="1" extrusionOk="0">
                  <a:moveTo>
                    <a:pt x="11178" y="11036"/>
                  </a:moveTo>
                  <a:cubicBezTo>
                    <a:pt x="11178" y="8194"/>
                    <a:pt x="11178" y="5352"/>
                    <a:pt x="10657" y="3078"/>
                  </a:cubicBezTo>
                  <a:cubicBezTo>
                    <a:pt x="10137" y="804"/>
                    <a:pt x="9096" y="-901"/>
                    <a:pt x="7274" y="520"/>
                  </a:cubicBezTo>
                  <a:cubicBezTo>
                    <a:pt x="5452" y="1941"/>
                    <a:pt x="2850" y="6488"/>
                    <a:pt x="1419" y="10467"/>
                  </a:cubicBezTo>
                  <a:cubicBezTo>
                    <a:pt x="-13" y="14446"/>
                    <a:pt x="-273" y="17857"/>
                    <a:pt x="247" y="19278"/>
                  </a:cubicBezTo>
                  <a:cubicBezTo>
                    <a:pt x="768" y="20699"/>
                    <a:pt x="2069" y="20131"/>
                    <a:pt x="4151" y="17573"/>
                  </a:cubicBezTo>
                  <a:cubicBezTo>
                    <a:pt x="6233" y="15015"/>
                    <a:pt x="9096" y="10467"/>
                    <a:pt x="12088" y="9331"/>
                  </a:cubicBezTo>
                  <a:cubicBezTo>
                    <a:pt x="15081" y="8194"/>
                    <a:pt x="18204" y="10467"/>
                    <a:pt x="21327" y="12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9451529" y="4915621"/>
              <a:ext cx="155268" cy="12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22" fill="norm" stroke="1" extrusionOk="0">
                  <a:moveTo>
                    <a:pt x="16158" y="11367"/>
                  </a:moveTo>
                  <a:cubicBezTo>
                    <a:pt x="16158" y="9505"/>
                    <a:pt x="16158" y="7643"/>
                    <a:pt x="14698" y="5222"/>
                  </a:cubicBezTo>
                  <a:cubicBezTo>
                    <a:pt x="13239" y="2801"/>
                    <a:pt x="10320" y="-178"/>
                    <a:pt x="7693" y="8"/>
                  </a:cubicBezTo>
                  <a:cubicBezTo>
                    <a:pt x="5066" y="194"/>
                    <a:pt x="2731" y="3546"/>
                    <a:pt x="1417" y="6153"/>
                  </a:cubicBezTo>
                  <a:cubicBezTo>
                    <a:pt x="104" y="8760"/>
                    <a:pt x="-188" y="10622"/>
                    <a:pt x="104" y="12298"/>
                  </a:cubicBezTo>
                  <a:cubicBezTo>
                    <a:pt x="396" y="13974"/>
                    <a:pt x="1271" y="15463"/>
                    <a:pt x="2439" y="15836"/>
                  </a:cubicBezTo>
                  <a:cubicBezTo>
                    <a:pt x="3607" y="16208"/>
                    <a:pt x="5066" y="15463"/>
                    <a:pt x="6380" y="14346"/>
                  </a:cubicBezTo>
                  <a:cubicBezTo>
                    <a:pt x="7693" y="13229"/>
                    <a:pt x="8861" y="11739"/>
                    <a:pt x="10174" y="10808"/>
                  </a:cubicBezTo>
                  <a:cubicBezTo>
                    <a:pt x="11488" y="9877"/>
                    <a:pt x="12947" y="9505"/>
                    <a:pt x="13823" y="10436"/>
                  </a:cubicBezTo>
                  <a:cubicBezTo>
                    <a:pt x="14698" y="11367"/>
                    <a:pt x="14990" y="13601"/>
                    <a:pt x="16158" y="15650"/>
                  </a:cubicBezTo>
                  <a:cubicBezTo>
                    <a:pt x="17326" y="17698"/>
                    <a:pt x="19369" y="19560"/>
                    <a:pt x="21412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9638546" y="4942126"/>
              <a:ext cx="133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3" y="16457"/>
                    <a:pt x="686" y="11314"/>
                    <a:pt x="3257" y="7200"/>
                  </a:cubicBezTo>
                  <a:cubicBezTo>
                    <a:pt x="5829" y="3086"/>
                    <a:pt x="10629" y="0"/>
                    <a:pt x="14057" y="0"/>
                  </a:cubicBezTo>
                  <a:cubicBezTo>
                    <a:pt x="17486" y="0"/>
                    <a:pt x="19543" y="3086"/>
                    <a:pt x="21600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9701483" y="4923076"/>
              <a:ext cx="19614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547"/>
                    <a:pt x="-1585" y="9095"/>
                    <a:pt x="575" y="12695"/>
                  </a:cubicBezTo>
                  <a:cubicBezTo>
                    <a:pt x="2735" y="16295"/>
                    <a:pt x="11375" y="18947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9778246" y="4708906"/>
              <a:ext cx="183486" cy="3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489" fill="norm" stroke="1" extrusionOk="0">
                  <a:moveTo>
                    <a:pt x="0" y="21489"/>
                  </a:moveTo>
                  <a:cubicBezTo>
                    <a:pt x="2700" y="16734"/>
                    <a:pt x="5400" y="11980"/>
                    <a:pt x="7977" y="8515"/>
                  </a:cubicBezTo>
                  <a:cubicBezTo>
                    <a:pt x="10555" y="5051"/>
                    <a:pt x="13009" y="2878"/>
                    <a:pt x="14850" y="1587"/>
                  </a:cubicBezTo>
                  <a:cubicBezTo>
                    <a:pt x="16691" y="297"/>
                    <a:pt x="17918" y="-111"/>
                    <a:pt x="18655" y="25"/>
                  </a:cubicBezTo>
                  <a:cubicBezTo>
                    <a:pt x="19391" y="161"/>
                    <a:pt x="19636" y="840"/>
                    <a:pt x="19759" y="3285"/>
                  </a:cubicBezTo>
                  <a:cubicBezTo>
                    <a:pt x="19882" y="5731"/>
                    <a:pt x="19882" y="9942"/>
                    <a:pt x="20005" y="12387"/>
                  </a:cubicBezTo>
                  <a:cubicBezTo>
                    <a:pt x="20127" y="14832"/>
                    <a:pt x="20373" y="15512"/>
                    <a:pt x="20741" y="16463"/>
                  </a:cubicBezTo>
                  <a:cubicBezTo>
                    <a:pt x="21109" y="17414"/>
                    <a:pt x="21600" y="18636"/>
                    <a:pt x="20986" y="19247"/>
                  </a:cubicBezTo>
                  <a:cubicBezTo>
                    <a:pt x="20373" y="19859"/>
                    <a:pt x="18655" y="19859"/>
                    <a:pt x="15832" y="19587"/>
                  </a:cubicBezTo>
                  <a:cubicBezTo>
                    <a:pt x="13009" y="19315"/>
                    <a:pt x="9082" y="18772"/>
                    <a:pt x="6505" y="18500"/>
                  </a:cubicBezTo>
                  <a:cubicBezTo>
                    <a:pt x="3927" y="18229"/>
                    <a:pt x="2700" y="18229"/>
                    <a:pt x="1964" y="18568"/>
                  </a:cubicBezTo>
                  <a:cubicBezTo>
                    <a:pt x="1227" y="18908"/>
                    <a:pt x="982" y="19587"/>
                    <a:pt x="1473" y="20063"/>
                  </a:cubicBezTo>
                  <a:cubicBezTo>
                    <a:pt x="1964" y="20538"/>
                    <a:pt x="3191" y="20810"/>
                    <a:pt x="4418" y="2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9998669" y="4902503"/>
              <a:ext cx="166928" cy="147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210" fill="norm" stroke="1" extrusionOk="0">
                  <a:moveTo>
                    <a:pt x="9953" y="10258"/>
                  </a:moveTo>
                  <a:cubicBezTo>
                    <a:pt x="10223" y="8433"/>
                    <a:pt x="10493" y="6607"/>
                    <a:pt x="10493" y="4934"/>
                  </a:cubicBezTo>
                  <a:cubicBezTo>
                    <a:pt x="10493" y="3261"/>
                    <a:pt x="10223" y="1740"/>
                    <a:pt x="9413" y="827"/>
                  </a:cubicBezTo>
                  <a:cubicBezTo>
                    <a:pt x="8603" y="-86"/>
                    <a:pt x="7253" y="-390"/>
                    <a:pt x="5633" y="675"/>
                  </a:cubicBezTo>
                  <a:cubicBezTo>
                    <a:pt x="4013" y="1740"/>
                    <a:pt x="2123" y="4173"/>
                    <a:pt x="1043" y="6151"/>
                  </a:cubicBezTo>
                  <a:cubicBezTo>
                    <a:pt x="-37" y="8128"/>
                    <a:pt x="-307" y="9649"/>
                    <a:pt x="368" y="10714"/>
                  </a:cubicBezTo>
                  <a:cubicBezTo>
                    <a:pt x="1043" y="11779"/>
                    <a:pt x="2663" y="12387"/>
                    <a:pt x="4958" y="12235"/>
                  </a:cubicBezTo>
                  <a:cubicBezTo>
                    <a:pt x="7253" y="12083"/>
                    <a:pt x="10223" y="11171"/>
                    <a:pt x="13058" y="12540"/>
                  </a:cubicBezTo>
                  <a:cubicBezTo>
                    <a:pt x="15893" y="13909"/>
                    <a:pt x="18593" y="17559"/>
                    <a:pt x="21293" y="21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9984397" y="5191515"/>
              <a:ext cx="428850" cy="42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23" fill="norm" stroke="1" extrusionOk="0">
                  <a:moveTo>
                    <a:pt x="7193" y="15387"/>
                  </a:moveTo>
                  <a:cubicBezTo>
                    <a:pt x="7087" y="14742"/>
                    <a:pt x="6981" y="14097"/>
                    <a:pt x="6661" y="13667"/>
                  </a:cubicBezTo>
                  <a:cubicBezTo>
                    <a:pt x="6342" y="13237"/>
                    <a:pt x="5810" y="13022"/>
                    <a:pt x="4693" y="13828"/>
                  </a:cubicBezTo>
                  <a:cubicBezTo>
                    <a:pt x="3576" y="14634"/>
                    <a:pt x="1873" y="16461"/>
                    <a:pt x="969" y="17697"/>
                  </a:cubicBezTo>
                  <a:cubicBezTo>
                    <a:pt x="64" y="18933"/>
                    <a:pt x="-42" y="19578"/>
                    <a:pt x="11" y="20169"/>
                  </a:cubicBezTo>
                  <a:cubicBezTo>
                    <a:pt x="64" y="20760"/>
                    <a:pt x="277" y="21297"/>
                    <a:pt x="916" y="21405"/>
                  </a:cubicBezTo>
                  <a:cubicBezTo>
                    <a:pt x="1554" y="21512"/>
                    <a:pt x="2618" y="21190"/>
                    <a:pt x="3895" y="19524"/>
                  </a:cubicBezTo>
                  <a:cubicBezTo>
                    <a:pt x="5172" y="17858"/>
                    <a:pt x="6661" y="14849"/>
                    <a:pt x="7725" y="11894"/>
                  </a:cubicBezTo>
                  <a:cubicBezTo>
                    <a:pt x="8790" y="8939"/>
                    <a:pt x="9428" y="6037"/>
                    <a:pt x="9747" y="4264"/>
                  </a:cubicBezTo>
                  <a:cubicBezTo>
                    <a:pt x="10066" y="2491"/>
                    <a:pt x="10066" y="1846"/>
                    <a:pt x="10066" y="1255"/>
                  </a:cubicBezTo>
                  <a:cubicBezTo>
                    <a:pt x="10066" y="664"/>
                    <a:pt x="10066" y="127"/>
                    <a:pt x="9800" y="19"/>
                  </a:cubicBezTo>
                  <a:cubicBezTo>
                    <a:pt x="9534" y="-88"/>
                    <a:pt x="9002" y="234"/>
                    <a:pt x="8364" y="1524"/>
                  </a:cubicBezTo>
                  <a:cubicBezTo>
                    <a:pt x="7725" y="2813"/>
                    <a:pt x="6981" y="5070"/>
                    <a:pt x="6555" y="7166"/>
                  </a:cubicBezTo>
                  <a:cubicBezTo>
                    <a:pt x="6129" y="9261"/>
                    <a:pt x="6023" y="11196"/>
                    <a:pt x="5970" y="12431"/>
                  </a:cubicBezTo>
                  <a:cubicBezTo>
                    <a:pt x="5917" y="13667"/>
                    <a:pt x="5917" y="14205"/>
                    <a:pt x="6076" y="14742"/>
                  </a:cubicBezTo>
                  <a:cubicBezTo>
                    <a:pt x="6236" y="15279"/>
                    <a:pt x="6555" y="15816"/>
                    <a:pt x="6927" y="15870"/>
                  </a:cubicBezTo>
                  <a:cubicBezTo>
                    <a:pt x="7300" y="15924"/>
                    <a:pt x="7725" y="15494"/>
                    <a:pt x="8311" y="14634"/>
                  </a:cubicBezTo>
                  <a:cubicBezTo>
                    <a:pt x="8896" y="13775"/>
                    <a:pt x="9641" y="12485"/>
                    <a:pt x="10226" y="11679"/>
                  </a:cubicBezTo>
                  <a:cubicBezTo>
                    <a:pt x="10811" y="10873"/>
                    <a:pt x="11237" y="10551"/>
                    <a:pt x="11716" y="10336"/>
                  </a:cubicBezTo>
                  <a:cubicBezTo>
                    <a:pt x="12194" y="10121"/>
                    <a:pt x="12726" y="10013"/>
                    <a:pt x="13099" y="10228"/>
                  </a:cubicBezTo>
                  <a:cubicBezTo>
                    <a:pt x="13471" y="10443"/>
                    <a:pt x="13684" y="10981"/>
                    <a:pt x="13737" y="12109"/>
                  </a:cubicBezTo>
                  <a:cubicBezTo>
                    <a:pt x="13791" y="13237"/>
                    <a:pt x="13684" y="14957"/>
                    <a:pt x="13418" y="16031"/>
                  </a:cubicBezTo>
                  <a:cubicBezTo>
                    <a:pt x="13152" y="17106"/>
                    <a:pt x="12726" y="17536"/>
                    <a:pt x="12248" y="17805"/>
                  </a:cubicBezTo>
                  <a:cubicBezTo>
                    <a:pt x="11769" y="18073"/>
                    <a:pt x="11237" y="18181"/>
                    <a:pt x="10918" y="17966"/>
                  </a:cubicBezTo>
                  <a:cubicBezTo>
                    <a:pt x="10598" y="17751"/>
                    <a:pt x="10492" y="17213"/>
                    <a:pt x="10918" y="16139"/>
                  </a:cubicBezTo>
                  <a:cubicBezTo>
                    <a:pt x="11343" y="15064"/>
                    <a:pt x="12301" y="13452"/>
                    <a:pt x="13312" y="12163"/>
                  </a:cubicBezTo>
                  <a:cubicBezTo>
                    <a:pt x="14323" y="10873"/>
                    <a:pt x="15387" y="9906"/>
                    <a:pt x="16131" y="9261"/>
                  </a:cubicBezTo>
                  <a:cubicBezTo>
                    <a:pt x="16876" y="8616"/>
                    <a:pt x="17302" y="8294"/>
                    <a:pt x="17195" y="8563"/>
                  </a:cubicBezTo>
                  <a:cubicBezTo>
                    <a:pt x="17089" y="8831"/>
                    <a:pt x="16451" y="9691"/>
                    <a:pt x="16025" y="10658"/>
                  </a:cubicBezTo>
                  <a:cubicBezTo>
                    <a:pt x="15599" y="11625"/>
                    <a:pt x="15387" y="12700"/>
                    <a:pt x="16344" y="13882"/>
                  </a:cubicBezTo>
                  <a:cubicBezTo>
                    <a:pt x="17302" y="15064"/>
                    <a:pt x="19430" y="16354"/>
                    <a:pt x="21558" y="17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8330446" y="6358176"/>
              <a:ext cx="158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8305046" y="6440726"/>
              <a:ext cx="2667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7" y="17100"/>
                    <a:pt x="8914" y="12600"/>
                    <a:pt x="12514" y="9000"/>
                  </a:cubicBezTo>
                  <a:cubicBezTo>
                    <a:pt x="16114" y="5400"/>
                    <a:pt x="18857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8901946" y="6178259"/>
              <a:ext cx="196851" cy="35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46"/>
                  </a:moveTo>
                  <a:cubicBezTo>
                    <a:pt x="21368" y="3323"/>
                    <a:pt x="21135" y="2301"/>
                    <a:pt x="19974" y="1470"/>
                  </a:cubicBezTo>
                  <a:cubicBezTo>
                    <a:pt x="18813" y="639"/>
                    <a:pt x="16723" y="0"/>
                    <a:pt x="14632" y="0"/>
                  </a:cubicBezTo>
                  <a:cubicBezTo>
                    <a:pt x="12542" y="0"/>
                    <a:pt x="10452" y="639"/>
                    <a:pt x="8710" y="2428"/>
                  </a:cubicBezTo>
                  <a:cubicBezTo>
                    <a:pt x="6968" y="4218"/>
                    <a:pt x="5574" y="7157"/>
                    <a:pt x="4877" y="10033"/>
                  </a:cubicBezTo>
                  <a:cubicBezTo>
                    <a:pt x="4181" y="12909"/>
                    <a:pt x="4181" y="15721"/>
                    <a:pt x="4297" y="17638"/>
                  </a:cubicBezTo>
                  <a:cubicBezTo>
                    <a:pt x="4413" y="19555"/>
                    <a:pt x="4645" y="20578"/>
                    <a:pt x="3948" y="21089"/>
                  </a:cubicBezTo>
                  <a:cubicBezTo>
                    <a:pt x="3252" y="21600"/>
                    <a:pt x="162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8806696" y="6421676"/>
              <a:ext cx="2286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6457"/>
                    <a:pt x="3600" y="11314"/>
                    <a:pt x="7200" y="7714"/>
                  </a:cubicBezTo>
                  <a:cubicBezTo>
                    <a:pt x="10800" y="4114"/>
                    <a:pt x="162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9144216" y="6233718"/>
              <a:ext cx="360981" cy="283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0996" fill="norm" stroke="1" extrusionOk="0">
                  <a:moveTo>
                    <a:pt x="10115" y="5447"/>
                  </a:moveTo>
                  <a:cubicBezTo>
                    <a:pt x="10240" y="4664"/>
                    <a:pt x="10366" y="3882"/>
                    <a:pt x="10366" y="2942"/>
                  </a:cubicBezTo>
                  <a:cubicBezTo>
                    <a:pt x="10366" y="2003"/>
                    <a:pt x="10240" y="908"/>
                    <a:pt x="9801" y="360"/>
                  </a:cubicBezTo>
                  <a:cubicBezTo>
                    <a:pt x="9361" y="-188"/>
                    <a:pt x="8608" y="-188"/>
                    <a:pt x="7289" y="908"/>
                  </a:cubicBezTo>
                  <a:cubicBezTo>
                    <a:pt x="5970" y="2003"/>
                    <a:pt x="4087" y="4195"/>
                    <a:pt x="2705" y="6777"/>
                  </a:cubicBezTo>
                  <a:cubicBezTo>
                    <a:pt x="1324" y="9360"/>
                    <a:pt x="445" y="12334"/>
                    <a:pt x="131" y="14682"/>
                  </a:cubicBezTo>
                  <a:cubicBezTo>
                    <a:pt x="-183" y="17029"/>
                    <a:pt x="68" y="18751"/>
                    <a:pt x="884" y="19847"/>
                  </a:cubicBezTo>
                  <a:cubicBezTo>
                    <a:pt x="1701" y="20942"/>
                    <a:pt x="3082" y="21412"/>
                    <a:pt x="5091" y="20551"/>
                  </a:cubicBezTo>
                  <a:cubicBezTo>
                    <a:pt x="7101" y="19690"/>
                    <a:pt x="9738" y="17499"/>
                    <a:pt x="11245" y="16012"/>
                  </a:cubicBezTo>
                  <a:cubicBezTo>
                    <a:pt x="12752" y="14525"/>
                    <a:pt x="13129" y="13742"/>
                    <a:pt x="13380" y="12882"/>
                  </a:cubicBezTo>
                  <a:cubicBezTo>
                    <a:pt x="13631" y="12021"/>
                    <a:pt x="13757" y="11082"/>
                    <a:pt x="13317" y="10534"/>
                  </a:cubicBezTo>
                  <a:cubicBezTo>
                    <a:pt x="12877" y="9986"/>
                    <a:pt x="11873" y="9829"/>
                    <a:pt x="11057" y="9829"/>
                  </a:cubicBezTo>
                  <a:cubicBezTo>
                    <a:pt x="10240" y="9829"/>
                    <a:pt x="9612" y="9986"/>
                    <a:pt x="9047" y="10299"/>
                  </a:cubicBezTo>
                  <a:cubicBezTo>
                    <a:pt x="8482" y="10612"/>
                    <a:pt x="7980" y="11082"/>
                    <a:pt x="7980" y="11551"/>
                  </a:cubicBezTo>
                  <a:cubicBezTo>
                    <a:pt x="7980" y="12021"/>
                    <a:pt x="8482" y="12490"/>
                    <a:pt x="9801" y="13195"/>
                  </a:cubicBezTo>
                  <a:cubicBezTo>
                    <a:pt x="11119" y="13899"/>
                    <a:pt x="13254" y="14838"/>
                    <a:pt x="15326" y="15386"/>
                  </a:cubicBezTo>
                  <a:cubicBezTo>
                    <a:pt x="17398" y="15934"/>
                    <a:pt x="19408" y="16090"/>
                    <a:pt x="21417" y="16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9511546" y="6224826"/>
              <a:ext cx="11066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600" fill="norm" stroke="1" extrusionOk="0">
                  <a:moveTo>
                    <a:pt x="0" y="0"/>
                  </a:moveTo>
                  <a:cubicBezTo>
                    <a:pt x="4800" y="1200"/>
                    <a:pt x="9600" y="2400"/>
                    <a:pt x="13800" y="4533"/>
                  </a:cubicBezTo>
                  <a:cubicBezTo>
                    <a:pt x="18000" y="6667"/>
                    <a:pt x="21600" y="9733"/>
                    <a:pt x="20800" y="12733"/>
                  </a:cubicBezTo>
                  <a:cubicBezTo>
                    <a:pt x="20000" y="15733"/>
                    <a:pt x="14800" y="18667"/>
                    <a:pt x="9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9733796" y="6472476"/>
              <a:ext cx="381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9854446" y="6142018"/>
              <a:ext cx="385234" cy="462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20630"/>
                  </a:moveTo>
                  <a:cubicBezTo>
                    <a:pt x="712" y="19649"/>
                    <a:pt x="1424" y="18667"/>
                    <a:pt x="2848" y="16752"/>
                  </a:cubicBezTo>
                  <a:cubicBezTo>
                    <a:pt x="4273" y="14838"/>
                    <a:pt x="6409" y="11990"/>
                    <a:pt x="8367" y="9290"/>
                  </a:cubicBezTo>
                  <a:cubicBezTo>
                    <a:pt x="10325" y="6590"/>
                    <a:pt x="12105" y="4038"/>
                    <a:pt x="13292" y="2418"/>
                  </a:cubicBezTo>
                  <a:cubicBezTo>
                    <a:pt x="14479" y="798"/>
                    <a:pt x="15073" y="110"/>
                    <a:pt x="15369" y="12"/>
                  </a:cubicBezTo>
                  <a:cubicBezTo>
                    <a:pt x="15666" y="-86"/>
                    <a:pt x="15666" y="405"/>
                    <a:pt x="15963" y="2074"/>
                  </a:cubicBezTo>
                  <a:cubicBezTo>
                    <a:pt x="16259" y="3743"/>
                    <a:pt x="16853" y="6590"/>
                    <a:pt x="17802" y="9536"/>
                  </a:cubicBezTo>
                  <a:cubicBezTo>
                    <a:pt x="18752" y="12481"/>
                    <a:pt x="20057" y="15525"/>
                    <a:pt x="20769" y="17292"/>
                  </a:cubicBezTo>
                  <a:cubicBezTo>
                    <a:pt x="21481" y="19059"/>
                    <a:pt x="21600" y="19550"/>
                    <a:pt x="21600" y="20041"/>
                  </a:cubicBezTo>
                  <a:cubicBezTo>
                    <a:pt x="21600" y="20532"/>
                    <a:pt x="21481" y="21023"/>
                    <a:pt x="20947" y="21269"/>
                  </a:cubicBezTo>
                  <a:cubicBezTo>
                    <a:pt x="20413" y="21514"/>
                    <a:pt x="19464" y="21514"/>
                    <a:pt x="17090" y="21269"/>
                  </a:cubicBezTo>
                  <a:cubicBezTo>
                    <a:pt x="14716" y="21023"/>
                    <a:pt x="10919" y="20532"/>
                    <a:pt x="8248" y="20287"/>
                  </a:cubicBezTo>
                  <a:cubicBezTo>
                    <a:pt x="5578" y="20041"/>
                    <a:pt x="4035" y="20041"/>
                    <a:pt x="2492" y="20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10367967" y="6398602"/>
              <a:ext cx="261180" cy="188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102" fill="norm" stroke="1" extrusionOk="0">
                  <a:moveTo>
                    <a:pt x="9839" y="11845"/>
                  </a:moveTo>
                  <a:cubicBezTo>
                    <a:pt x="10867" y="9946"/>
                    <a:pt x="11896" y="8047"/>
                    <a:pt x="12410" y="6386"/>
                  </a:cubicBezTo>
                  <a:cubicBezTo>
                    <a:pt x="12924" y="4724"/>
                    <a:pt x="12924" y="3300"/>
                    <a:pt x="11724" y="1994"/>
                  </a:cubicBezTo>
                  <a:cubicBezTo>
                    <a:pt x="10524" y="689"/>
                    <a:pt x="8124" y="-498"/>
                    <a:pt x="5810" y="214"/>
                  </a:cubicBezTo>
                  <a:cubicBezTo>
                    <a:pt x="3496" y="926"/>
                    <a:pt x="1267" y="3537"/>
                    <a:pt x="410" y="6029"/>
                  </a:cubicBezTo>
                  <a:cubicBezTo>
                    <a:pt x="-447" y="8522"/>
                    <a:pt x="67" y="10895"/>
                    <a:pt x="1696" y="12438"/>
                  </a:cubicBezTo>
                  <a:cubicBezTo>
                    <a:pt x="3324" y="13981"/>
                    <a:pt x="6067" y="14693"/>
                    <a:pt x="8296" y="14218"/>
                  </a:cubicBezTo>
                  <a:cubicBezTo>
                    <a:pt x="10524" y="13744"/>
                    <a:pt x="12239" y="12082"/>
                    <a:pt x="13696" y="10658"/>
                  </a:cubicBezTo>
                  <a:cubicBezTo>
                    <a:pt x="15153" y="9234"/>
                    <a:pt x="16353" y="8047"/>
                    <a:pt x="16867" y="8166"/>
                  </a:cubicBezTo>
                  <a:cubicBezTo>
                    <a:pt x="17382" y="8284"/>
                    <a:pt x="17210" y="9709"/>
                    <a:pt x="17382" y="11607"/>
                  </a:cubicBezTo>
                  <a:cubicBezTo>
                    <a:pt x="17553" y="13506"/>
                    <a:pt x="18067" y="15880"/>
                    <a:pt x="18753" y="17542"/>
                  </a:cubicBezTo>
                  <a:cubicBezTo>
                    <a:pt x="19439" y="19203"/>
                    <a:pt x="20296" y="20153"/>
                    <a:pt x="21153" y="21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8806696" y="6764939"/>
              <a:ext cx="1478553" cy="88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12" fill="norm" stroke="1" extrusionOk="0">
                  <a:moveTo>
                    <a:pt x="0" y="21512"/>
                  </a:moveTo>
                  <a:cubicBezTo>
                    <a:pt x="803" y="17398"/>
                    <a:pt x="1607" y="13283"/>
                    <a:pt x="2642" y="10198"/>
                  </a:cubicBezTo>
                  <a:cubicBezTo>
                    <a:pt x="3677" y="7112"/>
                    <a:pt x="4944" y="5055"/>
                    <a:pt x="6088" y="3512"/>
                  </a:cubicBezTo>
                  <a:cubicBezTo>
                    <a:pt x="7231" y="1969"/>
                    <a:pt x="8251" y="941"/>
                    <a:pt x="9363" y="426"/>
                  </a:cubicBezTo>
                  <a:cubicBezTo>
                    <a:pt x="10476" y="-88"/>
                    <a:pt x="11681" y="-88"/>
                    <a:pt x="12932" y="169"/>
                  </a:cubicBezTo>
                  <a:cubicBezTo>
                    <a:pt x="14184" y="426"/>
                    <a:pt x="15482" y="941"/>
                    <a:pt x="16625" y="1712"/>
                  </a:cubicBezTo>
                  <a:cubicBezTo>
                    <a:pt x="17768" y="2483"/>
                    <a:pt x="18757" y="3512"/>
                    <a:pt x="19483" y="4283"/>
                  </a:cubicBezTo>
                  <a:cubicBezTo>
                    <a:pt x="20209" y="5055"/>
                    <a:pt x="20673" y="5569"/>
                    <a:pt x="21013" y="6598"/>
                  </a:cubicBezTo>
                  <a:cubicBezTo>
                    <a:pt x="21353" y="7626"/>
                    <a:pt x="21569" y="9169"/>
                    <a:pt x="21585" y="10455"/>
                  </a:cubicBezTo>
                  <a:cubicBezTo>
                    <a:pt x="21600" y="11741"/>
                    <a:pt x="21415" y="12769"/>
                    <a:pt x="20719" y="13283"/>
                  </a:cubicBezTo>
                  <a:cubicBezTo>
                    <a:pt x="20024" y="13798"/>
                    <a:pt x="18819" y="13798"/>
                    <a:pt x="17583" y="13798"/>
                  </a:cubicBezTo>
                  <a:cubicBezTo>
                    <a:pt x="16347" y="13798"/>
                    <a:pt x="15080" y="13798"/>
                    <a:pt x="13767" y="13798"/>
                  </a:cubicBezTo>
                  <a:cubicBezTo>
                    <a:pt x="12453" y="13798"/>
                    <a:pt x="11094" y="13798"/>
                    <a:pt x="9718" y="13798"/>
                  </a:cubicBezTo>
                  <a:cubicBezTo>
                    <a:pt x="8343" y="13798"/>
                    <a:pt x="6953" y="13798"/>
                    <a:pt x="5794" y="14312"/>
                  </a:cubicBezTo>
                  <a:cubicBezTo>
                    <a:pt x="4635" y="14826"/>
                    <a:pt x="3708" y="15855"/>
                    <a:pt x="3075" y="16369"/>
                  </a:cubicBezTo>
                  <a:cubicBezTo>
                    <a:pt x="2441" y="16883"/>
                    <a:pt x="2101" y="16883"/>
                    <a:pt x="1823" y="16883"/>
                  </a:cubicBezTo>
                  <a:cubicBezTo>
                    <a:pt x="1545" y="16883"/>
                    <a:pt x="1329" y="16883"/>
                    <a:pt x="1298" y="16883"/>
                  </a:cubicBezTo>
                  <a:cubicBezTo>
                    <a:pt x="1267" y="16883"/>
                    <a:pt x="1421" y="16883"/>
                    <a:pt x="2055" y="17398"/>
                  </a:cubicBezTo>
                  <a:cubicBezTo>
                    <a:pt x="2688" y="17912"/>
                    <a:pt x="3801" y="18941"/>
                    <a:pt x="4944" y="18941"/>
                  </a:cubicBezTo>
                  <a:cubicBezTo>
                    <a:pt x="6088" y="18941"/>
                    <a:pt x="7262" y="17912"/>
                    <a:pt x="8421" y="16883"/>
                  </a:cubicBezTo>
                  <a:cubicBezTo>
                    <a:pt x="9579" y="15855"/>
                    <a:pt x="10723" y="14826"/>
                    <a:pt x="11882" y="14312"/>
                  </a:cubicBezTo>
                  <a:cubicBezTo>
                    <a:pt x="13040" y="13798"/>
                    <a:pt x="14215" y="13798"/>
                    <a:pt x="15173" y="14055"/>
                  </a:cubicBezTo>
                  <a:cubicBezTo>
                    <a:pt x="16130" y="14312"/>
                    <a:pt x="16872" y="14826"/>
                    <a:pt x="17320" y="15083"/>
                  </a:cubicBezTo>
                  <a:cubicBezTo>
                    <a:pt x="17768" y="15341"/>
                    <a:pt x="17923" y="15341"/>
                    <a:pt x="17876" y="15598"/>
                  </a:cubicBezTo>
                  <a:cubicBezTo>
                    <a:pt x="17830" y="15855"/>
                    <a:pt x="17583" y="16369"/>
                    <a:pt x="17336" y="16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8869091" y="6673511"/>
              <a:ext cx="648806" cy="8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085" fill="norm" stroke="1" extrusionOk="0">
                  <a:moveTo>
                    <a:pt x="36" y="6861"/>
                  </a:moveTo>
                  <a:cubicBezTo>
                    <a:pt x="2429" y="5280"/>
                    <a:pt x="4821" y="3700"/>
                    <a:pt x="7248" y="3173"/>
                  </a:cubicBezTo>
                  <a:cubicBezTo>
                    <a:pt x="9675" y="2646"/>
                    <a:pt x="12138" y="3173"/>
                    <a:pt x="13545" y="3436"/>
                  </a:cubicBezTo>
                  <a:cubicBezTo>
                    <a:pt x="14952" y="3700"/>
                    <a:pt x="15304" y="3700"/>
                    <a:pt x="15269" y="4226"/>
                  </a:cubicBezTo>
                  <a:cubicBezTo>
                    <a:pt x="15234" y="4753"/>
                    <a:pt x="14812" y="5807"/>
                    <a:pt x="13229" y="6334"/>
                  </a:cubicBezTo>
                  <a:cubicBezTo>
                    <a:pt x="11645" y="6861"/>
                    <a:pt x="8902" y="6861"/>
                    <a:pt x="6720" y="6597"/>
                  </a:cubicBezTo>
                  <a:cubicBezTo>
                    <a:pt x="4539" y="6334"/>
                    <a:pt x="2921" y="5807"/>
                    <a:pt x="1795" y="5280"/>
                  </a:cubicBezTo>
                  <a:cubicBezTo>
                    <a:pt x="670" y="4753"/>
                    <a:pt x="36" y="4226"/>
                    <a:pt x="1" y="3436"/>
                  </a:cubicBezTo>
                  <a:cubicBezTo>
                    <a:pt x="-34" y="2646"/>
                    <a:pt x="529" y="1592"/>
                    <a:pt x="2112" y="802"/>
                  </a:cubicBezTo>
                  <a:cubicBezTo>
                    <a:pt x="3695" y="12"/>
                    <a:pt x="6298" y="-515"/>
                    <a:pt x="9042" y="802"/>
                  </a:cubicBezTo>
                  <a:cubicBezTo>
                    <a:pt x="11786" y="2119"/>
                    <a:pt x="14671" y="5280"/>
                    <a:pt x="16782" y="8968"/>
                  </a:cubicBezTo>
                  <a:cubicBezTo>
                    <a:pt x="18892" y="12656"/>
                    <a:pt x="20229" y="16870"/>
                    <a:pt x="21566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Drawing"/>
          <p:cNvGrpSpPr/>
          <p:nvPr/>
        </p:nvGrpSpPr>
        <p:grpSpPr>
          <a:xfrm>
            <a:off x="9005358" y="1155699"/>
            <a:ext cx="3789892" cy="3501402"/>
            <a:chOff x="0" y="0"/>
            <a:chExt cx="3789891" cy="3501400"/>
          </a:xfrm>
        </p:grpSpPr>
        <p:sp>
          <p:nvSpPr>
            <p:cNvPr id="740" name="Line"/>
            <p:cNvSpPr/>
            <p:nvPr/>
          </p:nvSpPr>
          <p:spPr>
            <a:xfrm>
              <a:off x="0" y="0"/>
              <a:ext cx="3789892" cy="350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90" fill="norm" stroke="1" extrusionOk="0">
                  <a:moveTo>
                    <a:pt x="2961" y="0"/>
                  </a:moveTo>
                  <a:cubicBezTo>
                    <a:pt x="2888" y="131"/>
                    <a:pt x="2816" y="261"/>
                    <a:pt x="2786" y="555"/>
                  </a:cubicBezTo>
                  <a:cubicBezTo>
                    <a:pt x="2756" y="848"/>
                    <a:pt x="2768" y="1305"/>
                    <a:pt x="2774" y="1795"/>
                  </a:cubicBezTo>
                  <a:cubicBezTo>
                    <a:pt x="2780" y="2284"/>
                    <a:pt x="2780" y="2806"/>
                    <a:pt x="2762" y="3282"/>
                  </a:cubicBezTo>
                  <a:cubicBezTo>
                    <a:pt x="2744" y="3759"/>
                    <a:pt x="2708" y="4189"/>
                    <a:pt x="2653" y="4659"/>
                  </a:cubicBezTo>
                  <a:cubicBezTo>
                    <a:pt x="2599" y="5129"/>
                    <a:pt x="2527" y="5638"/>
                    <a:pt x="2448" y="6160"/>
                  </a:cubicBezTo>
                  <a:cubicBezTo>
                    <a:pt x="2370" y="6682"/>
                    <a:pt x="2285" y="7217"/>
                    <a:pt x="2201" y="7707"/>
                  </a:cubicBezTo>
                  <a:cubicBezTo>
                    <a:pt x="2117" y="8196"/>
                    <a:pt x="2032" y="8640"/>
                    <a:pt x="1954" y="9077"/>
                  </a:cubicBezTo>
                  <a:cubicBezTo>
                    <a:pt x="1875" y="9514"/>
                    <a:pt x="1803" y="9945"/>
                    <a:pt x="1737" y="10382"/>
                  </a:cubicBezTo>
                  <a:cubicBezTo>
                    <a:pt x="1670" y="10820"/>
                    <a:pt x="1610" y="11263"/>
                    <a:pt x="1544" y="11687"/>
                  </a:cubicBezTo>
                  <a:cubicBezTo>
                    <a:pt x="1477" y="12112"/>
                    <a:pt x="1405" y="12516"/>
                    <a:pt x="1345" y="12940"/>
                  </a:cubicBezTo>
                  <a:cubicBezTo>
                    <a:pt x="1284" y="13365"/>
                    <a:pt x="1236" y="13808"/>
                    <a:pt x="1176" y="14298"/>
                  </a:cubicBezTo>
                  <a:cubicBezTo>
                    <a:pt x="1116" y="14787"/>
                    <a:pt x="1043" y="15322"/>
                    <a:pt x="971" y="15831"/>
                  </a:cubicBezTo>
                  <a:cubicBezTo>
                    <a:pt x="899" y="16340"/>
                    <a:pt x="826" y="16823"/>
                    <a:pt x="736" y="17332"/>
                  </a:cubicBezTo>
                  <a:cubicBezTo>
                    <a:pt x="645" y="17841"/>
                    <a:pt x="537" y="18376"/>
                    <a:pt x="434" y="18879"/>
                  </a:cubicBezTo>
                  <a:cubicBezTo>
                    <a:pt x="332" y="19381"/>
                    <a:pt x="235" y="19851"/>
                    <a:pt x="163" y="20230"/>
                  </a:cubicBezTo>
                  <a:cubicBezTo>
                    <a:pt x="90" y="20608"/>
                    <a:pt x="42" y="20895"/>
                    <a:pt x="18" y="21078"/>
                  </a:cubicBezTo>
                  <a:cubicBezTo>
                    <a:pt x="-6" y="21261"/>
                    <a:pt x="-6" y="21339"/>
                    <a:pt x="18" y="21404"/>
                  </a:cubicBezTo>
                  <a:cubicBezTo>
                    <a:pt x="42" y="21469"/>
                    <a:pt x="90" y="21522"/>
                    <a:pt x="277" y="21554"/>
                  </a:cubicBezTo>
                  <a:cubicBezTo>
                    <a:pt x="464" y="21587"/>
                    <a:pt x="790" y="21600"/>
                    <a:pt x="1200" y="21580"/>
                  </a:cubicBezTo>
                  <a:cubicBezTo>
                    <a:pt x="1610" y="21561"/>
                    <a:pt x="2105" y="21509"/>
                    <a:pt x="2557" y="21469"/>
                  </a:cubicBezTo>
                  <a:cubicBezTo>
                    <a:pt x="3009" y="21430"/>
                    <a:pt x="3419" y="21404"/>
                    <a:pt x="3859" y="21378"/>
                  </a:cubicBezTo>
                  <a:cubicBezTo>
                    <a:pt x="4300" y="21352"/>
                    <a:pt x="4770" y="21326"/>
                    <a:pt x="5258" y="21293"/>
                  </a:cubicBezTo>
                  <a:cubicBezTo>
                    <a:pt x="5747" y="21261"/>
                    <a:pt x="6253" y="21222"/>
                    <a:pt x="6790" y="21189"/>
                  </a:cubicBezTo>
                  <a:cubicBezTo>
                    <a:pt x="7327" y="21156"/>
                    <a:pt x="7893" y="21130"/>
                    <a:pt x="8358" y="21104"/>
                  </a:cubicBezTo>
                  <a:cubicBezTo>
                    <a:pt x="8822" y="21078"/>
                    <a:pt x="9184" y="21052"/>
                    <a:pt x="9564" y="21026"/>
                  </a:cubicBezTo>
                  <a:cubicBezTo>
                    <a:pt x="9944" y="21000"/>
                    <a:pt x="10342" y="20974"/>
                    <a:pt x="10758" y="20947"/>
                  </a:cubicBezTo>
                  <a:cubicBezTo>
                    <a:pt x="11174" y="20921"/>
                    <a:pt x="11608" y="20895"/>
                    <a:pt x="12024" y="20869"/>
                  </a:cubicBezTo>
                  <a:cubicBezTo>
                    <a:pt x="12440" y="20843"/>
                    <a:pt x="12838" y="20817"/>
                    <a:pt x="13254" y="20791"/>
                  </a:cubicBezTo>
                  <a:cubicBezTo>
                    <a:pt x="13670" y="20765"/>
                    <a:pt x="14105" y="20739"/>
                    <a:pt x="14527" y="20719"/>
                  </a:cubicBezTo>
                  <a:cubicBezTo>
                    <a:pt x="14949" y="20699"/>
                    <a:pt x="15359" y="20686"/>
                    <a:pt x="15853" y="20673"/>
                  </a:cubicBezTo>
                  <a:cubicBezTo>
                    <a:pt x="16348" y="20660"/>
                    <a:pt x="16927" y="20647"/>
                    <a:pt x="17457" y="20647"/>
                  </a:cubicBezTo>
                  <a:cubicBezTo>
                    <a:pt x="17988" y="20647"/>
                    <a:pt x="18470" y="20660"/>
                    <a:pt x="18983" y="20693"/>
                  </a:cubicBezTo>
                  <a:cubicBezTo>
                    <a:pt x="19496" y="20726"/>
                    <a:pt x="20038" y="20778"/>
                    <a:pt x="20478" y="20823"/>
                  </a:cubicBezTo>
                  <a:cubicBezTo>
                    <a:pt x="20919" y="20869"/>
                    <a:pt x="21256" y="20908"/>
                    <a:pt x="21594" y="20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1044575" y="224985"/>
              <a:ext cx="137172" cy="4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28" fill="norm" stroke="1" extrusionOk="0">
                  <a:moveTo>
                    <a:pt x="7200" y="10382"/>
                  </a:moveTo>
                  <a:cubicBezTo>
                    <a:pt x="6218" y="12133"/>
                    <a:pt x="5236" y="13885"/>
                    <a:pt x="4745" y="15539"/>
                  </a:cubicBezTo>
                  <a:cubicBezTo>
                    <a:pt x="4255" y="17193"/>
                    <a:pt x="4255" y="18750"/>
                    <a:pt x="4255" y="19820"/>
                  </a:cubicBezTo>
                  <a:cubicBezTo>
                    <a:pt x="4255" y="20890"/>
                    <a:pt x="4255" y="21474"/>
                    <a:pt x="4091" y="21425"/>
                  </a:cubicBezTo>
                  <a:cubicBezTo>
                    <a:pt x="3927" y="21377"/>
                    <a:pt x="3600" y="20696"/>
                    <a:pt x="3273" y="18896"/>
                  </a:cubicBezTo>
                  <a:cubicBezTo>
                    <a:pt x="2945" y="17096"/>
                    <a:pt x="2618" y="14177"/>
                    <a:pt x="2945" y="11258"/>
                  </a:cubicBezTo>
                  <a:cubicBezTo>
                    <a:pt x="3273" y="8339"/>
                    <a:pt x="4255" y="5420"/>
                    <a:pt x="5727" y="3523"/>
                  </a:cubicBezTo>
                  <a:cubicBezTo>
                    <a:pt x="7200" y="1625"/>
                    <a:pt x="9164" y="750"/>
                    <a:pt x="10964" y="312"/>
                  </a:cubicBezTo>
                  <a:cubicBezTo>
                    <a:pt x="12764" y="-126"/>
                    <a:pt x="14400" y="-126"/>
                    <a:pt x="16364" y="458"/>
                  </a:cubicBezTo>
                  <a:cubicBezTo>
                    <a:pt x="18327" y="1042"/>
                    <a:pt x="20618" y="2209"/>
                    <a:pt x="21109" y="3669"/>
                  </a:cubicBezTo>
                  <a:cubicBezTo>
                    <a:pt x="21600" y="5128"/>
                    <a:pt x="20291" y="6879"/>
                    <a:pt x="17018" y="8096"/>
                  </a:cubicBezTo>
                  <a:cubicBezTo>
                    <a:pt x="13745" y="9312"/>
                    <a:pt x="8509" y="9993"/>
                    <a:pt x="5073" y="10285"/>
                  </a:cubicBezTo>
                  <a:cubicBezTo>
                    <a:pt x="1636" y="10577"/>
                    <a:pt x="0" y="10479"/>
                    <a:pt x="0" y="10188"/>
                  </a:cubicBezTo>
                  <a:cubicBezTo>
                    <a:pt x="0" y="9896"/>
                    <a:pt x="1636" y="9409"/>
                    <a:pt x="3273" y="8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1199091" y="273187"/>
              <a:ext cx="222251" cy="186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6538"/>
                  </a:moveTo>
                  <a:cubicBezTo>
                    <a:pt x="823" y="7266"/>
                    <a:pt x="1646" y="7994"/>
                    <a:pt x="2160" y="10057"/>
                  </a:cubicBezTo>
                  <a:cubicBezTo>
                    <a:pt x="2674" y="12120"/>
                    <a:pt x="2880" y="15517"/>
                    <a:pt x="2777" y="17823"/>
                  </a:cubicBezTo>
                  <a:cubicBezTo>
                    <a:pt x="2674" y="20129"/>
                    <a:pt x="2263" y="21342"/>
                    <a:pt x="1954" y="21342"/>
                  </a:cubicBezTo>
                  <a:cubicBezTo>
                    <a:pt x="1646" y="21342"/>
                    <a:pt x="1440" y="20129"/>
                    <a:pt x="1543" y="17580"/>
                  </a:cubicBezTo>
                  <a:cubicBezTo>
                    <a:pt x="1646" y="15032"/>
                    <a:pt x="2057" y="11149"/>
                    <a:pt x="2571" y="8600"/>
                  </a:cubicBezTo>
                  <a:cubicBezTo>
                    <a:pt x="3086" y="6052"/>
                    <a:pt x="3703" y="4839"/>
                    <a:pt x="4526" y="4232"/>
                  </a:cubicBezTo>
                  <a:cubicBezTo>
                    <a:pt x="5349" y="3625"/>
                    <a:pt x="6377" y="3625"/>
                    <a:pt x="7097" y="4839"/>
                  </a:cubicBezTo>
                  <a:cubicBezTo>
                    <a:pt x="7817" y="6052"/>
                    <a:pt x="8229" y="8479"/>
                    <a:pt x="8537" y="10299"/>
                  </a:cubicBezTo>
                  <a:cubicBezTo>
                    <a:pt x="8846" y="12120"/>
                    <a:pt x="9051" y="13333"/>
                    <a:pt x="9257" y="13333"/>
                  </a:cubicBezTo>
                  <a:cubicBezTo>
                    <a:pt x="9463" y="13333"/>
                    <a:pt x="9669" y="12120"/>
                    <a:pt x="10183" y="10178"/>
                  </a:cubicBezTo>
                  <a:cubicBezTo>
                    <a:pt x="10697" y="8236"/>
                    <a:pt x="11520" y="5567"/>
                    <a:pt x="12549" y="3625"/>
                  </a:cubicBezTo>
                  <a:cubicBezTo>
                    <a:pt x="13577" y="1684"/>
                    <a:pt x="14811" y="470"/>
                    <a:pt x="15943" y="106"/>
                  </a:cubicBezTo>
                  <a:cubicBezTo>
                    <a:pt x="17074" y="-258"/>
                    <a:pt x="18103" y="227"/>
                    <a:pt x="18720" y="3018"/>
                  </a:cubicBezTo>
                  <a:cubicBezTo>
                    <a:pt x="19337" y="5809"/>
                    <a:pt x="19543" y="10906"/>
                    <a:pt x="19954" y="14182"/>
                  </a:cubicBezTo>
                  <a:cubicBezTo>
                    <a:pt x="20366" y="17459"/>
                    <a:pt x="20983" y="18915"/>
                    <a:pt x="21600" y="20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1451110" y="21065"/>
              <a:ext cx="294082" cy="48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08" fill="norm" stroke="1" extrusionOk="0">
                  <a:moveTo>
                    <a:pt x="21436" y="1320"/>
                  </a:moveTo>
                  <a:cubicBezTo>
                    <a:pt x="20819" y="850"/>
                    <a:pt x="20202" y="381"/>
                    <a:pt x="19276" y="146"/>
                  </a:cubicBezTo>
                  <a:cubicBezTo>
                    <a:pt x="18350" y="-89"/>
                    <a:pt x="17116" y="-89"/>
                    <a:pt x="15727" y="521"/>
                  </a:cubicBezTo>
                  <a:cubicBezTo>
                    <a:pt x="14339" y="1132"/>
                    <a:pt x="12796" y="2353"/>
                    <a:pt x="11485" y="4560"/>
                  </a:cubicBezTo>
                  <a:cubicBezTo>
                    <a:pt x="10173" y="6767"/>
                    <a:pt x="9093" y="9960"/>
                    <a:pt x="8553" y="12730"/>
                  </a:cubicBezTo>
                  <a:cubicBezTo>
                    <a:pt x="8013" y="15501"/>
                    <a:pt x="8013" y="17848"/>
                    <a:pt x="8013" y="19257"/>
                  </a:cubicBezTo>
                  <a:cubicBezTo>
                    <a:pt x="8013" y="20666"/>
                    <a:pt x="8013" y="21135"/>
                    <a:pt x="7550" y="21323"/>
                  </a:cubicBezTo>
                  <a:cubicBezTo>
                    <a:pt x="7087" y="21511"/>
                    <a:pt x="6162" y="21417"/>
                    <a:pt x="4850" y="20760"/>
                  </a:cubicBezTo>
                  <a:cubicBezTo>
                    <a:pt x="3539" y="20102"/>
                    <a:pt x="1842" y="18881"/>
                    <a:pt x="916" y="18036"/>
                  </a:cubicBezTo>
                  <a:cubicBezTo>
                    <a:pt x="-10" y="17191"/>
                    <a:pt x="-164" y="16721"/>
                    <a:pt x="145" y="16346"/>
                  </a:cubicBezTo>
                  <a:cubicBezTo>
                    <a:pt x="453" y="15970"/>
                    <a:pt x="1225" y="15688"/>
                    <a:pt x="2999" y="15501"/>
                  </a:cubicBezTo>
                  <a:cubicBezTo>
                    <a:pt x="4773" y="15313"/>
                    <a:pt x="7550" y="15219"/>
                    <a:pt x="9942" y="15501"/>
                  </a:cubicBezTo>
                  <a:cubicBezTo>
                    <a:pt x="12333" y="15782"/>
                    <a:pt x="14339" y="16440"/>
                    <a:pt x="16345" y="17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1078441" y="580743"/>
              <a:ext cx="4127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3323" y="2735"/>
                    <a:pt x="6646" y="-1585"/>
                    <a:pt x="10246" y="575"/>
                  </a:cubicBezTo>
                  <a:cubicBezTo>
                    <a:pt x="13846" y="2735"/>
                    <a:pt x="17723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1148291" y="622300"/>
              <a:ext cx="4318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6" y="16200"/>
                    <a:pt x="7412" y="10800"/>
                    <a:pt x="11012" y="7200"/>
                  </a:cubicBezTo>
                  <a:cubicBezTo>
                    <a:pt x="14612" y="3600"/>
                    <a:pt x="1810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634583" y="1031615"/>
              <a:ext cx="209173" cy="65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1" fill="norm" stroke="1" extrusionOk="0">
                  <a:moveTo>
                    <a:pt x="4471" y="6005"/>
                  </a:moveTo>
                  <a:cubicBezTo>
                    <a:pt x="4039" y="8039"/>
                    <a:pt x="3607" y="10073"/>
                    <a:pt x="3175" y="12247"/>
                  </a:cubicBezTo>
                  <a:cubicBezTo>
                    <a:pt x="2743" y="14421"/>
                    <a:pt x="2311" y="16735"/>
                    <a:pt x="1987" y="18173"/>
                  </a:cubicBezTo>
                  <a:cubicBezTo>
                    <a:pt x="1663" y="19610"/>
                    <a:pt x="1447" y="20171"/>
                    <a:pt x="1123" y="20662"/>
                  </a:cubicBezTo>
                  <a:cubicBezTo>
                    <a:pt x="799" y="21153"/>
                    <a:pt x="367" y="21574"/>
                    <a:pt x="151" y="21539"/>
                  </a:cubicBezTo>
                  <a:cubicBezTo>
                    <a:pt x="-65" y="21504"/>
                    <a:pt x="-65" y="21013"/>
                    <a:pt x="259" y="19435"/>
                  </a:cubicBezTo>
                  <a:cubicBezTo>
                    <a:pt x="583" y="17857"/>
                    <a:pt x="1231" y="15192"/>
                    <a:pt x="1987" y="12668"/>
                  </a:cubicBezTo>
                  <a:cubicBezTo>
                    <a:pt x="2743" y="10143"/>
                    <a:pt x="3607" y="7758"/>
                    <a:pt x="4795" y="5865"/>
                  </a:cubicBezTo>
                  <a:cubicBezTo>
                    <a:pt x="5983" y="3971"/>
                    <a:pt x="7495" y="2569"/>
                    <a:pt x="8683" y="1692"/>
                  </a:cubicBezTo>
                  <a:cubicBezTo>
                    <a:pt x="9871" y="816"/>
                    <a:pt x="10735" y="465"/>
                    <a:pt x="11707" y="255"/>
                  </a:cubicBezTo>
                  <a:cubicBezTo>
                    <a:pt x="12679" y="44"/>
                    <a:pt x="13759" y="-26"/>
                    <a:pt x="14839" y="9"/>
                  </a:cubicBezTo>
                  <a:cubicBezTo>
                    <a:pt x="15919" y="44"/>
                    <a:pt x="16999" y="184"/>
                    <a:pt x="18295" y="921"/>
                  </a:cubicBezTo>
                  <a:cubicBezTo>
                    <a:pt x="19591" y="1657"/>
                    <a:pt x="21103" y="2990"/>
                    <a:pt x="21319" y="4252"/>
                  </a:cubicBezTo>
                  <a:cubicBezTo>
                    <a:pt x="21535" y="5514"/>
                    <a:pt x="20455" y="6706"/>
                    <a:pt x="17863" y="7513"/>
                  </a:cubicBezTo>
                  <a:cubicBezTo>
                    <a:pt x="15271" y="8319"/>
                    <a:pt x="11167" y="8740"/>
                    <a:pt x="8575" y="8916"/>
                  </a:cubicBezTo>
                  <a:cubicBezTo>
                    <a:pt x="5983" y="9091"/>
                    <a:pt x="4903" y="9021"/>
                    <a:pt x="3823" y="8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799041" y="1358900"/>
              <a:ext cx="15240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00"/>
                  </a:moveTo>
                  <a:cubicBezTo>
                    <a:pt x="1200" y="900"/>
                    <a:pt x="2400" y="0"/>
                    <a:pt x="3600" y="0"/>
                  </a:cubicBezTo>
                  <a:cubicBezTo>
                    <a:pt x="4800" y="0"/>
                    <a:pt x="6000" y="900"/>
                    <a:pt x="9000" y="4650"/>
                  </a:cubicBezTo>
                  <a:cubicBezTo>
                    <a:pt x="12000" y="8400"/>
                    <a:pt x="16800" y="15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824441" y="1369767"/>
              <a:ext cx="139701" cy="18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21600" y="3123"/>
                  </a:moveTo>
                  <a:cubicBezTo>
                    <a:pt x="20618" y="1909"/>
                    <a:pt x="19636" y="696"/>
                    <a:pt x="18327" y="210"/>
                  </a:cubicBezTo>
                  <a:cubicBezTo>
                    <a:pt x="17018" y="-275"/>
                    <a:pt x="15382" y="-32"/>
                    <a:pt x="12764" y="2152"/>
                  </a:cubicBezTo>
                  <a:cubicBezTo>
                    <a:pt x="10145" y="4336"/>
                    <a:pt x="6545" y="8462"/>
                    <a:pt x="4255" y="11981"/>
                  </a:cubicBezTo>
                  <a:cubicBezTo>
                    <a:pt x="1964" y="15500"/>
                    <a:pt x="982" y="18413"/>
                    <a:pt x="0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1054262" y="1085368"/>
              <a:ext cx="132130" cy="313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30" fill="norm" stroke="1" extrusionOk="0">
                  <a:moveTo>
                    <a:pt x="21402" y="1329"/>
                  </a:moveTo>
                  <a:cubicBezTo>
                    <a:pt x="20031" y="753"/>
                    <a:pt x="18659" y="177"/>
                    <a:pt x="16431" y="33"/>
                  </a:cubicBezTo>
                  <a:cubicBezTo>
                    <a:pt x="14202" y="-111"/>
                    <a:pt x="11116" y="177"/>
                    <a:pt x="8202" y="1761"/>
                  </a:cubicBezTo>
                  <a:cubicBezTo>
                    <a:pt x="5288" y="3345"/>
                    <a:pt x="2545" y="6225"/>
                    <a:pt x="1173" y="9105"/>
                  </a:cubicBezTo>
                  <a:cubicBezTo>
                    <a:pt x="-198" y="11985"/>
                    <a:pt x="-198" y="14865"/>
                    <a:pt x="316" y="16953"/>
                  </a:cubicBezTo>
                  <a:cubicBezTo>
                    <a:pt x="831" y="19041"/>
                    <a:pt x="1859" y="20337"/>
                    <a:pt x="3402" y="20913"/>
                  </a:cubicBezTo>
                  <a:cubicBezTo>
                    <a:pt x="4945" y="21489"/>
                    <a:pt x="7002" y="21345"/>
                    <a:pt x="9059" y="21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1211791" y="1270000"/>
              <a:ext cx="63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1237191" y="1134447"/>
              <a:ext cx="42864" cy="4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0699" fill="norm" stroke="1" extrusionOk="0">
                  <a:moveTo>
                    <a:pt x="15429" y="20699"/>
                  </a:moveTo>
                  <a:cubicBezTo>
                    <a:pt x="11314" y="17882"/>
                    <a:pt x="7200" y="15064"/>
                    <a:pt x="8229" y="13656"/>
                  </a:cubicBezTo>
                  <a:cubicBezTo>
                    <a:pt x="9257" y="12247"/>
                    <a:pt x="15429" y="12247"/>
                    <a:pt x="18514" y="9899"/>
                  </a:cubicBezTo>
                  <a:cubicBezTo>
                    <a:pt x="21600" y="7551"/>
                    <a:pt x="21600" y="2856"/>
                    <a:pt x="18514" y="977"/>
                  </a:cubicBezTo>
                  <a:cubicBezTo>
                    <a:pt x="15429" y="-901"/>
                    <a:pt x="9257" y="38"/>
                    <a:pt x="5657" y="2856"/>
                  </a:cubicBezTo>
                  <a:cubicBezTo>
                    <a:pt x="2057" y="5673"/>
                    <a:pt x="1029" y="10369"/>
                    <a:pt x="0" y="15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1357841" y="1063133"/>
              <a:ext cx="132429" cy="38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358" fill="norm" stroke="1" extrusionOk="0">
                  <a:moveTo>
                    <a:pt x="0" y="2292"/>
                  </a:moveTo>
                  <a:cubicBezTo>
                    <a:pt x="2025" y="1479"/>
                    <a:pt x="4050" y="666"/>
                    <a:pt x="5906" y="259"/>
                  </a:cubicBezTo>
                  <a:cubicBezTo>
                    <a:pt x="7762" y="-147"/>
                    <a:pt x="9450" y="-147"/>
                    <a:pt x="11812" y="782"/>
                  </a:cubicBezTo>
                  <a:cubicBezTo>
                    <a:pt x="14175" y="1711"/>
                    <a:pt x="17212" y="3569"/>
                    <a:pt x="19069" y="6182"/>
                  </a:cubicBezTo>
                  <a:cubicBezTo>
                    <a:pt x="20925" y="8795"/>
                    <a:pt x="21600" y="12163"/>
                    <a:pt x="20756" y="14718"/>
                  </a:cubicBezTo>
                  <a:cubicBezTo>
                    <a:pt x="19912" y="17272"/>
                    <a:pt x="17550" y="19014"/>
                    <a:pt x="15694" y="20059"/>
                  </a:cubicBezTo>
                  <a:cubicBezTo>
                    <a:pt x="13838" y="21105"/>
                    <a:pt x="12487" y="21453"/>
                    <a:pt x="11812" y="21337"/>
                  </a:cubicBezTo>
                  <a:cubicBezTo>
                    <a:pt x="11137" y="21221"/>
                    <a:pt x="11137" y="20640"/>
                    <a:pt x="11137" y="20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1618191" y="1244600"/>
              <a:ext cx="1079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1567391" y="1384300"/>
              <a:ext cx="1778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5840"/>
                    <a:pt x="6171" y="10080"/>
                    <a:pt x="9771" y="6480"/>
                  </a:cubicBezTo>
                  <a:cubicBezTo>
                    <a:pt x="13371" y="2880"/>
                    <a:pt x="1748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2070201" y="988588"/>
              <a:ext cx="129839" cy="45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372" fill="norm" stroke="1" extrusionOk="0">
                  <a:moveTo>
                    <a:pt x="4955" y="7595"/>
                  </a:moveTo>
                  <a:cubicBezTo>
                    <a:pt x="4612" y="11295"/>
                    <a:pt x="4269" y="14995"/>
                    <a:pt x="3926" y="17145"/>
                  </a:cubicBezTo>
                  <a:cubicBezTo>
                    <a:pt x="3583" y="19295"/>
                    <a:pt x="3241" y="19895"/>
                    <a:pt x="3069" y="20445"/>
                  </a:cubicBezTo>
                  <a:cubicBezTo>
                    <a:pt x="2898" y="20995"/>
                    <a:pt x="2898" y="21495"/>
                    <a:pt x="2383" y="21345"/>
                  </a:cubicBezTo>
                  <a:cubicBezTo>
                    <a:pt x="1869" y="21195"/>
                    <a:pt x="841" y="20395"/>
                    <a:pt x="326" y="18245"/>
                  </a:cubicBezTo>
                  <a:cubicBezTo>
                    <a:pt x="-188" y="16095"/>
                    <a:pt x="-188" y="12595"/>
                    <a:pt x="1012" y="9545"/>
                  </a:cubicBezTo>
                  <a:cubicBezTo>
                    <a:pt x="2212" y="6495"/>
                    <a:pt x="4612" y="3895"/>
                    <a:pt x="6498" y="2345"/>
                  </a:cubicBezTo>
                  <a:cubicBezTo>
                    <a:pt x="8383" y="795"/>
                    <a:pt x="9755" y="295"/>
                    <a:pt x="11298" y="95"/>
                  </a:cubicBezTo>
                  <a:cubicBezTo>
                    <a:pt x="12841" y="-105"/>
                    <a:pt x="14555" y="-5"/>
                    <a:pt x="16269" y="545"/>
                  </a:cubicBezTo>
                  <a:cubicBezTo>
                    <a:pt x="17983" y="1095"/>
                    <a:pt x="19698" y="2095"/>
                    <a:pt x="20555" y="2895"/>
                  </a:cubicBezTo>
                  <a:cubicBezTo>
                    <a:pt x="21412" y="3695"/>
                    <a:pt x="21412" y="4295"/>
                    <a:pt x="17983" y="5345"/>
                  </a:cubicBezTo>
                  <a:cubicBezTo>
                    <a:pt x="14555" y="6395"/>
                    <a:pt x="7698" y="7895"/>
                    <a:pt x="841" y="9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2138891" y="1219200"/>
              <a:ext cx="228601" cy="18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5274"/>
                  </a:moveTo>
                  <a:cubicBezTo>
                    <a:pt x="2200" y="4521"/>
                    <a:pt x="4400" y="3767"/>
                    <a:pt x="6400" y="4395"/>
                  </a:cubicBezTo>
                  <a:cubicBezTo>
                    <a:pt x="8400" y="5023"/>
                    <a:pt x="10200" y="7033"/>
                    <a:pt x="11400" y="9795"/>
                  </a:cubicBezTo>
                  <a:cubicBezTo>
                    <a:pt x="12600" y="12558"/>
                    <a:pt x="13200" y="16074"/>
                    <a:pt x="13200" y="18335"/>
                  </a:cubicBezTo>
                  <a:cubicBezTo>
                    <a:pt x="13200" y="20595"/>
                    <a:pt x="12600" y="21600"/>
                    <a:pt x="11300" y="21349"/>
                  </a:cubicBezTo>
                  <a:cubicBezTo>
                    <a:pt x="10000" y="21098"/>
                    <a:pt x="8000" y="19591"/>
                    <a:pt x="7300" y="16451"/>
                  </a:cubicBezTo>
                  <a:cubicBezTo>
                    <a:pt x="6600" y="13312"/>
                    <a:pt x="7200" y="8540"/>
                    <a:pt x="9800" y="5526"/>
                  </a:cubicBezTo>
                  <a:cubicBezTo>
                    <a:pt x="12400" y="2512"/>
                    <a:pt x="17000" y="12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2430578" y="1029835"/>
              <a:ext cx="190914" cy="367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533" fill="norm" stroke="1" extrusionOk="0">
                  <a:moveTo>
                    <a:pt x="21176" y="2540"/>
                  </a:moveTo>
                  <a:cubicBezTo>
                    <a:pt x="20706" y="1919"/>
                    <a:pt x="20237" y="1299"/>
                    <a:pt x="19415" y="864"/>
                  </a:cubicBezTo>
                  <a:cubicBezTo>
                    <a:pt x="18593" y="430"/>
                    <a:pt x="17419" y="181"/>
                    <a:pt x="16246" y="57"/>
                  </a:cubicBezTo>
                  <a:cubicBezTo>
                    <a:pt x="15072" y="-67"/>
                    <a:pt x="13898" y="-67"/>
                    <a:pt x="12019" y="864"/>
                  </a:cubicBezTo>
                  <a:cubicBezTo>
                    <a:pt x="10141" y="1795"/>
                    <a:pt x="7559" y="3657"/>
                    <a:pt x="5211" y="6140"/>
                  </a:cubicBezTo>
                  <a:cubicBezTo>
                    <a:pt x="2863" y="8623"/>
                    <a:pt x="750" y="11726"/>
                    <a:pt x="163" y="13961"/>
                  </a:cubicBezTo>
                  <a:cubicBezTo>
                    <a:pt x="-424" y="16195"/>
                    <a:pt x="515" y="17561"/>
                    <a:pt x="3919" y="18678"/>
                  </a:cubicBezTo>
                  <a:cubicBezTo>
                    <a:pt x="7324" y="19795"/>
                    <a:pt x="13193" y="20664"/>
                    <a:pt x="19063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2691341" y="1123949"/>
              <a:ext cx="20320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3024"/>
                    <a:pt x="6300" y="6048"/>
                    <a:pt x="9900" y="9648"/>
                  </a:cubicBezTo>
                  <a:cubicBezTo>
                    <a:pt x="13500" y="13248"/>
                    <a:pt x="17550" y="174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2761191" y="1104899"/>
              <a:ext cx="13970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0"/>
                    <a:pt x="18327" y="0"/>
                    <a:pt x="15545" y="1728"/>
                  </a:cubicBezTo>
                  <a:cubicBezTo>
                    <a:pt x="12764" y="3456"/>
                    <a:pt x="8836" y="6912"/>
                    <a:pt x="6055" y="10512"/>
                  </a:cubicBezTo>
                  <a:cubicBezTo>
                    <a:pt x="3273" y="14112"/>
                    <a:pt x="1636" y="178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3034241" y="1234793"/>
              <a:ext cx="1397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236" y="11375"/>
                    <a:pt x="10473" y="2735"/>
                    <a:pt x="14073" y="575"/>
                  </a:cubicBezTo>
                  <a:cubicBezTo>
                    <a:pt x="17673" y="-1585"/>
                    <a:pt x="19636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2989791" y="1333500"/>
              <a:ext cx="1905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3356868" y="1263650"/>
              <a:ext cx="13924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3757"/>
                    <a:pt x="1783" y="7513"/>
                    <a:pt x="240" y="11113"/>
                  </a:cubicBezTo>
                  <a:cubicBezTo>
                    <a:pt x="-1303" y="14713"/>
                    <a:pt x="4868" y="18157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3317875" y="1123949"/>
              <a:ext cx="99374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600" fill="norm" stroke="1" extrusionOk="0">
                  <a:moveTo>
                    <a:pt x="8550" y="0"/>
                  </a:moveTo>
                  <a:cubicBezTo>
                    <a:pt x="6300" y="0"/>
                    <a:pt x="4050" y="0"/>
                    <a:pt x="2475" y="1543"/>
                  </a:cubicBezTo>
                  <a:cubicBezTo>
                    <a:pt x="900" y="3086"/>
                    <a:pt x="0" y="6171"/>
                    <a:pt x="0" y="9257"/>
                  </a:cubicBezTo>
                  <a:cubicBezTo>
                    <a:pt x="0" y="12343"/>
                    <a:pt x="900" y="15429"/>
                    <a:pt x="3600" y="17743"/>
                  </a:cubicBezTo>
                  <a:cubicBezTo>
                    <a:pt x="6300" y="20057"/>
                    <a:pt x="10800" y="21600"/>
                    <a:pt x="13950" y="21600"/>
                  </a:cubicBezTo>
                  <a:cubicBezTo>
                    <a:pt x="17100" y="21600"/>
                    <a:pt x="18900" y="20057"/>
                    <a:pt x="20025" y="17229"/>
                  </a:cubicBezTo>
                  <a:cubicBezTo>
                    <a:pt x="21150" y="14400"/>
                    <a:pt x="21600" y="10286"/>
                    <a:pt x="20475" y="8229"/>
                  </a:cubicBezTo>
                  <a:cubicBezTo>
                    <a:pt x="19350" y="6171"/>
                    <a:pt x="16650" y="6171"/>
                    <a:pt x="13950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3446991" y="1049591"/>
              <a:ext cx="177493" cy="442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9" h="21511" fill="norm" stroke="1" extrusionOk="0">
                  <a:moveTo>
                    <a:pt x="5214" y="1145"/>
                  </a:moveTo>
                  <a:cubicBezTo>
                    <a:pt x="6703" y="734"/>
                    <a:pt x="8193" y="322"/>
                    <a:pt x="9559" y="117"/>
                  </a:cubicBezTo>
                  <a:cubicBezTo>
                    <a:pt x="10924" y="-89"/>
                    <a:pt x="12166" y="-89"/>
                    <a:pt x="13903" y="682"/>
                  </a:cubicBezTo>
                  <a:cubicBezTo>
                    <a:pt x="15641" y="1454"/>
                    <a:pt x="17876" y="2997"/>
                    <a:pt x="19366" y="5002"/>
                  </a:cubicBezTo>
                  <a:cubicBezTo>
                    <a:pt x="20855" y="7008"/>
                    <a:pt x="21600" y="9477"/>
                    <a:pt x="19614" y="11945"/>
                  </a:cubicBezTo>
                  <a:cubicBezTo>
                    <a:pt x="17628" y="14414"/>
                    <a:pt x="12910" y="16882"/>
                    <a:pt x="9186" y="18477"/>
                  </a:cubicBezTo>
                  <a:cubicBezTo>
                    <a:pt x="5462" y="20071"/>
                    <a:pt x="2731" y="20791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1626658" y="1838750"/>
              <a:ext cx="182034" cy="62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502" y="11222"/>
                  </a:moveTo>
                  <a:cubicBezTo>
                    <a:pt x="753" y="13985"/>
                    <a:pt x="1005" y="16749"/>
                    <a:pt x="1130" y="18349"/>
                  </a:cubicBezTo>
                  <a:cubicBezTo>
                    <a:pt x="1256" y="19949"/>
                    <a:pt x="1256" y="20385"/>
                    <a:pt x="1130" y="20785"/>
                  </a:cubicBezTo>
                  <a:cubicBezTo>
                    <a:pt x="1005" y="21185"/>
                    <a:pt x="753" y="21549"/>
                    <a:pt x="502" y="21513"/>
                  </a:cubicBezTo>
                  <a:cubicBezTo>
                    <a:pt x="251" y="21476"/>
                    <a:pt x="0" y="21040"/>
                    <a:pt x="0" y="19404"/>
                  </a:cubicBezTo>
                  <a:cubicBezTo>
                    <a:pt x="0" y="17767"/>
                    <a:pt x="251" y="14931"/>
                    <a:pt x="879" y="12276"/>
                  </a:cubicBezTo>
                  <a:cubicBezTo>
                    <a:pt x="1507" y="9622"/>
                    <a:pt x="2512" y="7149"/>
                    <a:pt x="4395" y="5149"/>
                  </a:cubicBezTo>
                  <a:cubicBezTo>
                    <a:pt x="6279" y="3149"/>
                    <a:pt x="9042" y="1622"/>
                    <a:pt x="11051" y="822"/>
                  </a:cubicBezTo>
                  <a:cubicBezTo>
                    <a:pt x="13060" y="22"/>
                    <a:pt x="14316" y="-51"/>
                    <a:pt x="15447" y="22"/>
                  </a:cubicBezTo>
                  <a:cubicBezTo>
                    <a:pt x="16577" y="94"/>
                    <a:pt x="17581" y="313"/>
                    <a:pt x="18837" y="1258"/>
                  </a:cubicBezTo>
                  <a:cubicBezTo>
                    <a:pt x="20093" y="2204"/>
                    <a:pt x="21600" y="3876"/>
                    <a:pt x="21600" y="5258"/>
                  </a:cubicBezTo>
                  <a:cubicBezTo>
                    <a:pt x="21600" y="6640"/>
                    <a:pt x="20093" y="7731"/>
                    <a:pt x="17079" y="8458"/>
                  </a:cubicBezTo>
                  <a:cubicBezTo>
                    <a:pt x="14065" y="9185"/>
                    <a:pt x="9544" y="9549"/>
                    <a:pt x="5023" y="9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1840441" y="2114550"/>
              <a:ext cx="1206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5400"/>
                    <a:pt x="11368" y="10800"/>
                    <a:pt x="14968" y="14400"/>
                  </a:cubicBezTo>
                  <a:cubicBezTo>
                    <a:pt x="18568" y="18000"/>
                    <a:pt x="20084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1859491" y="2127250"/>
              <a:ext cx="11430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4267"/>
                    <a:pt x="10400" y="8533"/>
                    <a:pt x="6800" y="12133"/>
                  </a:cubicBezTo>
                  <a:cubicBezTo>
                    <a:pt x="3200" y="15733"/>
                    <a:pt x="1600" y="18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2091178" y="1870479"/>
              <a:ext cx="162014" cy="2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83" fill="norm" stroke="1" extrusionOk="0">
                  <a:moveTo>
                    <a:pt x="21471" y="1214"/>
                  </a:moveTo>
                  <a:cubicBezTo>
                    <a:pt x="20349" y="716"/>
                    <a:pt x="19227" y="217"/>
                    <a:pt x="17824" y="51"/>
                  </a:cubicBezTo>
                  <a:cubicBezTo>
                    <a:pt x="16422" y="-115"/>
                    <a:pt x="14739" y="51"/>
                    <a:pt x="12074" y="1630"/>
                  </a:cubicBezTo>
                  <a:cubicBezTo>
                    <a:pt x="9409" y="3208"/>
                    <a:pt x="5762" y="6199"/>
                    <a:pt x="3377" y="8774"/>
                  </a:cubicBezTo>
                  <a:cubicBezTo>
                    <a:pt x="993" y="11350"/>
                    <a:pt x="-129" y="13510"/>
                    <a:pt x="11" y="15587"/>
                  </a:cubicBezTo>
                  <a:cubicBezTo>
                    <a:pt x="152" y="17663"/>
                    <a:pt x="1554" y="19657"/>
                    <a:pt x="3097" y="20571"/>
                  </a:cubicBezTo>
                  <a:cubicBezTo>
                    <a:pt x="4640" y="21485"/>
                    <a:pt x="6323" y="21319"/>
                    <a:pt x="8006" y="2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2303991" y="2032000"/>
              <a:ext cx="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2361141" y="1924049"/>
              <a:ext cx="39227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9720" y="21600"/>
                  </a:moveTo>
                  <a:cubicBezTo>
                    <a:pt x="6480" y="17486"/>
                    <a:pt x="3240" y="13371"/>
                    <a:pt x="5940" y="10800"/>
                  </a:cubicBezTo>
                  <a:cubicBezTo>
                    <a:pt x="8640" y="8229"/>
                    <a:pt x="17280" y="7200"/>
                    <a:pt x="19440" y="5143"/>
                  </a:cubicBezTo>
                  <a:cubicBezTo>
                    <a:pt x="21600" y="3086"/>
                    <a:pt x="17280" y="0"/>
                    <a:pt x="12960" y="0"/>
                  </a:cubicBezTo>
                  <a:cubicBezTo>
                    <a:pt x="8640" y="0"/>
                    <a:pt x="4320" y="3086"/>
                    <a:pt x="0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2469091" y="1874200"/>
              <a:ext cx="106216" cy="31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448" fill="norm" stroke="1" extrusionOk="0">
                  <a:moveTo>
                    <a:pt x="0" y="1231"/>
                  </a:moveTo>
                  <a:cubicBezTo>
                    <a:pt x="1246" y="655"/>
                    <a:pt x="2492" y="79"/>
                    <a:pt x="4154" y="7"/>
                  </a:cubicBezTo>
                  <a:cubicBezTo>
                    <a:pt x="5815" y="-65"/>
                    <a:pt x="7892" y="367"/>
                    <a:pt x="11008" y="2455"/>
                  </a:cubicBezTo>
                  <a:cubicBezTo>
                    <a:pt x="14123" y="4543"/>
                    <a:pt x="18277" y="8287"/>
                    <a:pt x="19938" y="11455"/>
                  </a:cubicBezTo>
                  <a:cubicBezTo>
                    <a:pt x="21600" y="14623"/>
                    <a:pt x="20769" y="17215"/>
                    <a:pt x="19108" y="18799"/>
                  </a:cubicBezTo>
                  <a:cubicBezTo>
                    <a:pt x="17446" y="20383"/>
                    <a:pt x="14954" y="20959"/>
                    <a:pt x="12046" y="21247"/>
                  </a:cubicBezTo>
                  <a:cubicBezTo>
                    <a:pt x="9138" y="21535"/>
                    <a:pt x="5815" y="21535"/>
                    <a:pt x="4777" y="21103"/>
                  </a:cubicBezTo>
                  <a:cubicBezTo>
                    <a:pt x="3738" y="20671"/>
                    <a:pt x="4985" y="19807"/>
                    <a:pt x="6231" y="18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2830595" y="1946502"/>
              <a:ext cx="261807" cy="168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436" fill="norm" stroke="1" extrusionOk="0">
                  <a:moveTo>
                    <a:pt x="15853" y="2806"/>
                  </a:moveTo>
                  <a:cubicBezTo>
                    <a:pt x="16534" y="1996"/>
                    <a:pt x="17214" y="1186"/>
                    <a:pt x="18235" y="646"/>
                  </a:cubicBezTo>
                  <a:cubicBezTo>
                    <a:pt x="19255" y="106"/>
                    <a:pt x="20616" y="-164"/>
                    <a:pt x="20956" y="106"/>
                  </a:cubicBezTo>
                  <a:cubicBezTo>
                    <a:pt x="21296" y="376"/>
                    <a:pt x="20616" y="1186"/>
                    <a:pt x="17979" y="3076"/>
                  </a:cubicBezTo>
                  <a:cubicBezTo>
                    <a:pt x="15343" y="4966"/>
                    <a:pt x="10751" y="7936"/>
                    <a:pt x="8030" y="9556"/>
                  </a:cubicBezTo>
                  <a:cubicBezTo>
                    <a:pt x="5309" y="11176"/>
                    <a:pt x="4458" y="11446"/>
                    <a:pt x="3268" y="11986"/>
                  </a:cubicBezTo>
                  <a:cubicBezTo>
                    <a:pt x="2077" y="12526"/>
                    <a:pt x="546" y="13336"/>
                    <a:pt x="121" y="14146"/>
                  </a:cubicBezTo>
                  <a:cubicBezTo>
                    <a:pt x="-304" y="14956"/>
                    <a:pt x="376" y="15766"/>
                    <a:pt x="2417" y="16576"/>
                  </a:cubicBezTo>
                  <a:cubicBezTo>
                    <a:pt x="4458" y="17386"/>
                    <a:pt x="7860" y="18196"/>
                    <a:pt x="10836" y="19006"/>
                  </a:cubicBezTo>
                  <a:cubicBezTo>
                    <a:pt x="13813" y="19816"/>
                    <a:pt x="16364" y="20626"/>
                    <a:pt x="18915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2786591" y="2203450"/>
              <a:ext cx="30480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4954"/>
                  </a:moveTo>
                  <a:cubicBezTo>
                    <a:pt x="4950" y="18277"/>
                    <a:pt x="9900" y="21600"/>
                    <a:pt x="13500" y="19108"/>
                  </a:cubicBezTo>
                  <a:cubicBezTo>
                    <a:pt x="17100" y="16615"/>
                    <a:pt x="19350" y="83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3326341" y="1974849"/>
              <a:ext cx="2540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5268"/>
                    <a:pt x="18000" y="10537"/>
                    <a:pt x="14400" y="14137"/>
                  </a:cubicBezTo>
                  <a:cubicBezTo>
                    <a:pt x="10800" y="17737"/>
                    <a:pt x="5400" y="196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1118941" y="1980927"/>
              <a:ext cx="277001" cy="2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94" fill="norm" stroke="1" extrusionOk="0">
                  <a:moveTo>
                    <a:pt x="18469" y="1878"/>
                  </a:moveTo>
                  <a:cubicBezTo>
                    <a:pt x="19287" y="850"/>
                    <a:pt x="20105" y="-179"/>
                    <a:pt x="20187" y="27"/>
                  </a:cubicBezTo>
                  <a:cubicBezTo>
                    <a:pt x="20269" y="232"/>
                    <a:pt x="19614" y="1672"/>
                    <a:pt x="17569" y="3832"/>
                  </a:cubicBezTo>
                  <a:cubicBezTo>
                    <a:pt x="15523" y="5992"/>
                    <a:pt x="12087" y="8872"/>
                    <a:pt x="9059" y="11444"/>
                  </a:cubicBezTo>
                  <a:cubicBezTo>
                    <a:pt x="6032" y="14015"/>
                    <a:pt x="3414" y="16278"/>
                    <a:pt x="1859" y="17821"/>
                  </a:cubicBezTo>
                  <a:cubicBezTo>
                    <a:pt x="305" y="19364"/>
                    <a:pt x="-186" y="20187"/>
                    <a:pt x="59" y="20701"/>
                  </a:cubicBezTo>
                  <a:cubicBezTo>
                    <a:pt x="305" y="21215"/>
                    <a:pt x="1287" y="21421"/>
                    <a:pt x="4478" y="21215"/>
                  </a:cubicBezTo>
                  <a:cubicBezTo>
                    <a:pt x="7669" y="21010"/>
                    <a:pt x="13069" y="20392"/>
                    <a:pt x="16259" y="20187"/>
                  </a:cubicBezTo>
                  <a:cubicBezTo>
                    <a:pt x="19450" y="19981"/>
                    <a:pt x="20432" y="20187"/>
                    <a:pt x="21414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1122891" y="2305050"/>
              <a:ext cx="1968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776479" y="2038713"/>
              <a:ext cx="261397" cy="25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245" fill="norm" stroke="1" extrusionOk="0">
                  <a:moveTo>
                    <a:pt x="18284" y="4711"/>
                  </a:moveTo>
                  <a:cubicBezTo>
                    <a:pt x="18284" y="3833"/>
                    <a:pt x="18284" y="2955"/>
                    <a:pt x="17084" y="2165"/>
                  </a:cubicBezTo>
                  <a:cubicBezTo>
                    <a:pt x="15884" y="1374"/>
                    <a:pt x="13484" y="672"/>
                    <a:pt x="11170" y="1287"/>
                  </a:cubicBezTo>
                  <a:cubicBezTo>
                    <a:pt x="8856" y="1901"/>
                    <a:pt x="6627" y="3833"/>
                    <a:pt x="4741" y="6204"/>
                  </a:cubicBezTo>
                  <a:cubicBezTo>
                    <a:pt x="2856" y="8574"/>
                    <a:pt x="1313" y="11384"/>
                    <a:pt x="541" y="13579"/>
                  </a:cubicBezTo>
                  <a:cubicBezTo>
                    <a:pt x="-230" y="15774"/>
                    <a:pt x="-230" y="17355"/>
                    <a:pt x="884" y="18672"/>
                  </a:cubicBezTo>
                  <a:cubicBezTo>
                    <a:pt x="1999" y="19989"/>
                    <a:pt x="4227" y="21043"/>
                    <a:pt x="6884" y="21218"/>
                  </a:cubicBezTo>
                  <a:cubicBezTo>
                    <a:pt x="9541" y="21394"/>
                    <a:pt x="12627" y="20692"/>
                    <a:pt x="15113" y="19023"/>
                  </a:cubicBezTo>
                  <a:cubicBezTo>
                    <a:pt x="17599" y="17355"/>
                    <a:pt x="19484" y="14721"/>
                    <a:pt x="20427" y="11823"/>
                  </a:cubicBezTo>
                  <a:cubicBezTo>
                    <a:pt x="21370" y="8926"/>
                    <a:pt x="21370" y="5765"/>
                    <a:pt x="20684" y="3657"/>
                  </a:cubicBezTo>
                  <a:cubicBezTo>
                    <a:pt x="19999" y="1550"/>
                    <a:pt x="18627" y="496"/>
                    <a:pt x="17513" y="145"/>
                  </a:cubicBezTo>
                  <a:cubicBezTo>
                    <a:pt x="16399" y="-206"/>
                    <a:pt x="15541" y="145"/>
                    <a:pt x="14684" y="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917" name="Drawing"/>
          <p:cNvGrpSpPr/>
          <p:nvPr/>
        </p:nvGrpSpPr>
        <p:grpSpPr>
          <a:xfrm>
            <a:off x="1170516" y="1519766"/>
            <a:ext cx="11542510" cy="6271685"/>
            <a:chOff x="-19049" y="-19049"/>
            <a:chExt cx="11542508" cy="6271683"/>
          </a:xfrm>
        </p:grpSpPr>
        <p:sp>
          <p:nvSpPr>
            <p:cNvPr id="779" name="Line"/>
            <p:cNvSpPr/>
            <p:nvPr/>
          </p:nvSpPr>
          <p:spPr>
            <a:xfrm>
              <a:off x="321733" y="243526"/>
              <a:ext cx="127001" cy="57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21600" y="4363"/>
                  </a:moveTo>
                  <a:cubicBezTo>
                    <a:pt x="19440" y="3251"/>
                    <a:pt x="17280" y="2140"/>
                    <a:pt x="15660" y="1425"/>
                  </a:cubicBezTo>
                  <a:cubicBezTo>
                    <a:pt x="14040" y="710"/>
                    <a:pt x="12960" y="392"/>
                    <a:pt x="11520" y="194"/>
                  </a:cubicBezTo>
                  <a:cubicBezTo>
                    <a:pt x="10080" y="-5"/>
                    <a:pt x="8280" y="-84"/>
                    <a:pt x="6840" y="115"/>
                  </a:cubicBezTo>
                  <a:cubicBezTo>
                    <a:pt x="5400" y="313"/>
                    <a:pt x="4320" y="790"/>
                    <a:pt x="3420" y="2219"/>
                  </a:cubicBezTo>
                  <a:cubicBezTo>
                    <a:pt x="2520" y="3648"/>
                    <a:pt x="1800" y="6031"/>
                    <a:pt x="2700" y="8651"/>
                  </a:cubicBezTo>
                  <a:cubicBezTo>
                    <a:pt x="3600" y="11272"/>
                    <a:pt x="6120" y="14131"/>
                    <a:pt x="7200" y="16235"/>
                  </a:cubicBezTo>
                  <a:cubicBezTo>
                    <a:pt x="8280" y="18340"/>
                    <a:pt x="7920" y="19690"/>
                    <a:pt x="7020" y="20484"/>
                  </a:cubicBezTo>
                  <a:cubicBezTo>
                    <a:pt x="6120" y="21278"/>
                    <a:pt x="4680" y="21516"/>
                    <a:pt x="3420" y="21476"/>
                  </a:cubicBezTo>
                  <a:cubicBezTo>
                    <a:pt x="2160" y="21437"/>
                    <a:pt x="1080" y="21119"/>
                    <a:pt x="0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185121" y="594783"/>
              <a:ext cx="269963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1779" y="21600"/>
                  </a:moveTo>
                  <a:cubicBezTo>
                    <a:pt x="935" y="20753"/>
                    <a:pt x="92" y="19906"/>
                    <a:pt x="7" y="18847"/>
                  </a:cubicBezTo>
                  <a:cubicBezTo>
                    <a:pt x="-77" y="17788"/>
                    <a:pt x="598" y="16518"/>
                    <a:pt x="2876" y="14612"/>
                  </a:cubicBezTo>
                  <a:cubicBezTo>
                    <a:pt x="5154" y="12706"/>
                    <a:pt x="9035" y="10165"/>
                    <a:pt x="12410" y="7624"/>
                  </a:cubicBezTo>
                  <a:cubicBezTo>
                    <a:pt x="15786" y="5082"/>
                    <a:pt x="18654" y="2541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595292" y="274984"/>
              <a:ext cx="164592" cy="46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511" fill="norm" stroke="1" extrusionOk="0">
                  <a:moveTo>
                    <a:pt x="21261" y="986"/>
                  </a:moveTo>
                  <a:cubicBezTo>
                    <a:pt x="20441" y="595"/>
                    <a:pt x="19620" y="204"/>
                    <a:pt x="18390" y="58"/>
                  </a:cubicBezTo>
                  <a:cubicBezTo>
                    <a:pt x="17160" y="-89"/>
                    <a:pt x="15519" y="9"/>
                    <a:pt x="13195" y="791"/>
                  </a:cubicBezTo>
                  <a:cubicBezTo>
                    <a:pt x="10871" y="1573"/>
                    <a:pt x="7864" y="3039"/>
                    <a:pt x="5266" y="5238"/>
                  </a:cubicBezTo>
                  <a:cubicBezTo>
                    <a:pt x="2669" y="7437"/>
                    <a:pt x="481" y="10369"/>
                    <a:pt x="71" y="12910"/>
                  </a:cubicBezTo>
                  <a:cubicBezTo>
                    <a:pt x="-339" y="15451"/>
                    <a:pt x="1028" y="17601"/>
                    <a:pt x="4172" y="18970"/>
                  </a:cubicBezTo>
                  <a:cubicBezTo>
                    <a:pt x="7317" y="20338"/>
                    <a:pt x="12238" y="20925"/>
                    <a:pt x="1716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829733" y="397224"/>
              <a:ext cx="349251" cy="23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6" fill="norm" stroke="1" extrusionOk="0">
                  <a:moveTo>
                    <a:pt x="0" y="2906"/>
                  </a:moveTo>
                  <a:cubicBezTo>
                    <a:pt x="262" y="1959"/>
                    <a:pt x="524" y="1011"/>
                    <a:pt x="1309" y="443"/>
                  </a:cubicBezTo>
                  <a:cubicBezTo>
                    <a:pt x="2095" y="-126"/>
                    <a:pt x="3404" y="-315"/>
                    <a:pt x="4582" y="917"/>
                  </a:cubicBezTo>
                  <a:cubicBezTo>
                    <a:pt x="5760" y="2148"/>
                    <a:pt x="6807" y="4801"/>
                    <a:pt x="7135" y="7832"/>
                  </a:cubicBezTo>
                  <a:cubicBezTo>
                    <a:pt x="7462" y="10864"/>
                    <a:pt x="7069" y="14274"/>
                    <a:pt x="6676" y="16453"/>
                  </a:cubicBezTo>
                  <a:cubicBezTo>
                    <a:pt x="6284" y="18632"/>
                    <a:pt x="5891" y="19580"/>
                    <a:pt x="5367" y="20243"/>
                  </a:cubicBezTo>
                  <a:cubicBezTo>
                    <a:pt x="4844" y="20906"/>
                    <a:pt x="4189" y="21285"/>
                    <a:pt x="3796" y="21001"/>
                  </a:cubicBezTo>
                  <a:cubicBezTo>
                    <a:pt x="3404" y="20717"/>
                    <a:pt x="3273" y="19769"/>
                    <a:pt x="3927" y="17496"/>
                  </a:cubicBezTo>
                  <a:cubicBezTo>
                    <a:pt x="4582" y="15222"/>
                    <a:pt x="6022" y="11622"/>
                    <a:pt x="7265" y="8874"/>
                  </a:cubicBezTo>
                  <a:cubicBezTo>
                    <a:pt x="8509" y="6127"/>
                    <a:pt x="9556" y="4232"/>
                    <a:pt x="10342" y="2717"/>
                  </a:cubicBezTo>
                  <a:cubicBezTo>
                    <a:pt x="11127" y="1201"/>
                    <a:pt x="11651" y="64"/>
                    <a:pt x="11716" y="159"/>
                  </a:cubicBezTo>
                  <a:cubicBezTo>
                    <a:pt x="11782" y="253"/>
                    <a:pt x="11389" y="1580"/>
                    <a:pt x="11193" y="3285"/>
                  </a:cubicBezTo>
                  <a:cubicBezTo>
                    <a:pt x="10996" y="4990"/>
                    <a:pt x="10996" y="7074"/>
                    <a:pt x="11978" y="8969"/>
                  </a:cubicBezTo>
                  <a:cubicBezTo>
                    <a:pt x="12960" y="10864"/>
                    <a:pt x="14924" y="12569"/>
                    <a:pt x="16691" y="13138"/>
                  </a:cubicBezTo>
                  <a:cubicBezTo>
                    <a:pt x="18458" y="13706"/>
                    <a:pt x="20029" y="13138"/>
                    <a:pt x="21600" y="12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1229783" y="260349"/>
              <a:ext cx="179101" cy="45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282" fill="norm" stroke="1" extrusionOk="0">
                  <a:moveTo>
                    <a:pt x="0" y="200"/>
                  </a:moveTo>
                  <a:cubicBezTo>
                    <a:pt x="1241" y="0"/>
                    <a:pt x="2483" y="-200"/>
                    <a:pt x="4345" y="400"/>
                  </a:cubicBezTo>
                  <a:cubicBezTo>
                    <a:pt x="6207" y="1000"/>
                    <a:pt x="8690" y="2400"/>
                    <a:pt x="11421" y="4400"/>
                  </a:cubicBezTo>
                  <a:cubicBezTo>
                    <a:pt x="14152" y="6400"/>
                    <a:pt x="17131" y="9000"/>
                    <a:pt x="18993" y="11400"/>
                  </a:cubicBezTo>
                  <a:cubicBezTo>
                    <a:pt x="20855" y="13800"/>
                    <a:pt x="21600" y="16000"/>
                    <a:pt x="20483" y="17650"/>
                  </a:cubicBezTo>
                  <a:cubicBezTo>
                    <a:pt x="19366" y="19300"/>
                    <a:pt x="16386" y="20400"/>
                    <a:pt x="14276" y="20900"/>
                  </a:cubicBezTo>
                  <a:cubicBezTo>
                    <a:pt x="12166" y="21400"/>
                    <a:pt x="10924" y="21300"/>
                    <a:pt x="9683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1731433" y="353483"/>
              <a:ext cx="265752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0" y="0"/>
                  </a:moveTo>
                  <a:cubicBezTo>
                    <a:pt x="5486" y="1477"/>
                    <a:pt x="10971" y="2954"/>
                    <a:pt x="14314" y="3969"/>
                  </a:cubicBezTo>
                  <a:cubicBezTo>
                    <a:pt x="17657" y="4985"/>
                    <a:pt x="18857" y="5538"/>
                    <a:pt x="19800" y="6092"/>
                  </a:cubicBezTo>
                  <a:cubicBezTo>
                    <a:pt x="20743" y="6646"/>
                    <a:pt x="21429" y="7200"/>
                    <a:pt x="21514" y="7938"/>
                  </a:cubicBezTo>
                  <a:cubicBezTo>
                    <a:pt x="21600" y="8677"/>
                    <a:pt x="21086" y="9600"/>
                    <a:pt x="18943" y="11077"/>
                  </a:cubicBezTo>
                  <a:cubicBezTo>
                    <a:pt x="16800" y="12554"/>
                    <a:pt x="13029" y="14585"/>
                    <a:pt x="10114" y="16062"/>
                  </a:cubicBezTo>
                  <a:cubicBezTo>
                    <a:pt x="7200" y="17538"/>
                    <a:pt x="5143" y="18462"/>
                    <a:pt x="4029" y="19292"/>
                  </a:cubicBezTo>
                  <a:cubicBezTo>
                    <a:pt x="2914" y="20123"/>
                    <a:pt x="2743" y="20862"/>
                    <a:pt x="25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1864783" y="575733"/>
              <a:ext cx="266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71" y="1636"/>
                    <a:pt x="14743" y="3273"/>
                    <a:pt x="11400" y="6055"/>
                  </a:cubicBezTo>
                  <a:cubicBezTo>
                    <a:pt x="8057" y="8836"/>
                    <a:pt x="4800" y="12764"/>
                    <a:pt x="2914" y="15545"/>
                  </a:cubicBezTo>
                  <a:cubicBezTo>
                    <a:pt x="1029" y="18327"/>
                    <a:pt x="514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2291392" y="371310"/>
              <a:ext cx="198618" cy="245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75" fill="norm" stroke="1" extrusionOk="0">
                  <a:moveTo>
                    <a:pt x="16752" y="660"/>
                  </a:moveTo>
                  <a:cubicBezTo>
                    <a:pt x="13827" y="291"/>
                    <a:pt x="10902" y="-78"/>
                    <a:pt x="8877" y="14"/>
                  </a:cubicBezTo>
                  <a:cubicBezTo>
                    <a:pt x="6852" y="107"/>
                    <a:pt x="5727" y="660"/>
                    <a:pt x="4377" y="3060"/>
                  </a:cubicBezTo>
                  <a:cubicBezTo>
                    <a:pt x="3027" y="5460"/>
                    <a:pt x="1452" y="9707"/>
                    <a:pt x="664" y="12660"/>
                  </a:cubicBezTo>
                  <a:cubicBezTo>
                    <a:pt x="-123" y="15614"/>
                    <a:pt x="-123" y="17276"/>
                    <a:pt x="214" y="18476"/>
                  </a:cubicBezTo>
                  <a:cubicBezTo>
                    <a:pt x="552" y="19676"/>
                    <a:pt x="1227" y="20414"/>
                    <a:pt x="2239" y="20876"/>
                  </a:cubicBezTo>
                  <a:cubicBezTo>
                    <a:pt x="3252" y="21337"/>
                    <a:pt x="4602" y="21522"/>
                    <a:pt x="6514" y="21245"/>
                  </a:cubicBezTo>
                  <a:cubicBezTo>
                    <a:pt x="8427" y="20968"/>
                    <a:pt x="10902" y="20230"/>
                    <a:pt x="13489" y="18199"/>
                  </a:cubicBezTo>
                  <a:cubicBezTo>
                    <a:pt x="16077" y="16168"/>
                    <a:pt x="18777" y="12845"/>
                    <a:pt x="20127" y="10260"/>
                  </a:cubicBezTo>
                  <a:cubicBezTo>
                    <a:pt x="21477" y="7676"/>
                    <a:pt x="21477" y="5830"/>
                    <a:pt x="19902" y="4168"/>
                  </a:cubicBezTo>
                  <a:cubicBezTo>
                    <a:pt x="18327" y="2507"/>
                    <a:pt x="15177" y="1030"/>
                    <a:pt x="12139" y="568"/>
                  </a:cubicBezTo>
                  <a:cubicBezTo>
                    <a:pt x="9102" y="107"/>
                    <a:pt x="6177" y="660"/>
                    <a:pt x="3252" y="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592484" y="1365514"/>
              <a:ext cx="262650" cy="550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76" fill="norm" stroke="1" extrusionOk="0">
                  <a:moveTo>
                    <a:pt x="21442" y="5575"/>
                  </a:moveTo>
                  <a:cubicBezTo>
                    <a:pt x="20924" y="4261"/>
                    <a:pt x="20405" y="2947"/>
                    <a:pt x="19541" y="2002"/>
                  </a:cubicBezTo>
                  <a:cubicBezTo>
                    <a:pt x="18677" y="1058"/>
                    <a:pt x="17468" y="483"/>
                    <a:pt x="16431" y="195"/>
                  </a:cubicBezTo>
                  <a:cubicBezTo>
                    <a:pt x="15394" y="-92"/>
                    <a:pt x="14530" y="-92"/>
                    <a:pt x="13493" y="401"/>
                  </a:cubicBezTo>
                  <a:cubicBezTo>
                    <a:pt x="12456" y="894"/>
                    <a:pt x="11247" y="1879"/>
                    <a:pt x="10469" y="3727"/>
                  </a:cubicBezTo>
                  <a:cubicBezTo>
                    <a:pt x="9692" y="5575"/>
                    <a:pt x="9346" y="8285"/>
                    <a:pt x="9778" y="11037"/>
                  </a:cubicBezTo>
                  <a:cubicBezTo>
                    <a:pt x="10210" y="13788"/>
                    <a:pt x="11420" y="16580"/>
                    <a:pt x="12024" y="18346"/>
                  </a:cubicBezTo>
                  <a:cubicBezTo>
                    <a:pt x="12629" y="20112"/>
                    <a:pt x="12629" y="20851"/>
                    <a:pt x="12197" y="21179"/>
                  </a:cubicBezTo>
                  <a:cubicBezTo>
                    <a:pt x="11765" y="21508"/>
                    <a:pt x="10901" y="21426"/>
                    <a:pt x="9087" y="20933"/>
                  </a:cubicBezTo>
                  <a:cubicBezTo>
                    <a:pt x="7272" y="20440"/>
                    <a:pt x="4508" y="19537"/>
                    <a:pt x="2780" y="18921"/>
                  </a:cubicBezTo>
                  <a:cubicBezTo>
                    <a:pt x="1052" y="18305"/>
                    <a:pt x="360" y="17976"/>
                    <a:pt x="101" y="17607"/>
                  </a:cubicBezTo>
                  <a:cubicBezTo>
                    <a:pt x="-158" y="17237"/>
                    <a:pt x="15" y="16827"/>
                    <a:pt x="1397" y="16375"/>
                  </a:cubicBezTo>
                  <a:cubicBezTo>
                    <a:pt x="2780" y="15923"/>
                    <a:pt x="5372" y="15430"/>
                    <a:pt x="8482" y="14897"/>
                  </a:cubicBezTo>
                  <a:cubicBezTo>
                    <a:pt x="11592" y="14363"/>
                    <a:pt x="15221" y="13788"/>
                    <a:pt x="18850" y="13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947232" y="1489694"/>
              <a:ext cx="161902" cy="38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270" fill="norm" stroke="1" extrusionOk="0">
                  <a:moveTo>
                    <a:pt x="20913" y="378"/>
                  </a:moveTo>
                  <a:cubicBezTo>
                    <a:pt x="17085" y="24"/>
                    <a:pt x="13257" y="-330"/>
                    <a:pt x="9840" y="555"/>
                  </a:cubicBezTo>
                  <a:cubicBezTo>
                    <a:pt x="6422" y="1440"/>
                    <a:pt x="3414" y="3565"/>
                    <a:pt x="1637" y="6103"/>
                  </a:cubicBezTo>
                  <a:cubicBezTo>
                    <a:pt x="-140" y="8640"/>
                    <a:pt x="-687" y="11591"/>
                    <a:pt x="1090" y="14188"/>
                  </a:cubicBezTo>
                  <a:cubicBezTo>
                    <a:pt x="2867" y="16785"/>
                    <a:pt x="6969" y="19027"/>
                    <a:pt x="11070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1094170" y="1620221"/>
              <a:ext cx="256264" cy="164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73" fill="norm" stroke="1" extrusionOk="0">
                  <a:moveTo>
                    <a:pt x="189" y="2919"/>
                  </a:moveTo>
                  <a:cubicBezTo>
                    <a:pt x="12" y="1535"/>
                    <a:pt x="-165" y="150"/>
                    <a:pt x="278" y="11"/>
                  </a:cubicBezTo>
                  <a:cubicBezTo>
                    <a:pt x="720" y="-127"/>
                    <a:pt x="1783" y="981"/>
                    <a:pt x="2845" y="4304"/>
                  </a:cubicBezTo>
                  <a:cubicBezTo>
                    <a:pt x="3907" y="7627"/>
                    <a:pt x="4969" y="13165"/>
                    <a:pt x="5501" y="16627"/>
                  </a:cubicBezTo>
                  <a:cubicBezTo>
                    <a:pt x="6032" y="20088"/>
                    <a:pt x="6032" y="21473"/>
                    <a:pt x="5766" y="21473"/>
                  </a:cubicBezTo>
                  <a:cubicBezTo>
                    <a:pt x="5501" y="21473"/>
                    <a:pt x="4969" y="20088"/>
                    <a:pt x="4969" y="17596"/>
                  </a:cubicBezTo>
                  <a:cubicBezTo>
                    <a:pt x="4969" y="15104"/>
                    <a:pt x="5501" y="11504"/>
                    <a:pt x="6032" y="8735"/>
                  </a:cubicBezTo>
                  <a:cubicBezTo>
                    <a:pt x="6563" y="5965"/>
                    <a:pt x="7094" y="4027"/>
                    <a:pt x="7714" y="2642"/>
                  </a:cubicBezTo>
                  <a:cubicBezTo>
                    <a:pt x="8333" y="1258"/>
                    <a:pt x="9042" y="427"/>
                    <a:pt x="9573" y="704"/>
                  </a:cubicBezTo>
                  <a:cubicBezTo>
                    <a:pt x="10104" y="981"/>
                    <a:pt x="10458" y="2365"/>
                    <a:pt x="10812" y="4442"/>
                  </a:cubicBezTo>
                  <a:cubicBezTo>
                    <a:pt x="11166" y="6519"/>
                    <a:pt x="11520" y="9288"/>
                    <a:pt x="13291" y="11088"/>
                  </a:cubicBezTo>
                  <a:cubicBezTo>
                    <a:pt x="15061" y="12888"/>
                    <a:pt x="18248" y="13719"/>
                    <a:pt x="21435" y="14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1413933" y="1483783"/>
              <a:ext cx="96128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600" fill="norm" stroke="1" extrusionOk="0">
                  <a:moveTo>
                    <a:pt x="0" y="0"/>
                  </a:moveTo>
                  <a:cubicBezTo>
                    <a:pt x="6894" y="2225"/>
                    <a:pt x="13787" y="4451"/>
                    <a:pt x="17464" y="7331"/>
                  </a:cubicBezTo>
                  <a:cubicBezTo>
                    <a:pt x="21140" y="10211"/>
                    <a:pt x="21600" y="13745"/>
                    <a:pt x="19991" y="16233"/>
                  </a:cubicBezTo>
                  <a:cubicBezTo>
                    <a:pt x="18383" y="18720"/>
                    <a:pt x="14706" y="20160"/>
                    <a:pt x="110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2072015" y="1486904"/>
              <a:ext cx="523019" cy="225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05" fill="norm" stroke="1" extrusionOk="0">
                  <a:moveTo>
                    <a:pt x="6627" y="5705"/>
                  </a:moveTo>
                  <a:cubicBezTo>
                    <a:pt x="6627" y="4705"/>
                    <a:pt x="6627" y="3705"/>
                    <a:pt x="6323" y="2505"/>
                  </a:cubicBezTo>
                  <a:cubicBezTo>
                    <a:pt x="6018" y="1305"/>
                    <a:pt x="5408" y="-95"/>
                    <a:pt x="4494" y="5"/>
                  </a:cubicBezTo>
                  <a:cubicBezTo>
                    <a:pt x="3579" y="105"/>
                    <a:pt x="2360" y="1705"/>
                    <a:pt x="1445" y="4605"/>
                  </a:cubicBezTo>
                  <a:cubicBezTo>
                    <a:pt x="531" y="7505"/>
                    <a:pt x="-79" y="11705"/>
                    <a:pt x="8" y="15005"/>
                  </a:cubicBezTo>
                  <a:cubicBezTo>
                    <a:pt x="95" y="18305"/>
                    <a:pt x="879" y="20705"/>
                    <a:pt x="2229" y="21105"/>
                  </a:cubicBezTo>
                  <a:cubicBezTo>
                    <a:pt x="3579" y="21505"/>
                    <a:pt x="5495" y="19905"/>
                    <a:pt x="6932" y="17405"/>
                  </a:cubicBezTo>
                  <a:cubicBezTo>
                    <a:pt x="8369" y="14905"/>
                    <a:pt x="9327" y="11505"/>
                    <a:pt x="9719" y="9305"/>
                  </a:cubicBezTo>
                  <a:cubicBezTo>
                    <a:pt x="10111" y="7105"/>
                    <a:pt x="9937" y="6105"/>
                    <a:pt x="9589" y="5605"/>
                  </a:cubicBezTo>
                  <a:cubicBezTo>
                    <a:pt x="9240" y="5105"/>
                    <a:pt x="8718" y="5105"/>
                    <a:pt x="8152" y="6305"/>
                  </a:cubicBezTo>
                  <a:cubicBezTo>
                    <a:pt x="7586" y="7505"/>
                    <a:pt x="6976" y="9905"/>
                    <a:pt x="6627" y="12305"/>
                  </a:cubicBezTo>
                  <a:cubicBezTo>
                    <a:pt x="6279" y="14705"/>
                    <a:pt x="6192" y="17105"/>
                    <a:pt x="6323" y="18605"/>
                  </a:cubicBezTo>
                  <a:cubicBezTo>
                    <a:pt x="6453" y="20105"/>
                    <a:pt x="6802" y="20705"/>
                    <a:pt x="7324" y="20405"/>
                  </a:cubicBezTo>
                  <a:cubicBezTo>
                    <a:pt x="7847" y="20105"/>
                    <a:pt x="8544" y="18905"/>
                    <a:pt x="8979" y="17705"/>
                  </a:cubicBezTo>
                  <a:cubicBezTo>
                    <a:pt x="9415" y="16505"/>
                    <a:pt x="9589" y="15305"/>
                    <a:pt x="9763" y="14205"/>
                  </a:cubicBezTo>
                  <a:cubicBezTo>
                    <a:pt x="9937" y="13105"/>
                    <a:pt x="10111" y="12105"/>
                    <a:pt x="10155" y="12205"/>
                  </a:cubicBezTo>
                  <a:cubicBezTo>
                    <a:pt x="10198" y="12305"/>
                    <a:pt x="10111" y="13505"/>
                    <a:pt x="10111" y="14605"/>
                  </a:cubicBezTo>
                  <a:cubicBezTo>
                    <a:pt x="10111" y="15705"/>
                    <a:pt x="10198" y="16705"/>
                    <a:pt x="10460" y="17205"/>
                  </a:cubicBezTo>
                  <a:cubicBezTo>
                    <a:pt x="10721" y="17705"/>
                    <a:pt x="11156" y="17705"/>
                    <a:pt x="11679" y="16805"/>
                  </a:cubicBezTo>
                  <a:cubicBezTo>
                    <a:pt x="12202" y="15905"/>
                    <a:pt x="12811" y="14105"/>
                    <a:pt x="13247" y="12705"/>
                  </a:cubicBezTo>
                  <a:cubicBezTo>
                    <a:pt x="13682" y="11305"/>
                    <a:pt x="13944" y="10305"/>
                    <a:pt x="14031" y="10305"/>
                  </a:cubicBezTo>
                  <a:cubicBezTo>
                    <a:pt x="14118" y="10305"/>
                    <a:pt x="14031" y="11305"/>
                    <a:pt x="13987" y="12905"/>
                  </a:cubicBezTo>
                  <a:cubicBezTo>
                    <a:pt x="13944" y="14505"/>
                    <a:pt x="13944" y="16705"/>
                    <a:pt x="13987" y="18305"/>
                  </a:cubicBezTo>
                  <a:cubicBezTo>
                    <a:pt x="14031" y="19905"/>
                    <a:pt x="14118" y="20905"/>
                    <a:pt x="14248" y="20805"/>
                  </a:cubicBezTo>
                  <a:cubicBezTo>
                    <a:pt x="14379" y="20705"/>
                    <a:pt x="14553" y="19505"/>
                    <a:pt x="14902" y="16905"/>
                  </a:cubicBezTo>
                  <a:cubicBezTo>
                    <a:pt x="15250" y="14305"/>
                    <a:pt x="15773" y="10305"/>
                    <a:pt x="16295" y="7805"/>
                  </a:cubicBezTo>
                  <a:cubicBezTo>
                    <a:pt x="16818" y="5305"/>
                    <a:pt x="17340" y="4305"/>
                    <a:pt x="17819" y="3805"/>
                  </a:cubicBezTo>
                  <a:cubicBezTo>
                    <a:pt x="18298" y="3305"/>
                    <a:pt x="18734" y="3305"/>
                    <a:pt x="19169" y="4305"/>
                  </a:cubicBezTo>
                  <a:cubicBezTo>
                    <a:pt x="19605" y="5305"/>
                    <a:pt x="20040" y="7305"/>
                    <a:pt x="20432" y="10305"/>
                  </a:cubicBezTo>
                  <a:cubicBezTo>
                    <a:pt x="20824" y="13305"/>
                    <a:pt x="21173" y="17305"/>
                    <a:pt x="21521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3176604" y="1267883"/>
              <a:ext cx="145116" cy="41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463" fill="norm" stroke="1" extrusionOk="0">
                  <a:moveTo>
                    <a:pt x="383" y="0"/>
                  </a:moveTo>
                  <a:cubicBezTo>
                    <a:pt x="1309" y="992"/>
                    <a:pt x="2235" y="1984"/>
                    <a:pt x="2697" y="4518"/>
                  </a:cubicBezTo>
                  <a:cubicBezTo>
                    <a:pt x="3160" y="7053"/>
                    <a:pt x="3160" y="11131"/>
                    <a:pt x="3006" y="13886"/>
                  </a:cubicBezTo>
                  <a:cubicBezTo>
                    <a:pt x="2852" y="16641"/>
                    <a:pt x="2543" y="18073"/>
                    <a:pt x="2080" y="19231"/>
                  </a:cubicBezTo>
                  <a:cubicBezTo>
                    <a:pt x="1617" y="20388"/>
                    <a:pt x="1000" y="21269"/>
                    <a:pt x="537" y="21435"/>
                  </a:cubicBezTo>
                  <a:cubicBezTo>
                    <a:pt x="75" y="21600"/>
                    <a:pt x="-234" y="21049"/>
                    <a:pt x="229" y="19616"/>
                  </a:cubicBezTo>
                  <a:cubicBezTo>
                    <a:pt x="692" y="18184"/>
                    <a:pt x="1926" y="15869"/>
                    <a:pt x="3006" y="14492"/>
                  </a:cubicBezTo>
                  <a:cubicBezTo>
                    <a:pt x="4086" y="13114"/>
                    <a:pt x="5012" y="12673"/>
                    <a:pt x="6555" y="12453"/>
                  </a:cubicBezTo>
                  <a:cubicBezTo>
                    <a:pt x="8097" y="12233"/>
                    <a:pt x="10257" y="12233"/>
                    <a:pt x="12417" y="12784"/>
                  </a:cubicBezTo>
                  <a:cubicBezTo>
                    <a:pt x="14577" y="13335"/>
                    <a:pt x="16737" y="14437"/>
                    <a:pt x="18280" y="15539"/>
                  </a:cubicBezTo>
                  <a:cubicBezTo>
                    <a:pt x="19823" y="16641"/>
                    <a:pt x="20749" y="17743"/>
                    <a:pt x="21057" y="18569"/>
                  </a:cubicBezTo>
                  <a:cubicBezTo>
                    <a:pt x="21366" y="19396"/>
                    <a:pt x="21057" y="19947"/>
                    <a:pt x="18435" y="20498"/>
                  </a:cubicBezTo>
                  <a:cubicBezTo>
                    <a:pt x="15812" y="21049"/>
                    <a:pt x="10875" y="21600"/>
                    <a:pt x="7635" y="21324"/>
                  </a:cubicBezTo>
                  <a:cubicBezTo>
                    <a:pt x="4395" y="21049"/>
                    <a:pt x="2852" y="19947"/>
                    <a:pt x="1309" y="18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3391675" y="1456572"/>
              <a:ext cx="193959" cy="19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238" fill="norm" stroke="1" extrusionOk="0">
                  <a:moveTo>
                    <a:pt x="3864" y="13155"/>
                  </a:moveTo>
                  <a:cubicBezTo>
                    <a:pt x="6418" y="9744"/>
                    <a:pt x="8973" y="6334"/>
                    <a:pt x="10251" y="4060"/>
                  </a:cubicBezTo>
                  <a:cubicBezTo>
                    <a:pt x="11528" y="1786"/>
                    <a:pt x="11528" y="649"/>
                    <a:pt x="10948" y="195"/>
                  </a:cubicBezTo>
                  <a:cubicBezTo>
                    <a:pt x="10367" y="-260"/>
                    <a:pt x="9206" y="-33"/>
                    <a:pt x="7231" y="2127"/>
                  </a:cubicBezTo>
                  <a:cubicBezTo>
                    <a:pt x="5257" y="4287"/>
                    <a:pt x="2470" y="8380"/>
                    <a:pt x="1077" y="11677"/>
                  </a:cubicBezTo>
                  <a:cubicBezTo>
                    <a:pt x="-317" y="14974"/>
                    <a:pt x="-317" y="17475"/>
                    <a:pt x="844" y="19066"/>
                  </a:cubicBezTo>
                  <a:cubicBezTo>
                    <a:pt x="2006" y="20658"/>
                    <a:pt x="4328" y="21340"/>
                    <a:pt x="7928" y="21226"/>
                  </a:cubicBezTo>
                  <a:cubicBezTo>
                    <a:pt x="11528" y="21113"/>
                    <a:pt x="16406" y="20203"/>
                    <a:pt x="21283" y="19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4207664" y="1342951"/>
              <a:ext cx="304933" cy="37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507" fill="norm" stroke="1" extrusionOk="0">
                  <a:moveTo>
                    <a:pt x="4013" y="1157"/>
                  </a:moveTo>
                  <a:cubicBezTo>
                    <a:pt x="3718" y="551"/>
                    <a:pt x="3422" y="-56"/>
                    <a:pt x="3348" y="5"/>
                  </a:cubicBezTo>
                  <a:cubicBezTo>
                    <a:pt x="3274" y="65"/>
                    <a:pt x="3422" y="793"/>
                    <a:pt x="4827" y="2128"/>
                  </a:cubicBezTo>
                  <a:cubicBezTo>
                    <a:pt x="6233" y="3463"/>
                    <a:pt x="8896" y="5405"/>
                    <a:pt x="11781" y="7225"/>
                  </a:cubicBezTo>
                  <a:cubicBezTo>
                    <a:pt x="14666" y="9045"/>
                    <a:pt x="17772" y="10744"/>
                    <a:pt x="19474" y="11897"/>
                  </a:cubicBezTo>
                  <a:cubicBezTo>
                    <a:pt x="21175" y="13050"/>
                    <a:pt x="21471" y="13656"/>
                    <a:pt x="21249" y="14081"/>
                  </a:cubicBezTo>
                  <a:cubicBezTo>
                    <a:pt x="21027" y="14506"/>
                    <a:pt x="20287" y="14748"/>
                    <a:pt x="17698" y="15598"/>
                  </a:cubicBezTo>
                  <a:cubicBezTo>
                    <a:pt x="15109" y="16447"/>
                    <a:pt x="10671" y="17904"/>
                    <a:pt x="7638" y="18814"/>
                  </a:cubicBezTo>
                  <a:cubicBezTo>
                    <a:pt x="4605" y="19724"/>
                    <a:pt x="2978" y="20088"/>
                    <a:pt x="1794" y="20452"/>
                  </a:cubicBezTo>
                  <a:cubicBezTo>
                    <a:pt x="611" y="20816"/>
                    <a:pt x="-129" y="21180"/>
                    <a:pt x="19" y="21362"/>
                  </a:cubicBezTo>
                  <a:cubicBezTo>
                    <a:pt x="167" y="21544"/>
                    <a:pt x="1203" y="21544"/>
                    <a:pt x="2090" y="21423"/>
                  </a:cubicBezTo>
                  <a:cubicBezTo>
                    <a:pt x="2978" y="21301"/>
                    <a:pt x="3718" y="21059"/>
                    <a:pt x="4457" y="20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4785783" y="1305983"/>
              <a:ext cx="1905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500"/>
                    <a:pt x="16800" y="9000"/>
                    <a:pt x="13200" y="12600"/>
                  </a:cubicBezTo>
                  <a:cubicBezTo>
                    <a:pt x="9600" y="16200"/>
                    <a:pt x="48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823383" y="2562288"/>
              <a:ext cx="215901" cy="86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21600" y="2718"/>
                  </a:moveTo>
                  <a:cubicBezTo>
                    <a:pt x="21176" y="2137"/>
                    <a:pt x="20753" y="1556"/>
                    <a:pt x="19694" y="1054"/>
                  </a:cubicBezTo>
                  <a:cubicBezTo>
                    <a:pt x="18635" y="553"/>
                    <a:pt x="16941" y="130"/>
                    <a:pt x="15035" y="25"/>
                  </a:cubicBezTo>
                  <a:cubicBezTo>
                    <a:pt x="13129" y="-81"/>
                    <a:pt x="11012" y="130"/>
                    <a:pt x="9212" y="1054"/>
                  </a:cubicBezTo>
                  <a:cubicBezTo>
                    <a:pt x="7412" y="1979"/>
                    <a:pt x="5929" y="3616"/>
                    <a:pt x="5718" y="5279"/>
                  </a:cubicBezTo>
                  <a:cubicBezTo>
                    <a:pt x="5506" y="6943"/>
                    <a:pt x="6565" y="8633"/>
                    <a:pt x="8259" y="10455"/>
                  </a:cubicBezTo>
                  <a:cubicBezTo>
                    <a:pt x="9953" y="12277"/>
                    <a:pt x="12282" y="14231"/>
                    <a:pt x="13659" y="15842"/>
                  </a:cubicBezTo>
                  <a:cubicBezTo>
                    <a:pt x="15035" y="17452"/>
                    <a:pt x="15459" y="18720"/>
                    <a:pt x="14824" y="19591"/>
                  </a:cubicBezTo>
                  <a:cubicBezTo>
                    <a:pt x="14188" y="20463"/>
                    <a:pt x="12494" y="20938"/>
                    <a:pt x="10376" y="21202"/>
                  </a:cubicBezTo>
                  <a:cubicBezTo>
                    <a:pt x="8259" y="21466"/>
                    <a:pt x="5718" y="21519"/>
                    <a:pt x="3918" y="21413"/>
                  </a:cubicBezTo>
                  <a:cubicBezTo>
                    <a:pt x="2118" y="21308"/>
                    <a:pt x="1059" y="21044"/>
                    <a:pt x="0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537633" y="3674533"/>
              <a:ext cx="1714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760828" y="3594160"/>
              <a:ext cx="307268" cy="183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817" fill="norm" stroke="1" extrusionOk="0">
                  <a:moveTo>
                    <a:pt x="14137" y="473"/>
                  </a:moveTo>
                  <a:cubicBezTo>
                    <a:pt x="13101" y="3353"/>
                    <a:pt x="12066" y="6233"/>
                    <a:pt x="10290" y="8873"/>
                  </a:cubicBezTo>
                  <a:cubicBezTo>
                    <a:pt x="8515" y="11513"/>
                    <a:pt x="6000" y="13913"/>
                    <a:pt x="4372" y="15113"/>
                  </a:cubicBezTo>
                  <a:cubicBezTo>
                    <a:pt x="2745" y="16313"/>
                    <a:pt x="2005" y="16313"/>
                    <a:pt x="1339" y="15233"/>
                  </a:cubicBezTo>
                  <a:cubicBezTo>
                    <a:pt x="674" y="14153"/>
                    <a:pt x="82" y="11993"/>
                    <a:pt x="8" y="10433"/>
                  </a:cubicBezTo>
                  <a:cubicBezTo>
                    <a:pt x="-66" y="8873"/>
                    <a:pt x="378" y="7913"/>
                    <a:pt x="1339" y="7313"/>
                  </a:cubicBezTo>
                  <a:cubicBezTo>
                    <a:pt x="2301" y="6713"/>
                    <a:pt x="3781" y="6473"/>
                    <a:pt x="5334" y="7673"/>
                  </a:cubicBezTo>
                  <a:cubicBezTo>
                    <a:pt x="6887" y="8873"/>
                    <a:pt x="8515" y="11513"/>
                    <a:pt x="9772" y="14153"/>
                  </a:cubicBezTo>
                  <a:cubicBezTo>
                    <a:pt x="11030" y="16793"/>
                    <a:pt x="11918" y="19433"/>
                    <a:pt x="13027" y="20393"/>
                  </a:cubicBezTo>
                  <a:cubicBezTo>
                    <a:pt x="14137" y="21353"/>
                    <a:pt x="15468" y="20633"/>
                    <a:pt x="16800" y="18713"/>
                  </a:cubicBezTo>
                  <a:cubicBezTo>
                    <a:pt x="18131" y="16793"/>
                    <a:pt x="19463" y="13673"/>
                    <a:pt x="20276" y="10913"/>
                  </a:cubicBezTo>
                  <a:cubicBezTo>
                    <a:pt x="21090" y="8153"/>
                    <a:pt x="21386" y="5753"/>
                    <a:pt x="21460" y="3953"/>
                  </a:cubicBezTo>
                  <a:cubicBezTo>
                    <a:pt x="21534" y="2153"/>
                    <a:pt x="21386" y="953"/>
                    <a:pt x="20498" y="353"/>
                  </a:cubicBezTo>
                  <a:cubicBezTo>
                    <a:pt x="19611" y="-247"/>
                    <a:pt x="17983" y="-247"/>
                    <a:pt x="16060" y="1673"/>
                  </a:cubicBezTo>
                  <a:cubicBezTo>
                    <a:pt x="14137" y="3593"/>
                    <a:pt x="11918" y="7433"/>
                    <a:pt x="9698" y="11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680623" y="2358323"/>
              <a:ext cx="305177" cy="14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0190" fill="norm" stroke="1" extrusionOk="0">
                  <a:moveTo>
                    <a:pt x="10281" y="4749"/>
                  </a:moveTo>
                  <a:cubicBezTo>
                    <a:pt x="9259" y="7149"/>
                    <a:pt x="8238" y="9549"/>
                    <a:pt x="7143" y="12099"/>
                  </a:cubicBezTo>
                  <a:cubicBezTo>
                    <a:pt x="6049" y="14649"/>
                    <a:pt x="4881" y="17349"/>
                    <a:pt x="3859" y="18849"/>
                  </a:cubicBezTo>
                  <a:cubicBezTo>
                    <a:pt x="2838" y="20349"/>
                    <a:pt x="1962" y="20649"/>
                    <a:pt x="1159" y="19449"/>
                  </a:cubicBezTo>
                  <a:cubicBezTo>
                    <a:pt x="357" y="18249"/>
                    <a:pt x="-373" y="15549"/>
                    <a:pt x="211" y="12249"/>
                  </a:cubicBezTo>
                  <a:cubicBezTo>
                    <a:pt x="795" y="8949"/>
                    <a:pt x="2692" y="5049"/>
                    <a:pt x="4443" y="2799"/>
                  </a:cubicBezTo>
                  <a:cubicBezTo>
                    <a:pt x="6195" y="549"/>
                    <a:pt x="7800" y="-51"/>
                    <a:pt x="9332" y="1449"/>
                  </a:cubicBezTo>
                  <a:cubicBezTo>
                    <a:pt x="10865" y="2949"/>
                    <a:pt x="12324" y="6549"/>
                    <a:pt x="13419" y="9549"/>
                  </a:cubicBezTo>
                  <a:cubicBezTo>
                    <a:pt x="14513" y="12549"/>
                    <a:pt x="15243" y="14949"/>
                    <a:pt x="15973" y="16299"/>
                  </a:cubicBezTo>
                  <a:cubicBezTo>
                    <a:pt x="16703" y="17649"/>
                    <a:pt x="17432" y="17949"/>
                    <a:pt x="18308" y="16899"/>
                  </a:cubicBezTo>
                  <a:cubicBezTo>
                    <a:pt x="19184" y="15849"/>
                    <a:pt x="20205" y="13449"/>
                    <a:pt x="20716" y="10749"/>
                  </a:cubicBezTo>
                  <a:cubicBezTo>
                    <a:pt x="21227" y="8049"/>
                    <a:pt x="21227" y="5049"/>
                    <a:pt x="20059" y="2799"/>
                  </a:cubicBezTo>
                  <a:cubicBezTo>
                    <a:pt x="18892" y="549"/>
                    <a:pt x="16557" y="-951"/>
                    <a:pt x="14149" y="699"/>
                  </a:cubicBezTo>
                  <a:cubicBezTo>
                    <a:pt x="11741" y="2349"/>
                    <a:pt x="9259" y="7149"/>
                    <a:pt x="6778" y="11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267883" y="2585872"/>
              <a:ext cx="215901" cy="57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2706"/>
                  </a:moveTo>
                  <a:cubicBezTo>
                    <a:pt x="20118" y="1760"/>
                    <a:pt x="18635" y="814"/>
                    <a:pt x="16941" y="341"/>
                  </a:cubicBezTo>
                  <a:cubicBezTo>
                    <a:pt x="15247" y="-132"/>
                    <a:pt x="13341" y="-132"/>
                    <a:pt x="11224" y="459"/>
                  </a:cubicBezTo>
                  <a:cubicBezTo>
                    <a:pt x="9106" y="1050"/>
                    <a:pt x="6776" y="2233"/>
                    <a:pt x="5294" y="3888"/>
                  </a:cubicBezTo>
                  <a:cubicBezTo>
                    <a:pt x="3812" y="5544"/>
                    <a:pt x="3176" y="7672"/>
                    <a:pt x="3388" y="9998"/>
                  </a:cubicBezTo>
                  <a:cubicBezTo>
                    <a:pt x="3600" y="12323"/>
                    <a:pt x="4659" y="14846"/>
                    <a:pt x="5188" y="16699"/>
                  </a:cubicBezTo>
                  <a:cubicBezTo>
                    <a:pt x="5718" y="18551"/>
                    <a:pt x="5718" y="19734"/>
                    <a:pt x="5294" y="20443"/>
                  </a:cubicBezTo>
                  <a:cubicBezTo>
                    <a:pt x="4871" y="21153"/>
                    <a:pt x="4024" y="21389"/>
                    <a:pt x="3071" y="21429"/>
                  </a:cubicBezTo>
                  <a:cubicBezTo>
                    <a:pt x="2118" y="21468"/>
                    <a:pt x="1059" y="21310"/>
                    <a:pt x="0" y="2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1153583" y="2976033"/>
              <a:ext cx="2032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8831"/>
                    <a:pt x="900" y="16062"/>
                    <a:pt x="4500" y="12462"/>
                  </a:cubicBezTo>
                  <a:cubicBezTo>
                    <a:pt x="8100" y="8862"/>
                    <a:pt x="14850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1549462" y="2651251"/>
              <a:ext cx="207372" cy="51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60" fill="norm" stroke="1" extrusionOk="0">
                  <a:moveTo>
                    <a:pt x="21375" y="1356"/>
                  </a:moveTo>
                  <a:cubicBezTo>
                    <a:pt x="20939" y="917"/>
                    <a:pt x="20502" y="478"/>
                    <a:pt x="19630" y="214"/>
                  </a:cubicBezTo>
                  <a:cubicBezTo>
                    <a:pt x="18757" y="-49"/>
                    <a:pt x="17448" y="-137"/>
                    <a:pt x="15375" y="346"/>
                  </a:cubicBezTo>
                  <a:cubicBezTo>
                    <a:pt x="13302" y="829"/>
                    <a:pt x="10466" y="1883"/>
                    <a:pt x="7739" y="3990"/>
                  </a:cubicBezTo>
                  <a:cubicBezTo>
                    <a:pt x="5011" y="6097"/>
                    <a:pt x="2393" y="9258"/>
                    <a:pt x="1084" y="12112"/>
                  </a:cubicBezTo>
                  <a:cubicBezTo>
                    <a:pt x="-225" y="14965"/>
                    <a:pt x="-225" y="17512"/>
                    <a:pt x="430" y="19048"/>
                  </a:cubicBezTo>
                  <a:cubicBezTo>
                    <a:pt x="1084" y="20585"/>
                    <a:pt x="2393" y="21112"/>
                    <a:pt x="3593" y="21287"/>
                  </a:cubicBezTo>
                  <a:cubicBezTo>
                    <a:pt x="4793" y="21463"/>
                    <a:pt x="5884" y="21287"/>
                    <a:pt x="6975" y="21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1706033" y="2844524"/>
              <a:ext cx="215901" cy="19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6" fill="norm" stroke="1" extrusionOk="0">
                  <a:moveTo>
                    <a:pt x="0" y="2613"/>
                  </a:moveTo>
                  <a:cubicBezTo>
                    <a:pt x="635" y="1674"/>
                    <a:pt x="1271" y="735"/>
                    <a:pt x="2118" y="266"/>
                  </a:cubicBezTo>
                  <a:cubicBezTo>
                    <a:pt x="2965" y="-204"/>
                    <a:pt x="4024" y="-204"/>
                    <a:pt x="5506" y="1557"/>
                  </a:cubicBezTo>
                  <a:cubicBezTo>
                    <a:pt x="6988" y="3318"/>
                    <a:pt x="8894" y="6839"/>
                    <a:pt x="9741" y="9892"/>
                  </a:cubicBezTo>
                  <a:cubicBezTo>
                    <a:pt x="10588" y="12944"/>
                    <a:pt x="10376" y="15526"/>
                    <a:pt x="9847" y="17287"/>
                  </a:cubicBezTo>
                  <a:cubicBezTo>
                    <a:pt x="9318" y="19048"/>
                    <a:pt x="8471" y="19987"/>
                    <a:pt x="7412" y="20574"/>
                  </a:cubicBezTo>
                  <a:cubicBezTo>
                    <a:pt x="6353" y="21161"/>
                    <a:pt x="5082" y="21396"/>
                    <a:pt x="4341" y="20926"/>
                  </a:cubicBezTo>
                  <a:cubicBezTo>
                    <a:pt x="3600" y="20457"/>
                    <a:pt x="3388" y="19283"/>
                    <a:pt x="4129" y="16935"/>
                  </a:cubicBezTo>
                  <a:cubicBezTo>
                    <a:pt x="4871" y="14587"/>
                    <a:pt x="6565" y="11066"/>
                    <a:pt x="7835" y="8718"/>
                  </a:cubicBezTo>
                  <a:cubicBezTo>
                    <a:pt x="9106" y="6370"/>
                    <a:pt x="9953" y="5196"/>
                    <a:pt x="10800" y="4139"/>
                  </a:cubicBezTo>
                  <a:cubicBezTo>
                    <a:pt x="11647" y="3083"/>
                    <a:pt x="12494" y="2144"/>
                    <a:pt x="12812" y="2379"/>
                  </a:cubicBezTo>
                  <a:cubicBezTo>
                    <a:pt x="13129" y="2613"/>
                    <a:pt x="12918" y="4022"/>
                    <a:pt x="12600" y="6370"/>
                  </a:cubicBezTo>
                  <a:cubicBezTo>
                    <a:pt x="12282" y="8718"/>
                    <a:pt x="11859" y="12005"/>
                    <a:pt x="12600" y="14353"/>
                  </a:cubicBezTo>
                  <a:cubicBezTo>
                    <a:pt x="13341" y="16700"/>
                    <a:pt x="15247" y="18109"/>
                    <a:pt x="16941" y="18696"/>
                  </a:cubicBezTo>
                  <a:cubicBezTo>
                    <a:pt x="18635" y="19283"/>
                    <a:pt x="20118" y="19048"/>
                    <a:pt x="21600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2017183" y="2658533"/>
              <a:ext cx="159082" cy="497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499" fill="norm" stroke="1" extrusionOk="0">
                  <a:moveTo>
                    <a:pt x="0" y="0"/>
                  </a:moveTo>
                  <a:cubicBezTo>
                    <a:pt x="3046" y="1831"/>
                    <a:pt x="6092" y="3661"/>
                    <a:pt x="9831" y="5995"/>
                  </a:cubicBezTo>
                  <a:cubicBezTo>
                    <a:pt x="13569" y="8329"/>
                    <a:pt x="18000" y="11166"/>
                    <a:pt x="19800" y="13454"/>
                  </a:cubicBezTo>
                  <a:cubicBezTo>
                    <a:pt x="21600" y="15742"/>
                    <a:pt x="20769" y="17481"/>
                    <a:pt x="19108" y="18763"/>
                  </a:cubicBezTo>
                  <a:cubicBezTo>
                    <a:pt x="17446" y="20044"/>
                    <a:pt x="14954" y="20868"/>
                    <a:pt x="12738" y="21234"/>
                  </a:cubicBezTo>
                  <a:cubicBezTo>
                    <a:pt x="10523" y="21600"/>
                    <a:pt x="8585" y="21508"/>
                    <a:pt x="6646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2530849" y="2611649"/>
              <a:ext cx="515035" cy="497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246" fill="norm" stroke="1" extrusionOk="0">
                  <a:moveTo>
                    <a:pt x="7667" y="16643"/>
                  </a:moveTo>
                  <a:cubicBezTo>
                    <a:pt x="7404" y="15739"/>
                    <a:pt x="7141" y="14835"/>
                    <a:pt x="6394" y="14112"/>
                  </a:cubicBezTo>
                  <a:cubicBezTo>
                    <a:pt x="5648" y="13389"/>
                    <a:pt x="4419" y="12847"/>
                    <a:pt x="3189" y="13479"/>
                  </a:cubicBezTo>
                  <a:cubicBezTo>
                    <a:pt x="1960" y="14112"/>
                    <a:pt x="731" y="15920"/>
                    <a:pt x="248" y="17501"/>
                  </a:cubicBezTo>
                  <a:cubicBezTo>
                    <a:pt x="-235" y="19083"/>
                    <a:pt x="28" y="20438"/>
                    <a:pt x="687" y="20981"/>
                  </a:cubicBezTo>
                  <a:cubicBezTo>
                    <a:pt x="1345" y="21523"/>
                    <a:pt x="2399" y="21252"/>
                    <a:pt x="3585" y="19987"/>
                  </a:cubicBezTo>
                  <a:cubicBezTo>
                    <a:pt x="4770" y="18721"/>
                    <a:pt x="6087" y="16462"/>
                    <a:pt x="6965" y="13705"/>
                  </a:cubicBezTo>
                  <a:cubicBezTo>
                    <a:pt x="7843" y="10949"/>
                    <a:pt x="8282" y="7695"/>
                    <a:pt x="8502" y="5436"/>
                  </a:cubicBezTo>
                  <a:cubicBezTo>
                    <a:pt x="8721" y="3177"/>
                    <a:pt x="8721" y="1911"/>
                    <a:pt x="8589" y="1098"/>
                  </a:cubicBezTo>
                  <a:cubicBezTo>
                    <a:pt x="8458" y="285"/>
                    <a:pt x="8194" y="-77"/>
                    <a:pt x="7931" y="13"/>
                  </a:cubicBezTo>
                  <a:cubicBezTo>
                    <a:pt x="7667" y="104"/>
                    <a:pt x="7404" y="646"/>
                    <a:pt x="7141" y="2634"/>
                  </a:cubicBezTo>
                  <a:cubicBezTo>
                    <a:pt x="6877" y="4623"/>
                    <a:pt x="6614" y="8057"/>
                    <a:pt x="6570" y="10768"/>
                  </a:cubicBezTo>
                  <a:cubicBezTo>
                    <a:pt x="6526" y="13479"/>
                    <a:pt x="6702" y="15468"/>
                    <a:pt x="6789" y="16688"/>
                  </a:cubicBezTo>
                  <a:cubicBezTo>
                    <a:pt x="6877" y="17908"/>
                    <a:pt x="6877" y="18360"/>
                    <a:pt x="6965" y="18315"/>
                  </a:cubicBezTo>
                  <a:cubicBezTo>
                    <a:pt x="7053" y="18269"/>
                    <a:pt x="7228" y="17727"/>
                    <a:pt x="7624" y="16688"/>
                  </a:cubicBezTo>
                  <a:cubicBezTo>
                    <a:pt x="8019" y="15649"/>
                    <a:pt x="8633" y="14112"/>
                    <a:pt x="9116" y="13163"/>
                  </a:cubicBezTo>
                  <a:cubicBezTo>
                    <a:pt x="9599" y="12214"/>
                    <a:pt x="9950" y="11853"/>
                    <a:pt x="10345" y="11672"/>
                  </a:cubicBezTo>
                  <a:cubicBezTo>
                    <a:pt x="10741" y="11491"/>
                    <a:pt x="11180" y="11491"/>
                    <a:pt x="11487" y="11762"/>
                  </a:cubicBezTo>
                  <a:cubicBezTo>
                    <a:pt x="11794" y="12033"/>
                    <a:pt x="11970" y="12576"/>
                    <a:pt x="12058" y="13434"/>
                  </a:cubicBezTo>
                  <a:cubicBezTo>
                    <a:pt x="12145" y="14293"/>
                    <a:pt x="12145" y="15468"/>
                    <a:pt x="12102" y="16281"/>
                  </a:cubicBezTo>
                  <a:cubicBezTo>
                    <a:pt x="12058" y="17095"/>
                    <a:pt x="11970" y="17546"/>
                    <a:pt x="11750" y="17908"/>
                  </a:cubicBezTo>
                  <a:cubicBezTo>
                    <a:pt x="11531" y="18269"/>
                    <a:pt x="11180" y="18541"/>
                    <a:pt x="11004" y="18405"/>
                  </a:cubicBezTo>
                  <a:cubicBezTo>
                    <a:pt x="10828" y="18269"/>
                    <a:pt x="10828" y="17727"/>
                    <a:pt x="11311" y="16462"/>
                  </a:cubicBezTo>
                  <a:cubicBezTo>
                    <a:pt x="11794" y="15197"/>
                    <a:pt x="12760" y="13208"/>
                    <a:pt x="13419" y="11988"/>
                  </a:cubicBezTo>
                  <a:cubicBezTo>
                    <a:pt x="14077" y="10768"/>
                    <a:pt x="14428" y="10316"/>
                    <a:pt x="14780" y="9955"/>
                  </a:cubicBezTo>
                  <a:cubicBezTo>
                    <a:pt x="15131" y="9593"/>
                    <a:pt x="15482" y="9322"/>
                    <a:pt x="15658" y="9458"/>
                  </a:cubicBezTo>
                  <a:cubicBezTo>
                    <a:pt x="15833" y="9593"/>
                    <a:pt x="15833" y="10136"/>
                    <a:pt x="15702" y="10994"/>
                  </a:cubicBezTo>
                  <a:cubicBezTo>
                    <a:pt x="15570" y="11853"/>
                    <a:pt x="15306" y="13028"/>
                    <a:pt x="15306" y="14157"/>
                  </a:cubicBezTo>
                  <a:cubicBezTo>
                    <a:pt x="15306" y="15287"/>
                    <a:pt x="15570" y="16372"/>
                    <a:pt x="16624" y="16914"/>
                  </a:cubicBezTo>
                  <a:cubicBezTo>
                    <a:pt x="17677" y="17456"/>
                    <a:pt x="19521" y="17456"/>
                    <a:pt x="21365" y="17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3433233" y="2822410"/>
              <a:ext cx="1206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168" y="11040"/>
                    <a:pt x="8337" y="1783"/>
                    <a:pt x="11937" y="240"/>
                  </a:cubicBezTo>
                  <a:cubicBezTo>
                    <a:pt x="15537" y="-1303"/>
                    <a:pt x="18568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3414183" y="2969683"/>
              <a:ext cx="2159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06" y="17280"/>
                    <a:pt x="11012" y="12960"/>
                    <a:pt x="14612" y="9360"/>
                  </a:cubicBezTo>
                  <a:cubicBezTo>
                    <a:pt x="18212" y="5760"/>
                    <a:pt x="1990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3852333" y="2709333"/>
              <a:ext cx="31751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423"/>
                    <a:pt x="12960" y="6846"/>
                    <a:pt x="9360" y="10446"/>
                  </a:cubicBezTo>
                  <a:cubicBezTo>
                    <a:pt x="5760" y="14046"/>
                    <a:pt x="2880" y="178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709083" y="3802003"/>
              <a:ext cx="1598312" cy="177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43" fill="norm" stroke="1" extrusionOk="0">
                  <a:moveTo>
                    <a:pt x="0" y="21543"/>
                  </a:moveTo>
                  <a:cubicBezTo>
                    <a:pt x="0" y="20000"/>
                    <a:pt x="0" y="18457"/>
                    <a:pt x="71" y="17557"/>
                  </a:cubicBezTo>
                  <a:cubicBezTo>
                    <a:pt x="143" y="16657"/>
                    <a:pt x="286" y="16400"/>
                    <a:pt x="914" y="15886"/>
                  </a:cubicBezTo>
                  <a:cubicBezTo>
                    <a:pt x="1543" y="15372"/>
                    <a:pt x="2657" y="14600"/>
                    <a:pt x="3714" y="13957"/>
                  </a:cubicBezTo>
                  <a:cubicBezTo>
                    <a:pt x="4771" y="13314"/>
                    <a:pt x="5771" y="12800"/>
                    <a:pt x="6757" y="12157"/>
                  </a:cubicBezTo>
                  <a:cubicBezTo>
                    <a:pt x="7743" y="11514"/>
                    <a:pt x="8714" y="10743"/>
                    <a:pt x="9743" y="9843"/>
                  </a:cubicBezTo>
                  <a:cubicBezTo>
                    <a:pt x="10771" y="8943"/>
                    <a:pt x="11857" y="7914"/>
                    <a:pt x="13000" y="6886"/>
                  </a:cubicBezTo>
                  <a:cubicBezTo>
                    <a:pt x="14143" y="5857"/>
                    <a:pt x="15343" y="4829"/>
                    <a:pt x="16486" y="3800"/>
                  </a:cubicBezTo>
                  <a:cubicBezTo>
                    <a:pt x="17629" y="2772"/>
                    <a:pt x="18714" y="1743"/>
                    <a:pt x="19500" y="1100"/>
                  </a:cubicBezTo>
                  <a:cubicBezTo>
                    <a:pt x="20286" y="457"/>
                    <a:pt x="20771" y="200"/>
                    <a:pt x="21100" y="72"/>
                  </a:cubicBezTo>
                  <a:cubicBezTo>
                    <a:pt x="21429" y="-57"/>
                    <a:pt x="21600" y="-57"/>
                    <a:pt x="21571" y="457"/>
                  </a:cubicBezTo>
                  <a:cubicBezTo>
                    <a:pt x="21543" y="972"/>
                    <a:pt x="21314" y="2000"/>
                    <a:pt x="21129" y="2643"/>
                  </a:cubicBezTo>
                  <a:cubicBezTo>
                    <a:pt x="20943" y="3286"/>
                    <a:pt x="20800" y="3543"/>
                    <a:pt x="20657" y="3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683683" y="3953933"/>
              <a:ext cx="146050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33" y="20057"/>
                    <a:pt x="2066" y="18514"/>
                    <a:pt x="3162" y="17100"/>
                  </a:cubicBezTo>
                  <a:cubicBezTo>
                    <a:pt x="4257" y="15686"/>
                    <a:pt x="5416" y="14400"/>
                    <a:pt x="6527" y="12986"/>
                  </a:cubicBezTo>
                  <a:cubicBezTo>
                    <a:pt x="7638" y="11571"/>
                    <a:pt x="8703" y="10029"/>
                    <a:pt x="9986" y="8229"/>
                  </a:cubicBezTo>
                  <a:cubicBezTo>
                    <a:pt x="11270" y="6429"/>
                    <a:pt x="12772" y="4371"/>
                    <a:pt x="14212" y="2957"/>
                  </a:cubicBezTo>
                  <a:cubicBezTo>
                    <a:pt x="15652" y="1543"/>
                    <a:pt x="17030" y="771"/>
                    <a:pt x="18250" y="386"/>
                  </a:cubicBezTo>
                  <a:cubicBezTo>
                    <a:pt x="19471" y="0"/>
                    <a:pt x="2053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1159933" y="4205005"/>
              <a:ext cx="158417" cy="523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440" fill="norm" stroke="1" extrusionOk="0">
                  <a:moveTo>
                    <a:pt x="0" y="12091"/>
                  </a:moveTo>
                  <a:cubicBezTo>
                    <a:pt x="281" y="14433"/>
                    <a:pt x="561" y="16775"/>
                    <a:pt x="842" y="18206"/>
                  </a:cubicBezTo>
                  <a:cubicBezTo>
                    <a:pt x="1122" y="19638"/>
                    <a:pt x="1403" y="20158"/>
                    <a:pt x="1543" y="20635"/>
                  </a:cubicBezTo>
                  <a:cubicBezTo>
                    <a:pt x="1683" y="21112"/>
                    <a:pt x="1683" y="21546"/>
                    <a:pt x="1683" y="21416"/>
                  </a:cubicBezTo>
                  <a:cubicBezTo>
                    <a:pt x="1683" y="21286"/>
                    <a:pt x="1683" y="20592"/>
                    <a:pt x="1683" y="18510"/>
                  </a:cubicBezTo>
                  <a:cubicBezTo>
                    <a:pt x="1683" y="16428"/>
                    <a:pt x="1683" y="12958"/>
                    <a:pt x="2805" y="9835"/>
                  </a:cubicBezTo>
                  <a:cubicBezTo>
                    <a:pt x="3927" y="6712"/>
                    <a:pt x="6171" y="3936"/>
                    <a:pt x="7855" y="2375"/>
                  </a:cubicBezTo>
                  <a:cubicBezTo>
                    <a:pt x="9538" y="813"/>
                    <a:pt x="10660" y="466"/>
                    <a:pt x="11922" y="250"/>
                  </a:cubicBezTo>
                  <a:cubicBezTo>
                    <a:pt x="13184" y="33"/>
                    <a:pt x="14587" y="-54"/>
                    <a:pt x="15849" y="33"/>
                  </a:cubicBezTo>
                  <a:cubicBezTo>
                    <a:pt x="17112" y="119"/>
                    <a:pt x="18234" y="380"/>
                    <a:pt x="19356" y="1074"/>
                  </a:cubicBezTo>
                  <a:cubicBezTo>
                    <a:pt x="20478" y="1768"/>
                    <a:pt x="21600" y="2895"/>
                    <a:pt x="20618" y="4327"/>
                  </a:cubicBezTo>
                  <a:cubicBezTo>
                    <a:pt x="19636" y="5758"/>
                    <a:pt x="16551" y="7493"/>
                    <a:pt x="13044" y="8751"/>
                  </a:cubicBezTo>
                  <a:cubicBezTo>
                    <a:pt x="9538" y="10009"/>
                    <a:pt x="5610" y="10789"/>
                    <a:pt x="1683" y="1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1299633" y="4461933"/>
              <a:ext cx="203201" cy="205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4629"/>
                  </a:moveTo>
                  <a:cubicBezTo>
                    <a:pt x="900" y="3967"/>
                    <a:pt x="1800" y="3306"/>
                    <a:pt x="2812" y="3857"/>
                  </a:cubicBezTo>
                  <a:cubicBezTo>
                    <a:pt x="3825" y="4408"/>
                    <a:pt x="4950" y="6171"/>
                    <a:pt x="5850" y="9037"/>
                  </a:cubicBezTo>
                  <a:cubicBezTo>
                    <a:pt x="6750" y="11902"/>
                    <a:pt x="7425" y="15869"/>
                    <a:pt x="7425" y="18294"/>
                  </a:cubicBezTo>
                  <a:cubicBezTo>
                    <a:pt x="7425" y="20718"/>
                    <a:pt x="6750" y="21600"/>
                    <a:pt x="6188" y="21380"/>
                  </a:cubicBezTo>
                  <a:cubicBezTo>
                    <a:pt x="5625" y="21159"/>
                    <a:pt x="5175" y="19837"/>
                    <a:pt x="6075" y="16971"/>
                  </a:cubicBezTo>
                  <a:cubicBezTo>
                    <a:pt x="6975" y="14106"/>
                    <a:pt x="9225" y="9698"/>
                    <a:pt x="12038" y="6612"/>
                  </a:cubicBezTo>
                  <a:cubicBezTo>
                    <a:pt x="14850" y="3527"/>
                    <a:pt x="18225" y="17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1594667" y="4300928"/>
              <a:ext cx="206617" cy="35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318" fill="norm" stroke="1" extrusionOk="0">
                  <a:moveTo>
                    <a:pt x="16549" y="5121"/>
                  </a:moveTo>
                  <a:cubicBezTo>
                    <a:pt x="16549" y="3843"/>
                    <a:pt x="16549" y="2565"/>
                    <a:pt x="16225" y="1670"/>
                  </a:cubicBezTo>
                  <a:cubicBezTo>
                    <a:pt x="15901" y="776"/>
                    <a:pt x="15253" y="264"/>
                    <a:pt x="14389" y="73"/>
                  </a:cubicBezTo>
                  <a:cubicBezTo>
                    <a:pt x="13525" y="-119"/>
                    <a:pt x="12445" y="9"/>
                    <a:pt x="10285" y="1223"/>
                  </a:cubicBezTo>
                  <a:cubicBezTo>
                    <a:pt x="8125" y="2437"/>
                    <a:pt x="4885" y="4738"/>
                    <a:pt x="2725" y="7422"/>
                  </a:cubicBezTo>
                  <a:cubicBezTo>
                    <a:pt x="565" y="10106"/>
                    <a:pt x="-515" y="13173"/>
                    <a:pt x="241" y="15602"/>
                  </a:cubicBezTo>
                  <a:cubicBezTo>
                    <a:pt x="997" y="18030"/>
                    <a:pt x="3589" y="19819"/>
                    <a:pt x="7369" y="20650"/>
                  </a:cubicBezTo>
                  <a:cubicBezTo>
                    <a:pt x="11149" y="21481"/>
                    <a:pt x="16117" y="21353"/>
                    <a:pt x="21085" y="2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1852083" y="4372548"/>
              <a:ext cx="209551" cy="23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0" y="1780"/>
                  </a:moveTo>
                  <a:cubicBezTo>
                    <a:pt x="655" y="1008"/>
                    <a:pt x="1309" y="237"/>
                    <a:pt x="2182" y="44"/>
                  </a:cubicBezTo>
                  <a:cubicBezTo>
                    <a:pt x="3055" y="-149"/>
                    <a:pt x="4145" y="237"/>
                    <a:pt x="6436" y="2262"/>
                  </a:cubicBezTo>
                  <a:cubicBezTo>
                    <a:pt x="8727" y="4287"/>
                    <a:pt x="12218" y="7951"/>
                    <a:pt x="14945" y="11422"/>
                  </a:cubicBezTo>
                  <a:cubicBezTo>
                    <a:pt x="17673" y="14894"/>
                    <a:pt x="19636" y="18172"/>
                    <a:pt x="2160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1877968" y="4333710"/>
              <a:ext cx="247166" cy="33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42" fill="norm" stroke="1" extrusionOk="0">
                  <a:moveTo>
                    <a:pt x="21375" y="492"/>
                  </a:moveTo>
                  <a:cubicBezTo>
                    <a:pt x="20460" y="217"/>
                    <a:pt x="19544" y="-58"/>
                    <a:pt x="18629" y="11"/>
                  </a:cubicBezTo>
                  <a:cubicBezTo>
                    <a:pt x="17714" y="80"/>
                    <a:pt x="16799" y="492"/>
                    <a:pt x="14236" y="2418"/>
                  </a:cubicBezTo>
                  <a:cubicBezTo>
                    <a:pt x="11673" y="4345"/>
                    <a:pt x="7463" y="7784"/>
                    <a:pt x="4626" y="10673"/>
                  </a:cubicBezTo>
                  <a:cubicBezTo>
                    <a:pt x="1789" y="13562"/>
                    <a:pt x="324" y="15901"/>
                    <a:pt x="50" y="17621"/>
                  </a:cubicBezTo>
                  <a:cubicBezTo>
                    <a:pt x="-225" y="19341"/>
                    <a:pt x="690" y="20441"/>
                    <a:pt x="1606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2209799" y="4327699"/>
              <a:ext cx="251885" cy="26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1" fill="norm" stroke="1" extrusionOk="0">
                  <a:moveTo>
                    <a:pt x="21600" y="2063"/>
                  </a:moveTo>
                  <a:cubicBezTo>
                    <a:pt x="21055" y="1399"/>
                    <a:pt x="20511" y="734"/>
                    <a:pt x="19331" y="319"/>
                  </a:cubicBezTo>
                  <a:cubicBezTo>
                    <a:pt x="18151" y="-97"/>
                    <a:pt x="16336" y="-263"/>
                    <a:pt x="13432" y="817"/>
                  </a:cubicBezTo>
                  <a:cubicBezTo>
                    <a:pt x="10528" y="1897"/>
                    <a:pt x="6534" y="4223"/>
                    <a:pt x="3903" y="7214"/>
                  </a:cubicBezTo>
                  <a:cubicBezTo>
                    <a:pt x="1271" y="10205"/>
                    <a:pt x="0" y="13860"/>
                    <a:pt x="0" y="16352"/>
                  </a:cubicBezTo>
                  <a:cubicBezTo>
                    <a:pt x="0" y="18845"/>
                    <a:pt x="1271" y="20174"/>
                    <a:pt x="3539" y="20755"/>
                  </a:cubicBezTo>
                  <a:cubicBezTo>
                    <a:pt x="5808" y="21337"/>
                    <a:pt x="9076" y="21171"/>
                    <a:pt x="12343" y="21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2226733" y="4455583"/>
              <a:ext cx="3111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" y="19200"/>
                    <a:pt x="882" y="16800"/>
                    <a:pt x="4482" y="13200"/>
                  </a:cubicBezTo>
                  <a:cubicBezTo>
                    <a:pt x="8082" y="9600"/>
                    <a:pt x="14841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2634974" y="4286249"/>
              <a:ext cx="201360" cy="316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142" fill="norm" stroke="1" extrusionOk="0">
                  <a:moveTo>
                    <a:pt x="20967" y="283"/>
                  </a:moveTo>
                  <a:cubicBezTo>
                    <a:pt x="18543" y="0"/>
                    <a:pt x="16118" y="-282"/>
                    <a:pt x="13032" y="565"/>
                  </a:cubicBezTo>
                  <a:cubicBezTo>
                    <a:pt x="9947" y="1412"/>
                    <a:pt x="6200" y="3389"/>
                    <a:pt x="3555" y="6142"/>
                  </a:cubicBezTo>
                  <a:cubicBezTo>
                    <a:pt x="910" y="8894"/>
                    <a:pt x="-633" y="12424"/>
                    <a:pt x="249" y="15106"/>
                  </a:cubicBezTo>
                  <a:cubicBezTo>
                    <a:pt x="1130" y="17789"/>
                    <a:pt x="4436" y="19624"/>
                    <a:pt x="7632" y="20471"/>
                  </a:cubicBezTo>
                  <a:cubicBezTo>
                    <a:pt x="10828" y="21318"/>
                    <a:pt x="13914" y="21177"/>
                    <a:pt x="17000" y="21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2828857" y="4436533"/>
              <a:ext cx="236077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248" y="21600"/>
                  </a:moveTo>
                  <a:cubicBezTo>
                    <a:pt x="484" y="18900"/>
                    <a:pt x="-281" y="16200"/>
                    <a:pt x="101" y="14400"/>
                  </a:cubicBezTo>
                  <a:cubicBezTo>
                    <a:pt x="484" y="12600"/>
                    <a:pt x="2013" y="11700"/>
                    <a:pt x="5740" y="9450"/>
                  </a:cubicBezTo>
                  <a:cubicBezTo>
                    <a:pt x="9468" y="7200"/>
                    <a:pt x="15393" y="3600"/>
                    <a:pt x="213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3080564" y="4371818"/>
              <a:ext cx="269174" cy="13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199" fill="norm" stroke="1" extrusionOk="0">
                  <a:moveTo>
                    <a:pt x="10904" y="2120"/>
                  </a:moveTo>
                  <a:cubicBezTo>
                    <a:pt x="8879" y="7923"/>
                    <a:pt x="6854" y="13726"/>
                    <a:pt x="5082" y="17111"/>
                  </a:cubicBezTo>
                  <a:cubicBezTo>
                    <a:pt x="3310" y="20496"/>
                    <a:pt x="1791" y="21463"/>
                    <a:pt x="947" y="21141"/>
                  </a:cubicBezTo>
                  <a:cubicBezTo>
                    <a:pt x="104" y="20818"/>
                    <a:pt x="-65" y="19206"/>
                    <a:pt x="19" y="17594"/>
                  </a:cubicBezTo>
                  <a:cubicBezTo>
                    <a:pt x="104" y="15982"/>
                    <a:pt x="441" y="14370"/>
                    <a:pt x="1960" y="13242"/>
                  </a:cubicBezTo>
                  <a:cubicBezTo>
                    <a:pt x="3479" y="12114"/>
                    <a:pt x="6179" y="11469"/>
                    <a:pt x="8541" y="12114"/>
                  </a:cubicBezTo>
                  <a:cubicBezTo>
                    <a:pt x="10904" y="12759"/>
                    <a:pt x="12929" y="14693"/>
                    <a:pt x="14785" y="15338"/>
                  </a:cubicBezTo>
                  <a:cubicBezTo>
                    <a:pt x="16641" y="15982"/>
                    <a:pt x="18329" y="15338"/>
                    <a:pt x="19510" y="13564"/>
                  </a:cubicBezTo>
                  <a:cubicBezTo>
                    <a:pt x="20691" y="11791"/>
                    <a:pt x="21366" y="8890"/>
                    <a:pt x="21451" y="6794"/>
                  </a:cubicBezTo>
                  <a:cubicBezTo>
                    <a:pt x="21535" y="4699"/>
                    <a:pt x="21029" y="3409"/>
                    <a:pt x="19763" y="2281"/>
                  </a:cubicBezTo>
                  <a:cubicBezTo>
                    <a:pt x="18498" y="1153"/>
                    <a:pt x="16473" y="185"/>
                    <a:pt x="15038" y="24"/>
                  </a:cubicBezTo>
                  <a:cubicBezTo>
                    <a:pt x="13604" y="-137"/>
                    <a:pt x="12760" y="508"/>
                    <a:pt x="12591" y="2281"/>
                  </a:cubicBezTo>
                  <a:cubicBezTo>
                    <a:pt x="12422" y="4054"/>
                    <a:pt x="12929" y="6956"/>
                    <a:pt x="13435" y="9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3312583" y="4519083"/>
              <a:ext cx="952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950"/>
                    <a:pt x="15840" y="9900"/>
                    <a:pt x="12240" y="13500"/>
                  </a:cubicBezTo>
                  <a:cubicBezTo>
                    <a:pt x="8640" y="17100"/>
                    <a:pt x="4320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3583475" y="4393027"/>
              <a:ext cx="269374" cy="144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11" fill="norm" stroke="1" extrusionOk="0">
                  <a:moveTo>
                    <a:pt x="14236" y="3617"/>
                  </a:moveTo>
                  <a:cubicBezTo>
                    <a:pt x="11389" y="8625"/>
                    <a:pt x="8543" y="13634"/>
                    <a:pt x="6701" y="16608"/>
                  </a:cubicBezTo>
                  <a:cubicBezTo>
                    <a:pt x="4859" y="19582"/>
                    <a:pt x="4022" y="20521"/>
                    <a:pt x="3101" y="20990"/>
                  </a:cubicBezTo>
                  <a:cubicBezTo>
                    <a:pt x="2180" y="21460"/>
                    <a:pt x="1176" y="21460"/>
                    <a:pt x="589" y="20677"/>
                  </a:cubicBezTo>
                  <a:cubicBezTo>
                    <a:pt x="3" y="19895"/>
                    <a:pt x="-164" y="18330"/>
                    <a:pt x="171" y="16138"/>
                  </a:cubicBezTo>
                  <a:cubicBezTo>
                    <a:pt x="506" y="13947"/>
                    <a:pt x="1343" y="11130"/>
                    <a:pt x="3687" y="10503"/>
                  </a:cubicBezTo>
                  <a:cubicBezTo>
                    <a:pt x="6031" y="9877"/>
                    <a:pt x="9883" y="11443"/>
                    <a:pt x="12813" y="12695"/>
                  </a:cubicBezTo>
                  <a:cubicBezTo>
                    <a:pt x="15743" y="13947"/>
                    <a:pt x="17752" y="14886"/>
                    <a:pt x="19092" y="14886"/>
                  </a:cubicBezTo>
                  <a:cubicBezTo>
                    <a:pt x="20431" y="14886"/>
                    <a:pt x="21101" y="13947"/>
                    <a:pt x="21269" y="11756"/>
                  </a:cubicBezTo>
                  <a:cubicBezTo>
                    <a:pt x="21436" y="9564"/>
                    <a:pt x="21101" y="6121"/>
                    <a:pt x="20013" y="3773"/>
                  </a:cubicBezTo>
                  <a:cubicBezTo>
                    <a:pt x="18924" y="1425"/>
                    <a:pt x="17083" y="173"/>
                    <a:pt x="15827" y="17"/>
                  </a:cubicBezTo>
                  <a:cubicBezTo>
                    <a:pt x="14571" y="-140"/>
                    <a:pt x="13901" y="799"/>
                    <a:pt x="13399" y="2521"/>
                  </a:cubicBezTo>
                  <a:cubicBezTo>
                    <a:pt x="12896" y="4243"/>
                    <a:pt x="12562" y="6747"/>
                    <a:pt x="12227" y="9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3953933" y="4307728"/>
              <a:ext cx="126495" cy="325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40" fill="norm" stroke="1" extrusionOk="0">
                  <a:moveTo>
                    <a:pt x="0" y="119"/>
                  </a:moveTo>
                  <a:cubicBezTo>
                    <a:pt x="1770" y="-21"/>
                    <a:pt x="3541" y="-160"/>
                    <a:pt x="6020" y="467"/>
                  </a:cubicBezTo>
                  <a:cubicBezTo>
                    <a:pt x="8498" y="1094"/>
                    <a:pt x="11685" y="2488"/>
                    <a:pt x="14695" y="4508"/>
                  </a:cubicBezTo>
                  <a:cubicBezTo>
                    <a:pt x="17705" y="6529"/>
                    <a:pt x="20538" y="9177"/>
                    <a:pt x="21069" y="11825"/>
                  </a:cubicBezTo>
                  <a:cubicBezTo>
                    <a:pt x="21600" y="14472"/>
                    <a:pt x="19830" y="17120"/>
                    <a:pt x="16111" y="18723"/>
                  </a:cubicBezTo>
                  <a:cubicBezTo>
                    <a:pt x="12393" y="20325"/>
                    <a:pt x="6728" y="20883"/>
                    <a:pt x="1062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4093633" y="4246033"/>
              <a:ext cx="177421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600" fill="norm" stroke="1" extrusionOk="0">
                  <a:moveTo>
                    <a:pt x="10428" y="0"/>
                  </a:moveTo>
                  <a:cubicBezTo>
                    <a:pt x="13159" y="1479"/>
                    <a:pt x="15890" y="2959"/>
                    <a:pt x="18000" y="5030"/>
                  </a:cubicBezTo>
                  <a:cubicBezTo>
                    <a:pt x="20110" y="7101"/>
                    <a:pt x="21600" y="9764"/>
                    <a:pt x="20359" y="12329"/>
                  </a:cubicBezTo>
                  <a:cubicBezTo>
                    <a:pt x="19117" y="14893"/>
                    <a:pt x="15145" y="17359"/>
                    <a:pt x="11297" y="18888"/>
                  </a:cubicBezTo>
                  <a:cubicBezTo>
                    <a:pt x="7448" y="20416"/>
                    <a:pt x="3724" y="21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2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86428" y="5798818"/>
              <a:ext cx="1248246" cy="180766"/>
            </a:xfrm>
            <a:prstGeom prst="rect">
              <a:avLst/>
            </a:prstGeom>
            <a:effectLst/>
          </p:spPr>
        </p:pic>
        <p:pic>
          <p:nvPicPr>
            <p:cNvPr id="82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13600" y="4392083"/>
              <a:ext cx="91017" cy="1474332"/>
            </a:xfrm>
            <a:prstGeom prst="rect">
              <a:avLst/>
            </a:prstGeom>
            <a:effectLst/>
          </p:spPr>
        </p:pic>
        <p:pic>
          <p:nvPicPr>
            <p:cNvPr id="82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224183" y="4411133"/>
              <a:ext cx="673101" cy="47914"/>
            </a:xfrm>
            <a:prstGeom prst="rect">
              <a:avLst/>
            </a:prstGeom>
            <a:effectLst/>
          </p:spPr>
        </p:pic>
        <p:pic>
          <p:nvPicPr>
            <p:cNvPr id="83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833783" y="4417483"/>
              <a:ext cx="120180" cy="1454151"/>
            </a:xfrm>
            <a:prstGeom prst="rect">
              <a:avLst/>
            </a:prstGeom>
            <a:effectLst/>
          </p:spPr>
        </p:pic>
        <p:pic>
          <p:nvPicPr>
            <p:cNvPr id="83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786071" y="5710254"/>
              <a:ext cx="2199877" cy="193130"/>
            </a:xfrm>
            <a:prstGeom prst="rect">
              <a:avLst/>
            </a:prstGeom>
            <a:effectLst/>
          </p:spPr>
        </p:pic>
        <p:pic>
          <p:nvPicPr>
            <p:cNvPr id="83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932980" y="6031970"/>
              <a:ext cx="163643" cy="206967"/>
            </a:xfrm>
            <a:prstGeom prst="rect">
              <a:avLst/>
            </a:prstGeom>
            <a:effectLst/>
          </p:spPr>
        </p:pic>
        <p:pic>
          <p:nvPicPr>
            <p:cNvPr id="837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116233" y="613198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3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224183" y="5980160"/>
              <a:ext cx="260351" cy="242881"/>
            </a:xfrm>
            <a:prstGeom prst="rect">
              <a:avLst/>
            </a:prstGeom>
            <a:effectLst/>
          </p:spPr>
        </p:pic>
        <p:pic>
          <p:nvPicPr>
            <p:cNvPr id="84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788822" y="5977504"/>
              <a:ext cx="195173" cy="214445"/>
            </a:xfrm>
            <a:prstGeom prst="rect">
              <a:avLst/>
            </a:prstGeom>
            <a:effectLst/>
          </p:spPr>
        </p:pic>
        <p:pic>
          <p:nvPicPr>
            <p:cNvPr id="843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017933" y="608118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4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143156" y="5928783"/>
              <a:ext cx="166878" cy="202021"/>
            </a:xfrm>
            <a:prstGeom prst="rect">
              <a:avLst/>
            </a:prstGeom>
            <a:effectLst/>
          </p:spPr>
        </p:pic>
        <p:pic>
          <p:nvPicPr>
            <p:cNvPr id="847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8189383" y="6049433"/>
              <a:ext cx="114301" cy="203201"/>
            </a:xfrm>
            <a:prstGeom prst="rect">
              <a:avLst/>
            </a:prstGeom>
            <a:effectLst/>
          </p:spPr>
        </p:pic>
        <p:pic>
          <p:nvPicPr>
            <p:cNvPr id="84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283838" y="4571294"/>
              <a:ext cx="248196" cy="786243"/>
            </a:xfrm>
            <a:prstGeom prst="rect">
              <a:avLst/>
            </a:prstGeom>
            <a:effectLst/>
          </p:spPr>
        </p:pic>
        <p:pic>
          <p:nvPicPr>
            <p:cNvPr id="851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760328" y="4343375"/>
              <a:ext cx="365563" cy="282175"/>
            </a:xfrm>
            <a:prstGeom prst="rect">
              <a:avLst/>
            </a:prstGeom>
            <a:effectLst/>
          </p:spPr>
        </p:pic>
        <p:pic>
          <p:nvPicPr>
            <p:cNvPr id="85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682003" y="3945152"/>
              <a:ext cx="392831" cy="438561"/>
            </a:xfrm>
            <a:prstGeom prst="rect">
              <a:avLst/>
            </a:prstGeom>
            <a:effectLst/>
          </p:spPr>
        </p:pic>
        <p:pic>
          <p:nvPicPr>
            <p:cNvPr id="85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801432" y="3716651"/>
              <a:ext cx="383794" cy="402383"/>
            </a:xfrm>
            <a:prstGeom prst="rect">
              <a:avLst/>
            </a:prstGeom>
            <a:effectLst/>
          </p:spPr>
        </p:pic>
        <p:pic>
          <p:nvPicPr>
            <p:cNvPr id="857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909733" y="3890433"/>
              <a:ext cx="146051" cy="241301"/>
            </a:xfrm>
            <a:prstGeom prst="rect">
              <a:avLst/>
            </a:prstGeom>
            <a:effectLst/>
          </p:spPr>
        </p:pic>
        <p:pic>
          <p:nvPicPr>
            <p:cNvPr id="859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100483" y="4214283"/>
              <a:ext cx="273051" cy="406401"/>
            </a:xfrm>
            <a:prstGeom prst="rect">
              <a:avLst/>
            </a:prstGeom>
            <a:effectLst/>
          </p:spPr>
        </p:pic>
        <p:pic>
          <p:nvPicPr>
            <p:cNvPr id="861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236883" y="4506383"/>
              <a:ext cx="254001" cy="355601"/>
            </a:xfrm>
            <a:prstGeom prst="rect">
              <a:avLst/>
            </a:prstGeom>
            <a:effectLst/>
          </p:spPr>
        </p:pic>
        <p:pic>
          <p:nvPicPr>
            <p:cNvPr id="863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306733" y="4474633"/>
              <a:ext cx="412751" cy="647701"/>
            </a:xfrm>
            <a:prstGeom prst="rect">
              <a:avLst/>
            </a:prstGeom>
            <a:effectLst/>
          </p:spPr>
        </p:pic>
        <p:pic>
          <p:nvPicPr>
            <p:cNvPr id="865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389283" y="4752305"/>
              <a:ext cx="520701" cy="674829"/>
            </a:xfrm>
            <a:prstGeom prst="rect">
              <a:avLst/>
            </a:prstGeom>
            <a:effectLst/>
          </p:spPr>
        </p:pic>
        <p:pic>
          <p:nvPicPr>
            <p:cNvPr id="867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401983" y="5076283"/>
              <a:ext cx="463551" cy="566751"/>
            </a:xfrm>
            <a:prstGeom prst="rect">
              <a:avLst/>
            </a:prstGeom>
            <a:effectLst/>
          </p:spPr>
        </p:pic>
        <p:pic>
          <p:nvPicPr>
            <p:cNvPr id="869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395633" y="5338233"/>
              <a:ext cx="412751" cy="438151"/>
            </a:xfrm>
            <a:prstGeom prst="rect">
              <a:avLst/>
            </a:prstGeom>
            <a:effectLst/>
          </p:spPr>
        </p:pic>
        <p:pic>
          <p:nvPicPr>
            <p:cNvPr id="871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617883" y="5655733"/>
              <a:ext cx="241301" cy="228601"/>
            </a:xfrm>
            <a:prstGeom prst="rect">
              <a:avLst/>
            </a:prstGeom>
            <a:effectLst/>
          </p:spPr>
        </p:pic>
        <p:pic>
          <p:nvPicPr>
            <p:cNvPr id="87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675033" y="5135033"/>
              <a:ext cx="901701" cy="260351"/>
            </a:xfrm>
            <a:prstGeom prst="rect">
              <a:avLst/>
            </a:prstGeom>
            <a:effectLst/>
          </p:spPr>
        </p:pic>
        <p:pic>
          <p:nvPicPr>
            <p:cNvPr id="87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8468783" y="5003333"/>
              <a:ext cx="159773" cy="309501"/>
            </a:xfrm>
            <a:prstGeom prst="rect">
              <a:avLst/>
            </a:prstGeom>
            <a:effectLst/>
          </p:spPr>
        </p:pic>
        <p:pic>
          <p:nvPicPr>
            <p:cNvPr id="877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025466" y="4847565"/>
              <a:ext cx="300568" cy="369120"/>
            </a:xfrm>
            <a:prstGeom prst="rect">
              <a:avLst/>
            </a:prstGeom>
            <a:effectLst/>
          </p:spPr>
        </p:pic>
        <p:pic>
          <p:nvPicPr>
            <p:cNvPr id="87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395883" y="4938183"/>
              <a:ext cx="184151" cy="228601"/>
            </a:xfrm>
            <a:prstGeom prst="rect">
              <a:avLst/>
            </a:prstGeom>
            <a:effectLst/>
          </p:spPr>
        </p:pic>
        <p:pic>
          <p:nvPicPr>
            <p:cNvPr id="88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383183" y="4969933"/>
              <a:ext cx="254001" cy="254001"/>
            </a:xfrm>
            <a:prstGeom prst="rect">
              <a:avLst/>
            </a:prstGeom>
            <a:effectLst/>
          </p:spPr>
        </p:pic>
        <p:pic>
          <p:nvPicPr>
            <p:cNvPr id="88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9735437" y="4876862"/>
              <a:ext cx="225597" cy="328022"/>
            </a:xfrm>
            <a:prstGeom prst="rect">
              <a:avLst/>
            </a:prstGeom>
            <a:effectLst/>
          </p:spPr>
        </p:pic>
        <p:pic>
          <p:nvPicPr>
            <p:cNvPr id="885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918700" y="4957233"/>
              <a:ext cx="209335" cy="198623"/>
            </a:xfrm>
            <a:prstGeom prst="rect">
              <a:avLst/>
            </a:prstGeom>
            <a:effectLst/>
          </p:spPr>
        </p:pic>
        <p:pic>
          <p:nvPicPr>
            <p:cNvPr id="887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0195983" y="5031316"/>
              <a:ext cx="44451" cy="59268"/>
            </a:xfrm>
            <a:prstGeom prst="rect">
              <a:avLst/>
            </a:prstGeom>
            <a:effectLst/>
          </p:spPr>
        </p:pic>
        <p:pic>
          <p:nvPicPr>
            <p:cNvPr id="889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0287226" y="4912783"/>
              <a:ext cx="169092" cy="317501"/>
            </a:xfrm>
            <a:prstGeom prst="rect">
              <a:avLst/>
            </a:prstGeom>
            <a:effectLst/>
          </p:spPr>
        </p:pic>
        <p:pic>
          <p:nvPicPr>
            <p:cNvPr id="89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551583" y="5090533"/>
              <a:ext cx="190501" cy="63551"/>
            </a:xfrm>
            <a:prstGeom prst="rect">
              <a:avLst/>
            </a:prstGeom>
            <a:effectLst/>
          </p:spPr>
        </p:pic>
        <p:pic>
          <p:nvPicPr>
            <p:cNvPr id="893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821490" y="5018992"/>
              <a:ext cx="211283" cy="175073"/>
            </a:xfrm>
            <a:prstGeom prst="rect">
              <a:avLst/>
            </a:prstGeom>
            <a:effectLst/>
          </p:spPr>
        </p:pic>
        <p:pic>
          <p:nvPicPr>
            <p:cNvPr id="895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040533" y="515408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897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1218333" y="4989488"/>
              <a:ext cx="247651" cy="215396"/>
            </a:xfrm>
            <a:prstGeom prst="rect">
              <a:avLst/>
            </a:prstGeom>
            <a:effectLst/>
          </p:spPr>
        </p:pic>
        <p:pic>
          <p:nvPicPr>
            <p:cNvPr id="899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1288183" y="4976283"/>
              <a:ext cx="235276" cy="361951"/>
            </a:xfrm>
            <a:prstGeom prst="rect">
              <a:avLst/>
            </a:prstGeom>
            <a:effectLst/>
          </p:spPr>
        </p:pic>
        <p:pic>
          <p:nvPicPr>
            <p:cNvPr id="901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9160933" y="5485225"/>
              <a:ext cx="241301" cy="56209"/>
            </a:xfrm>
            <a:prstGeom prst="rect">
              <a:avLst/>
            </a:prstGeom>
            <a:effectLst/>
          </p:spPr>
        </p:pic>
        <p:pic>
          <p:nvPicPr>
            <p:cNvPr id="903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9167283" y="5535083"/>
              <a:ext cx="342901" cy="88901"/>
            </a:xfrm>
            <a:prstGeom prst="rect">
              <a:avLst/>
            </a:prstGeom>
            <a:effectLst/>
          </p:spPr>
        </p:pic>
        <p:pic>
          <p:nvPicPr>
            <p:cNvPr id="905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802283" y="5389033"/>
              <a:ext cx="95251" cy="209551"/>
            </a:xfrm>
            <a:prstGeom prst="rect">
              <a:avLst/>
            </a:prstGeom>
            <a:effectLst/>
          </p:spPr>
        </p:pic>
        <p:pic>
          <p:nvPicPr>
            <p:cNvPr id="907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9630833" y="5598583"/>
              <a:ext cx="368301" cy="63501"/>
            </a:xfrm>
            <a:prstGeom prst="rect">
              <a:avLst/>
            </a:prstGeom>
            <a:effectLst/>
          </p:spPr>
        </p:pic>
        <p:pic>
          <p:nvPicPr>
            <p:cNvPr id="909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9694333" y="5652468"/>
              <a:ext cx="241301" cy="60416"/>
            </a:xfrm>
            <a:prstGeom prst="rect">
              <a:avLst/>
            </a:prstGeom>
            <a:effectLst/>
          </p:spPr>
        </p:pic>
        <p:pic>
          <p:nvPicPr>
            <p:cNvPr id="911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8049683" y="4729359"/>
              <a:ext cx="303184" cy="97981"/>
            </a:xfrm>
            <a:prstGeom prst="rect">
              <a:avLst/>
            </a:prstGeom>
            <a:effectLst/>
          </p:spPr>
        </p:pic>
        <p:pic>
          <p:nvPicPr>
            <p:cNvPr id="913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-19050" y="-19050"/>
              <a:ext cx="2929429" cy="1054418"/>
            </a:xfrm>
            <a:prstGeom prst="rect">
              <a:avLst/>
            </a:prstGeom>
            <a:effectLst/>
          </p:spPr>
        </p:pic>
        <p:pic>
          <p:nvPicPr>
            <p:cNvPr id="915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420962" y="988483"/>
              <a:ext cx="4739468" cy="114171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Drawing"/>
          <p:cNvGrpSpPr/>
          <p:nvPr/>
        </p:nvGrpSpPr>
        <p:grpSpPr>
          <a:xfrm>
            <a:off x="952500" y="1358899"/>
            <a:ext cx="11543377" cy="8394701"/>
            <a:chOff x="0" y="0"/>
            <a:chExt cx="11543377" cy="8394699"/>
          </a:xfrm>
        </p:grpSpPr>
        <p:sp>
          <p:nvSpPr>
            <p:cNvPr id="919" name="Line"/>
            <p:cNvSpPr/>
            <p:nvPr/>
          </p:nvSpPr>
          <p:spPr>
            <a:xfrm>
              <a:off x="0" y="553155"/>
              <a:ext cx="273050" cy="501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2138"/>
                  </a:moveTo>
                  <a:cubicBezTo>
                    <a:pt x="2009" y="5030"/>
                    <a:pt x="4019" y="7923"/>
                    <a:pt x="5693" y="10543"/>
                  </a:cubicBezTo>
                  <a:cubicBezTo>
                    <a:pt x="7367" y="13164"/>
                    <a:pt x="8707" y="15514"/>
                    <a:pt x="9795" y="17141"/>
                  </a:cubicBezTo>
                  <a:cubicBezTo>
                    <a:pt x="10884" y="18768"/>
                    <a:pt x="11721" y="19671"/>
                    <a:pt x="12474" y="20349"/>
                  </a:cubicBezTo>
                  <a:cubicBezTo>
                    <a:pt x="13228" y="21027"/>
                    <a:pt x="13898" y="21479"/>
                    <a:pt x="14316" y="21389"/>
                  </a:cubicBezTo>
                  <a:cubicBezTo>
                    <a:pt x="14735" y="21298"/>
                    <a:pt x="14902" y="20666"/>
                    <a:pt x="14986" y="18451"/>
                  </a:cubicBezTo>
                  <a:cubicBezTo>
                    <a:pt x="15070" y="16237"/>
                    <a:pt x="15070" y="12441"/>
                    <a:pt x="15321" y="9369"/>
                  </a:cubicBezTo>
                  <a:cubicBezTo>
                    <a:pt x="15572" y="6296"/>
                    <a:pt x="16074" y="3946"/>
                    <a:pt x="16409" y="2455"/>
                  </a:cubicBezTo>
                  <a:cubicBezTo>
                    <a:pt x="16744" y="964"/>
                    <a:pt x="16912" y="331"/>
                    <a:pt x="17749" y="105"/>
                  </a:cubicBezTo>
                  <a:cubicBezTo>
                    <a:pt x="18586" y="-121"/>
                    <a:pt x="20093" y="60"/>
                    <a:pt x="21600" y="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313074" y="772188"/>
              <a:ext cx="226676" cy="200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0867" fill="norm" stroke="1" extrusionOk="0">
                  <a:moveTo>
                    <a:pt x="13018" y="6212"/>
                  </a:moveTo>
                  <a:cubicBezTo>
                    <a:pt x="12218" y="4449"/>
                    <a:pt x="11418" y="2686"/>
                    <a:pt x="10618" y="1473"/>
                  </a:cubicBezTo>
                  <a:cubicBezTo>
                    <a:pt x="9818" y="261"/>
                    <a:pt x="9018" y="-400"/>
                    <a:pt x="7818" y="261"/>
                  </a:cubicBezTo>
                  <a:cubicBezTo>
                    <a:pt x="6618" y="922"/>
                    <a:pt x="5018" y="2906"/>
                    <a:pt x="3618" y="5771"/>
                  </a:cubicBezTo>
                  <a:cubicBezTo>
                    <a:pt x="2218" y="8637"/>
                    <a:pt x="1018" y="12384"/>
                    <a:pt x="418" y="15139"/>
                  </a:cubicBezTo>
                  <a:cubicBezTo>
                    <a:pt x="-182" y="17894"/>
                    <a:pt x="-182" y="19657"/>
                    <a:pt x="718" y="20429"/>
                  </a:cubicBezTo>
                  <a:cubicBezTo>
                    <a:pt x="1618" y="21200"/>
                    <a:pt x="3418" y="20980"/>
                    <a:pt x="4918" y="19547"/>
                  </a:cubicBezTo>
                  <a:cubicBezTo>
                    <a:pt x="6418" y="18114"/>
                    <a:pt x="7618" y="15469"/>
                    <a:pt x="8518" y="13486"/>
                  </a:cubicBezTo>
                  <a:cubicBezTo>
                    <a:pt x="9418" y="11502"/>
                    <a:pt x="10018" y="10180"/>
                    <a:pt x="10618" y="9959"/>
                  </a:cubicBezTo>
                  <a:cubicBezTo>
                    <a:pt x="11218" y="9739"/>
                    <a:pt x="11818" y="10620"/>
                    <a:pt x="13018" y="12163"/>
                  </a:cubicBezTo>
                  <a:cubicBezTo>
                    <a:pt x="14218" y="13706"/>
                    <a:pt x="16018" y="15910"/>
                    <a:pt x="17518" y="16902"/>
                  </a:cubicBezTo>
                  <a:cubicBezTo>
                    <a:pt x="19018" y="17894"/>
                    <a:pt x="20218" y="17673"/>
                    <a:pt x="21418" y="17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550721" y="482600"/>
              <a:ext cx="65229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551" y="0"/>
                  </a:moveTo>
                  <a:cubicBezTo>
                    <a:pt x="-124" y="3487"/>
                    <a:pt x="-799" y="6975"/>
                    <a:pt x="2576" y="10575"/>
                  </a:cubicBezTo>
                  <a:cubicBezTo>
                    <a:pt x="5951" y="14175"/>
                    <a:pt x="13376" y="17888"/>
                    <a:pt x="208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622300" y="666750"/>
              <a:ext cx="56356" cy="20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06" fill="norm" stroke="1" extrusionOk="0">
                  <a:moveTo>
                    <a:pt x="12000" y="12025"/>
                  </a:moveTo>
                  <a:cubicBezTo>
                    <a:pt x="13600" y="14474"/>
                    <a:pt x="15200" y="16924"/>
                    <a:pt x="16800" y="18705"/>
                  </a:cubicBezTo>
                  <a:cubicBezTo>
                    <a:pt x="18400" y="20487"/>
                    <a:pt x="20000" y="21600"/>
                    <a:pt x="20800" y="21377"/>
                  </a:cubicBezTo>
                  <a:cubicBezTo>
                    <a:pt x="21600" y="21155"/>
                    <a:pt x="21600" y="19596"/>
                    <a:pt x="19600" y="16144"/>
                  </a:cubicBezTo>
                  <a:cubicBezTo>
                    <a:pt x="17600" y="12693"/>
                    <a:pt x="13600" y="7348"/>
                    <a:pt x="10000" y="4342"/>
                  </a:cubicBezTo>
                  <a:cubicBezTo>
                    <a:pt x="6400" y="1336"/>
                    <a:pt x="3200" y="668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759553" y="434239"/>
              <a:ext cx="135798" cy="44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63" fill="norm" stroke="1" extrusionOk="0">
                  <a:moveTo>
                    <a:pt x="13345" y="13573"/>
                  </a:moveTo>
                  <a:cubicBezTo>
                    <a:pt x="12348" y="12965"/>
                    <a:pt x="11351" y="12356"/>
                    <a:pt x="10022" y="11951"/>
                  </a:cubicBezTo>
                  <a:cubicBezTo>
                    <a:pt x="8692" y="11545"/>
                    <a:pt x="7031" y="11342"/>
                    <a:pt x="5702" y="11494"/>
                  </a:cubicBezTo>
                  <a:cubicBezTo>
                    <a:pt x="4372" y="11646"/>
                    <a:pt x="3375" y="12153"/>
                    <a:pt x="2212" y="13421"/>
                  </a:cubicBezTo>
                  <a:cubicBezTo>
                    <a:pt x="1049" y="14689"/>
                    <a:pt x="-280" y="16717"/>
                    <a:pt x="52" y="18187"/>
                  </a:cubicBezTo>
                  <a:cubicBezTo>
                    <a:pt x="385" y="19658"/>
                    <a:pt x="2378" y="20570"/>
                    <a:pt x="4206" y="21027"/>
                  </a:cubicBezTo>
                  <a:cubicBezTo>
                    <a:pt x="6034" y="21483"/>
                    <a:pt x="7695" y="21483"/>
                    <a:pt x="9357" y="20976"/>
                  </a:cubicBezTo>
                  <a:cubicBezTo>
                    <a:pt x="11018" y="20469"/>
                    <a:pt x="12680" y="19455"/>
                    <a:pt x="13843" y="17275"/>
                  </a:cubicBezTo>
                  <a:cubicBezTo>
                    <a:pt x="15006" y="15094"/>
                    <a:pt x="15671" y="11748"/>
                    <a:pt x="15338" y="8756"/>
                  </a:cubicBezTo>
                  <a:cubicBezTo>
                    <a:pt x="15006" y="5765"/>
                    <a:pt x="13677" y="3128"/>
                    <a:pt x="12348" y="1658"/>
                  </a:cubicBezTo>
                  <a:cubicBezTo>
                    <a:pt x="11018" y="187"/>
                    <a:pt x="9689" y="-117"/>
                    <a:pt x="8692" y="35"/>
                  </a:cubicBezTo>
                  <a:cubicBezTo>
                    <a:pt x="7695" y="187"/>
                    <a:pt x="7031" y="796"/>
                    <a:pt x="7197" y="2520"/>
                  </a:cubicBezTo>
                  <a:cubicBezTo>
                    <a:pt x="7363" y="4244"/>
                    <a:pt x="8360" y="7083"/>
                    <a:pt x="10852" y="9568"/>
                  </a:cubicBezTo>
                  <a:cubicBezTo>
                    <a:pt x="13345" y="12052"/>
                    <a:pt x="17332" y="14182"/>
                    <a:pt x="21320" y="16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914400" y="565150"/>
              <a:ext cx="47128" cy="2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600" fill="norm" stroke="1" extrusionOk="0">
                  <a:moveTo>
                    <a:pt x="16904" y="11615"/>
                  </a:moveTo>
                  <a:cubicBezTo>
                    <a:pt x="16904" y="14264"/>
                    <a:pt x="16904" y="16913"/>
                    <a:pt x="17374" y="18747"/>
                  </a:cubicBezTo>
                  <a:cubicBezTo>
                    <a:pt x="17843" y="20581"/>
                    <a:pt x="18783" y="21600"/>
                    <a:pt x="19722" y="21600"/>
                  </a:cubicBezTo>
                  <a:cubicBezTo>
                    <a:pt x="20661" y="21600"/>
                    <a:pt x="21600" y="20581"/>
                    <a:pt x="20191" y="17321"/>
                  </a:cubicBezTo>
                  <a:cubicBezTo>
                    <a:pt x="18783" y="14060"/>
                    <a:pt x="15026" y="8558"/>
                    <a:pt x="11270" y="5298"/>
                  </a:cubicBezTo>
                  <a:cubicBezTo>
                    <a:pt x="7513" y="2038"/>
                    <a:pt x="3757" y="101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967316" y="317499"/>
              <a:ext cx="408312" cy="75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22" fill="norm" stroke="1" extrusionOk="0">
                  <a:moveTo>
                    <a:pt x="3877" y="0"/>
                  </a:moveTo>
                  <a:cubicBezTo>
                    <a:pt x="3655" y="1685"/>
                    <a:pt x="3434" y="3369"/>
                    <a:pt x="3655" y="5355"/>
                  </a:cubicBezTo>
                  <a:cubicBezTo>
                    <a:pt x="3877" y="7340"/>
                    <a:pt x="4542" y="9627"/>
                    <a:pt x="5040" y="10920"/>
                  </a:cubicBezTo>
                  <a:cubicBezTo>
                    <a:pt x="5538" y="12214"/>
                    <a:pt x="5871" y="12515"/>
                    <a:pt x="6314" y="12755"/>
                  </a:cubicBezTo>
                  <a:cubicBezTo>
                    <a:pt x="6757" y="12996"/>
                    <a:pt x="7311" y="13177"/>
                    <a:pt x="7643" y="13116"/>
                  </a:cubicBezTo>
                  <a:cubicBezTo>
                    <a:pt x="7975" y="13056"/>
                    <a:pt x="8086" y="12755"/>
                    <a:pt x="7975" y="12154"/>
                  </a:cubicBezTo>
                  <a:cubicBezTo>
                    <a:pt x="7865" y="11552"/>
                    <a:pt x="7532" y="10650"/>
                    <a:pt x="6978" y="9958"/>
                  </a:cubicBezTo>
                  <a:cubicBezTo>
                    <a:pt x="6425" y="9266"/>
                    <a:pt x="5649" y="8784"/>
                    <a:pt x="4597" y="8574"/>
                  </a:cubicBezTo>
                  <a:cubicBezTo>
                    <a:pt x="3545" y="8363"/>
                    <a:pt x="2215" y="8423"/>
                    <a:pt x="1329" y="8574"/>
                  </a:cubicBezTo>
                  <a:cubicBezTo>
                    <a:pt x="443" y="8724"/>
                    <a:pt x="0" y="8965"/>
                    <a:pt x="0" y="9175"/>
                  </a:cubicBezTo>
                  <a:cubicBezTo>
                    <a:pt x="0" y="9386"/>
                    <a:pt x="443" y="9567"/>
                    <a:pt x="1274" y="9536"/>
                  </a:cubicBezTo>
                  <a:cubicBezTo>
                    <a:pt x="2105" y="9506"/>
                    <a:pt x="3323" y="9266"/>
                    <a:pt x="4763" y="8814"/>
                  </a:cubicBezTo>
                  <a:cubicBezTo>
                    <a:pt x="6203" y="8363"/>
                    <a:pt x="7865" y="7701"/>
                    <a:pt x="8972" y="7340"/>
                  </a:cubicBezTo>
                  <a:cubicBezTo>
                    <a:pt x="10080" y="6979"/>
                    <a:pt x="10634" y="6919"/>
                    <a:pt x="10966" y="7040"/>
                  </a:cubicBezTo>
                  <a:cubicBezTo>
                    <a:pt x="11298" y="7160"/>
                    <a:pt x="11409" y="7461"/>
                    <a:pt x="11465" y="7762"/>
                  </a:cubicBezTo>
                  <a:cubicBezTo>
                    <a:pt x="11520" y="8062"/>
                    <a:pt x="11520" y="8363"/>
                    <a:pt x="11575" y="8664"/>
                  </a:cubicBezTo>
                  <a:cubicBezTo>
                    <a:pt x="11631" y="8965"/>
                    <a:pt x="11742" y="9266"/>
                    <a:pt x="12074" y="9476"/>
                  </a:cubicBezTo>
                  <a:cubicBezTo>
                    <a:pt x="12406" y="9687"/>
                    <a:pt x="12960" y="9807"/>
                    <a:pt x="13735" y="9657"/>
                  </a:cubicBezTo>
                  <a:cubicBezTo>
                    <a:pt x="14511" y="9506"/>
                    <a:pt x="15508" y="9085"/>
                    <a:pt x="16117" y="9055"/>
                  </a:cubicBezTo>
                  <a:cubicBezTo>
                    <a:pt x="16726" y="9025"/>
                    <a:pt x="16948" y="9386"/>
                    <a:pt x="17723" y="10589"/>
                  </a:cubicBezTo>
                  <a:cubicBezTo>
                    <a:pt x="18498" y="11793"/>
                    <a:pt x="19828" y="13838"/>
                    <a:pt x="20603" y="15583"/>
                  </a:cubicBezTo>
                  <a:cubicBezTo>
                    <a:pt x="21378" y="17328"/>
                    <a:pt x="21600" y="18772"/>
                    <a:pt x="21102" y="19795"/>
                  </a:cubicBezTo>
                  <a:cubicBezTo>
                    <a:pt x="20603" y="20818"/>
                    <a:pt x="19385" y="21419"/>
                    <a:pt x="17889" y="21510"/>
                  </a:cubicBezTo>
                  <a:cubicBezTo>
                    <a:pt x="16394" y="21600"/>
                    <a:pt x="14622" y="21179"/>
                    <a:pt x="13680" y="20788"/>
                  </a:cubicBezTo>
                  <a:cubicBezTo>
                    <a:pt x="12738" y="20397"/>
                    <a:pt x="12628" y="20036"/>
                    <a:pt x="12849" y="19735"/>
                  </a:cubicBezTo>
                  <a:cubicBezTo>
                    <a:pt x="13071" y="19434"/>
                    <a:pt x="13625" y="19193"/>
                    <a:pt x="14178" y="18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203200" y="876300"/>
              <a:ext cx="122555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" y="21000"/>
                    <a:pt x="75" y="20400"/>
                    <a:pt x="317" y="19800"/>
                  </a:cubicBezTo>
                  <a:cubicBezTo>
                    <a:pt x="560" y="19200"/>
                    <a:pt x="1007" y="18600"/>
                    <a:pt x="1828" y="17520"/>
                  </a:cubicBezTo>
                  <a:cubicBezTo>
                    <a:pt x="2649" y="16440"/>
                    <a:pt x="3842" y="14880"/>
                    <a:pt x="5055" y="13440"/>
                  </a:cubicBezTo>
                  <a:cubicBezTo>
                    <a:pt x="6267" y="12000"/>
                    <a:pt x="7498" y="10680"/>
                    <a:pt x="8785" y="9480"/>
                  </a:cubicBezTo>
                  <a:cubicBezTo>
                    <a:pt x="10073" y="8280"/>
                    <a:pt x="11416" y="7200"/>
                    <a:pt x="12777" y="6180"/>
                  </a:cubicBezTo>
                  <a:cubicBezTo>
                    <a:pt x="14139" y="5160"/>
                    <a:pt x="15519" y="4200"/>
                    <a:pt x="16750" y="3360"/>
                  </a:cubicBezTo>
                  <a:cubicBezTo>
                    <a:pt x="17981" y="2520"/>
                    <a:pt x="19063" y="1800"/>
                    <a:pt x="19847" y="1260"/>
                  </a:cubicBezTo>
                  <a:cubicBezTo>
                    <a:pt x="20630" y="720"/>
                    <a:pt x="21115" y="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411618" y="1009650"/>
              <a:ext cx="750432" cy="27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88" fill="norm" stroke="1" extrusionOk="0">
                  <a:moveTo>
                    <a:pt x="580" y="20093"/>
                  </a:moveTo>
                  <a:cubicBezTo>
                    <a:pt x="276" y="20595"/>
                    <a:pt x="-28" y="21098"/>
                    <a:pt x="2" y="21349"/>
                  </a:cubicBezTo>
                  <a:cubicBezTo>
                    <a:pt x="33" y="21600"/>
                    <a:pt x="398" y="21600"/>
                    <a:pt x="1524" y="20595"/>
                  </a:cubicBezTo>
                  <a:cubicBezTo>
                    <a:pt x="2649" y="19591"/>
                    <a:pt x="4535" y="17581"/>
                    <a:pt x="6695" y="15237"/>
                  </a:cubicBezTo>
                  <a:cubicBezTo>
                    <a:pt x="8855" y="12893"/>
                    <a:pt x="11289" y="10214"/>
                    <a:pt x="13571" y="7870"/>
                  </a:cubicBezTo>
                  <a:cubicBezTo>
                    <a:pt x="15853" y="5526"/>
                    <a:pt x="17982" y="3516"/>
                    <a:pt x="19290" y="2260"/>
                  </a:cubicBezTo>
                  <a:cubicBezTo>
                    <a:pt x="20598" y="1005"/>
                    <a:pt x="21085" y="502"/>
                    <a:pt x="215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1644650" y="679450"/>
              <a:ext cx="3175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651000" y="825500"/>
              <a:ext cx="127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2756393" y="241299"/>
              <a:ext cx="113808" cy="60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554" fill="norm" stroke="1" extrusionOk="0">
                  <a:moveTo>
                    <a:pt x="21116" y="2709"/>
                  </a:moveTo>
                  <a:cubicBezTo>
                    <a:pt x="20331" y="1957"/>
                    <a:pt x="19545" y="1204"/>
                    <a:pt x="18367" y="715"/>
                  </a:cubicBezTo>
                  <a:cubicBezTo>
                    <a:pt x="17189" y="226"/>
                    <a:pt x="15618" y="0"/>
                    <a:pt x="13065" y="0"/>
                  </a:cubicBezTo>
                  <a:cubicBezTo>
                    <a:pt x="10512" y="0"/>
                    <a:pt x="6978" y="226"/>
                    <a:pt x="4229" y="1242"/>
                  </a:cubicBezTo>
                  <a:cubicBezTo>
                    <a:pt x="1480" y="2258"/>
                    <a:pt x="-484" y="4064"/>
                    <a:pt x="105" y="6021"/>
                  </a:cubicBezTo>
                  <a:cubicBezTo>
                    <a:pt x="694" y="7978"/>
                    <a:pt x="3836" y="10085"/>
                    <a:pt x="6781" y="12117"/>
                  </a:cubicBezTo>
                  <a:cubicBezTo>
                    <a:pt x="9727" y="14149"/>
                    <a:pt x="12476" y="16106"/>
                    <a:pt x="13851" y="17498"/>
                  </a:cubicBezTo>
                  <a:cubicBezTo>
                    <a:pt x="15225" y="18891"/>
                    <a:pt x="15225" y="19718"/>
                    <a:pt x="14440" y="20283"/>
                  </a:cubicBezTo>
                  <a:cubicBezTo>
                    <a:pt x="13654" y="20847"/>
                    <a:pt x="12083" y="21148"/>
                    <a:pt x="10316" y="21337"/>
                  </a:cubicBezTo>
                  <a:cubicBezTo>
                    <a:pt x="8549" y="21525"/>
                    <a:pt x="6585" y="21600"/>
                    <a:pt x="5014" y="21525"/>
                  </a:cubicBezTo>
                  <a:cubicBezTo>
                    <a:pt x="3443" y="21449"/>
                    <a:pt x="2265" y="21224"/>
                    <a:pt x="1087" y="20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2578100" y="1047750"/>
              <a:ext cx="18415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62" y="14400"/>
                    <a:pt x="10924" y="7200"/>
                    <a:pt x="14524" y="3600"/>
                  </a:cubicBezTo>
                  <a:cubicBezTo>
                    <a:pt x="18124" y="0"/>
                    <a:pt x="198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2832099" y="947596"/>
              <a:ext cx="250445" cy="132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113" fill="norm" stroke="1" extrusionOk="0">
                  <a:moveTo>
                    <a:pt x="12524" y="7869"/>
                  </a:moveTo>
                  <a:cubicBezTo>
                    <a:pt x="10709" y="11919"/>
                    <a:pt x="8894" y="15969"/>
                    <a:pt x="6988" y="18331"/>
                  </a:cubicBezTo>
                  <a:cubicBezTo>
                    <a:pt x="5082" y="20694"/>
                    <a:pt x="3086" y="21369"/>
                    <a:pt x="1815" y="21031"/>
                  </a:cubicBezTo>
                  <a:cubicBezTo>
                    <a:pt x="545" y="20694"/>
                    <a:pt x="0" y="19344"/>
                    <a:pt x="0" y="17150"/>
                  </a:cubicBezTo>
                  <a:cubicBezTo>
                    <a:pt x="0" y="14957"/>
                    <a:pt x="545" y="11919"/>
                    <a:pt x="1815" y="9894"/>
                  </a:cubicBezTo>
                  <a:cubicBezTo>
                    <a:pt x="3086" y="7869"/>
                    <a:pt x="5082" y="6857"/>
                    <a:pt x="6716" y="7869"/>
                  </a:cubicBezTo>
                  <a:cubicBezTo>
                    <a:pt x="8350" y="8882"/>
                    <a:pt x="9620" y="11919"/>
                    <a:pt x="11072" y="14281"/>
                  </a:cubicBezTo>
                  <a:cubicBezTo>
                    <a:pt x="12524" y="16644"/>
                    <a:pt x="14158" y="18331"/>
                    <a:pt x="15701" y="18331"/>
                  </a:cubicBezTo>
                  <a:cubicBezTo>
                    <a:pt x="17244" y="18331"/>
                    <a:pt x="18696" y="16644"/>
                    <a:pt x="19694" y="14113"/>
                  </a:cubicBezTo>
                  <a:cubicBezTo>
                    <a:pt x="20692" y="11582"/>
                    <a:pt x="21237" y="8206"/>
                    <a:pt x="21418" y="5675"/>
                  </a:cubicBezTo>
                  <a:cubicBezTo>
                    <a:pt x="21600" y="3144"/>
                    <a:pt x="21418" y="1457"/>
                    <a:pt x="19966" y="613"/>
                  </a:cubicBezTo>
                  <a:cubicBezTo>
                    <a:pt x="18514" y="-231"/>
                    <a:pt x="15792" y="-231"/>
                    <a:pt x="13976" y="782"/>
                  </a:cubicBezTo>
                  <a:cubicBezTo>
                    <a:pt x="12161" y="1794"/>
                    <a:pt x="11254" y="3819"/>
                    <a:pt x="10346" y="5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2562882" y="0"/>
              <a:ext cx="209952" cy="94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86" fill="norm" stroke="1" extrusionOk="0">
                  <a:moveTo>
                    <a:pt x="11273" y="0"/>
                  </a:moveTo>
                  <a:cubicBezTo>
                    <a:pt x="9761" y="3840"/>
                    <a:pt x="8249" y="7680"/>
                    <a:pt x="6953" y="10320"/>
                  </a:cubicBezTo>
                  <a:cubicBezTo>
                    <a:pt x="5657" y="12960"/>
                    <a:pt x="4577" y="14400"/>
                    <a:pt x="3497" y="15120"/>
                  </a:cubicBezTo>
                  <a:cubicBezTo>
                    <a:pt x="2417" y="15840"/>
                    <a:pt x="1337" y="15840"/>
                    <a:pt x="689" y="14640"/>
                  </a:cubicBezTo>
                  <a:cubicBezTo>
                    <a:pt x="41" y="13440"/>
                    <a:pt x="-175" y="11040"/>
                    <a:pt x="149" y="9120"/>
                  </a:cubicBezTo>
                  <a:cubicBezTo>
                    <a:pt x="473" y="7200"/>
                    <a:pt x="1337" y="5760"/>
                    <a:pt x="2849" y="4560"/>
                  </a:cubicBezTo>
                  <a:cubicBezTo>
                    <a:pt x="4361" y="3360"/>
                    <a:pt x="6521" y="2400"/>
                    <a:pt x="8357" y="3840"/>
                  </a:cubicBezTo>
                  <a:cubicBezTo>
                    <a:pt x="10193" y="5280"/>
                    <a:pt x="11705" y="9120"/>
                    <a:pt x="12893" y="12000"/>
                  </a:cubicBezTo>
                  <a:cubicBezTo>
                    <a:pt x="14081" y="14880"/>
                    <a:pt x="14945" y="16800"/>
                    <a:pt x="15917" y="18480"/>
                  </a:cubicBezTo>
                  <a:cubicBezTo>
                    <a:pt x="16889" y="20160"/>
                    <a:pt x="17969" y="21600"/>
                    <a:pt x="18833" y="21360"/>
                  </a:cubicBezTo>
                  <a:cubicBezTo>
                    <a:pt x="19697" y="21120"/>
                    <a:pt x="20345" y="19200"/>
                    <a:pt x="20777" y="17040"/>
                  </a:cubicBezTo>
                  <a:cubicBezTo>
                    <a:pt x="21209" y="14880"/>
                    <a:pt x="21425" y="12480"/>
                    <a:pt x="21425" y="10080"/>
                  </a:cubicBezTo>
                  <a:cubicBezTo>
                    <a:pt x="21425" y="7680"/>
                    <a:pt x="21209" y="5280"/>
                    <a:pt x="19697" y="4800"/>
                  </a:cubicBezTo>
                  <a:cubicBezTo>
                    <a:pt x="18185" y="4320"/>
                    <a:pt x="15377" y="5760"/>
                    <a:pt x="13649" y="7440"/>
                  </a:cubicBezTo>
                  <a:cubicBezTo>
                    <a:pt x="11921" y="9120"/>
                    <a:pt x="11273" y="11040"/>
                    <a:pt x="10625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3200400" y="197873"/>
              <a:ext cx="202027" cy="53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91" fill="norm" stroke="1" extrusionOk="0">
                  <a:moveTo>
                    <a:pt x="20250" y="4750"/>
                  </a:moveTo>
                  <a:cubicBezTo>
                    <a:pt x="20700" y="3909"/>
                    <a:pt x="21150" y="3069"/>
                    <a:pt x="21375" y="2270"/>
                  </a:cubicBezTo>
                  <a:cubicBezTo>
                    <a:pt x="21600" y="1472"/>
                    <a:pt x="21600" y="716"/>
                    <a:pt x="19687" y="295"/>
                  </a:cubicBezTo>
                  <a:cubicBezTo>
                    <a:pt x="17775" y="-125"/>
                    <a:pt x="13950" y="-209"/>
                    <a:pt x="10575" y="800"/>
                  </a:cubicBezTo>
                  <a:cubicBezTo>
                    <a:pt x="7200" y="1808"/>
                    <a:pt x="4275" y="3909"/>
                    <a:pt x="2700" y="6641"/>
                  </a:cubicBezTo>
                  <a:cubicBezTo>
                    <a:pt x="1125" y="9372"/>
                    <a:pt x="900" y="12734"/>
                    <a:pt x="675" y="15298"/>
                  </a:cubicBezTo>
                  <a:cubicBezTo>
                    <a:pt x="450" y="17861"/>
                    <a:pt x="225" y="19626"/>
                    <a:pt x="0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3079750" y="552450"/>
              <a:ext cx="19050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" y="17280"/>
                    <a:pt x="4320" y="12960"/>
                    <a:pt x="7920" y="9360"/>
                  </a:cubicBezTo>
                  <a:cubicBezTo>
                    <a:pt x="11520" y="5760"/>
                    <a:pt x="1656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3447870" y="292100"/>
              <a:ext cx="139880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21305" y="0"/>
                  </a:moveTo>
                  <a:cubicBezTo>
                    <a:pt x="18726" y="0"/>
                    <a:pt x="16147" y="0"/>
                    <a:pt x="13729" y="686"/>
                  </a:cubicBezTo>
                  <a:cubicBezTo>
                    <a:pt x="11311" y="1371"/>
                    <a:pt x="9054" y="2743"/>
                    <a:pt x="6314" y="4914"/>
                  </a:cubicBezTo>
                  <a:cubicBezTo>
                    <a:pt x="3574" y="7086"/>
                    <a:pt x="350" y="10057"/>
                    <a:pt x="27" y="12971"/>
                  </a:cubicBezTo>
                  <a:cubicBezTo>
                    <a:pt x="-295" y="15886"/>
                    <a:pt x="2284" y="18743"/>
                    <a:pt x="48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3563874" y="469900"/>
              <a:ext cx="163577" cy="16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70" fill="norm" stroke="1" extrusionOk="0">
                  <a:moveTo>
                    <a:pt x="2293" y="0"/>
                  </a:moveTo>
                  <a:cubicBezTo>
                    <a:pt x="3401" y="1080"/>
                    <a:pt x="4509" y="2160"/>
                    <a:pt x="4647" y="5400"/>
                  </a:cubicBezTo>
                  <a:cubicBezTo>
                    <a:pt x="4786" y="8640"/>
                    <a:pt x="3955" y="14040"/>
                    <a:pt x="2986" y="17280"/>
                  </a:cubicBezTo>
                  <a:cubicBezTo>
                    <a:pt x="2016" y="20520"/>
                    <a:pt x="909" y="21600"/>
                    <a:pt x="355" y="21330"/>
                  </a:cubicBezTo>
                  <a:cubicBezTo>
                    <a:pt x="-199" y="21060"/>
                    <a:pt x="-199" y="19440"/>
                    <a:pt x="1047" y="16335"/>
                  </a:cubicBezTo>
                  <a:cubicBezTo>
                    <a:pt x="2293" y="13230"/>
                    <a:pt x="4786" y="8640"/>
                    <a:pt x="6724" y="5400"/>
                  </a:cubicBezTo>
                  <a:cubicBezTo>
                    <a:pt x="8663" y="2160"/>
                    <a:pt x="10047" y="270"/>
                    <a:pt x="10601" y="405"/>
                  </a:cubicBezTo>
                  <a:cubicBezTo>
                    <a:pt x="11155" y="540"/>
                    <a:pt x="10878" y="2700"/>
                    <a:pt x="11016" y="5130"/>
                  </a:cubicBezTo>
                  <a:cubicBezTo>
                    <a:pt x="11155" y="7560"/>
                    <a:pt x="11709" y="10260"/>
                    <a:pt x="13509" y="11880"/>
                  </a:cubicBezTo>
                  <a:cubicBezTo>
                    <a:pt x="15309" y="13500"/>
                    <a:pt x="18355" y="14040"/>
                    <a:pt x="21401" y="1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3746500" y="330200"/>
              <a:ext cx="87887" cy="38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0" y="0"/>
                  </a:moveTo>
                  <a:cubicBezTo>
                    <a:pt x="6530" y="2833"/>
                    <a:pt x="13060" y="5666"/>
                    <a:pt x="16828" y="8380"/>
                  </a:cubicBezTo>
                  <a:cubicBezTo>
                    <a:pt x="20595" y="11095"/>
                    <a:pt x="21600" y="13692"/>
                    <a:pt x="20344" y="15816"/>
                  </a:cubicBezTo>
                  <a:cubicBezTo>
                    <a:pt x="19088" y="17941"/>
                    <a:pt x="15572" y="19593"/>
                    <a:pt x="12558" y="20479"/>
                  </a:cubicBezTo>
                  <a:cubicBezTo>
                    <a:pt x="9544" y="21364"/>
                    <a:pt x="7033" y="21482"/>
                    <a:pt x="45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4122329" y="241043"/>
              <a:ext cx="411571" cy="46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96" fill="norm" stroke="1" extrusionOk="0">
                  <a:moveTo>
                    <a:pt x="7249" y="13793"/>
                  </a:moveTo>
                  <a:cubicBezTo>
                    <a:pt x="6584" y="13402"/>
                    <a:pt x="5920" y="13011"/>
                    <a:pt x="4923" y="13206"/>
                  </a:cubicBezTo>
                  <a:cubicBezTo>
                    <a:pt x="3926" y="13402"/>
                    <a:pt x="2596" y="14184"/>
                    <a:pt x="1710" y="15357"/>
                  </a:cubicBezTo>
                  <a:cubicBezTo>
                    <a:pt x="824" y="16529"/>
                    <a:pt x="381" y="18093"/>
                    <a:pt x="160" y="19119"/>
                  </a:cubicBezTo>
                  <a:cubicBezTo>
                    <a:pt x="-62" y="20146"/>
                    <a:pt x="-62" y="20634"/>
                    <a:pt x="215" y="20976"/>
                  </a:cubicBezTo>
                  <a:cubicBezTo>
                    <a:pt x="492" y="21319"/>
                    <a:pt x="1046" y="21514"/>
                    <a:pt x="1821" y="21319"/>
                  </a:cubicBezTo>
                  <a:cubicBezTo>
                    <a:pt x="2596" y="21123"/>
                    <a:pt x="3593" y="20537"/>
                    <a:pt x="4313" y="18582"/>
                  </a:cubicBezTo>
                  <a:cubicBezTo>
                    <a:pt x="5033" y="16627"/>
                    <a:pt x="5476" y="13304"/>
                    <a:pt x="5698" y="10128"/>
                  </a:cubicBezTo>
                  <a:cubicBezTo>
                    <a:pt x="5920" y="6951"/>
                    <a:pt x="5920" y="3921"/>
                    <a:pt x="5920" y="2162"/>
                  </a:cubicBezTo>
                  <a:cubicBezTo>
                    <a:pt x="5920" y="403"/>
                    <a:pt x="5920" y="-86"/>
                    <a:pt x="5809" y="12"/>
                  </a:cubicBezTo>
                  <a:cubicBezTo>
                    <a:pt x="5698" y="109"/>
                    <a:pt x="5476" y="794"/>
                    <a:pt x="5310" y="2504"/>
                  </a:cubicBezTo>
                  <a:cubicBezTo>
                    <a:pt x="5144" y="4214"/>
                    <a:pt x="5033" y="6951"/>
                    <a:pt x="5255" y="9248"/>
                  </a:cubicBezTo>
                  <a:cubicBezTo>
                    <a:pt x="5476" y="11545"/>
                    <a:pt x="6030" y="13402"/>
                    <a:pt x="6473" y="14526"/>
                  </a:cubicBezTo>
                  <a:cubicBezTo>
                    <a:pt x="6916" y="15650"/>
                    <a:pt x="7249" y="16041"/>
                    <a:pt x="7526" y="15992"/>
                  </a:cubicBezTo>
                  <a:cubicBezTo>
                    <a:pt x="7803" y="15943"/>
                    <a:pt x="8024" y="15454"/>
                    <a:pt x="8190" y="14477"/>
                  </a:cubicBezTo>
                  <a:cubicBezTo>
                    <a:pt x="8356" y="13500"/>
                    <a:pt x="8467" y="12033"/>
                    <a:pt x="8633" y="11056"/>
                  </a:cubicBezTo>
                  <a:cubicBezTo>
                    <a:pt x="8800" y="10079"/>
                    <a:pt x="9021" y="9590"/>
                    <a:pt x="9520" y="9443"/>
                  </a:cubicBezTo>
                  <a:cubicBezTo>
                    <a:pt x="10018" y="9297"/>
                    <a:pt x="10793" y="9492"/>
                    <a:pt x="11458" y="10030"/>
                  </a:cubicBezTo>
                  <a:cubicBezTo>
                    <a:pt x="12123" y="10567"/>
                    <a:pt x="12676" y="11447"/>
                    <a:pt x="13009" y="12669"/>
                  </a:cubicBezTo>
                  <a:cubicBezTo>
                    <a:pt x="13341" y="13890"/>
                    <a:pt x="13452" y="15454"/>
                    <a:pt x="13341" y="16432"/>
                  </a:cubicBezTo>
                  <a:cubicBezTo>
                    <a:pt x="13230" y="17409"/>
                    <a:pt x="12898" y="17800"/>
                    <a:pt x="12455" y="18093"/>
                  </a:cubicBezTo>
                  <a:cubicBezTo>
                    <a:pt x="12012" y="18386"/>
                    <a:pt x="11458" y="18582"/>
                    <a:pt x="11126" y="18435"/>
                  </a:cubicBezTo>
                  <a:cubicBezTo>
                    <a:pt x="10793" y="18289"/>
                    <a:pt x="10683" y="17800"/>
                    <a:pt x="11126" y="16774"/>
                  </a:cubicBezTo>
                  <a:cubicBezTo>
                    <a:pt x="11569" y="15747"/>
                    <a:pt x="12566" y="14184"/>
                    <a:pt x="13396" y="13109"/>
                  </a:cubicBezTo>
                  <a:cubicBezTo>
                    <a:pt x="14227" y="12033"/>
                    <a:pt x="14892" y="11447"/>
                    <a:pt x="15612" y="10909"/>
                  </a:cubicBezTo>
                  <a:cubicBezTo>
                    <a:pt x="16332" y="10372"/>
                    <a:pt x="17107" y="9883"/>
                    <a:pt x="17384" y="9981"/>
                  </a:cubicBezTo>
                  <a:cubicBezTo>
                    <a:pt x="17661" y="10079"/>
                    <a:pt x="17440" y="10763"/>
                    <a:pt x="17218" y="11349"/>
                  </a:cubicBezTo>
                  <a:cubicBezTo>
                    <a:pt x="16996" y="11936"/>
                    <a:pt x="16775" y="12424"/>
                    <a:pt x="16941" y="13157"/>
                  </a:cubicBezTo>
                  <a:cubicBezTo>
                    <a:pt x="17107" y="13890"/>
                    <a:pt x="17661" y="14868"/>
                    <a:pt x="18492" y="15357"/>
                  </a:cubicBezTo>
                  <a:cubicBezTo>
                    <a:pt x="19323" y="15845"/>
                    <a:pt x="20430" y="15845"/>
                    <a:pt x="21538" y="15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4787899" y="482600"/>
              <a:ext cx="1524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4787899" y="603250"/>
              <a:ext cx="1905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840"/>
                    <a:pt x="7200" y="10080"/>
                    <a:pt x="10800" y="6480"/>
                  </a:cubicBezTo>
                  <a:cubicBezTo>
                    <a:pt x="14400" y="2880"/>
                    <a:pt x="180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5416550" y="336550"/>
              <a:ext cx="25400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200"/>
                    <a:pt x="7200" y="8400"/>
                    <a:pt x="10800" y="12000"/>
                  </a:cubicBezTo>
                  <a:cubicBezTo>
                    <a:pt x="14400" y="15600"/>
                    <a:pt x="18000" y="18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6280150" y="513127"/>
              <a:ext cx="114300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200" y="11040"/>
                    <a:pt x="10400" y="1783"/>
                    <a:pt x="14000" y="240"/>
                  </a:cubicBezTo>
                  <a:cubicBezTo>
                    <a:pt x="17600" y="-1303"/>
                    <a:pt x="196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6286500" y="628650"/>
              <a:ext cx="10795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6661150" y="233774"/>
              <a:ext cx="177967" cy="42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150" fill="norm" stroke="1" extrusionOk="0">
                  <a:moveTo>
                    <a:pt x="3724" y="13651"/>
                  </a:moveTo>
                  <a:cubicBezTo>
                    <a:pt x="3476" y="17549"/>
                    <a:pt x="3228" y="21448"/>
                    <a:pt x="3103" y="21132"/>
                  </a:cubicBezTo>
                  <a:cubicBezTo>
                    <a:pt x="2979" y="20816"/>
                    <a:pt x="2979" y="16285"/>
                    <a:pt x="3972" y="12387"/>
                  </a:cubicBezTo>
                  <a:cubicBezTo>
                    <a:pt x="4966" y="8488"/>
                    <a:pt x="6952" y="5222"/>
                    <a:pt x="8938" y="3220"/>
                  </a:cubicBezTo>
                  <a:cubicBezTo>
                    <a:pt x="10924" y="1218"/>
                    <a:pt x="12910" y="480"/>
                    <a:pt x="14524" y="164"/>
                  </a:cubicBezTo>
                  <a:cubicBezTo>
                    <a:pt x="16138" y="-152"/>
                    <a:pt x="17379" y="-47"/>
                    <a:pt x="18745" y="796"/>
                  </a:cubicBezTo>
                  <a:cubicBezTo>
                    <a:pt x="20110" y="1639"/>
                    <a:pt x="21600" y="3220"/>
                    <a:pt x="20483" y="4853"/>
                  </a:cubicBezTo>
                  <a:cubicBezTo>
                    <a:pt x="19366" y="6486"/>
                    <a:pt x="15641" y="8172"/>
                    <a:pt x="11793" y="9331"/>
                  </a:cubicBezTo>
                  <a:cubicBezTo>
                    <a:pt x="7945" y="10490"/>
                    <a:pt x="3972" y="11122"/>
                    <a:pt x="0" y="11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6775450" y="438150"/>
              <a:ext cx="196850" cy="2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5161"/>
                  </a:moveTo>
                  <a:cubicBezTo>
                    <a:pt x="929" y="4588"/>
                    <a:pt x="1858" y="4014"/>
                    <a:pt x="2787" y="4014"/>
                  </a:cubicBezTo>
                  <a:cubicBezTo>
                    <a:pt x="3716" y="4014"/>
                    <a:pt x="4645" y="4588"/>
                    <a:pt x="5806" y="6977"/>
                  </a:cubicBezTo>
                  <a:cubicBezTo>
                    <a:pt x="6968" y="9366"/>
                    <a:pt x="8361" y="13572"/>
                    <a:pt x="8826" y="16248"/>
                  </a:cubicBezTo>
                  <a:cubicBezTo>
                    <a:pt x="9290" y="18924"/>
                    <a:pt x="8826" y="20071"/>
                    <a:pt x="8013" y="20740"/>
                  </a:cubicBezTo>
                  <a:cubicBezTo>
                    <a:pt x="7200" y="21409"/>
                    <a:pt x="6039" y="21600"/>
                    <a:pt x="5226" y="21027"/>
                  </a:cubicBezTo>
                  <a:cubicBezTo>
                    <a:pt x="4413" y="20453"/>
                    <a:pt x="3948" y="19115"/>
                    <a:pt x="4413" y="16535"/>
                  </a:cubicBezTo>
                  <a:cubicBezTo>
                    <a:pt x="4877" y="13954"/>
                    <a:pt x="6271" y="10131"/>
                    <a:pt x="9290" y="7168"/>
                  </a:cubicBezTo>
                  <a:cubicBezTo>
                    <a:pt x="12310" y="4205"/>
                    <a:pt x="16955" y="210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7102710" y="281101"/>
              <a:ext cx="136291" cy="36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98" fill="norm" stroke="1" extrusionOk="0">
                  <a:moveTo>
                    <a:pt x="21073" y="1414"/>
                  </a:moveTo>
                  <a:cubicBezTo>
                    <a:pt x="19764" y="909"/>
                    <a:pt x="18455" y="403"/>
                    <a:pt x="16982" y="151"/>
                  </a:cubicBezTo>
                  <a:cubicBezTo>
                    <a:pt x="15509" y="-102"/>
                    <a:pt x="13873" y="-102"/>
                    <a:pt x="11582" y="656"/>
                  </a:cubicBezTo>
                  <a:cubicBezTo>
                    <a:pt x="9291" y="1414"/>
                    <a:pt x="6346" y="2930"/>
                    <a:pt x="3891" y="5456"/>
                  </a:cubicBezTo>
                  <a:cubicBezTo>
                    <a:pt x="1437" y="7982"/>
                    <a:pt x="-527" y="11519"/>
                    <a:pt x="128" y="14361"/>
                  </a:cubicBezTo>
                  <a:cubicBezTo>
                    <a:pt x="782" y="17203"/>
                    <a:pt x="4055" y="19351"/>
                    <a:pt x="7328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7296150" y="336550"/>
              <a:ext cx="184150" cy="31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38" y="2592"/>
                    <a:pt x="3476" y="5184"/>
                    <a:pt x="6579" y="8136"/>
                  </a:cubicBezTo>
                  <a:cubicBezTo>
                    <a:pt x="9683" y="11088"/>
                    <a:pt x="14152" y="14400"/>
                    <a:pt x="16883" y="16704"/>
                  </a:cubicBezTo>
                  <a:cubicBezTo>
                    <a:pt x="19614" y="19008"/>
                    <a:pt x="20607" y="203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7346950" y="343842"/>
              <a:ext cx="165100" cy="284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21600" y="889"/>
                  </a:moveTo>
                  <a:cubicBezTo>
                    <a:pt x="20492" y="409"/>
                    <a:pt x="19385" y="-71"/>
                    <a:pt x="18415" y="9"/>
                  </a:cubicBezTo>
                  <a:cubicBezTo>
                    <a:pt x="17446" y="89"/>
                    <a:pt x="16615" y="729"/>
                    <a:pt x="13985" y="3369"/>
                  </a:cubicBezTo>
                  <a:cubicBezTo>
                    <a:pt x="11354" y="6009"/>
                    <a:pt x="6923" y="10649"/>
                    <a:pt x="4292" y="14009"/>
                  </a:cubicBezTo>
                  <a:cubicBezTo>
                    <a:pt x="1662" y="17369"/>
                    <a:pt x="831" y="19449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7646472" y="332316"/>
              <a:ext cx="176729" cy="26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fill="norm" stroke="1" extrusionOk="0">
                  <a:moveTo>
                    <a:pt x="21217" y="1382"/>
                  </a:moveTo>
                  <a:cubicBezTo>
                    <a:pt x="20455" y="691"/>
                    <a:pt x="19692" y="0"/>
                    <a:pt x="18295" y="0"/>
                  </a:cubicBezTo>
                  <a:cubicBezTo>
                    <a:pt x="16897" y="0"/>
                    <a:pt x="14864" y="691"/>
                    <a:pt x="11815" y="2765"/>
                  </a:cubicBezTo>
                  <a:cubicBezTo>
                    <a:pt x="8765" y="4838"/>
                    <a:pt x="4699" y="8294"/>
                    <a:pt x="2412" y="10886"/>
                  </a:cubicBezTo>
                  <a:cubicBezTo>
                    <a:pt x="125" y="13478"/>
                    <a:pt x="-383" y="15206"/>
                    <a:pt x="252" y="16848"/>
                  </a:cubicBezTo>
                  <a:cubicBezTo>
                    <a:pt x="888" y="18490"/>
                    <a:pt x="2666" y="20045"/>
                    <a:pt x="4953" y="20822"/>
                  </a:cubicBezTo>
                  <a:cubicBezTo>
                    <a:pt x="7241" y="21600"/>
                    <a:pt x="10036" y="21600"/>
                    <a:pt x="128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7689850" y="508000"/>
              <a:ext cx="1460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8013599" y="328553"/>
              <a:ext cx="158851" cy="28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403" fill="norm" stroke="1" extrusionOk="0">
                  <a:moveTo>
                    <a:pt x="21052" y="2543"/>
                  </a:moveTo>
                  <a:cubicBezTo>
                    <a:pt x="21052" y="1576"/>
                    <a:pt x="21052" y="609"/>
                    <a:pt x="20351" y="206"/>
                  </a:cubicBezTo>
                  <a:cubicBezTo>
                    <a:pt x="19649" y="-197"/>
                    <a:pt x="18247" y="-36"/>
                    <a:pt x="15862" y="931"/>
                  </a:cubicBezTo>
                  <a:cubicBezTo>
                    <a:pt x="13478" y="1899"/>
                    <a:pt x="10112" y="3672"/>
                    <a:pt x="7026" y="6412"/>
                  </a:cubicBezTo>
                  <a:cubicBezTo>
                    <a:pt x="3940" y="9152"/>
                    <a:pt x="1135" y="12860"/>
                    <a:pt x="294" y="15519"/>
                  </a:cubicBezTo>
                  <a:cubicBezTo>
                    <a:pt x="-548" y="18179"/>
                    <a:pt x="574" y="19791"/>
                    <a:pt x="1696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8159750" y="511356"/>
              <a:ext cx="190500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800" y="11918"/>
                    <a:pt x="9600" y="3818"/>
                    <a:pt x="13200" y="1118"/>
                  </a:cubicBezTo>
                  <a:cubicBezTo>
                    <a:pt x="16800" y="-1582"/>
                    <a:pt x="192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8398139" y="439522"/>
              <a:ext cx="231783" cy="11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825" fill="norm" stroke="1" extrusionOk="0">
                  <a:moveTo>
                    <a:pt x="11943" y="907"/>
                  </a:moveTo>
                  <a:cubicBezTo>
                    <a:pt x="9997" y="5536"/>
                    <a:pt x="8051" y="10164"/>
                    <a:pt x="6592" y="13443"/>
                  </a:cubicBezTo>
                  <a:cubicBezTo>
                    <a:pt x="5132" y="16721"/>
                    <a:pt x="4159" y="18650"/>
                    <a:pt x="3186" y="19807"/>
                  </a:cubicBezTo>
                  <a:cubicBezTo>
                    <a:pt x="2213" y="20964"/>
                    <a:pt x="1240" y="21350"/>
                    <a:pt x="656" y="19807"/>
                  </a:cubicBezTo>
                  <a:cubicBezTo>
                    <a:pt x="73" y="18264"/>
                    <a:pt x="-122" y="14793"/>
                    <a:pt x="73" y="12286"/>
                  </a:cubicBezTo>
                  <a:cubicBezTo>
                    <a:pt x="267" y="9779"/>
                    <a:pt x="851" y="8236"/>
                    <a:pt x="1629" y="7464"/>
                  </a:cubicBezTo>
                  <a:cubicBezTo>
                    <a:pt x="2408" y="6693"/>
                    <a:pt x="3381" y="6693"/>
                    <a:pt x="5813" y="8429"/>
                  </a:cubicBezTo>
                  <a:cubicBezTo>
                    <a:pt x="8246" y="10164"/>
                    <a:pt x="12137" y="13636"/>
                    <a:pt x="14667" y="15371"/>
                  </a:cubicBezTo>
                  <a:cubicBezTo>
                    <a:pt x="17197" y="17107"/>
                    <a:pt x="18364" y="17107"/>
                    <a:pt x="19435" y="14986"/>
                  </a:cubicBezTo>
                  <a:cubicBezTo>
                    <a:pt x="20505" y="12864"/>
                    <a:pt x="21478" y="8621"/>
                    <a:pt x="21283" y="5729"/>
                  </a:cubicBezTo>
                  <a:cubicBezTo>
                    <a:pt x="21089" y="2836"/>
                    <a:pt x="19727" y="1293"/>
                    <a:pt x="18170" y="521"/>
                  </a:cubicBezTo>
                  <a:cubicBezTo>
                    <a:pt x="16613" y="-250"/>
                    <a:pt x="14862" y="-250"/>
                    <a:pt x="13889" y="1100"/>
                  </a:cubicBezTo>
                  <a:cubicBezTo>
                    <a:pt x="12916" y="2450"/>
                    <a:pt x="12721" y="5150"/>
                    <a:pt x="12527" y="7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8636000" y="603250"/>
              <a:ext cx="88900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8935772" y="438150"/>
              <a:ext cx="192442" cy="13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081" fill="norm" stroke="1" extrusionOk="0">
                  <a:moveTo>
                    <a:pt x="13236" y="0"/>
                  </a:moveTo>
                  <a:cubicBezTo>
                    <a:pt x="9949" y="6750"/>
                    <a:pt x="6662" y="13500"/>
                    <a:pt x="4431" y="17212"/>
                  </a:cubicBezTo>
                  <a:cubicBezTo>
                    <a:pt x="2201" y="20925"/>
                    <a:pt x="1027" y="21600"/>
                    <a:pt x="440" y="20756"/>
                  </a:cubicBezTo>
                  <a:cubicBezTo>
                    <a:pt x="-147" y="19912"/>
                    <a:pt x="-147" y="17550"/>
                    <a:pt x="440" y="14681"/>
                  </a:cubicBezTo>
                  <a:cubicBezTo>
                    <a:pt x="1027" y="11812"/>
                    <a:pt x="2201" y="8437"/>
                    <a:pt x="3375" y="6581"/>
                  </a:cubicBezTo>
                  <a:cubicBezTo>
                    <a:pt x="4549" y="4725"/>
                    <a:pt x="5723" y="4387"/>
                    <a:pt x="7601" y="5906"/>
                  </a:cubicBezTo>
                  <a:cubicBezTo>
                    <a:pt x="9479" y="7425"/>
                    <a:pt x="12062" y="10800"/>
                    <a:pt x="14057" y="12825"/>
                  </a:cubicBezTo>
                  <a:cubicBezTo>
                    <a:pt x="16053" y="14850"/>
                    <a:pt x="17462" y="15525"/>
                    <a:pt x="18753" y="14006"/>
                  </a:cubicBezTo>
                  <a:cubicBezTo>
                    <a:pt x="20044" y="12487"/>
                    <a:pt x="21218" y="8775"/>
                    <a:pt x="21336" y="6244"/>
                  </a:cubicBezTo>
                  <a:cubicBezTo>
                    <a:pt x="21453" y="3712"/>
                    <a:pt x="20514" y="2362"/>
                    <a:pt x="18753" y="1856"/>
                  </a:cubicBezTo>
                  <a:cubicBezTo>
                    <a:pt x="16992" y="1350"/>
                    <a:pt x="14410" y="1687"/>
                    <a:pt x="12766" y="2531"/>
                  </a:cubicBezTo>
                  <a:cubicBezTo>
                    <a:pt x="11123" y="3375"/>
                    <a:pt x="10418" y="4725"/>
                    <a:pt x="9714" y="6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9201150" y="348765"/>
              <a:ext cx="96461" cy="317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90" fill="norm" stroke="1" extrusionOk="0">
                  <a:moveTo>
                    <a:pt x="7043" y="1320"/>
                  </a:moveTo>
                  <a:cubicBezTo>
                    <a:pt x="8452" y="748"/>
                    <a:pt x="9861" y="176"/>
                    <a:pt x="11739" y="33"/>
                  </a:cubicBezTo>
                  <a:cubicBezTo>
                    <a:pt x="13617" y="-110"/>
                    <a:pt x="15965" y="176"/>
                    <a:pt x="17843" y="1678"/>
                  </a:cubicBezTo>
                  <a:cubicBezTo>
                    <a:pt x="19722" y="3180"/>
                    <a:pt x="21130" y="5898"/>
                    <a:pt x="21365" y="8616"/>
                  </a:cubicBezTo>
                  <a:cubicBezTo>
                    <a:pt x="21600" y="11334"/>
                    <a:pt x="20661" y="14052"/>
                    <a:pt x="16904" y="16197"/>
                  </a:cubicBezTo>
                  <a:cubicBezTo>
                    <a:pt x="13148" y="18343"/>
                    <a:pt x="6574" y="19916"/>
                    <a:pt x="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9309100" y="228600"/>
              <a:ext cx="153976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600" fill="norm" stroke="1" extrusionOk="0">
                  <a:moveTo>
                    <a:pt x="14886" y="0"/>
                  </a:moveTo>
                  <a:cubicBezTo>
                    <a:pt x="16930" y="1101"/>
                    <a:pt x="18973" y="2202"/>
                    <a:pt x="20141" y="4405"/>
                  </a:cubicBezTo>
                  <a:cubicBezTo>
                    <a:pt x="21308" y="6607"/>
                    <a:pt x="21600" y="9911"/>
                    <a:pt x="20724" y="12579"/>
                  </a:cubicBezTo>
                  <a:cubicBezTo>
                    <a:pt x="19849" y="15247"/>
                    <a:pt x="17805" y="17280"/>
                    <a:pt x="14157" y="18678"/>
                  </a:cubicBezTo>
                  <a:cubicBezTo>
                    <a:pt x="10508" y="20075"/>
                    <a:pt x="5254" y="208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1674404" y="2007658"/>
              <a:ext cx="338547" cy="47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436" fill="norm" stroke="1" extrusionOk="0">
                  <a:moveTo>
                    <a:pt x="21458" y="1094"/>
                  </a:moveTo>
                  <a:cubicBezTo>
                    <a:pt x="21056" y="713"/>
                    <a:pt x="20653" y="333"/>
                    <a:pt x="20049" y="142"/>
                  </a:cubicBezTo>
                  <a:cubicBezTo>
                    <a:pt x="19446" y="-48"/>
                    <a:pt x="18641" y="-48"/>
                    <a:pt x="16829" y="142"/>
                  </a:cubicBezTo>
                  <a:cubicBezTo>
                    <a:pt x="15018" y="333"/>
                    <a:pt x="12201" y="713"/>
                    <a:pt x="10188" y="1379"/>
                  </a:cubicBezTo>
                  <a:cubicBezTo>
                    <a:pt x="8176" y="2045"/>
                    <a:pt x="6969" y="2997"/>
                    <a:pt x="6164" y="4519"/>
                  </a:cubicBezTo>
                  <a:cubicBezTo>
                    <a:pt x="5359" y="6042"/>
                    <a:pt x="4956" y="8135"/>
                    <a:pt x="4151" y="10467"/>
                  </a:cubicBezTo>
                  <a:cubicBezTo>
                    <a:pt x="3346" y="12798"/>
                    <a:pt x="2139" y="15367"/>
                    <a:pt x="1401" y="16937"/>
                  </a:cubicBezTo>
                  <a:cubicBezTo>
                    <a:pt x="663" y="18507"/>
                    <a:pt x="395" y="19078"/>
                    <a:pt x="193" y="19696"/>
                  </a:cubicBezTo>
                  <a:cubicBezTo>
                    <a:pt x="-8" y="20315"/>
                    <a:pt x="-142" y="20981"/>
                    <a:pt x="260" y="21267"/>
                  </a:cubicBezTo>
                  <a:cubicBezTo>
                    <a:pt x="663" y="21552"/>
                    <a:pt x="1602" y="21457"/>
                    <a:pt x="3883" y="21124"/>
                  </a:cubicBezTo>
                  <a:cubicBezTo>
                    <a:pt x="6164" y="20791"/>
                    <a:pt x="9786" y="20220"/>
                    <a:pt x="13408" y="19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1663699" y="2317750"/>
              <a:ext cx="1270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900" y="9900"/>
                  </a:cubicBezTo>
                  <a:cubicBezTo>
                    <a:pt x="1800" y="7200"/>
                    <a:pt x="3600" y="6300"/>
                    <a:pt x="7200" y="4950"/>
                  </a:cubicBezTo>
                  <a:cubicBezTo>
                    <a:pt x="10800" y="3600"/>
                    <a:pt x="16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2049319" y="1978892"/>
              <a:ext cx="331931" cy="483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66" fill="norm" stroke="1" extrusionOk="0">
                  <a:moveTo>
                    <a:pt x="21438" y="1230"/>
                  </a:moveTo>
                  <a:cubicBezTo>
                    <a:pt x="21028" y="760"/>
                    <a:pt x="20618" y="291"/>
                    <a:pt x="19729" y="103"/>
                  </a:cubicBezTo>
                  <a:cubicBezTo>
                    <a:pt x="18841" y="-85"/>
                    <a:pt x="17473" y="9"/>
                    <a:pt x="15491" y="197"/>
                  </a:cubicBezTo>
                  <a:cubicBezTo>
                    <a:pt x="13509" y="385"/>
                    <a:pt x="10911" y="666"/>
                    <a:pt x="9066" y="1042"/>
                  </a:cubicBezTo>
                  <a:cubicBezTo>
                    <a:pt x="7220" y="1418"/>
                    <a:pt x="6127" y="1887"/>
                    <a:pt x="5580" y="2732"/>
                  </a:cubicBezTo>
                  <a:cubicBezTo>
                    <a:pt x="5033" y="3578"/>
                    <a:pt x="5033" y="4798"/>
                    <a:pt x="4828" y="6724"/>
                  </a:cubicBezTo>
                  <a:cubicBezTo>
                    <a:pt x="4623" y="8649"/>
                    <a:pt x="4213" y="11278"/>
                    <a:pt x="3392" y="13579"/>
                  </a:cubicBezTo>
                  <a:cubicBezTo>
                    <a:pt x="2572" y="15880"/>
                    <a:pt x="1342" y="17852"/>
                    <a:pt x="658" y="19120"/>
                  </a:cubicBezTo>
                  <a:cubicBezTo>
                    <a:pt x="-25" y="20388"/>
                    <a:pt x="-162" y="20952"/>
                    <a:pt x="180" y="21233"/>
                  </a:cubicBezTo>
                  <a:cubicBezTo>
                    <a:pt x="522" y="21515"/>
                    <a:pt x="1342" y="21515"/>
                    <a:pt x="3529" y="21374"/>
                  </a:cubicBezTo>
                  <a:cubicBezTo>
                    <a:pt x="5716" y="21233"/>
                    <a:pt x="9271" y="20952"/>
                    <a:pt x="12825" y="20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2374900" y="2114550"/>
              <a:ext cx="222250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03" y="3516"/>
                    <a:pt x="7406" y="7033"/>
                    <a:pt x="11006" y="10633"/>
                  </a:cubicBezTo>
                  <a:cubicBezTo>
                    <a:pt x="14606" y="14233"/>
                    <a:pt x="18103" y="179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2416799" y="2093839"/>
              <a:ext cx="205751" cy="336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29" fill="norm" stroke="1" extrusionOk="0">
                  <a:moveTo>
                    <a:pt x="21425" y="105"/>
                  </a:moveTo>
                  <a:cubicBezTo>
                    <a:pt x="20323" y="-29"/>
                    <a:pt x="19221" y="-163"/>
                    <a:pt x="17568" y="575"/>
                  </a:cubicBezTo>
                  <a:cubicBezTo>
                    <a:pt x="15915" y="1313"/>
                    <a:pt x="13711" y="2923"/>
                    <a:pt x="11066" y="5338"/>
                  </a:cubicBezTo>
                  <a:cubicBezTo>
                    <a:pt x="8421" y="7753"/>
                    <a:pt x="5335" y="10972"/>
                    <a:pt x="3352" y="13521"/>
                  </a:cubicBezTo>
                  <a:cubicBezTo>
                    <a:pt x="1368" y="16071"/>
                    <a:pt x="486" y="17949"/>
                    <a:pt x="156" y="19223"/>
                  </a:cubicBezTo>
                  <a:cubicBezTo>
                    <a:pt x="-175" y="20498"/>
                    <a:pt x="45" y="21169"/>
                    <a:pt x="596" y="21303"/>
                  </a:cubicBezTo>
                  <a:cubicBezTo>
                    <a:pt x="1147" y="21437"/>
                    <a:pt x="2029" y="21035"/>
                    <a:pt x="2911" y="20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2647950" y="1934950"/>
              <a:ext cx="300703" cy="52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47" fill="norm" stroke="1" extrusionOk="0">
                  <a:moveTo>
                    <a:pt x="0" y="2666"/>
                  </a:moveTo>
                  <a:cubicBezTo>
                    <a:pt x="0" y="2147"/>
                    <a:pt x="0" y="1629"/>
                    <a:pt x="1133" y="1197"/>
                  </a:cubicBezTo>
                  <a:cubicBezTo>
                    <a:pt x="2266" y="765"/>
                    <a:pt x="4531" y="419"/>
                    <a:pt x="6873" y="203"/>
                  </a:cubicBezTo>
                  <a:cubicBezTo>
                    <a:pt x="9214" y="-13"/>
                    <a:pt x="11631" y="-99"/>
                    <a:pt x="13443" y="160"/>
                  </a:cubicBezTo>
                  <a:cubicBezTo>
                    <a:pt x="15256" y="419"/>
                    <a:pt x="16464" y="1024"/>
                    <a:pt x="17144" y="2536"/>
                  </a:cubicBezTo>
                  <a:cubicBezTo>
                    <a:pt x="17824" y="4048"/>
                    <a:pt x="17975" y="6467"/>
                    <a:pt x="18277" y="8973"/>
                  </a:cubicBezTo>
                  <a:cubicBezTo>
                    <a:pt x="18579" y="11479"/>
                    <a:pt x="19032" y="14071"/>
                    <a:pt x="19561" y="15928"/>
                  </a:cubicBezTo>
                  <a:cubicBezTo>
                    <a:pt x="20090" y="17786"/>
                    <a:pt x="20694" y="18909"/>
                    <a:pt x="21071" y="19687"/>
                  </a:cubicBezTo>
                  <a:cubicBezTo>
                    <a:pt x="21449" y="20464"/>
                    <a:pt x="21600" y="20896"/>
                    <a:pt x="21298" y="21155"/>
                  </a:cubicBezTo>
                  <a:cubicBezTo>
                    <a:pt x="20996" y="21415"/>
                    <a:pt x="20241" y="21501"/>
                    <a:pt x="18277" y="21415"/>
                  </a:cubicBezTo>
                  <a:cubicBezTo>
                    <a:pt x="16313" y="21328"/>
                    <a:pt x="13141" y="21069"/>
                    <a:pt x="11102" y="20853"/>
                  </a:cubicBezTo>
                  <a:cubicBezTo>
                    <a:pt x="9063" y="20637"/>
                    <a:pt x="8157" y="20464"/>
                    <a:pt x="7250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6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55099" y="2032000"/>
              <a:ext cx="190501" cy="69850"/>
            </a:xfrm>
            <a:prstGeom prst="rect">
              <a:avLst/>
            </a:prstGeom>
            <a:effectLst/>
          </p:spPr>
        </p:pic>
        <p:pic>
          <p:nvPicPr>
            <p:cNvPr id="967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067800" y="2171700"/>
              <a:ext cx="222250" cy="69850"/>
            </a:xfrm>
            <a:prstGeom prst="rect">
              <a:avLst/>
            </a:prstGeom>
            <a:effectLst/>
          </p:spPr>
        </p:pic>
        <p:pic>
          <p:nvPicPr>
            <p:cNvPr id="96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512941" y="1813655"/>
              <a:ext cx="384033" cy="494306"/>
            </a:xfrm>
            <a:prstGeom prst="rect">
              <a:avLst/>
            </a:prstGeom>
            <a:effectLst/>
          </p:spPr>
        </p:pic>
        <p:pic>
          <p:nvPicPr>
            <p:cNvPr id="97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128249" y="1981200"/>
              <a:ext cx="50801" cy="215900"/>
            </a:xfrm>
            <a:prstGeom prst="rect">
              <a:avLst/>
            </a:prstGeom>
            <a:effectLst/>
          </p:spPr>
        </p:pic>
        <p:pic>
          <p:nvPicPr>
            <p:cNvPr id="97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120650" y="1824566"/>
              <a:ext cx="133759" cy="105379"/>
            </a:xfrm>
            <a:prstGeom prst="rect">
              <a:avLst/>
            </a:prstGeom>
            <a:effectLst/>
          </p:spPr>
        </p:pic>
        <p:pic>
          <p:nvPicPr>
            <p:cNvPr id="97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293350" y="20891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97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560691" y="1783874"/>
              <a:ext cx="266851" cy="659633"/>
            </a:xfrm>
            <a:prstGeom prst="rect">
              <a:avLst/>
            </a:prstGeom>
            <a:effectLst/>
          </p:spPr>
        </p:pic>
        <p:pic>
          <p:nvPicPr>
            <p:cNvPr id="97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795000" y="2089150"/>
              <a:ext cx="177800" cy="177800"/>
            </a:xfrm>
            <a:prstGeom prst="rect">
              <a:avLst/>
            </a:prstGeom>
            <a:effectLst/>
          </p:spPr>
        </p:pic>
        <p:pic>
          <p:nvPicPr>
            <p:cNvPr id="98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871199" y="2101850"/>
              <a:ext cx="146051" cy="165100"/>
            </a:xfrm>
            <a:prstGeom prst="rect">
              <a:avLst/>
            </a:prstGeom>
            <a:effectLst/>
          </p:spPr>
        </p:pic>
        <p:pic>
          <p:nvPicPr>
            <p:cNvPr id="98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1102071" y="1844162"/>
              <a:ext cx="143780" cy="322849"/>
            </a:xfrm>
            <a:prstGeom prst="rect">
              <a:avLst/>
            </a:prstGeom>
            <a:effectLst/>
          </p:spPr>
        </p:pic>
        <p:pic>
          <p:nvPicPr>
            <p:cNvPr id="98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274606" y="2012950"/>
              <a:ext cx="53795" cy="139700"/>
            </a:xfrm>
            <a:prstGeom prst="rect">
              <a:avLst/>
            </a:prstGeom>
            <a:effectLst/>
          </p:spPr>
        </p:pic>
        <p:pic>
          <p:nvPicPr>
            <p:cNvPr id="987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322050" y="1873250"/>
              <a:ext cx="44450" cy="101600"/>
            </a:xfrm>
            <a:prstGeom prst="rect">
              <a:avLst/>
            </a:prstGeom>
            <a:effectLst/>
          </p:spPr>
        </p:pic>
        <p:pic>
          <p:nvPicPr>
            <p:cNvPr id="98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347450" y="1847849"/>
              <a:ext cx="195928" cy="431801"/>
            </a:xfrm>
            <a:prstGeom prst="rect">
              <a:avLst/>
            </a:prstGeom>
            <a:effectLst/>
          </p:spPr>
        </p:pic>
        <p:pic>
          <p:nvPicPr>
            <p:cNvPr id="991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9512300" y="2482850"/>
              <a:ext cx="50800" cy="127000"/>
            </a:xfrm>
            <a:prstGeom prst="rect">
              <a:avLst/>
            </a:prstGeom>
            <a:effectLst/>
          </p:spPr>
        </p:pic>
        <p:pic>
          <p:nvPicPr>
            <p:cNvPr id="99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9518650" y="2356335"/>
              <a:ext cx="82550" cy="75716"/>
            </a:xfrm>
            <a:prstGeom prst="rect">
              <a:avLst/>
            </a:prstGeom>
            <a:effectLst/>
          </p:spPr>
        </p:pic>
        <p:pic>
          <p:nvPicPr>
            <p:cNvPr id="99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9628200" y="2398653"/>
              <a:ext cx="152917" cy="192148"/>
            </a:xfrm>
            <a:prstGeom prst="rect">
              <a:avLst/>
            </a:prstGeom>
            <a:effectLst/>
          </p:spPr>
        </p:pic>
        <p:pic>
          <p:nvPicPr>
            <p:cNvPr id="997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658350" y="2495550"/>
              <a:ext cx="158750" cy="44450"/>
            </a:xfrm>
            <a:prstGeom prst="rect">
              <a:avLst/>
            </a:prstGeom>
            <a:effectLst/>
          </p:spPr>
        </p:pic>
        <p:pic>
          <p:nvPicPr>
            <p:cNvPr id="99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9836149" y="2368005"/>
              <a:ext cx="406401" cy="235495"/>
            </a:xfrm>
            <a:prstGeom prst="rect">
              <a:avLst/>
            </a:prstGeom>
            <a:effectLst/>
          </p:spPr>
        </p:pic>
        <p:sp>
          <p:nvSpPr>
            <p:cNvPr id="1001" name="Line"/>
            <p:cNvSpPr/>
            <p:nvPr/>
          </p:nvSpPr>
          <p:spPr>
            <a:xfrm>
              <a:off x="3340100" y="2165350"/>
              <a:ext cx="16510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3316571" y="2260600"/>
              <a:ext cx="169579" cy="4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0421" fill="norm" stroke="1" extrusionOk="0">
                  <a:moveTo>
                    <a:pt x="6089" y="2817"/>
                  </a:moveTo>
                  <a:cubicBezTo>
                    <a:pt x="3455" y="9391"/>
                    <a:pt x="821" y="15965"/>
                    <a:pt x="163" y="18783"/>
                  </a:cubicBezTo>
                  <a:cubicBezTo>
                    <a:pt x="-496" y="21600"/>
                    <a:pt x="821" y="20661"/>
                    <a:pt x="4641" y="16904"/>
                  </a:cubicBezTo>
                  <a:cubicBezTo>
                    <a:pt x="8460" y="13148"/>
                    <a:pt x="14782" y="6574"/>
                    <a:pt x="211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2705100" y="970327"/>
              <a:ext cx="2019300" cy="31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0" y="21540"/>
                  </a:moveTo>
                  <a:cubicBezTo>
                    <a:pt x="725" y="20539"/>
                    <a:pt x="1449" y="19537"/>
                    <a:pt x="2242" y="18321"/>
                  </a:cubicBezTo>
                  <a:cubicBezTo>
                    <a:pt x="3034" y="17106"/>
                    <a:pt x="3894" y="15675"/>
                    <a:pt x="4698" y="14316"/>
                  </a:cubicBezTo>
                  <a:cubicBezTo>
                    <a:pt x="5502" y="12957"/>
                    <a:pt x="6249" y="11670"/>
                    <a:pt x="7075" y="10597"/>
                  </a:cubicBezTo>
                  <a:cubicBezTo>
                    <a:pt x="7902" y="9524"/>
                    <a:pt x="8808" y="8666"/>
                    <a:pt x="9725" y="7879"/>
                  </a:cubicBezTo>
                  <a:cubicBezTo>
                    <a:pt x="10642" y="7092"/>
                    <a:pt x="11570" y="6377"/>
                    <a:pt x="12475" y="5733"/>
                  </a:cubicBezTo>
                  <a:cubicBezTo>
                    <a:pt x="13381" y="5090"/>
                    <a:pt x="14264" y="4517"/>
                    <a:pt x="15091" y="4017"/>
                  </a:cubicBezTo>
                  <a:cubicBezTo>
                    <a:pt x="15917" y="3516"/>
                    <a:pt x="16687" y="3087"/>
                    <a:pt x="17479" y="2586"/>
                  </a:cubicBezTo>
                  <a:cubicBezTo>
                    <a:pt x="18272" y="2086"/>
                    <a:pt x="19087" y="1514"/>
                    <a:pt x="19721" y="1013"/>
                  </a:cubicBezTo>
                  <a:cubicBezTo>
                    <a:pt x="20355" y="512"/>
                    <a:pt x="20808" y="83"/>
                    <a:pt x="21091" y="12"/>
                  </a:cubicBezTo>
                  <a:cubicBezTo>
                    <a:pt x="21374" y="-60"/>
                    <a:pt x="21487" y="226"/>
                    <a:pt x="21600" y="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4227973" y="1009650"/>
              <a:ext cx="540877" cy="71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549" y="0"/>
                  </a:moveTo>
                  <a:cubicBezTo>
                    <a:pt x="213" y="1465"/>
                    <a:pt x="-123" y="2931"/>
                    <a:pt x="45" y="4142"/>
                  </a:cubicBezTo>
                  <a:cubicBezTo>
                    <a:pt x="213" y="5352"/>
                    <a:pt x="886" y="6308"/>
                    <a:pt x="2230" y="7041"/>
                  </a:cubicBezTo>
                  <a:cubicBezTo>
                    <a:pt x="3575" y="7773"/>
                    <a:pt x="5592" y="8283"/>
                    <a:pt x="8030" y="8538"/>
                  </a:cubicBezTo>
                  <a:cubicBezTo>
                    <a:pt x="10467" y="8793"/>
                    <a:pt x="13324" y="8793"/>
                    <a:pt x="15173" y="8952"/>
                  </a:cubicBezTo>
                  <a:cubicBezTo>
                    <a:pt x="17023" y="9112"/>
                    <a:pt x="17863" y="9430"/>
                    <a:pt x="18577" y="10227"/>
                  </a:cubicBezTo>
                  <a:cubicBezTo>
                    <a:pt x="19292" y="11023"/>
                    <a:pt x="19880" y="12297"/>
                    <a:pt x="20258" y="13827"/>
                  </a:cubicBezTo>
                  <a:cubicBezTo>
                    <a:pt x="20637" y="15356"/>
                    <a:pt x="20805" y="17140"/>
                    <a:pt x="20973" y="18478"/>
                  </a:cubicBezTo>
                  <a:cubicBezTo>
                    <a:pt x="21141" y="19816"/>
                    <a:pt x="21309" y="20708"/>
                    <a:pt x="21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4597400" y="1676400"/>
              <a:ext cx="16510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4711700" y="1701800"/>
              <a:ext cx="146050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04" y="3388"/>
                    <a:pt x="12209" y="6776"/>
                    <a:pt x="8609" y="10376"/>
                  </a:cubicBezTo>
                  <a:cubicBezTo>
                    <a:pt x="5009" y="13976"/>
                    <a:pt x="2504" y="177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4159250" y="2000347"/>
              <a:ext cx="152400" cy="66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21600" y="1231"/>
                  </a:moveTo>
                  <a:cubicBezTo>
                    <a:pt x="21300" y="888"/>
                    <a:pt x="21000" y="545"/>
                    <a:pt x="19200" y="271"/>
                  </a:cubicBezTo>
                  <a:cubicBezTo>
                    <a:pt x="17400" y="-3"/>
                    <a:pt x="14100" y="-209"/>
                    <a:pt x="10950" y="374"/>
                  </a:cubicBezTo>
                  <a:cubicBezTo>
                    <a:pt x="7800" y="957"/>
                    <a:pt x="4800" y="2328"/>
                    <a:pt x="3450" y="3905"/>
                  </a:cubicBezTo>
                  <a:cubicBezTo>
                    <a:pt x="2100" y="5482"/>
                    <a:pt x="2400" y="7265"/>
                    <a:pt x="5100" y="9151"/>
                  </a:cubicBezTo>
                  <a:cubicBezTo>
                    <a:pt x="7800" y="11037"/>
                    <a:pt x="12900" y="13025"/>
                    <a:pt x="16200" y="14671"/>
                  </a:cubicBezTo>
                  <a:cubicBezTo>
                    <a:pt x="19500" y="16317"/>
                    <a:pt x="21000" y="17620"/>
                    <a:pt x="20550" y="18614"/>
                  </a:cubicBezTo>
                  <a:cubicBezTo>
                    <a:pt x="20100" y="19608"/>
                    <a:pt x="17700" y="20294"/>
                    <a:pt x="13950" y="20705"/>
                  </a:cubicBezTo>
                  <a:cubicBezTo>
                    <a:pt x="10200" y="21117"/>
                    <a:pt x="5100" y="21254"/>
                    <a:pt x="0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4025899" y="2838449"/>
              <a:ext cx="1968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6800"/>
                    <a:pt x="5574" y="12000"/>
                    <a:pt x="9174" y="8400"/>
                  </a:cubicBezTo>
                  <a:cubicBezTo>
                    <a:pt x="12774" y="4800"/>
                    <a:pt x="1718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4265318" y="2789356"/>
              <a:ext cx="226566" cy="133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0950" fill="norm" stroke="1" extrusionOk="0">
                  <a:moveTo>
                    <a:pt x="11367" y="1726"/>
                  </a:moveTo>
                  <a:cubicBezTo>
                    <a:pt x="10386" y="2723"/>
                    <a:pt x="9404" y="3720"/>
                    <a:pt x="8422" y="6212"/>
                  </a:cubicBezTo>
                  <a:cubicBezTo>
                    <a:pt x="7440" y="8704"/>
                    <a:pt x="6458" y="12692"/>
                    <a:pt x="5673" y="15350"/>
                  </a:cubicBezTo>
                  <a:cubicBezTo>
                    <a:pt x="4887" y="18009"/>
                    <a:pt x="4298" y="19338"/>
                    <a:pt x="3415" y="20169"/>
                  </a:cubicBezTo>
                  <a:cubicBezTo>
                    <a:pt x="2531" y="21000"/>
                    <a:pt x="1353" y="21332"/>
                    <a:pt x="666" y="20335"/>
                  </a:cubicBezTo>
                  <a:cubicBezTo>
                    <a:pt x="-22" y="19338"/>
                    <a:pt x="-218" y="17012"/>
                    <a:pt x="273" y="14520"/>
                  </a:cubicBezTo>
                  <a:cubicBezTo>
                    <a:pt x="764" y="12027"/>
                    <a:pt x="1942" y="9369"/>
                    <a:pt x="3415" y="8538"/>
                  </a:cubicBezTo>
                  <a:cubicBezTo>
                    <a:pt x="4887" y="7707"/>
                    <a:pt x="6655" y="8704"/>
                    <a:pt x="8324" y="10366"/>
                  </a:cubicBezTo>
                  <a:cubicBezTo>
                    <a:pt x="9993" y="12027"/>
                    <a:pt x="11564" y="14354"/>
                    <a:pt x="13527" y="15018"/>
                  </a:cubicBezTo>
                  <a:cubicBezTo>
                    <a:pt x="15491" y="15683"/>
                    <a:pt x="17847" y="14686"/>
                    <a:pt x="19320" y="12526"/>
                  </a:cubicBezTo>
                  <a:cubicBezTo>
                    <a:pt x="20793" y="10366"/>
                    <a:pt x="21382" y="7043"/>
                    <a:pt x="20793" y="4550"/>
                  </a:cubicBezTo>
                  <a:cubicBezTo>
                    <a:pt x="20204" y="2058"/>
                    <a:pt x="18437" y="397"/>
                    <a:pt x="16375" y="64"/>
                  </a:cubicBezTo>
                  <a:cubicBezTo>
                    <a:pt x="14313" y="-268"/>
                    <a:pt x="11957" y="729"/>
                    <a:pt x="10582" y="2058"/>
                  </a:cubicBezTo>
                  <a:cubicBezTo>
                    <a:pt x="9207" y="3387"/>
                    <a:pt x="8815" y="5049"/>
                    <a:pt x="8422" y="6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4011677" y="1784350"/>
              <a:ext cx="199696" cy="10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423" fill="norm" stroke="1" extrusionOk="0">
                  <a:moveTo>
                    <a:pt x="16861" y="0"/>
                  </a:moveTo>
                  <a:cubicBezTo>
                    <a:pt x="15748" y="415"/>
                    <a:pt x="14635" y="831"/>
                    <a:pt x="13410" y="3531"/>
                  </a:cubicBezTo>
                  <a:cubicBezTo>
                    <a:pt x="12185" y="6231"/>
                    <a:pt x="10849" y="11215"/>
                    <a:pt x="9179" y="14538"/>
                  </a:cubicBezTo>
                  <a:cubicBezTo>
                    <a:pt x="7509" y="17862"/>
                    <a:pt x="5505" y="19523"/>
                    <a:pt x="3946" y="19938"/>
                  </a:cubicBezTo>
                  <a:cubicBezTo>
                    <a:pt x="2387" y="20354"/>
                    <a:pt x="1274" y="19523"/>
                    <a:pt x="606" y="18069"/>
                  </a:cubicBezTo>
                  <a:cubicBezTo>
                    <a:pt x="-62" y="16615"/>
                    <a:pt x="-285" y="14538"/>
                    <a:pt x="494" y="12462"/>
                  </a:cubicBezTo>
                  <a:cubicBezTo>
                    <a:pt x="1274" y="10385"/>
                    <a:pt x="3055" y="8308"/>
                    <a:pt x="5616" y="9554"/>
                  </a:cubicBezTo>
                  <a:cubicBezTo>
                    <a:pt x="8177" y="10800"/>
                    <a:pt x="11517" y="15369"/>
                    <a:pt x="13744" y="18069"/>
                  </a:cubicBezTo>
                  <a:cubicBezTo>
                    <a:pt x="15971" y="20769"/>
                    <a:pt x="17084" y="21600"/>
                    <a:pt x="18086" y="21392"/>
                  </a:cubicBezTo>
                  <a:cubicBezTo>
                    <a:pt x="19088" y="21185"/>
                    <a:pt x="19979" y="19938"/>
                    <a:pt x="20536" y="17238"/>
                  </a:cubicBezTo>
                  <a:cubicBezTo>
                    <a:pt x="21092" y="14538"/>
                    <a:pt x="21315" y="10385"/>
                    <a:pt x="20313" y="7062"/>
                  </a:cubicBezTo>
                  <a:cubicBezTo>
                    <a:pt x="19311" y="3738"/>
                    <a:pt x="17084" y="1246"/>
                    <a:pt x="14857" y="1662"/>
                  </a:cubicBezTo>
                  <a:cubicBezTo>
                    <a:pt x="12630" y="2077"/>
                    <a:pt x="10404" y="5400"/>
                    <a:pt x="8177" y="8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4559300" y="2187488"/>
              <a:ext cx="298450" cy="22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5" fill="norm" stroke="1" extrusionOk="0">
                  <a:moveTo>
                    <a:pt x="0" y="2148"/>
                  </a:moveTo>
                  <a:cubicBezTo>
                    <a:pt x="613" y="1129"/>
                    <a:pt x="1226" y="110"/>
                    <a:pt x="2374" y="8"/>
                  </a:cubicBezTo>
                  <a:cubicBezTo>
                    <a:pt x="3523" y="-94"/>
                    <a:pt x="5209" y="721"/>
                    <a:pt x="6281" y="3574"/>
                  </a:cubicBezTo>
                  <a:cubicBezTo>
                    <a:pt x="7353" y="6427"/>
                    <a:pt x="7813" y="11317"/>
                    <a:pt x="7583" y="14578"/>
                  </a:cubicBezTo>
                  <a:cubicBezTo>
                    <a:pt x="7353" y="17838"/>
                    <a:pt x="6434" y="19468"/>
                    <a:pt x="5515" y="20385"/>
                  </a:cubicBezTo>
                  <a:cubicBezTo>
                    <a:pt x="4596" y="21302"/>
                    <a:pt x="3677" y="21506"/>
                    <a:pt x="3140" y="20895"/>
                  </a:cubicBezTo>
                  <a:cubicBezTo>
                    <a:pt x="2604" y="20283"/>
                    <a:pt x="2451" y="18857"/>
                    <a:pt x="3447" y="16514"/>
                  </a:cubicBezTo>
                  <a:cubicBezTo>
                    <a:pt x="4443" y="14170"/>
                    <a:pt x="6587" y="10910"/>
                    <a:pt x="8349" y="8566"/>
                  </a:cubicBezTo>
                  <a:cubicBezTo>
                    <a:pt x="10111" y="6223"/>
                    <a:pt x="11489" y="4797"/>
                    <a:pt x="12485" y="3676"/>
                  </a:cubicBezTo>
                  <a:cubicBezTo>
                    <a:pt x="13481" y="2555"/>
                    <a:pt x="14094" y="1740"/>
                    <a:pt x="14247" y="1842"/>
                  </a:cubicBezTo>
                  <a:cubicBezTo>
                    <a:pt x="14400" y="1944"/>
                    <a:pt x="14094" y="2963"/>
                    <a:pt x="13787" y="4593"/>
                  </a:cubicBezTo>
                  <a:cubicBezTo>
                    <a:pt x="13481" y="6223"/>
                    <a:pt x="13174" y="8464"/>
                    <a:pt x="13098" y="10095"/>
                  </a:cubicBezTo>
                  <a:cubicBezTo>
                    <a:pt x="13021" y="11725"/>
                    <a:pt x="13174" y="12744"/>
                    <a:pt x="14630" y="13253"/>
                  </a:cubicBezTo>
                  <a:cubicBezTo>
                    <a:pt x="16085" y="13763"/>
                    <a:pt x="18843" y="13763"/>
                    <a:pt x="21600" y="13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5010150" y="2298700"/>
              <a:ext cx="508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5276850" y="1919716"/>
              <a:ext cx="133350" cy="438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4863"/>
                  </a:moveTo>
                  <a:cubicBezTo>
                    <a:pt x="21600" y="3829"/>
                    <a:pt x="21600" y="2796"/>
                    <a:pt x="21086" y="1969"/>
                  </a:cubicBezTo>
                  <a:cubicBezTo>
                    <a:pt x="20571" y="1142"/>
                    <a:pt x="19543" y="522"/>
                    <a:pt x="18171" y="212"/>
                  </a:cubicBezTo>
                  <a:cubicBezTo>
                    <a:pt x="16800" y="-98"/>
                    <a:pt x="15086" y="-98"/>
                    <a:pt x="13029" y="419"/>
                  </a:cubicBezTo>
                  <a:cubicBezTo>
                    <a:pt x="10971" y="935"/>
                    <a:pt x="8571" y="1969"/>
                    <a:pt x="7029" y="4088"/>
                  </a:cubicBezTo>
                  <a:cubicBezTo>
                    <a:pt x="5486" y="6206"/>
                    <a:pt x="4800" y="9410"/>
                    <a:pt x="4800" y="12252"/>
                  </a:cubicBezTo>
                  <a:cubicBezTo>
                    <a:pt x="4800" y="15094"/>
                    <a:pt x="5486" y="17575"/>
                    <a:pt x="5829" y="19073"/>
                  </a:cubicBezTo>
                  <a:cubicBezTo>
                    <a:pt x="6171" y="20572"/>
                    <a:pt x="6171" y="21089"/>
                    <a:pt x="5143" y="21295"/>
                  </a:cubicBezTo>
                  <a:cubicBezTo>
                    <a:pt x="4114" y="21502"/>
                    <a:pt x="2057" y="21399"/>
                    <a:pt x="0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5212786" y="2184400"/>
              <a:ext cx="197414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750" y="21600"/>
                  </a:moveTo>
                  <a:cubicBezTo>
                    <a:pt x="291" y="18947"/>
                    <a:pt x="-169" y="16295"/>
                    <a:pt x="61" y="14400"/>
                  </a:cubicBezTo>
                  <a:cubicBezTo>
                    <a:pt x="291" y="12505"/>
                    <a:pt x="1210" y="11368"/>
                    <a:pt x="4886" y="9095"/>
                  </a:cubicBezTo>
                  <a:cubicBezTo>
                    <a:pt x="8563" y="6821"/>
                    <a:pt x="14997" y="3411"/>
                    <a:pt x="214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5474426" y="1991129"/>
              <a:ext cx="348524" cy="328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73" fill="norm" stroke="1" extrusionOk="0">
                  <a:moveTo>
                    <a:pt x="10166" y="1006"/>
                  </a:moveTo>
                  <a:cubicBezTo>
                    <a:pt x="9642" y="593"/>
                    <a:pt x="9119" y="180"/>
                    <a:pt x="8464" y="43"/>
                  </a:cubicBezTo>
                  <a:cubicBezTo>
                    <a:pt x="7810" y="-95"/>
                    <a:pt x="7024" y="43"/>
                    <a:pt x="5846" y="1350"/>
                  </a:cubicBezTo>
                  <a:cubicBezTo>
                    <a:pt x="4668" y="2657"/>
                    <a:pt x="3097" y="5133"/>
                    <a:pt x="2050" y="7816"/>
                  </a:cubicBezTo>
                  <a:cubicBezTo>
                    <a:pt x="1002" y="10499"/>
                    <a:pt x="479" y="13388"/>
                    <a:pt x="217" y="15314"/>
                  </a:cubicBezTo>
                  <a:cubicBezTo>
                    <a:pt x="-45" y="17240"/>
                    <a:pt x="-45" y="18203"/>
                    <a:pt x="86" y="19029"/>
                  </a:cubicBezTo>
                  <a:cubicBezTo>
                    <a:pt x="217" y="19854"/>
                    <a:pt x="479" y="20542"/>
                    <a:pt x="937" y="20955"/>
                  </a:cubicBezTo>
                  <a:cubicBezTo>
                    <a:pt x="1395" y="21367"/>
                    <a:pt x="2050" y="21505"/>
                    <a:pt x="2639" y="21230"/>
                  </a:cubicBezTo>
                  <a:cubicBezTo>
                    <a:pt x="3228" y="20955"/>
                    <a:pt x="3751" y="20267"/>
                    <a:pt x="4340" y="18753"/>
                  </a:cubicBezTo>
                  <a:cubicBezTo>
                    <a:pt x="4930" y="17240"/>
                    <a:pt x="5584" y="14901"/>
                    <a:pt x="5977" y="13388"/>
                  </a:cubicBezTo>
                  <a:cubicBezTo>
                    <a:pt x="6370" y="11874"/>
                    <a:pt x="6500" y="11187"/>
                    <a:pt x="6762" y="10499"/>
                  </a:cubicBezTo>
                  <a:cubicBezTo>
                    <a:pt x="7024" y="9811"/>
                    <a:pt x="7417" y="9123"/>
                    <a:pt x="7940" y="8916"/>
                  </a:cubicBezTo>
                  <a:cubicBezTo>
                    <a:pt x="8464" y="8710"/>
                    <a:pt x="9119" y="8985"/>
                    <a:pt x="9904" y="10155"/>
                  </a:cubicBezTo>
                  <a:cubicBezTo>
                    <a:pt x="10690" y="11324"/>
                    <a:pt x="11606" y="13388"/>
                    <a:pt x="12064" y="14764"/>
                  </a:cubicBezTo>
                  <a:cubicBezTo>
                    <a:pt x="12522" y="16139"/>
                    <a:pt x="12522" y="16827"/>
                    <a:pt x="12326" y="17515"/>
                  </a:cubicBezTo>
                  <a:cubicBezTo>
                    <a:pt x="12130" y="18203"/>
                    <a:pt x="11737" y="18891"/>
                    <a:pt x="11213" y="19304"/>
                  </a:cubicBezTo>
                  <a:cubicBezTo>
                    <a:pt x="10690" y="19716"/>
                    <a:pt x="10035" y="19854"/>
                    <a:pt x="9577" y="19579"/>
                  </a:cubicBezTo>
                  <a:cubicBezTo>
                    <a:pt x="9119" y="19304"/>
                    <a:pt x="8857" y="18616"/>
                    <a:pt x="9119" y="17240"/>
                  </a:cubicBezTo>
                  <a:cubicBezTo>
                    <a:pt x="9380" y="15864"/>
                    <a:pt x="10166" y="13801"/>
                    <a:pt x="10820" y="12494"/>
                  </a:cubicBezTo>
                  <a:cubicBezTo>
                    <a:pt x="11475" y="11187"/>
                    <a:pt x="11999" y="10636"/>
                    <a:pt x="12588" y="10292"/>
                  </a:cubicBezTo>
                  <a:cubicBezTo>
                    <a:pt x="13177" y="9948"/>
                    <a:pt x="13831" y="9811"/>
                    <a:pt x="14159" y="10430"/>
                  </a:cubicBezTo>
                  <a:cubicBezTo>
                    <a:pt x="14486" y="11049"/>
                    <a:pt x="14486" y="12425"/>
                    <a:pt x="14486" y="13525"/>
                  </a:cubicBezTo>
                  <a:cubicBezTo>
                    <a:pt x="14486" y="14626"/>
                    <a:pt x="14486" y="15451"/>
                    <a:pt x="15075" y="16071"/>
                  </a:cubicBezTo>
                  <a:cubicBezTo>
                    <a:pt x="15664" y="16690"/>
                    <a:pt x="16842" y="17102"/>
                    <a:pt x="18020" y="16896"/>
                  </a:cubicBezTo>
                  <a:cubicBezTo>
                    <a:pt x="19199" y="16690"/>
                    <a:pt x="20377" y="15864"/>
                    <a:pt x="21555" y="15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5854700" y="2025650"/>
              <a:ext cx="43434" cy="33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600" fill="norm" stroke="1" extrusionOk="0">
                  <a:moveTo>
                    <a:pt x="0" y="0"/>
                  </a:moveTo>
                  <a:cubicBezTo>
                    <a:pt x="10286" y="3323"/>
                    <a:pt x="20571" y="6646"/>
                    <a:pt x="21086" y="10246"/>
                  </a:cubicBezTo>
                  <a:cubicBezTo>
                    <a:pt x="21600" y="13846"/>
                    <a:pt x="12343" y="17723"/>
                    <a:pt x="3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6032500" y="2228849"/>
              <a:ext cx="444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6169682" y="1894027"/>
              <a:ext cx="421619" cy="480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23" fill="norm" stroke="1" extrusionOk="0">
                  <a:moveTo>
                    <a:pt x="5636" y="13849"/>
                  </a:moveTo>
                  <a:cubicBezTo>
                    <a:pt x="5204" y="13565"/>
                    <a:pt x="4772" y="13281"/>
                    <a:pt x="4016" y="13234"/>
                  </a:cubicBezTo>
                  <a:cubicBezTo>
                    <a:pt x="3260" y="13186"/>
                    <a:pt x="2180" y="13376"/>
                    <a:pt x="1424" y="14418"/>
                  </a:cubicBezTo>
                  <a:cubicBezTo>
                    <a:pt x="668" y="15460"/>
                    <a:pt x="236" y="17355"/>
                    <a:pt x="74" y="18586"/>
                  </a:cubicBezTo>
                  <a:cubicBezTo>
                    <a:pt x="-88" y="19818"/>
                    <a:pt x="20" y="20386"/>
                    <a:pt x="344" y="20812"/>
                  </a:cubicBezTo>
                  <a:cubicBezTo>
                    <a:pt x="668" y="21239"/>
                    <a:pt x="1208" y="21523"/>
                    <a:pt x="1694" y="21523"/>
                  </a:cubicBezTo>
                  <a:cubicBezTo>
                    <a:pt x="2180" y="21523"/>
                    <a:pt x="2612" y="21239"/>
                    <a:pt x="3314" y="20007"/>
                  </a:cubicBezTo>
                  <a:cubicBezTo>
                    <a:pt x="4016" y="18776"/>
                    <a:pt x="4988" y="16597"/>
                    <a:pt x="5636" y="13897"/>
                  </a:cubicBezTo>
                  <a:cubicBezTo>
                    <a:pt x="6284" y="11197"/>
                    <a:pt x="6608" y="7976"/>
                    <a:pt x="6716" y="5655"/>
                  </a:cubicBezTo>
                  <a:cubicBezTo>
                    <a:pt x="6824" y="3334"/>
                    <a:pt x="6716" y="1912"/>
                    <a:pt x="6446" y="1060"/>
                  </a:cubicBezTo>
                  <a:cubicBezTo>
                    <a:pt x="6176" y="207"/>
                    <a:pt x="5744" y="-77"/>
                    <a:pt x="5420" y="18"/>
                  </a:cubicBezTo>
                  <a:cubicBezTo>
                    <a:pt x="5096" y="112"/>
                    <a:pt x="4880" y="586"/>
                    <a:pt x="4664" y="2386"/>
                  </a:cubicBezTo>
                  <a:cubicBezTo>
                    <a:pt x="4448" y="4186"/>
                    <a:pt x="4232" y="7312"/>
                    <a:pt x="4394" y="9539"/>
                  </a:cubicBezTo>
                  <a:cubicBezTo>
                    <a:pt x="4556" y="11765"/>
                    <a:pt x="5096" y="13091"/>
                    <a:pt x="5636" y="13849"/>
                  </a:cubicBezTo>
                  <a:cubicBezTo>
                    <a:pt x="6176" y="14607"/>
                    <a:pt x="6716" y="14797"/>
                    <a:pt x="7148" y="14655"/>
                  </a:cubicBezTo>
                  <a:cubicBezTo>
                    <a:pt x="7580" y="14512"/>
                    <a:pt x="7904" y="14039"/>
                    <a:pt x="8336" y="13328"/>
                  </a:cubicBezTo>
                  <a:cubicBezTo>
                    <a:pt x="8768" y="12618"/>
                    <a:pt x="9308" y="11670"/>
                    <a:pt x="9740" y="11007"/>
                  </a:cubicBezTo>
                  <a:cubicBezTo>
                    <a:pt x="10172" y="10344"/>
                    <a:pt x="10496" y="9965"/>
                    <a:pt x="10928" y="9728"/>
                  </a:cubicBezTo>
                  <a:cubicBezTo>
                    <a:pt x="11360" y="9491"/>
                    <a:pt x="11900" y="9397"/>
                    <a:pt x="12278" y="9634"/>
                  </a:cubicBezTo>
                  <a:cubicBezTo>
                    <a:pt x="12656" y="9870"/>
                    <a:pt x="12872" y="10439"/>
                    <a:pt x="13034" y="11434"/>
                  </a:cubicBezTo>
                  <a:cubicBezTo>
                    <a:pt x="13196" y="12428"/>
                    <a:pt x="13304" y="13849"/>
                    <a:pt x="13304" y="14891"/>
                  </a:cubicBezTo>
                  <a:cubicBezTo>
                    <a:pt x="13304" y="15934"/>
                    <a:pt x="13196" y="16597"/>
                    <a:pt x="12926" y="17118"/>
                  </a:cubicBezTo>
                  <a:cubicBezTo>
                    <a:pt x="12656" y="17639"/>
                    <a:pt x="12224" y="18018"/>
                    <a:pt x="11954" y="17923"/>
                  </a:cubicBezTo>
                  <a:cubicBezTo>
                    <a:pt x="11684" y="17828"/>
                    <a:pt x="11576" y="17260"/>
                    <a:pt x="11900" y="16312"/>
                  </a:cubicBezTo>
                  <a:cubicBezTo>
                    <a:pt x="12224" y="15365"/>
                    <a:pt x="12980" y="14039"/>
                    <a:pt x="13790" y="13044"/>
                  </a:cubicBezTo>
                  <a:cubicBezTo>
                    <a:pt x="14600" y="12049"/>
                    <a:pt x="15464" y="11386"/>
                    <a:pt x="16058" y="10770"/>
                  </a:cubicBezTo>
                  <a:cubicBezTo>
                    <a:pt x="16652" y="10155"/>
                    <a:pt x="16976" y="9586"/>
                    <a:pt x="16814" y="9776"/>
                  </a:cubicBezTo>
                  <a:cubicBezTo>
                    <a:pt x="16652" y="9965"/>
                    <a:pt x="16004" y="10912"/>
                    <a:pt x="15734" y="12049"/>
                  </a:cubicBezTo>
                  <a:cubicBezTo>
                    <a:pt x="15464" y="13186"/>
                    <a:pt x="15572" y="14512"/>
                    <a:pt x="16598" y="15318"/>
                  </a:cubicBezTo>
                  <a:cubicBezTo>
                    <a:pt x="17624" y="16123"/>
                    <a:pt x="19568" y="16407"/>
                    <a:pt x="21512" y="16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1547137" y="3489982"/>
              <a:ext cx="262614" cy="476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12" fill="norm" stroke="1" extrusionOk="0">
                  <a:moveTo>
                    <a:pt x="21439" y="970"/>
                  </a:moveTo>
                  <a:cubicBezTo>
                    <a:pt x="20921" y="589"/>
                    <a:pt x="20402" y="208"/>
                    <a:pt x="18415" y="66"/>
                  </a:cubicBezTo>
                  <a:cubicBezTo>
                    <a:pt x="16428" y="-77"/>
                    <a:pt x="12972" y="18"/>
                    <a:pt x="10207" y="304"/>
                  </a:cubicBezTo>
                  <a:cubicBezTo>
                    <a:pt x="7442" y="589"/>
                    <a:pt x="5369" y="1065"/>
                    <a:pt x="3986" y="1493"/>
                  </a:cubicBezTo>
                  <a:cubicBezTo>
                    <a:pt x="2604" y="1921"/>
                    <a:pt x="1913" y="2302"/>
                    <a:pt x="1567" y="3206"/>
                  </a:cubicBezTo>
                  <a:cubicBezTo>
                    <a:pt x="1221" y="4110"/>
                    <a:pt x="1221" y="5537"/>
                    <a:pt x="1135" y="7868"/>
                  </a:cubicBezTo>
                  <a:cubicBezTo>
                    <a:pt x="1049" y="10200"/>
                    <a:pt x="876" y="13435"/>
                    <a:pt x="703" y="15338"/>
                  </a:cubicBezTo>
                  <a:cubicBezTo>
                    <a:pt x="530" y="17241"/>
                    <a:pt x="357" y="17812"/>
                    <a:pt x="185" y="18621"/>
                  </a:cubicBezTo>
                  <a:cubicBezTo>
                    <a:pt x="12" y="19430"/>
                    <a:pt x="-161" y="20476"/>
                    <a:pt x="271" y="21000"/>
                  </a:cubicBezTo>
                  <a:cubicBezTo>
                    <a:pt x="703" y="21523"/>
                    <a:pt x="1740" y="21523"/>
                    <a:pt x="4764" y="21142"/>
                  </a:cubicBezTo>
                  <a:cubicBezTo>
                    <a:pt x="7788" y="20762"/>
                    <a:pt x="12799" y="20001"/>
                    <a:pt x="17810" y="19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1517650" y="3771899"/>
              <a:ext cx="1841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7100"/>
                    <a:pt x="9434" y="12600"/>
                    <a:pt x="13034" y="9000"/>
                  </a:cubicBezTo>
                  <a:cubicBezTo>
                    <a:pt x="16634" y="5400"/>
                    <a:pt x="19117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1914805" y="3431915"/>
              <a:ext cx="314046" cy="5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99" fill="norm" stroke="1" extrusionOk="0">
                  <a:moveTo>
                    <a:pt x="21508" y="1483"/>
                  </a:moveTo>
                  <a:cubicBezTo>
                    <a:pt x="21363" y="1037"/>
                    <a:pt x="21218" y="591"/>
                    <a:pt x="20783" y="323"/>
                  </a:cubicBezTo>
                  <a:cubicBezTo>
                    <a:pt x="20348" y="55"/>
                    <a:pt x="19623" y="-34"/>
                    <a:pt x="17666" y="11"/>
                  </a:cubicBezTo>
                  <a:cubicBezTo>
                    <a:pt x="15709" y="55"/>
                    <a:pt x="12520" y="234"/>
                    <a:pt x="10563" y="368"/>
                  </a:cubicBezTo>
                  <a:cubicBezTo>
                    <a:pt x="8606" y="502"/>
                    <a:pt x="7881" y="591"/>
                    <a:pt x="7229" y="814"/>
                  </a:cubicBezTo>
                  <a:cubicBezTo>
                    <a:pt x="6576" y="1037"/>
                    <a:pt x="5997" y="1394"/>
                    <a:pt x="5417" y="2822"/>
                  </a:cubicBezTo>
                  <a:cubicBezTo>
                    <a:pt x="4837" y="4250"/>
                    <a:pt x="4257" y="6749"/>
                    <a:pt x="3532" y="9159"/>
                  </a:cubicBezTo>
                  <a:cubicBezTo>
                    <a:pt x="2807" y="11569"/>
                    <a:pt x="1938" y="13890"/>
                    <a:pt x="1285" y="15675"/>
                  </a:cubicBezTo>
                  <a:cubicBezTo>
                    <a:pt x="633" y="17460"/>
                    <a:pt x="198" y="18710"/>
                    <a:pt x="53" y="19602"/>
                  </a:cubicBezTo>
                  <a:cubicBezTo>
                    <a:pt x="-92" y="20495"/>
                    <a:pt x="53" y="21030"/>
                    <a:pt x="560" y="21298"/>
                  </a:cubicBezTo>
                  <a:cubicBezTo>
                    <a:pt x="1068" y="21566"/>
                    <a:pt x="1938" y="21566"/>
                    <a:pt x="4402" y="21298"/>
                  </a:cubicBezTo>
                  <a:cubicBezTo>
                    <a:pt x="6866" y="21030"/>
                    <a:pt x="10925" y="20495"/>
                    <a:pt x="13390" y="20138"/>
                  </a:cubicBezTo>
                  <a:cubicBezTo>
                    <a:pt x="15854" y="19781"/>
                    <a:pt x="16724" y="19602"/>
                    <a:pt x="17594" y="19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2336800" y="3556000"/>
              <a:ext cx="241300" cy="31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32" y="3086"/>
                    <a:pt x="6063" y="6171"/>
                    <a:pt x="9284" y="9551"/>
                  </a:cubicBezTo>
                  <a:cubicBezTo>
                    <a:pt x="12505" y="12931"/>
                    <a:pt x="15916" y="16604"/>
                    <a:pt x="18000" y="18661"/>
                  </a:cubicBezTo>
                  <a:cubicBezTo>
                    <a:pt x="20084" y="20718"/>
                    <a:pt x="20842" y="211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2307166" y="3529377"/>
              <a:ext cx="289985" cy="36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442"/>
                  </a:moveTo>
                  <a:cubicBezTo>
                    <a:pt x="20654" y="195"/>
                    <a:pt x="19708" y="-52"/>
                    <a:pt x="18920" y="10"/>
                  </a:cubicBezTo>
                  <a:cubicBezTo>
                    <a:pt x="18131" y="71"/>
                    <a:pt x="17501" y="442"/>
                    <a:pt x="16082" y="2108"/>
                  </a:cubicBezTo>
                  <a:cubicBezTo>
                    <a:pt x="14663" y="3774"/>
                    <a:pt x="12455" y="6737"/>
                    <a:pt x="9854" y="9884"/>
                  </a:cubicBezTo>
                  <a:cubicBezTo>
                    <a:pt x="7253" y="13031"/>
                    <a:pt x="4257" y="16364"/>
                    <a:pt x="2444" y="18401"/>
                  </a:cubicBezTo>
                  <a:cubicBezTo>
                    <a:pt x="631" y="20437"/>
                    <a:pt x="0" y="21178"/>
                    <a:pt x="0" y="21363"/>
                  </a:cubicBezTo>
                  <a:cubicBezTo>
                    <a:pt x="0" y="21548"/>
                    <a:pt x="631" y="21178"/>
                    <a:pt x="1340" y="20746"/>
                  </a:cubicBezTo>
                  <a:cubicBezTo>
                    <a:pt x="2050" y="20314"/>
                    <a:pt x="2838" y="19820"/>
                    <a:pt x="3626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2844800" y="3303446"/>
              <a:ext cx="213026" cy="569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507" fill="norm" stroke="1" extrusionOk="0">
                  <a:moveTo>
                    <a:pt x="5082" y="2585"/>
                  </a:moveTo>
                  <a:cubicBezTo>
                    <a:pt x="5506" y="2185"/>
                    <a:pt x="5929" y="1785"/>
                    <a:pt x="7518" y="1345"/>
                  </a:cubicBezTo>
                  <a:cubicBezTo>
                    <a:pt x="9106" y="905"/>
                    <a:pt x="11859" y="425"/>
                    <a:pt x="14188" y="185"/>
                  </a:cubicBezTo>
                  <a:cubicBezTo>
                    <a:pt x="16518" y="-55"/>
                    <a:pt x="18424" y="-55"/>
                    <a:pt x="19482" y="145"/>
                  </a:cubicBezTo>
                  <a:cubicBezTo>
                    <a:pt x="20541" y="345"/>
                    <a:pt x="20753" y="745"/>
                    <a:pt x="20435" y="2105"/>
                  </a:cubicBezTo>
                  <a:cubicBezTo>
                    <a:pt x="20118" y="3465"/>
                    <a:pt x="19271" y="5785"/>
                    <a:pt x="18741" y="8145"/>
                  </a:cubicBezTo>
                  <a:cubicBezTo>
                    <a:pt x="18212" y="10505"/>
                    <a:pt x="18000" y="12905"/>
                    <a:pt x="18318" y="14745"/>
                  </a:cubicBezTo>
                  <a:cubicBezTo>
                    <a:pt x="18635" y="16585"/>
                    <a:pt x="19482" y="17865"/>
                    <a:pt x="20224" y="18905"/>
                  </a:cubicBezTo>
                  <a:cubicBezTo>
                    <a:pt x="20965" y="19945"/>
                    <a:pt x="21600" y="20745"/>
                    <a:pt x="21176" y="21145"/>
                  </a:cubicBezTo>
                  <a:cubicBezTo>
                    <a:pt x="20753" y="21545"/>
                    <a:pt x="19271" y="21545"/>
                    <a:pt x="15565" y="21465"/>
                  </a:cubicBezTo>
                  <a:cubicBezTo>
                    <a:pt x="11859" y="21385"/>
                    <a:pt x="5929" y="21225"/>
                    <a:pt x="0" y="21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3708400" y="3676650"/>
              <a:ext cx="10795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3746500" y="3733800"/>
              <a:ext cx="10160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4540250" y="3401370"/>
              <a:ext cx="120650" cy="53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21600" y="2130"/>
                  </a:moveTo>
                  <a:cubicBezTo>
                    <a:pt x="21600" y="1705"/>
                    <a:pt x="21600" y="1280"/>
                    <a:pt x="21032" y="897"/>
                  </a:cubicBezTo>
                  <a:cubicBezTo>
                    <a:pt x="20463" y="514"/>
                    <a:pt x="19326" y="174"/>
                    <a:pt x="17811" y="47"/>
                  </a:cubicBezTo>
                  <a:cubicBezTo>
                    <a:pt x="16295" y="-81"/>
                    <a:pt x="14400" y="4"/>
                    <a:pt x="11179" y="897"/>
                  </a:cubicBezTo>
                  <a:cubicBezTo>
                    <a:pt x="7958" y="1790"/>
                    <a:pt x="3411" y="3491"/>
                    <a:pt x="2274" y="5276"/>
                  </a:cubicBezTo>
                  <a:cubicBezTo>
                    <a:pt x="1137" y="7062"/>
                    <a:pt x="3411" y="8933"/>
                    <a:pt x="7200" y="10974"/>
                  </a:cubicBezTo>
                  <a:cubicBezTo>
                    <a:pt x="10989" y="13015"/>
                    <a:pt x="16295" y="15226"/>
                    <a:pt x="18379" y="16757"/>
                  </a:cubicBezTo>
                  <a:cubicBezTo>
                    <a:pt x="20463" y="18288"/>
                    <a:pt x="19326" y="19138"/>
                    <a:pt x="15726" y="19818"/>
                  </a:cubicBezTo>
                  <a:cubicBezTo>
                    <a:pt x="12126" y="20499"/>
                    <a:pt x="6063" y="21009"/>
                    <a:pt x="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4425950" y="4070350"/>
              <a:ext cx="10160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4572794" y="4020055"/>
              <a:ext cx="198544" cy="109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112" fill="norm" stroke="1" extrusionOk="0">
                  <a:moveTo>
                    <a:pt x="14239" y="7239"/>
                  </a:moveTo>
                  <a:cubicBezTo>
                    <a:pt x="12193" y="9684"/>
                    <a:pt x="10147" y="12129"/>
                    <a:pt x="8328" y="14371"/>
                  </a:cubicBezTo>
                  <a:cubicBezTo>
                    <a:pt x="6509" y="16612"/>
                    <a:pt x="4917" y="18650"/>
                    <a:pt x="3553" y="19873"/>
                  </a:cubicBezTo>
                  <a:cubicBezTo>
                    <a:pt x="2189" y="21095"/>
                    <a:pt x="1052" y="21503"/>
                    <a:pt x="483" y="20688"/>
                  </a:cubicBezTo>
                  <a:cubicBezTo>
                    <a:pt x="-85" y="19873"/>
                    <a:pt x="-85" y="17835"/>
                    <a:pt x="142" y="15797"/>
                  </a:cubicBezTo>
                  <a:cubicBezTo>
                    <a:pt x="370" y="13760"/>
                    <a:pt x="824" y="11722"/>
                    <a:pt x="2757" y="10499"/>
                  </a:cubicBezTo>
                  <a:cubicBezTo>
                    <a:pt x="4690" y="9277"/>
                    <a:pt x="8100" y="8869"/>
                    <a:pt x="10374" y="9684"/>
                  </a:cubicBezTo>
                  <a:cubicBezTo>
                    <a:pt x="12648" y="10499"/>
                    <a:pt x="13784" y="12537"/>
                    <a:pt x="15035" y="13963"/>
                  </a:cubicBezTo>
                  <a:cubicBezTo>
                    <a:pt x="16286" y="15390"/>
                    <a:pt x="17650" y="16205"/>
                    <a:pt x="18787" y="14778"/>
                  </a:cubicBezTo>
                  <a:cubicBezTo>
                    <a:pt x="19923" y="13352"/>
                    <a:pt x="20833" y="9684"/>
                    <a:pt x="21174" y="6831"/>
                  </a:cubicBezTo>
                  <a:cubicBezTo>
                    <a:pt x="21515" y="3978"/>
                    <a:pt x="21288" y="1941"/>
                    <a:pt x="20492" y="922"/>
                  </a:cubicBezTo>
                  <a:cubicBezTo>
                    <a:pt x="19696" y="-97"/>
                    <a:pt x="18332" y="-97"/>
                    <a:pt x="17081" y="107"/>
                  </a:cubicBezTo>
                  <a:cubicBezTo>
                    <a:pt x="15831" y="311"/>
                    <a:pt x="14694" y="718"/>
                    <a:pt x="13784" y="1737"/>
                  </a:cubicBezTo>
                  <a:cubicBezTo>
                    <a:pt x="12875" y="2756"/>
                    <a:pt x="12193" y="4386"/>
                    <a:pt x="11511" y="6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4517735" y="3214042"/>
              <a:ext cx="189948" cy="6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0772" fill="norm" stroke="1" extrusionOk="0">
                  <a:moveTo>
                    <a:pt x="10950" y="10142"/>
                  </a:moveTo>
                  <a:cubicBezTo>
                    <a:pt x="8602" y="12929"/>
                    <a:pt x="6254" y="15716"/>
                    <a:pt x="4258" y="16761"/>
                  </a:cubicBezTo>
                  <a:cubicBezTo>
                    <a:pt x="2263" y="17806"/>
                    <a:pt x="619" y="17109"/>
                    <a:pt x="150" y="15367"/>
                  </a:cubicBezTo>
                  <a:cubicBezTo>
                    <a:pt x="-320" y="13625"/>
                    <a:pt x="384" y="10838"/>
                    <a:pt x="1323" y="9445"/>
                  </a:cubicBezTo>
                  <a:cubicBezTo>
                    <a:pt x="2263" y="8051"/>
                    <a:pt x="3437" y="8051"/>
                    <a:pt x="5784" y="9793"/>
                  </a:cubicBezTo>
                  <a:cubicBezTo>
                    <a:pt x="8132" y="11535"/>
                    <a:pt x="11654" y="15019"/>
                    <a:pt x="14002" y="17458"/>
                  </a:cubicBezTo>
                  <a:cubicBezTo>
                    <a:pt x="16350" y="19896"/>
                    <a:pt x="17523" y="21290"/>
                    <a:pt x="18580" y="20593"/>
                  </a:cubicBezTo>
                  <a:cubicBezTo>
                    <a:pt x="19637" y="19896"/>
                    <a:pt x="20576" y="17109"/>
                    <a:pt x="20928" y="13974"/>
                  </a:cubicBezTo>
                  <a:cubicBezTo>
                    <a:pt x="21280" y="10838"/>
                    <a:pt x="21045" y="7355"/>
                    <a:pt x="19402" y="4567"/>
                  </a:cubicBezTo>
                  <a:cubicBezTo>
                    <a:pt x="17758" y="1780"/>
                    <a:pt x="14706" y="-310"/>
                    <a:pt x="12476" y="38"/>
                  </a:cubicBezTo>
                  <a:cubicBezTo>
                    <a:pt x="10245" y="387"/>
                    <a:pt x="8837" y="3174"/>
                    <a:pt x="7428" y="5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4819650" y="3546875"/>
              <a:ext cx="266700" cy="1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9" fill="norm" stroke="1" extrusionOk="0">
                  <a:moveTo>
                    <a:pt x="0" y="7774"/>
                  </a:moveTo>
                  <a:cubicBezTo>
                    <a:pt x="343" y="5043"/>
                    <a:pt x="686" y="2312"/>
                    <a:pt x="1629" y="947"/>
                  </a:cubicBezTo>
                  <a:cubicBezTo>
                    <a:pt x="2571" y="-419"/>
                    <a:pt x="4114" y="-419"/>
                    <a:pt x="5571" y="1691"/>
                  </a:cubicBezTo>
                  <a:cubicBezTo>
                    <a:pt x="7029" y="3802"/>
                    <a:pt x="8400" y="8022"/>
                    <a:pt x="8657" y="11374"/>
                  </a:cubicBezTo>
                  <a:cubicBezTo>
                    <a:pt x="8914" y="14726"/>
                    <a:pt x="8057" y="17209"/>
                    <a:pt x="6943" y="18822"/>
                  </a:cubicBezTo>
                  <a:cubicBezTo>
                    <a:pt x="5829" y="20436"/>
                    <a:pt x="4457" y="21181"/>
                    <a:pt x="3686" y="20933"/>
                  </a:cubicBezTo>
                  <a:cubicBezTo>
                    <a:pt x="2914" y="20684"/>
                    <a:pt x="2743" y="19443"/>
                    <a:pt x="3514" y="16836"/>
                  </a:cubicBezTo>
                  <a:cubicBezTo>
                    <a:pt x="4286" y="14229"/>
                    <a:pt x="6000" y="10257"/>
                    <a:pt x="7457" y="7650"/>
                  </a:cubicBezTo>
                  <a:cubicBezTo>
                    <a:pt x="8914" y="5043"/>
                    <a:pt x="10114" y="3802"/>
                    <a:pt x="11400" y="2809"/>
                  </a:cubicBezTo>
                  <a:cubicBezTo>
                    <a:pt x="12686" y="1815"/>
                    <a:pt x="14057" y="1071"/>
                    <a:pt x="14486" y="1195"/>
                  </a:cubicBezTo>
                  <a:cubicBezTo>
                    <a:pt x="14914" y="1319"/>
                    <a:pt x="14400" y="2312"/>
                    <a:pt x="13800" y="4174"/>
                  </a:cubicBezTo>
                  <a:cubicBezTo>
                    <a:pt x="13200" y="6036"/>
                    <a:pt x="12514" y="8767"/>
                    <a:pt x="12171" y="10753"/>
                  </a:cubicBezTo>
                  <a:cubicBezTo>
                    <a:pt x="11829" y="12740"/>
                    <a:pt x="11829" y="13981"/>
                    <a:pt x="12257" y="14850"/>
                  </a:cubicBezTo>
                  <a:cubicBezTo>
                    <a:pt x="12686" y="15719"/>
                    <a:pt x="13543" y="16215"/>
                    <a:pt x="15171" y="15719"/>
                  </a:cubicBezTo>
                  <a:cubicBezTo>
                    <a:pt x="16800" y="15222"/>
                    <a:pt x="19200" y="13733"/>
                    <a:pt x="21600" y="12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5276850" y="3625850"/>
              <a:ext cx="1" cy="254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5500851" y="3324882"/>
              <a:ext cx="226849" cy="42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95" fill="norm" stroke="1" extrusionOk="0">
                  <a:moveTo>
                    <a:pt x="21435" y="1723"/>
                  </a:moveTo>
                  <a:cubicBezTo>
                    <a:pt x="20635" y="1191"/>
                    <a:pt x="19835" y="659"/>
                    <a:pt x="18935" y="340"/>
                  </a:cubicBezTo>
                  <a:cubicBezTo>
                    <a:pt x="18035" y="20"/>
                    <a:pt x="17035" y="-86"/>
                    <a:pt x="16235" y="74"/>
                  </a:cubicBezTo>
                  <a:cubicBezTo>
                    <a:pt x="15435" y="233"/>
                    <a:pt x="14835" y="659"/>
                    <a:pt x="13835" y="2202"/>
                  </a:cubicBezTo>
                  <a:cubicBezTo>
                    <a:pt x="12835" y="3745"/>
                    <a:pt x="11435" y="6405"/>
                    <a:pt x="10935" y="9171"/>
                  </a:cubicBezTo>
                  <a:cubicBezTo>
                    <a:pt x="10435" y="11938"/>
                    <a:pt x="10835" y="14811"/>
                    <a:pt x="11035" y="16779"/>
                  </a:cubicBezTo>
                  <a:cubicBezTo>
                    <a:pt x="11235" y="18747"/>
                    <a:pt x="11235" y="19812"/>
                    <a:pt x="10835" y="20503"/>
                  </a:cubicBezTo>
                  <a:cubicBezTo>
                    <a:pt x="10435" y="21195"/>
                    <a:pt x="9635" y="21514"/>
                    <a:pt x="8135" y="21354"/>
                  </a:cubicBezTo>
                  <a:cubicBezTo>
                    <a:pt x="6635" y="21195"/>
                    <a:pt x="4435" y="20556"/>
                    <a:pt x="2935" y="19865"/>
                  </a:cubicBezTo>
                  <a:cubicBezTo>
                    <a:pt x="1435" y="19173"/>
                    <a:pt x="635" y="18428"/>
                    <a:pt x="235" y="17737"/>
                  </a:cubicBezTo>
                  <a:cubicBezTo>
                    <a:pt x="-165" y="17045"/>
                    <a:pt x="-165" y="16407"/>
                    <a:pt x="1135" y="15768"/>
                  </a:cubicBezTo>
                  <a:cubicBezTo>
                    <a:pt x="2435" y="15130"/>
                    <a:pt x="5035" y="14491"/>
                    <a:pt x="8535" y="13853"/>
                  </a:cubicBezTo>
                  <a:cubicBezTo>
                    <a:pt x="12035" y="13214"/>
                    <a:pt x="16435" y="12576"/>
                    <a:pt x="20835" y="11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5792359" y="3382433"/>
              <a:ext cx="284591" cy="300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68" fill="norm" stroke="1" extrusionOk="0">
                  <a:moveTo>
                    <a:pt x="8552" y="604"/>
                  </a:moveTo>
                  <a:cubicBezTo>
                    <a:pt x="7592" y="302"/>
                    <a:pt x="6632" y="0"/>
                    <a:pt x="5752" y="0"/>
                  </a:cubicBezTo>
                  <a:cubicBezTo>
                    <a:pt x="4872" y="0"/>
                    <a:pt x="4072" y="302"/>
                    <a:pt x="3112" y="2190"/>
                  </a:cubicBezTo>
                  <a:cubicBezTo>
                    <a:pt x="2152" y="4078"/>
                    <a:pt x="1032" y="7552"/>
                    <a:pt x="472" y="10649"/>
                  </a:cubicBezTo>
                  <a:cubicBezTo>
                    <a:pt x="-88" y="13745"/>
                    <a:pt x="-88" y="16464"/>
                    <a:pt x="152" y="18352"/>
                  </a:cubicBezTo>
                  <a:cubicBezTo>
                    <a:pt x="392" y="20241"/>
                    <a:pt x="872" y="21298"/>
                    <a:pt x="1272" y="21449"/>
                  </a:cubicBezTo>
                  <a:cubicBezTo>
                    <a:pt x="1672" y="21600"/>
                    <a:pt x="1992" y="20845"/>
                    <a:pt x="2552" y="19108"/>
                  </a:cubicBezTo>
                  <a:cubicBezTo>
                    <a:pt x="3112" y="17371"/>
                    <a:pt x="3912" y="14652"/>
                    <a:pt x="4472" y="12915"/>
                  </a:cubicBezTo>
                  <a:cubicBezTo>
                    <a:pt x="5032" y="11178"/>
                    <a:pt x="5352" y="10422"/>
                    <a:pt x="5912" y="9894"/>
                  </a:cubicBezTo>
                  <a:cubicBezTo>
                    <a:pt x="6472" y="9365"/>
                    <a:pt x="7272" y="9063"/>
                    <a:pt x="7912" y="9290"/>
                  </a:cubicBezTo>
                  <a:cubicBezTo>
                    <a:pt x="8552" y="9516"/>
                    <a:pt x="9032" y="10271"/>
                    <a:pt x="9272" y="11404"/>
                  </a:cubicBezTo>
                  <a:cubicBezTo>
                    <a:pt x="9512" y="12537"/>
                    <a:pt x="9512" y="14048"/>
                    <a:pt x="9512" y="15180"/>
                  </a:cubicBezTo>
                  <a:cubicBezTo>
                    <a:pt x="9512" y="16313"/>
                    <a:pt x="9512" y="17069"/>
                    <a:pt x="9352" y="17824"/>
                  </a:cubicBezTo>
                  <a:cubicBezTo>
                    <a:pt x="9192" y="18579"/>
                    <a:pt x="8872" y="19334"/>
                    <a:pt x="8552" y="19259"/>
                  </a:cubicBezTo>
                  <a:cubicBezTo>
                    <a:pt x="8232" y="19183"/>
                    <a:pt x="7912" y="18277"/>
                    <a:pt x="8312" y="16766"/>
                  </a:cubicBezTo>
                  <a:cubicBezTo>
                    <a:pt x="8712" y="15256"/>
                    <a:pt x="9832" y="13141"/>
                    <a:pt x="10792" y="11857"/>
                  </a:cubicBezTo>
                  <a:cubicBezTo>
                    <a:pt x="11752" y="10573"/>
                    <a:pt x="12552" y="10120"/>
                    <a:pt x="12952" y="10271"/>
                  </a:cubicBezTo>
                  <a:cubicBezTo>
                    <a:pt x="13352" y="10422"/>
                    <a:pt x="13352" y="11178"/>
                    <a:pt x="13832" y="12235"/>
                  </a:cubicBezTo>
                  <a:cubicBezTo>
                    <a:pt x="14312" y="13292"/>
                    <a:pt x="15272" y="14652"/>
                    <a:pt x="16632" y="15634"/>
                  </a:cubicBezTo>
                  <a:cubicBezTo>
                    <a:pt x="17992" y="16615"/>
                    <a:pt x="19752" y="17220"/>
                    <a:pt x="21512" y="17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6127749" y="3378199"/>
              <a:ext cx="73335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6" h="21600" fill="norm" stroke="1" extrusionOk="0">
                  <a:moveTo>
                    <a:pt x="3503" y="0"/>
                  </a:moveTo>
                  <a:cubicBezTo>
                    <a:pt x="10508" y="3380"/>
                    <a:pt x="17514" y="6759"/>
                    <a:pt x="19557" y="9845"/>
                  </a:cubicBezTo>
                  <a:cubicBezTo>
                    <a:pt x="21600" y="12931"/>
                    <a:pt x="18681" y="15722"/>
                    <a:pt x="14595" y="17633"/>
                  </a:cubicBezTo>
                  <a:cubicBezTo>
                    <a:pt x="10508" y="19543"/>
                    <a:pt x="5254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6369050" y="3587750"/>
              <a:ext cx="444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6485466" y="3211971"/>
              <a:ext cx="391585" cy="44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7239" y="17252"/>
                  </a:moveTo>
                  <a:cubicBezTo>
                    <a:pt x="5838" y="16843"/>
                    <a:pt x="4437" y="16434"/>
                    <a:pt x="3269" y="16689"/>
                  </a:cubicBezTo>
                  <a:cubicBezTo>
                    <a:pt x="2102" y="16945"/>
                    <a:pt x="1168" y="17867"/>
                    <a:pt x="642" y="18583"/>
                  </a:cubicBezTo>
                  <a:cubicBezTo>
                    <a:pt x="117" y="19300"/>
                    <a:pt x="0" y="19812"/>
                    <a:pt x="0" y="20324"/>
                  </a:cubicBezTo>
                  <a:cubicBezTo>
                    <a:pt x="0" y="20835"/>
                    <a:pt x="117" y="21347"/>
                    <a:pt x="584" y="21398"/>
                  </a:cubicBezTo>
                  <a:cubicBezTo>
                    <a:pt x="1051" y="21450"/>
                    <a:pt x="1868" y="21040"/>
                    <a:pt x="3152" y="19505"/>
                  </a:cubicBezTo>
                  <a:cubicBezTo>
                    <a:pt x="4437" y="17969"/>
                    <a:pt x="6188" y="15307"/>
                    <a:pt x="7531" y="12543"/>
                  </a:cubicBezTo>
                  <a:cubicBezTo>
                    <a:pt x="8874" y="9779"/>
                    <a:pt x="9808" y="6913"/>
                    <a:pt x="10450" y="5019"/>
                  </a:cubicBezTo>
                  <a:cubicBezTo>
                    <a:pt x="11092" y="3125"/>
                    <a:pt x="11442" y="2204"/>
                    <a:pt x="11617" y="1436"/>
                  </a:cubicBezTo>
                  <a:cubicBezTo>
                    <a:pt x="11792" y="669"/>
                    <a:pt x="11792" y="54"/>
                    <a:pt x="11559" y="3"/>
                  </a:cubicBezTo>
                  <a:cubicBezTo>
                    <a:pt x="11325" y="-48"/>
                    <a:pt x="10858" y="464"/>
                    <a:pt x="10099" y="2460"/>
                  </a:cubicBezTo>
                  <a:cubicBezTo>
                    <a:pt x="9341" y="4456"/>
                    <a:pt x="8290" y="7937"/>
                    <a:pt x="7764" y="10291"/>
                  </a:cubicBezTo>
                  <a:cubicBezTo>
                    <a:pt x="7239" y="12646"/>
                    <a:pt x="7239" y="13874"/>
                    <a:pt x="7297" y="14744"/>
                  </a:cubicBezTo>
                  <a:cubicBezTo>
                    <a:pt x="7356" y="15615"/>
                    <a:pt x="7472" y="16126"/>
                    <a:pt x="7881" y="16126"/>
                  </a:cubicBezTo>
                  <a:cubicBezTo>
                    <a:pt x="8290" y="16126"/>
                    <a:pt x="8990" y="15615"/>
                    <a:pt x="9574" y="15103"/>
                  </a:cubicBezTo>
                  <a:cubicBezTo>
                    <a:pt x="10158" y="14591"/>
                    <a:pt x="10625" y="14079"/>
                    <a:pt x="11092" y="13618"/>
                  </a:cubicBezTo>
                  <a:cubicBezTo>
                    <a:pt x="11559" y="13158"/>
                    <a:pt x="12026" y="12748"/>
                    <a:pt x="12551" y="12595"/>
                  </a:cubicBezTo>
                  <a:cubicBezTo>
                    <a:pt x="13077" y="12441"/>
                    <a:pt x="13661" y="12543"/>
                    <a:pt x="14011" y="12851"/>
                  </a:cubicBezTo>
                  <a:cubicBezTo>
                    <a:pt x="14361" y="13158"/>
                    <a:pt x="14478" y="13670"/>
                    <a:pt x="14361" y="14591"/>
                  </a:cubicBezTo>
                  <a:cubicBezTo>
                    <a:pt x="14244" y="15512"/>
                    <a:pt x="13894" y="16843"/>
                    <a:pt x="13485" y="17764"/>
                  </a:cubicBezTo>
                  <a:cubicBezTo>
                    <a:pt x="13077" y="18686"/>
                    <a:pt x="12610" y="19197"/>
                    <a:pt x="12143" y="19607"/>
                  </a:cubicBezTo>
                  <a:cubicBezTo>
                    <a:pt x="11676" y="20016"/>
                    <a:pt x="11209" y="20324"/>
                    <a:pt x="10858" y="20221"/>
                  </a:cubicBezTo>
                  <a:cubicBezTo>
                    <a:pt x="10508" y="20119"/>
                    <a:pt x="10275" y="19607"/>
                    <a:pt x="10566" y="18839"/>
                  </a:cubicBezTo>
                  <a:cubicBezTo>
                    <a:pt x="10858" y="18071"/>
                    <a:pt x="11676" y="17048"/>
                    <a:pt x="12610" y="16126"/>
                  </a:cubicBezTo>
                  <a:cubicBezTo>
                    <a:pt x="13544" y="15205"/>
                    <a:pt x="14595" y="14386"/>
                    <a:pt x="15587" y="13721"/>
                  </a:cubicBezTo>
                  <a:cubicBezTo>
                    <a:pt x="16579" y="13055"/>
                    <a:pt x="17514" y="12543"/>
                    <a:pt x="17805" y="12492"/>
                  </a:cubicBezTo>
                  <a:cubicBezTo>
                    <a:pt x="18097" y="12441"/>
                    <a:pt x="17747" y="12851"/>
                    <a:pt x="17105" y="13618"/>
                  </a:cubicBezTo>
                  <a:cubicBezTo>
                    <a:pt x="16463" y="14386"/>
                    <a:pt x="15529" y="15512"/>
                    <a:pt x="15354" y="16638"/>
                  </a:cubicBezTo>
                  <a:cubicBezTo>
                    <a:pt x="15178" y="17764"/>
                    <a:pt x="15762" y="18890"/>
                    <a:pt x="16930" y="19709"/>
                  </a:cubicBezTo>
                  <a:cubicBezTo>
                    <a:pt x="18097" y="20528"/>
                    <a:pt x="19849" y="21040"/>
                    <a:pt x="2160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2667000" y="3308350"/>
              <a:ext cx="12700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2616200" y="3160777"/>
              <a:ext cx="78571" cy="8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571" fill="norm" stroke="1" extrusionOk="0">
                  <a:moveTo>
                    <a:pt x="18758" y="3629"/>
                  </a:moveTo>
                  <a:cubicBezTo>
                    <a:pt x="16484" y="2009"/>
                    <a:pt x="14211" y="389"/>
                    <a:pt x="11937" y="389"/>
                  </a:cubicBezTo>
                  <a:cubicBezTo>
                    <a:pt x="9663" y="389"/>
                    <a:pt x="7389" y="2009"/>
                    <a:pt x="5684" y="4169"/>
                  </a:cubicBezTo>
                  <a:cubicBezTo>
                    <a:pt x="3979" y="6329"/>
                    <a:pt x="2842" y="9029"/>
                    <a:pt x="2274" y="11729"/>
                  </a:cubicBezTo>
                  <a:cubicBezTo>
                    <a:pt x="1705" y="14429"/>
                    <a:pt x="1705" y="17129"/>
                    <a:pt x="3126" y="18749"/>
                  </a:cubicBezTo>
                  <a:cubicBezTo>
                    <a:pt x="4547" y="20369"/>
                    <a:pt x="7389" y="20909"/>
                    <a:pt x="9947" y="20369"/>
                  </a:cubicBezTo>
                  <a:cubicBezTo>
                    <a:pt x="12505" y="19829"/>
                    <a:pt x="14779" y="18209"/>
                    <a:pt x="16484" y="16049"/>
                  </a:cubicBezTo>
                  <a:cubicBezTo>
                    <a:pt x="18189" y="13889"/>
                    <a:pt x="19326" y="11189"/>
                    <a:pt x="20179" y="8489"/>
                  </a:cubicBezTo>
                  <a:cubicBezTo>
                    <a:pt x="21032" y="5789"/>
                    <a:pt x="21600" y="3089"/>
                    <a:pt x="20463" y="1469"/>
                  </a:cubicBezTo>
                  <a:cubicBezTo>
                    <a:pt x="19326" y="-151"/>
                    <a:pt x="16484" y="-691"/>
                    <a:pt x="12789" y="1199"/>
                  </a:cubicBezTo>
                  <a:cubicBezTo>
                    <a:pt x="9095" y="3089"/>
                    <a:pt x="4547" y="7409"/>
                    <a:pt x="0" y="11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5079999" y="3340100"/>
              <a:ext cx="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5035550" y="3239294"/>
              <a:ext cx="61157" cy="26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19541" fill="norm" stroke="1" extrusionOk="0">
                  <a:moveTo>
                    <a:pt x="19440" y="8678"/>
                  </a:moveTo>
                  <a:cubicBezTo>
                    <a:pt x="16560" y="4050"/>
                    <a:pt x="13680" y="-579"/>
                    <a:pt x="11520" y="964"/>
                  </a:cubicBezTo>
                  <a:cubicBezTo>
                    <a:pt x="9360" y="2507"/>
                    <a:pt x="7920" y="10221"/>
                    <a:pt x="9000" y="14850"/>
                  </a:cubicBezTo>
                  <a:cubicBezTo>
                    <a:pt x="10080" y="19478"/>
                    <a:pt x="13680" y="21021"/>
                    <a:pt x="16560" y="17935"/>
                  </a:cubicBezTo>
                  <a:cubicBezTo>
                    <a:pt x="19440" y="14850"/>
                    <a:pt x="21600" y="7135"/>
                    <a:pt x="20520" y="3278"/>
                  </a:cubicBezTo>
                  <a:cubicBezTo>
                    <a:pt x="19440" y="-579"/>
                    <a:pt x="15120" y="-579"/>
                    <a:pt x="11160" y="964"/>
                  </a:cubicBezTo>
                  <a:cubicBezTo>
                    <a:pt x="7200" y="2507"/>
                    <a:pt x="3600" y="5592"/>
                    <a:pt x="0" y="8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1582329" y="4637616"/>
              <a:ext cx="240121" cy="450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94" fill="norm" stroke="1" extrusionOk="0">
                  <a:moveTo>
                    <a:pt x="21494" y="202"/>
                  </a:moveTo>
                  <a:cubicBezTo>
                    <a:pt x="16189" y="101"/>
                    <a:pt x="10883" y="0"/>
                    <a:pt x="7757" y="0"/>
                  </a:cubicBezTo>
                  <a:cubicBezTo>
                    <a:pt x="4631" y="0"/>
                    <a:pt x="3683" y="101"/>
                    <a:pt x="2926" y="353"/>
                  </a:cubicBezTo>
                  <a:cubicBezTo>
                    <a:pt x="2168" y="606"/>
                    <a:pt x="1599" y="1009"/>
                    <a:pt x="1220" y="2069"/>
                  </a:cubicBezTo>
                  <a:cubicBezTo>
                    <a:pt x="841" y="3129"/>
                    <a:pt x="652" y="4845"/>
                    <a:pt x="841" y="7065"/>
                  </a:cubicBezTo>
                  <a:cubicBezTo>
                    <a:pt x="1031" y="9286"/>
                    <a:pt x="1599" y="12011"/>
                    <a:pt x="1505" y="14282"/>
                  </a:cubicBezTo>
                  <a:cubicBezTo>
                    <a:pt x="1410" y="16553"/>
                    <a:pt x="652" y="18370"/>
                    <a:pt x="273" y="19531"/>
                  </a:cubicBezTo>
                  <a:cubicBezTo>
                    <a:pt x="-106" y="20692"/>
                    <a:pt x="-106" y="21196"/>
                    <a:pt x="368" y="21398"/>
                  </a:cubicBezTo>
                  <a:cubicBezTo>
                    <a:pt x="841" y="21600"/>
                    <a:pt x="1789" y="21499"/>
                    <a:pt x="5105" y="20944"/>
                  </a:cubicBezTo>
                  <a:cubicBezTo>
                    <a:pt x="8420" y="20389"/>
                    <a:pt x="14105" y="19379"/>
                    <a:pt x="19789" y="18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1593850" y="4889499"/>
              <a:ext cx="1587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1947509" y="4547821"/>
              <a:ext cx="319442" cy="53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26" fill="norm" stroke="1" extrusionOk="0">
                  <a:moveTo>
                    <a:pt x="21446" y="708"/>
                  </a:moveTo>
                  <a:cubicBezTo>
                    <a:pt x="20878" y="456"/>
                    <a:pt x="20309" y="204"/>
                    <a:pt x="18959" y="78"/>
                  </a:cubicBezTo>
                  <a:cubicBezTo>
                    <a:pt x="17609" y="-48"/>
                    <a:pt x="15478" y="-48"/>
                    <a:pt x="13204" y="288"/>
                  </a:cubicBezTo>
                  <a:cubicBezTo>
                    <a:pt x="10930" y="624"/>
                    <a:pt x="8514" y="1297"/>
                    <a:pt x="7022" y="2599"/>
                  </a:cubicBezTo>
                  <a:cubicBezTo>
                    <a:pt x="5530" y="3902"/>
                    <a:pt x="4962" y="5835"/>
                    <a:pt x="4322" y="8020"/>
                  </a:cubicBezTo>
                  <a:cubicBezTo>
                    <a:pt x="3683" y="10206"/>
                    <a:pt x="2972" y="12643"/>
                    <a:pt x="2262" y="14576"/>
                  </a:cubicBezTo>
                  <a:cubicBezTo>
                    <a:pt x="1551" y="16509"/>
                    <a:pt x="841" y="17938"/>
                    <a:pt x="414" y="18989"/>
                  </a:cubicBezTo>
                  <a:cubicBezTo>
                    <a:pt x="-12" y="20039"/>
                    <a:pt x="-154" y="20712"/>
                    <a:pt x="201" y="21090"/>
                  </a:cubicBezTo>
                  <a:cubicBezTo>
                    <a:pt x="557" y="21468"/>
                    <a:pt x="1409" y="21552"/>
                    <a:pt x="3541" y="21216"/>
                  </a:cubicBezTo>
                  <a:cubicBezTo>
                    <a:pt x="5672" y="20880"/>
                    <a:pt x="9083" y="20123"/>
                    <a:pt x="12493" y="19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2206133" y="4770280"/>
              <a:ext cx="200518" cy="51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263" fill="norm" stroke="1" extrusionOk="0">
                  <a:moveTo>
                    <a:pt x="21315" y="1785"/>
                  </a:moveTo>
                  <a:cubicBezTo>
                    <a:pt x="19515" y="1082"/>
                    <a:pt x="17715" y="380"/>
                    <a:pt x="14903" y="116"/>
                  </a:cubicBezTo>
                  <a:cubicBezTo>
                    <a:pt x="12090" y="-147"/>
                    <a:pt x="8265" y="29"/>
                    <a:pt x="5565" y="731"/>
                  </a:cubicBezTo>
                  <a:cubicBezTo>
                    <a:pt x="2865" y="1433"/>
                    <a:pt x="1290" y="2663"/>
                    <a:pt x="502" y="3497"/>
                  </a:cubicBezTo>
                  <a:cubicBezTo>
                    <a:pt x="-285" y="4331"/>
                    <a:pt x="-285" y="4770"/>
                    <a:pt x="1515" y="5077"/>
                  </a:cubicBezTo>
                  <a:cubicBezTo>
                    <a:pt x="3315" y="5385"/>
                    <a:pt x="6915" y="5560"/>
                    <a:pt x="9840" y="5209"/>
                  </a:cubicBezTo>
                  <a:cubicBezTo>
                    <a:pt x="12765" y="4858"/>
                    <a:pt x="15015" y="3980"/>
                    <a:pt x="16365" y="3233"/>
                  </a:cubicBezTo>
                  <a:cubicBezTo>
                    <a:pt x="17715" y="2487"/>
                    <a:pt x="18165" y="1873"/>
                    <a:pt x="18278" y="1829"/>
                  </a:cubicBezTo>
                  <a:cubicBezTo>
                    <a:pt x="18390" y="1785"/>
                    <a:pt x="18165" y="2312"/>
                    <a:pt x="18165" y="3848"/>
                  </a:cubicBezTo>
                  <a:cubicBezTo>
                    <a:pt x="18165" y="5385"/>
                    <a:pt x="18390" y="7931"/>
                    <a:pt x="18390" y="10609"/>
                  </a:cubicBezTo>
                  <a:cubicBezTo>
                    <a:pt x="18390" y="13287"/>
                    <a:pt x="18165" y="16097"/>
                    <a:pt x="16590" y="17985"/>
                  </a:cubicBezTo>
                  <a:cubicBezTo>
                    <a:pt x="15015" y="19873"/>
                    <a:pt x="12090" y="20838"/>
                    <a:pt x="9390" y="21146"/>
                  </a:cubicBezTo>
                  <a:cubicBezTo>
                    <a:pt x="6690" y="21453"/>
                    <a:pt x="4215" y="21102"/>
                    <a:pt x="2640" y="20751"/>
                  </a:cubicBezTo>
                  <a:cubicBezTo>
                    <a:pt x="1065" y="20399"/>
                    <a:pt x="390" y="20048"/>
                    <a:pt x="952" y="19302"/>
                  </a:cubicBezTo>
                  <a:cubicBezTo>
                    <a:pt x="1515" y="18555"/>
                    <a:pt x="3315" y="17414"/>
                    <a:pt x="5115" y="16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2524370" y="4552667"/>
              <a:ext cx="212481" cy="428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211" fill="norm" stroke="1" extrusionOk="0">
                  <a:moveTo>
                    <a:pt x="21258" y="328"/>
                  </a:moveTo>
                  <a:cubicBezTo>
                    <a:pt x="18717" y="14"/>
                    <a:pt x="16176" y="-301"/>
                    <a:pt x="13317" y="538"/>
                  </a:cubicBezTo>
                  <a:cubicBezTo>
                    <a:pt x="10458" y="1377"/>
                    <a:pt x="7282" y="3369"/>
                    <a:pt x="4846" y="5885"/>
                  </a:cubicBezTo>
                  <a:cubicBezTo>
                    <a:pt x="2411" y="8402"/>
                    <a:pt x="717" y="11443"/>
                    <a:pt x="187" y="13854"/>
                  </a:cubicBezTo>
                  <a:cubicBezTo>
                    <a:pt x="-342" y="16266"/>
                    <a:pt x="293" y="18049"/>
                    <a:pt x="1564" y="19254"/>
                  </a:cubicBezTo>
                  <a:cubicBezTo>
                    <a:pt x="2834" y="20460"/>
                    <a:pt x="4740" y="21089"/>
                    <a:pt x="6329" y="21194"/>
                  </a:cubicBezTo>
                  <a:cubicBezTo>
                    <a:pt x="7917" y="21299"/>
                    <a:pt x="9187" y="20880"/>
                    <a:pt x="10458" y="20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2730500" y="4629150"/>
              <a:ext cx="146050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43" y="1733"/>
                    <a:pt x="6887" y="3467"/>
                    <a:pt x="10330" y="5933"/>
                  </a:cubicBezTo>
                  <a:cubicBezTo>
                    <a:pt x="13774" y="8400"/>
                    <a:pt x="17217" y="11600"/>
                    <a:pt x="19096" y="14333"/>
                  </a:cubicBezTo>
                  <a:cubicBezTo>
                    <a:pt x="20974" y="17067"/>
                    <a:pt x="21287" y="193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2710274" y="4660900"/>
              <a:ext cx="217076" cy="295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93" fill="norm" stroke="1" extrusionOk="0">
                  <a:moveTo>
                    <a:pt x="21300" y="0"/>
                  </a:moveTo>
                  <a:cubicBezTo>
                    <a:pt x="17354" y="2604"/>
                    <a:pt x="13408" y="5209"/>
                    <a:pt x="9877" y="8349"/>
                  </a:cubicBezTo>
                  <a:cubicBezTo>
                    <a:pt x="6346" y="11489"/>
                    <a:pt x="3231" y="15166"/>
                    <a:pt x="1569" y="17540"/>
                  </a:cubicBezTo>
                  <a:cubicBezTo>
                    <a:pt x="-92" y="19915"/>
                    <a:pt x="-300" y="20987"/>
                    <a:pt x="323" y="21294"/>
                  </a:cubicBezTo>
                  <a:cubicBezTo>
                    <a:pt x="946" y="21600"/>
                    <a:pt x="2400" y="21140"/>
                    <a:pt x="3854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3022600" y="4527550"/>
              <a:ext cx="139846" cy="40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496" fill="norm" stroke="1" extrusionOk="0">
                  <a:moveTo>
                    <a:pt x="8452" y="0"/>
                  </a:moveTo>
                  <a:cubicBezTo>
                    <a:pt x="12209" y="2227"/>
                    <a:pt x="15965" y="4454"/>
                    <a:pt x="18313" y="7014"/>
                  </a:cubicBezTo>
                  <a:cubicBezTo>
                    <a:pt x="20661" y="9575"/>
                    <a:pt x="21600" y="12470"/>
                    <a:pt x="19565" y="14920"/>
                  </a:cubicBezTo>
                  <a:cubicBezTo>
                    <a:pt x="17530" y="17369"/>
                    <a:pt x="12522" y="19373"/>
                    <a:pt x="9235" y="20431"/>
                  </a:cubicBezTo>
                  <a:cubicBezTo>
                    <a:pt x="5948" y="21489"/>
                    <a:pt x="4383" y="21600"/>
                    <a:pt x="3130" y="21433"/>
                  </a:cubicBezTo>
                  <a:cubicBezTo>
                    <a:pt x="1878" y="21266"/>
                    <a:pt x="939" y="20821"/>
                    <a:pt x="0" y="20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3187700" y="4490458"/>
              <a:ext cx="227806" cy="518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25" fill="norm" stroke="1" extrusionOk="0">
                  <a:moveTo>
                    <a:pt x="2400" y="1275"/>
                  </a:moveTo>
                  <a:cubicBezTo>
                    <a:pt x="4400" y="836"/>
                    <a:pt x="6400" y="397"/>
                    <a:pt x="8900" y="178"/>
                  </a:cubicBezTo>
                  <a:cubicBezTo>
                    <a:pt x="11400" y="-42"/>
                    <a:pt x="14400" y="-42"/>
                    <a:pt x="16300" y="90"/>
                  </a:cubicBezTo>
                  <a:cubicBezTo>
                    <a:pt x="18200" y="221"/>
                    <a:pt x="19000" y="485"/>
                    <a:pt x="19600" y="1758"/>
                  </a:cubicBezTo>
                  <a:cubicBezTo>
                    <a:pt x="20200" y="3031"/>
                    <a:pt x="20600" y="5314"/>
                    <a:pt x="20700" y="8036"/>
                  </a:cubicBezTo>
                  <a:cubicBezTo>
                    <a:pt x="20800" y="10758"/>
                    <a:pt x="20600" y="13919"/>
                    <a:pt x="20700" y="16026"/>
                  </a:cubicBezTo>
                  <a:cubicBezTo>
                    <a:pt x="20800" y="18134"/>
                    <a:pt x="21200" y="19187"/>
                    <a:pt x="21400" y="19934"/>
                  </a:cubicBezTo>
                  <a:cubicBezTo>
                    <a:pt x="21600" y="20680"/>
                    <a:pt x="21600" y="21119"/>
                    <a:pt x="21100" y="21338"/>
                  </a:cubicBezTo>
                  <a:cubicBezTo>
                    <a:pt x="20600" y="21558"/>
                    <a:pt x="19600" y="21558"/>
                    <a:pt x="16000" y="21470"/>
                  </a:cubicBezTo>
                  <a:cubicBezTo>
                    <a:pt x="12400" y="21382"/>
                    <a:pt x="6200" y="21207"/>
                    <a:pt x="0" y="21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3987800" y="4781550"/>
              <a:ext cx="1714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0800"/>
                    <a:pt x="9067" y="0"/>
                    <a:pt x="12667" y="0"/>
                  </a:cubicBezTo>
                  <a:cubicBezTo>
                    <a:pt x="16267" y="0"/>
                    <a:pt x="1893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4006850" y="4889500"/>
              <a:ext cx="22225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4400"/>
                    <a:pt x="11520" y="7200"/>
                    <a:pt x="15120" y="3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4845050" y="4609117"/>
              <a:ext cx="177800" cy="46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21600" y="335"/>
                  </a:moveTo>
                  <a:cubicBezTo>
                    <a:pt x="18000" y="45"/>
                    <a:pt x="14400" y="-246"/>
                    <a:pt x="11186" y="335"/>
                  </a:cubicBezTo>
                  <a:cubicBezTo>
                    <a:pt x="7971" y="916"/>
                    <a:pt x="5143" y="2369"/>
                    <a:pt x="4371" y="4306"/>
                  </a:cubicBezTo>
                  <a:cubicBezTo>
                    <a:pt x="3600" y="6244"/>
                    <a:pt x="4886" y="8665"/>
                    <a:pt x="6429" y="10990"/>
                  </a:cubicBezTo>
                  <a:cubicBezTo>
                    <a:pt x="7971" y="13315"/>
                    <a:pt x="9771" y="15542"/>
                    <a:pt x="10029" y="17189"/>
                  </a:cubicBezTo>
                  <a:cubicBezTo>
                    <a:pt x="10286" y="18836"/>
                    <a:pt x="9000" y="19901"/>
                    <a:pt x="7714" y="20531"/>
                  </a:cubicBezTo>
                  <a:cubicBezTo>
                    <a:pt x="6429" y="21160"/>
                    <a:pt x="5143" y="21354"/>
                    <a:pt x="3857" y="21354"/>
                  </a:cubicBezTo>
                  <a:cubicBezTo>
                    <a:pt x="2571" y="21354"/>
                    <a:pt x="1286" y="21160"/>
                    <a:pt x="0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4660900" y="5232400"/>
              <a:ext cx="16510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4829439" y="5221816"/>
              <a:ext cx="224616" cy="6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005" fill="norm" stroke="1" extrusionOk="0">
                  <a:moveTo>
                    <a:pt x="11675" y="3176"/>
                  </a:moveTo>
                  <a:cubicBezTo>
                    <a:pt x="9875" y="6353"/>
                    <a:pt x="8075" y="9529"/>
                    <a:pt x="6675" y="12388"/>
                  </a:cubicBezTo>
                  <a:cubicBezTo>
                    <a:pt x="5275" y="15247"/>
                    <a:pt x="4275" y="17788"/>
                    <a:pt x="3275" y="19376"/>
                  </a:cubicBezTo>
                  <a:cubicBezTo>
                    <a:pt x="2275" y="20965"/>
                    <a:pt x="1275" y="21600"/>
                    <a:pt x="675" y="20329"/>
                  </a:cubicBezTo>
                  <a:cubicBezTo>
                    <a:pt x="75" y="19059"/>
                    <a:pt x="-125" y="15882"/>
                    <a:pt x="75" y="13024"/>
                  </a:cubicBezTo>
                  <a:cubicBezTo>
                    <a:pt x="275" y="10165"/>
                    <a:pt x="875" y="7624"/>
                    <a:pt x="1675" y="6035"/>
                  </a:cubicBezTo>
                  <a:cubicBezTo>
                    <a:pt x="2475" y="4447"/>
                    <a:pt x="3475" y="3812"/>
                    <a:pt x="5575" y="6353"/>
                  </a:cubicBezTo>
                  <a:cubicBezTo>
                    <a:pt x="7675" y="8894"/>
                    <a:pt x="10875" y="14612"/>
                    <a:pt x="13575" y="16518"/>
                  </a:cubicBezTo>
                  <a:cubicBezTo>
                    <a:pt x="16275" y="18424"/>
                    <a:pt x="18475" y="16518"/>
                    <a:pt x="19775" y="13976"/>
                  </a:cubicBezTo>
                  <a:cubicBezTo>
                    <a:pt x="21075" y="11435"/>
                    <a:pt x="21475" y="8259"/>
                    <a:pt x="21075" y="5400"/>
                  </a:cubicBezTo>
                  <a:cubicBezTo>
                    <a:pt x="20675" y="2541"/>
                    <a:pt x="19475" y="0"/>
                    <a:pt x="16875" y="0"/>
                  </a:cubicBezTo>
                  <a:cubicBezTo>
                    <a:pt x="14275" y="0"/>
                    <a:pt x="10275" y="2541"/>
                    <a:pt x="6275" y="5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4747282" y="4469177"/>
              <a:ext cx="219769" cy="6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0874" fill="norm" stroke="1" extrusionOk="0">
                  <a:moveTo>
                    <a:pt x="13080" y="11803"/>
                  </a:moveTo>
                  <a:cubicBezTo>
                    <a:pt x="13080" y="8626"/>
                    <a:pt x="13080" y="5450"/>
                    <a:pt x="12469" y="5450"/>
                  </a:cubicBezTo>
                  <a:cubicBezTo>
                    <a:pt x="11858" y="5450"/>
                    <a:pt x="10635" y="8626"/>
                    <a:pt x="9005" y="11485"/>
                  </a:cubicBezTo>
                  <a:cubicBezTo>
                    <a:pt x="7375" y="14344"/>
                    <a:pt x="5337" y="16885"/>
                    <a:pt x="3809" y="17838"/>
                  </a:cubicBezTo>
                  <a:cubicBezTo>
                    <a:pt x="2280" y="18791"/>
                    <a:pt x="1261" y="18156"/>
                    <a:pt x="650" y="15932"/>
                  </a:cubicBezTo>
                  <a:cubicBezTo>
                    <a:pt x="39" y="13708"/>
                    <a:pt x="-165" y="9897"/>
                    <a:pt x="141" y="6720"/>
                  </a:cubicBezTo>
                  <a:cubicBezTo>
                    <a:pt x="446" y="3544"/>
                    <a:pt x="1261" y="1003"/>
                    <a:pt x="3605" y="1320"/>
                  </a:cubicBezTo>
                  <a:cubicBezTo>
                    <a:pt x="5948" y="1638"/>
                    <a:pt x="9820" y="4814"/>
                    <a:pt x="12163" y="7356"/>
                  </a:cubicBezTo>
                  <a:cubicBezTo>
                    <a:pt x="14507" y="9897"/>
                    <a:pt x="15322" y="11803"/>
                    <a:pt x="16035" y="14026"/>
                  </a:cubicBezTo>
                  <a:cubicBezTo>
                    <a:pt x="16748" y="16250"/>
                    <a:pt x="17360" y="18791"/>
                    <a:pt x="18175" y="20061"/>
                  </a:cubicBezTo>
                  <a:cubicBezTo>
                    <a:pt x="18990" y="21332"/>
                    <a:pt x="20009" y="21332"/>
                    <a:pt x="20620" y="18473"/>
                  </a:cubicBezTo>
                  <a:cubicBezTo>
                    <a:pt x="21231" y="15614"/>
                    <a:pt x="21435" y="9897"/>
                    <a:pt x="20620" y="6085"/>
                  </a:cubicBezTo>
                  <a:cubicBezTo>
                    <a:pt x="19805" y="2273"/>
                    <a:pt x="17971" y="367"/>
                    <a:pt x="16035" y="50"/>
                  </a:cubicBezTo>
                  <a:cubicBezTo>
                    <a:pt x="14099" y="-268"/>
                    <a:pt x="12061" y="1003"/>
                    <a:pt x="10024" y="2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5203031" y="4725343"/>
              <a:ext cx="206528" cy="47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69" fill="norm" stroke="1" extrusionOk="0">
                  <a:moveTo>
                    <a:pt x="14155" y="2527"/>
                  </a:moveTo>
                  <a:cubicBezTo>
                    <a:pt x="14373" y="1861"/>
                    <a:pt x="14591" y="1195"/>
                    <a:pt x="14264" y="719"/>
                  </a:cubicBezTo>
                  <a:cubicBezTo>
                    <a:pt x="13937" y="243"/>
                    <a:pt x="13064" y="-42"/>
                    <a:pt x="11319" y="6"/>
                  </a:cubicBezTo>
                  <a:cubicBezTo>
                    <a:pt x="9573" y="53"/>
                    <a:pt x="6955" y="434"/>
                    <a:pt x="4882" y="1385"/>
                  </a:cubicBezTo>
                  <a:cubicBezTo>
                    <a:pt x="2810" y="2337"/>
                    <a:pt x="1282" y="3859"/>
                    <a:pt x="519" y="4906"/>
                  </a:cubicBezTo>
                  <a:cubicBezTo>
                    <a:pt x="-245" y="5953"/>
                    <a:pt x="-245" y="6524"/>
                    <a:pt x="1064" y="6904"/>
                  </a:cubicBezTo>
                  <a:cubicBezTo>
                    <a:pt x="2373" y="7285"/>
                    <a:pt x="4991" y="7475"/>
                    <a:pt x="7500" y="7095"/>
                  </a:cubicBezTo>
                  <a:cubicBezTo>
                    <a:pt x="10010" y="6714"/>
                    <a:pt x="12410" y="5762"/>
                    <a:pt x="13828" y="5049"/>
                  </a:cubicBezTo>
                  <a:cubicBezTo>
                    <a:pt x="15246" y="4335"/>
                    <a:pt x="15682" y="3859"/>
                    <a:pt x="16010" y="3859"/>
                  </a:cubicBezTo>
                  <a:cubicBezTo>
                    <a:pt x="16337" y="3859"/>
                    <a:pt x="16555" y="4335"/>
                    <a:pt x="17210" y="6048"/>
                  </a:cubicBezTo>
                  <a:cubicBezTo>
                    <a:pt x="17864" y="7761"/>
                    <a:pt x="18955" y="10710"/>
                    <a:pt x="19719" y="12994"/>
                  </a:cubicBezTo>
                  <a:cubicBezTo>
                    <a:pt x="20482" y="15278"/>
                    <a:pt x="20919" y="16895"/>
                    <a:pt x="21137" y="17990"/>
                  </a:cubicBezTo>
                  <a:cubicBezTo>
                    <a:pt x="21355" y="19084"/>
                    <a:pt x="21355" y="19655"/>
                    <a:pt x="21028" y="20131"/>
                  </a:cubicBezTo>
                  <a:cubicBezTo>
                    <a:pt x="20700" y="20606"/>
                    <a:pt x="20046" y="20987"/>
                    <a:pt x="19064" y="21225"/>
                  </a:cubicBezTo>
                  <a:cubicBezTo>
                    <a:pt x="18082" y="21463"/>
                    <a:pt x="16773" y="21558"/>
                    <a:pt x="14919" y="21368"/>
                  </a:cubicBezTo>
                  <a:cubicBezTo>
                    <a:pt x="13064" y="21177"/>
                    <a:pt x="10664" y="20702"/>
                    <a:pt x="9355" y="19655"/>
                  </a:cubicBezTo>
                  <a:cubicBezTo>
                    <a:pt x="8046" y="18608"/>
                    <a:pt x="7828" y="16991"/>
                    <a:pt x="8482" y="15801"/>
                  </a:cubicBezTo>
                  <a:cubicBezTo>
                    <a:pt x="9137" y="14612"/>
                    <a:pt x="10664" y="13851"/>
                    <a:pt x="12191" y="13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5523946" y="4623742"/>
              <a:ext cx="159305" cy="299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245" fill="norm" stroke="1" extrusionOk="0">
                  <a:moveTo>
                    <a:pt x="21112" y="833"/>
                  </a:moveTo>
                  <a:cubicBezTo>
                    <a:pt x="19990" y="383"/>
                    <a:pt x="18868" y="-67"/>
                    <a:pt x="16624" y="8"/>
                  </a:cubicBezTo>
                  <a:cubicBezTo>
                    <a:pt x="14380" y="83"/>
                    <a:pt x="11013" y="683"/>
                    <a:pt x="7928" y="2408"/>
                  </a:cubicBezTo>
                  <a:cubicBezTo>
                    <a:pt x="4842" y="4133"/>
                    <a:pt x="2037" y="6983"/>
                    <a:pt x="774" y="9683"/>
                  </a:cubicBezTo>
                  <a:cubicBezTo>
                    <a:pt x="-488" y="12383"/>
                    <a:pt x="-207" y="14933"/>
                    <a:pt x="1616" y="16958"/>
                  </a:cubicBezTo>
                  <a:cubicBezTo>
                    <a:pt x="3439" y="18983"/>
                    <a:pt x="6806" y="20483"/>
                    <a:pt x="9050" y="21008"/>
                  </a:cubicBezTo>
                  <a:cubicBezTo>
                    <a:pt x="11294" y="21533"/>
                    <a:pt x="12416" y="21083"/>
                    <a:pt x="13538" y="2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5702300" y="4721137"/>
              <a:ext cx="177800" cy="16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fill="norm" stroke="1" extrusionOk="0">
                  <a:moveTo>
                    <a:pt x="0" y="2957"/>
                  </a:moveTo>
                  <a:cubicBezTo>
                    <a:pt x="771" y="1554"/>
                    <a:pt x="1543" y="152"/>
                    <a:pt x="2314" y="11"/>
                  </a:cubicBezTo>
                  <a:cubicBezTo>
                    <a:pt x="3086" y="-129"/>
                    <a:pt x="3857" y="993"/>
                    <a:pt x="4757" y="4219"/>
                  </a:cubicBezTo>
                  <a:cubicBezTo>
                    <a:pt x="5657" y="7445"/>
                    <a:pt x="6686" y="12775"/>
                    <a:pt x="7071" y="16141"/>
                  </a:cubicBezTo>
                  <a:cubicBezTo>
                    <a:pt x="7457" y="19507"/>
                    <a:pt x="7200" y="20910"/>
                    <a:pt x="6557" y="21190"/>
                  </a:cubicBezTo>
                  <a:cubicBezTo>
                    <a:pt x="5914" y="21471"/>
                    <a:pt x="4886" y="20629"/>
                    <a:pt x="5014" y="18666"/>
                  </a:cubicBezTo>
                  <a:cubicBezTo>
                    <a:pt x="5143" y="16702"/>
                    <a:pt x="6429" y="13616"/>
                    <a:pt x="8229" y="10531"/>
                  </a:cubicBezTo>
                  <a:cubicBezTo>
                    <a:pt x="10029" y="7445"/>
                    <a:pt x="12343" y="4359"/>
                    <a:pt x="13500" y="3518"/>
                  </a:cubicBezTo>
                  <a:cubicBezTo>
                    <a:pt x="14657" y="2676"/>
                    <a:pt x="14657" y="4079"/>
                    <a:pt x="14657" y="6323"/>
                  </a:cubicBezTo>
                  <a:cubicBezTo>
                    <a:pt x="14657" y="8567"/>
                    <a:pt x="14657" y="11653"/>
                    <a:pt x="15171" y="13616"/>
                  </a:cubicBezTo>
                  <a:cubicBezTo>
                    <a:pt x="15686" y="15580"/>
                    <a:pt x="16714" y="16422"/>
                    <a:pt x="17871" y="16983"/>
                  </a:cubicBezTo>
                  <a:cubicBezTo>
                    <a:pt x="19029" y="17544"/>
                    <a:pt x="20314" y="17824"/>
                    <a:pt x="21600" y="18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5969000" y="4635500"/>
              <a:ext cx="104092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600" fill="norm" stroke="1" extrusionOk="0">
                  <a:moveTo>
                    <a:pt x="0" y="0"/>
                  </a:moveTo>
                  <a:cubicBezTo>
                    <a:pt x="2541" y="157"/>
                    <a:pt x="5082" y="313"/>
                    <a:pt x="8259" y="1565"/>
                  </a:cubicBezTo>
                  <a:cubicBezTo>
                    <a:pt x="11435" y="2817"/>
                    <a:pt x="15247" y="5165"/>
                    <a:pt x="17788" y="7748"/>
                  </a:cubicBezTo>
                  <a:cubicBezTo>
                    <a:pt x="20329" y="10330"/>
                    <a:pt x="21600" y="13148"/>
                    <a:pt x="20329" y="15496"/>
                  </a:cubicBezTo>
                  <a:cubicBezTo>
                    <a:pt x="19059" y="17843"/>
                    <a:pt x="15247" y="19722"/>
                    <a:pt x="12282" y="20661"/>
                  </a:cubicBezTo>
                  <a:cubicBezTo>
                    <a:pt x="9318" y="21600"/>
                    <a:pt x="7200" y="21600"/>
                    <a:pt x="50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6229350" y="4794250"/>
              <a:ext cx="5080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5840"/>
                    <a:pt x="5400" y="10080"/>
                    <a:pt x="9000" y="6480"/>
                  </a:cubicBezTo>
                  <a:cubicBezTo>
                    <a:pt x="12600" y="2880"/>
                    <a:pt x="171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6419850" y="4527488"/>
              <a:ext cx="209550" cy="438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21600" y="4033"/>
                  </a:moveTo>
                  <a:cubicBezTo>
                    <a:pt x="20509" y="2690"/>
                    <a:pt x="19418" y="1346"/>
                    <a:pt x="17782" y="623"/>
                  </a:cubicBezTo>
                  <a:cubicBezTo>
                    <a:pt x="16145" y="-101"/>
                    <a:pt x="13964" y="-204"/>
                    <a:pt x="11891" y="364"/>
                  </a:cubicBezTo>
                  <a:cubicBezTo>
                    <a:pt x="9818" y="933"/>
                    <a:pt x="7855" y="2173"/>
                    <a:pt x="6327" y="4343"/>
                  </a:cubicBezTo>
                  <a:cubicBezTo>
                    <a:pt x="4800" y="6514"/>
                    <a:pt x="3709" y="9614"/>
                    <a:pt x="3055" y="12405"/>
                  </a:cubicBezTo>
                  <a:cubicBezTo>
                    <a:pt x="2400" y="15195"/>
                    <a:pt x="2182" y="17675"/>
                    <a:pt x="1745" y="19122"/>
                  </a:cubicBezTo>
                  <a:cubicBezTo>
                    <a:pt x="1309" y="20569"/>
                    <a:pt x="655" y="20983"/>
                    <a:pt x="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6360255" y="4781550"/>
              <a:ext cx="205645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255" y="21600"/>
                  </a:moveTo>
                  <a:cubicBezTo>
                    <a:pt x="34" y="18000"/>
                    <a:pt x="-186" y="14400"/>
                    <a:pt x="255" y="11829"/>
                  </a:cubicBezTo>
                  <a:cubicBezTo>
                    <a:pt x="696" y="9257"/>
                    <a:pt x="1798" y="7714"/>
                    <a:pt x="5434" y="5914"/>
                  </a:cubicBezTo>
                  <a:cubicBezTo>
                    <a:pt x="9071" y="4114"/>
                    <a:pt x="15243" y="2057"/>
                    <a:pt x="214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6635754" y="4634047"/>
              <a:ext cx="317496" cy="26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152" fill="norm" stroke="1" extrusionOk="0">
                  <a:moveTo>
                    <a:pt x="11158" y="117"/>
                  </a:moveTo>
                  <a:cubicBezTo>
                    <a:pt x="9727" y="-53"/>
                    <a:pt x="8297" y="-223"/>
                    <a:pt x="6723" y="1053"/>
                  </a:cubicBezTo>
                  <a:cubicBezTo>
                    <a:pt x="5150" y="2328"/>
                    <a:pt x="3433" y="5049"/>
                    <a:pt x="2217" y="8111"/>
                  </a:cubicBezTo>
                  <a:cubicBezTo>
                    <a:pt x="1001" y="11172"/>
                    <a:pt x="286" y="14574"/>
                    <a:pt x="72" y="16785"/>
                  </a:cubicBezTo>
                  <a:cubicBezTo>
                    <a:pt x="-143" y="18996"/>
                    <a:pt x="143" y="20016"/>
                    <a:pt x="715" y="20612"/>
                  </a:cubicBezTo>
                  <a:cubicBezTo>
                    <a:pt x="1287" y="21207"/>
                    <a:pt x="2146" y="21377"/>
                    <a:pt x="3076" y="20782"/>
                  </a:cubicBezTo>
                  <a:cubicBezTo>
                    <a:pt x="4005" y="20186"/>
                    <a:pt x="5007" y="18826"/>
                    <a:pt x="5722" y="17635"/>
                  </a:cubicBezTo>
                  <a:cubicBezTo>
                    <a:pt x="6437" y="16445"/>
                    <a:pt x="6866" y="15424"/>
                    <a:pt x="7224" y="14404"/>
                  </a:cubicBezTo>
                  <a:cubicBezTo>
                    <a:pt x="7582" y="13383"/>
                    <a:pt x="7868" y="12363"/>
                    <a:pt x="8011" y="11427"/>
                  </a:cubicBezTo>
                  <a:cubicBezTo>
                    <a:pt x="8154" y="10492"/>
                    <a:pt x="8154" y="9642"/>
                    <a:pt x="8511" y="9131"/>
                  </a:cubicBezTo>
                  <a:cubicBezTo>
                    <a:pt x="8869" y="8621"/>
                    <a:pt x="9584" y="8451"/>
                    <a:pt x="10156" y="8706"/>
                  </a:cubicBezTo>
                  <a:cubicBezTo>
                    <a:pt x="10729" y="8961"/>
                    <a:pt x="11158" y="9642"/>
                    <a:pt x="11444" y="10832"/>
                  </a:cubicBezTo>
                  <a:cubicBezTo>
                    <a:pt x="11730" y="12023"/>
                    <a:pt x="11873" y="13723"/>
                    <a:pt x="11801" y="15084"/>
                  </a:cubicBezTo>
                  <a:cubicBezTo>
                    <a:pt x="11730" y="16445"/>
                    <a:pt x="11444" y="17465"/>
                    <a:pt x="11015" y="18231"/>
                  </a:cubicBezTo>
                  <a:cubicBezTo>
                    <a:pt x="10585" y="18996"/>
                    <a:pt x="10013" y="19506"/>
                    <a:pt x="9584" y="19336"/>
                  </a:cubicBezTo>
                  <a:cubicBezTo>
                    <a:pt x="9155" y="19166"/>
                    <a:pt x="8869" y="18316"/>
                    <a:pt x="9370" y="17040"/>
                  </a:cubicBezTo>
                  <a:cubicBezTo>
                    <a:pt x="9870" y="15764"/>
                    <a:pt x="11158" y="14064"/>
                    <a:pt x="12159" y="12873"/>
                  </a:cubicBezTo>
                  <a:cubicBezTo>
                    <a:pt x="13160" y="11683"/>
                    <a:pt x="13876" y="11002"/>
                    <a:pt x="14591" y="10577"/>
                  </a:cubicBezTo>
                  <a:cubicBezTo>
                    <a:pt x="15306" y="10152"/>
                    <a:pt x="16021" y="9982"/>
                    <a:pt x="16379" y="10322"/>
                  </a:cubicBezTo>
                  <a:cubicBezTo>
                    <a:pt x="16736" y="10662"/>
                    <a:pt x="16736" y="11512"/>
                    <a:pt x="16951" y="12363"/>
                  </a:cubicBezTo>
                  <a:cubicBezTo>
                    <a:pt x="17166" y="13213"/>
                    <a:pt x="17595" y="14064"/>
                    <a:pt x="18382" y="14914"/>
                  </a:cubicBezTo>
                  <a:cubicBezTo>
                    <a:pt x="19168" y="15764"/>
                    <a:pt x="20313" y="16615"/>
                    <a:pt x="21457" y="17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6991350" y="4616449"/>
              <a:ext cx="86155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600" fill="norm" stroke="1" extrusionOk="0">
                  <a:moveTo>
                    <a:pt x="9257" y="0"/>
                  </a:moveTo>
                  <a:cubicBezTo>
                    <a:pt x="13371" y="1412"/>
                    <a:pt x="17486" y="2824"/>
                    <a:pt x="19543" y="5012"/>
                  </a:cubicBezTo>
                  <a:cubicBezTo>
                    <a:pt x="21600" y="7200"/>
                    <a:pt x="21600" y="10165"/>
                    <a:pt x="18000" y="13059"/>
                  </a:cubicBezTo>
                  <a:cubicBezTo>
                    <a:pt x="14400" y="15953"/>
                    <a:pt x="7200" y="187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7156450" y="4851400"/>
              <a:ext cx="5080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5840"/>
                    <a:pt x="5400" y="10080"/>
                    <a:pt x="9000" y="6480"/>
                  </a:cubicBezTo>
                  <a:cubicBezTo>
                    <a:pt x="12600" y="2880"/>
                    <a:pt x="171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7319543" y="4441078"/>
              <a:ext cx="452858" cy="487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73" fill="norm" stroke="1" extrusionOk="0">
                  <a:moveTo>
                    <a:pt x="8233" y="14634"/>
                  </a:moveTo>
                  <a:cubicBezTo>
                    <a:pt x="7831" y="14356"/>
                    <a:pt x="7429" y="14078"/>
                    <a:pt x="6274" y="14541"/>
                  </a:cubicBezTo>
                  <a:cubicBezTo>
                    <a:pt x="5118" y="15005"/>
                    <a:pt x="3209" y="16210"/>
                    <a:pt x="2054" y="17230"/>
                  </a:cubicBezTo>
                  <a:cubicBezTo>
                    <a:pt x="899" y="18249"/>
                    <a:pt x="497" y="19084"/>
                    <a:pt x="246" y="19779"/>
                  </a:cubicBezTo>
                  <a:cubicBezTo>
                    <a:pt x="-6" y="20474"/>
                    <a:pt x="-106" y="21030"/>
                    <a:pt x="145" y="21262"/>
                  </a:cubicBezTo>
                  <a:cubicBezTo>
                    <a:pt x="396" y="21494"/>
                    <a:pt x="999" y="21401"/>
                    <a:pt x="2004" y="20613"/>
                  </a:cubicBezTo>
                  <a:cubicBezTo>
                    <a:pt x="3008" y="19825"/>
                    <a:pt x="4415" y="18342"/>
                    <a:pt x="5821" y="15978"/>
                  </a:cubicBezTo>
                  <a:cubicBezTo>
                    <a:pt x="7228" y="13614"/>
                    <a:pt x="8634" y="10370"/>
                    <a:pt x="9539" y="7774"/>
                  </a:cubicBezTo>
                  <a:cubicBezTo>
                    <a:pt x="10443" y="5178"/>
                    <a:pt x="10845" y="3231"/>
                    <a:pt x="10995" y="1980"/>
                  </a:cubicBezTo>
                  <a:cubicBezTo>
                    <a:pt x="11146" y="728"/>
                    <a:pt x="11046" y="172"/>
                    <a:pt x="10794" y="33"/>
                  </a:cubicBezTo>
                  <a:cubicBezTo>
                    <a:pt x="10543" y="-106"/>
                    <a:pt x="10141" y="172"/>
                    <a:pt x="9539" y="1377"/>
                  </a:cubicBezTo>
                  <a:cubicBezTo>
                    <a:pt x="8936" y="2582"/>
                    <a:pt x="8132" y="4715"/>
                    <a:pt x="7580" y="7032"/>
                  </a:cubicBezTo>
                  <a:cubicBezTo>
                    <a:pt x="7027" y="9350"/>
                    <a:pt x="6726" y="11853"/>
                    <a:pt x="6575" y="13336"/>
                  </a:cubicBezTo>
                  <a:cubicBezTo>
                    <a:pt x="6424" y="14819"/>
                    <a:pt x="6424" y="15283"/>
                    <a:pt x="6675" y="15422"/>
                  </a:cubicBezTo>
                  <a:cubicBezTo>
                    <a:pt x="6927" y="15561"/>
                    <a:pt x="7429" y="15376"/>
                    <a:pt x="8032" y="14958"/>
                  </a:cubicBezTo>
                  <a:cubicBezTo>
                    <a:pt x="8634" y="14541"/>
                    <a:pt x="9338" y="13892"/>
                    <a:pt x="10041" y="13568"/>
                  </a:cubicBezTo>
                  <a:cubicBezTo>
                    <a:pt x="10744" y="13243"/>
                    <a:pt x="11447" y="13243"/>
                    <a:pt x="11900" y="13475"/>
                  </a:cubicBezTo>
                  <a:cubicBezTo>
                    <a:pt x="12352" y="13707"/>
                    <a:pt x="12553" y="14170"/>
                    <a:pt x="12452" y="14912"/>
                  </a:cubicBezTo>
                  <a:cubicBezTo>
                    <a:pt x="12352" y="15654"/>
                    <a:pt x="11950" y="16673"/>
                    <a:pt x="11598" y="17369"/>
                  </a:cubicBezTo>
                  <a:cubicBezTo>
                    <a:pt x="11247" y="18064"/>
                    <a:pt x="10945" y="18435"/>
                    <a:pt x="10594" y="18759"/>
                  </a:cubicBezTo>
                  <a:cubicBezTo>
                    <a:pt x="10242" y="19084"/>
                    <a:pt x="9840" y="19362"/>
                    <a:pt x="9790" y="19269"/>
                  </a:cubicBezTo>
                  <a:cubicBezTo>
                    <a:pt x="9740" y="19176"/>
                    <a:pt x="10041" y="18713"/>
                    <a:pt x="10995" y="17786"/>
                  </a:cubicBezTo>
                  <a:cubicBezTo>
                    <a:pt x="11950" y="16859"/>
                    <a:pt x="13557" y="15468"/>
                    <a:pt x="14612" y="14541"/>
                  </a:cubicBezTo>
                  <a:cubicBezTo>
                    <a:pt x="15667" y="13614"/>
                    <a:pt x="16169" y="13151"/>
                    <a:pt x="16169" y="13197"/>
                  </a:cubicBezTo>
                  <a:cubicBezTo>
                    <a:pt x="16169" y="13243"/>
                    <a:pt x="15667" y="13800"/>
                    <a:pt x="15366" y="14309"/>
                  </a:cubicBezTo>
                  <a:cubicBezTo>
                    <a:pt x="15064" y="14819"/>
                    <a:pt x="14964" y="15283"/>
                    <a:pt x="15366" y="16024"/>
                  </a:cubicBezTo>
                  <a:cubicBezTo>
                    <a:pt x="15767" y="16766"/>
                    <a:pt x="16672" y="17786"/>
                    <a:pt x="17777" y="18388"/>
                  </a:cubicBezTo>
                  <a:cubicBezTo>
                    <a:pt x="18882" y="18991"/>
                    <a:pt x="20188" y="19176"/>
                    <a:pt x="21494" y="19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1398446" y="5719423"/>
              <a:ext cx="248200" cy="41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330" fill="norm" stroke="1" extrusionOk="0">
                  <a:moveTo>
                    <a:pt x="20937" y="1415"/>
                  </a:moveTo>
                  <a:cubicBezTo>
                    <a:pt x="21117" y="867"/>
                    <a:pt x="21297" y="319"/>
                    <a:pt x="20667" y="99"/>
                  </a:cubicBezTo>
                  <a:cubicBezTo>
                    <a:pt x="20037" y="-120"/>
                    <a:pt x="18597" y="-10"/>
                    <a:pt x="15897" y="757"/>
                  </a:cubicBezTo>
                  <a:cubicBezTo>
                    <a:pt x="13197" y="1525"/>
                    <a:pt x="9237" y="2950"/>
                    <a:pt x="6267" y="4595"/>
                  </a:cubicBezTo>
                  <a:cubicBezTo>
                    <a:pt x="3297" y="6239"/>
                    <a:pt x="1317" y="8103"/>
                    <a:pt x="507" y="10351"/>
                  </a:cubicBezTo>
                  <a:cubicBezTo>
                    <a:pt x="-303" y="12599"/>
                    <a:pt x="57" y="15230"/>
                    <a:pt x="237" y="16820"/>
                  </a:cubicBezTo>
                  <a:cubicBezTo>
                    <a:pt x="417" y="18410"/>
                    <a:pt x="417" y="18958"/>
                    <a:pt x="597" y="19616"/>
                  </a:cubicBezTo>
                  <a:cubicBezTo>
                    <a:pt x="777" y="20274"/>
                    <a:pt x="1137" y="21041"/>
                    <a:pt x="2757" y="21261"/>
                  </a:cubicBezTo>
                  <a:cubicBezTo>
                    <a:pt x="4377" y="21480"/>
                    <a:pt x="7257" y="21151"/>
                    <a:pt x="10047" y="20603"/>
                  </a:cubicBezTo>
                  <a:cubicBezTo>
                    <a:pt x="12837" y="20055"/>
                    <a:pt x="15537" y="19287"/>
                    <a:pt x="18237" y="18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1390650" y="6000750"/>
              <a:ext cx="15240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1758941" y="5688468"/>
              <a:ext cx="260360" cy="501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05" fill="norm" stroke="1" extrusionOk="0">
                  <a:moveTo>
                    <a:pt x="21426" y="866"/>
                  </a:moveTo>
                  <a:cubicBezTo>
                    <a:pt x="18813" y="412"/>
                    <a:pt x="16200" y="-42"/>
                    <a:pt x="13936" y="3"/>
                  </a:cubicBezTo>
                  <a:cubicBezTo>
                    <a:pt x="11671" y="49"/>
                    <a:pt x="9755" y="593"/>
                    <a:pt x="8361" y="1955"/>
                  </a:cubicBezTo>
                  <a:cubicBezTo>
                    <a:pt x="6968" y="3316"/>
                    <a:pt x="6097" y="5494"/>
                    <a:pt x="5313" y="7808"/>
                  </a:cubicBezTo>
                  <a:cubicBezTo>
                    <a:pt x="4529" y="10123"/>
                    <a:pt x="3832" y="12573"/>
                    <a:pt x="3049" y="14524"/>
                  </a:cubicBezTo>
                  <a:cubicBezTo>
                    <a:pt x="2265" y="16476"/>
                    <a:pt x="1394" y="17928"/>
                    <a:pt x="784" y="19017"/>
                  </a:cubicBezTo>
                  <a:cubicBezTo>
                    <a:pt x="174" y="20106"/>
                    <a:pt x="-174" y="20832"/>
                    <a:pt x="87" y="21195"/>
                  </a:cubicBezTo>
                  <a:cubicBezTo>
                    <a:pt x="349" y="21558"/>
                    <a:pt x="1220" y="21558"/>
                    <a:pt x="3832" y="21422"/>
                  </a:cubicBezTo>
                  <a:cubicBezTo>
                    <a:pt x="6445" y="21286"/>
                    <a:pt x="10800" y="21013"/>
                    <a:pt x="13500" y="20832"/>
                  </a:cubicBezTo>
                  <a:cubicBezTo>
                    <a:pt x="16200" y="20650"/>
                    <a:pt x="17245" y="20560"/>
                    <a:pt x="18291" y="20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2130550" y="5836785"/>
              <a:ext cx="126145" cy="26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261" fill="norm" stroke="1" extrusionOk="0">
                  <a:moveTo>
                    <a:pt x="19315" y="5610"/>
                  </a:moveTo>
                  <a:cubicBezTo>
                    <a:pt x="19663" y="4746"/>
                    <a:pt x="20012" y="3882"/>
                    <a:pt x="20360" y="3018"/>
                  </a:cubicBezTo>
                  <a:cubicBezTo>
                    <a:pt x="20709" y="2154"/>
                    <a:pt x="21057" y="1290"/>
                    <a:pt x="20360" y="685"/>
                  </a:cubicBezTo>
                  <a:cubicBezTo>
                    <a:pt x="19663" y="81"/>
                    <a:pt x="17922" y="-265"/>
                    <a:pt x="14263" y="253"/>
                  </a:cubicBezTo>
                  <a:cubicBezTo>
                    <a:pt x="10605" y="772"/>
                    <a:pt x="5031" y="2154"/>
                    <a:pt x="2244" y="3277"/>
                  </a:cubicBezTo>
                  <a:cubicBezTo>
                    <a:pt x="-543" y="4401"/>
                    <a:pt x="-543" y="5265"/>
                    <a:pt x="1199" y="6647"/>
                  </a:cubicBezTo>
                  <a:cubicBezTo>
                    <a:pt x="2941" y="8029"/>
                    <a:pt x="6425" y="9930"/>
                    <a:pt x="9734" y="11399"/>
                  </a:cubicBezTo>
                  <a:cubicBezTo>
                    <a:pt x="13044" y="12868"/>
                    <a:pt x="16180" y="13905"/>
                    <a:pt x="17747" y="15373"/>
                  </a:cubicBezTo>
                  <a:cubicBezTo>
                    <a:pt x="19315" y="16842"/>
                    <a:pt x="19315" y="18743"/>
                    <a:pt x="18096" y="19866"/>
                  </a:cubicBezTo>
                  <a:cubicBezTo>
                    <a:pt x="16876" y="20989"/>
                    <a:pt x="14438" y="21335"/>
                    <a:pt x="12522" y="21249"/>
                  </a:cubicBezTo>
                  <a:cubicBezTo>
                    <a:pt x="10605" y="21162"/>
                    <a:pt x="9212" y="20644"/>
                    <a:pt x="9038" y="19607"/>
                  </a:cubicBezTo>
                  <a:cubicBezTo>
                    <a:pt x="8863" y="18570"/>
                    <a:pt x="9909" y="17015"/>
                    <a:pt x="10954" y="15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2343150" y="5911849"/>
              <a:ext cx="1905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2336800" y="5810250"/>
              <a:ext cx="1905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2439250" y="5869828"/>
              <a:ext cx="170601" cy="19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29" fill="norm" stroke="1" extrusionOk="0">
                  <a:moveTo>
                    <a:pt x="693" y="1115"/>
                  </a:moveTo>
                  <a:cubicBezTo>
                    <a:pt x="960" y="7089"/>
                    <a:pt x="1226" y="13064"/>
                    <a:pt x="1093" y="16625"/>
                  </a:cubicBezTo>
                  <a:cubicBezTo>
                    <a:pt x="960" y="20187"/>
                    <a:pt x="426" y="21336"/>
                    <a:pt x="160" y="21221"/>
                  </a:cubicBezTo>
                  <a:cubicBezTo>
                    <a:pt x="-107" y="21106"/>
                    <a:pt x="-107" y="19727"/>
                    <a:pt x="693" y="16510"/>
                  </a:cubicBezTo>
                  <a:cubicBezTo>
                    <a:pt x="1493" y="13293"/>
                    <a:pt x="3093" y="8238"/>
                    <a:pt x="5226" y="5021"/>
                  </a:cubicBezTo>
                  <a:cubicBezTo>
                    <a:pt x="7360" y="1804"/>
                    <a:pt x="10026" y="425"/>
                    <a:pt x="12826" y="81"/>
                  </a:cubicBezTo>
                  <a:cubicBezTo>
                    <a:pt x="15626" y="-264"/>
                    <a:pt x="18560" y="425"/>
                    <a:pt x="20026" y="3413"/>
                  </a:cubicBezTo>
                  <a:cubicBezTo>
                    <a:pt x="21493" y="6400"/>
                    <a:pt x="21493" y="11685"/>
                    <a:pt x="21493" y="16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2641600" y="5619750"/>
              <a:ext cx="165100" cy="15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51"/>
                  </a:moveTo>
                  <a:cubicBezTo>
                    <a:pt x="1108" y="876"/>
                    <a:pt x="2215" y="0"/>
                    <a:pt x="4015" y="0"/>
                  </a:cubicBezTo>
                  <a:cubicBezTo>
                    <a:pt x="5815" y="0"/>
                    <a:pt x="8308" y="876"/>
                    <a:pt x="9831" y="2773"/>
                  </a:cubicBezTo>
                  <a:cubicBezTo>
                    <a:pt x="11354" y="4670"/>
                    <a:pt x="11908" y="7589"/>
                    <a:pt x="11215" y="10216"/>
                  </a:cubicBezTo>
                  <a:cubicBezTo>
                    <a:pt x="10523" y="12843"/>
                    <a:pt x="8585" y="15178"/>
                    <a:pt x="6923" y="16930"/>
                  </a:cubicBezTo>
                  <a:cubicBezTo>
                    <a:pt x="5262" y="18681"/>
                    <a:pt x="3877" y="19849"/>
                    <a:pt x="3877" y="20578"/>
                  </a:cubicBezTo>
                  <a:cubicBezTo>
                    <a:pt x="3877" y="21308"/>
                    <a:pt x="5262" y="21600"/>
                    <a:pt x="8446" y="21600"/>
                  </a:cubicBezTo>
                  <a:cubicBezTo>
                    <a:pt x="11631" y="21600"/>
                    <a:pt x="16615" y="21308"/>
                    <a:pt x="21600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2896347" y="5651098"/>
              <a:ext cx="221503" cy="38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85" fill="norm" stroke="1" extrusionOk="0">
                  <a:moveTo>
                    <a:pt x="21125" y="2871"/>
                  </a:moveTo>
                  <a:cubicBezTo>
                    <a:pt x="20519" y="1921"/>
                    <a:pt x="19914" y="972"/>
                    <a:pt x="19106" y="438"/>
                  </a:cubicBezTo>
                  <a:cubicBezTo>
                    <a:pt x="18299" y="-96"/>
                    <a:pt x="17289" y="-215"/>
                    <a:pt x="15372" y="497"/>
                  </a:cubicBezTo>
                  <a:cubicBezTo>
                    <a:pt x="13454" y="1209"/>
                    <a:pt x="10628" y="2752"/>
                    <a:pt x="7802" y="5126"/>
                  </a:cubicBezTo>
                  <a:cubicBezTo>
                    <a:pt x="4975" y="7499"/>
                    <a:pt x="2149" y="10704"/>
                    <a:pt x="837" y="13196"/>
                  </a:cubicBezTo>
                  <a:cubicBezTo>
                    <a:pt x="-475" y="15688"/>
                    <a:pt x="-273" y="17469"/>
                    <a:pt x="1645" y="18715"/>
                  </a:cubicBezTo>
                  <a:cubicBezTo>
                    <a:pt x="3562" y="19961"/>
                    <a:pt x="7196" y="20673"/>
                    <a:pt x="1083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3098800" y="5753100"/>
              <a:ext cx="20955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91" y="0"/>
                    <a:pt x="2182" y="0"/>
                    <a:pt x="4145" y="1260"/>
                  </a:cubicBezTo>
                  <a:cubicBezTo>
                    <a:pt x="6109" y="2520"/>
                    <a:pt x="8945" y="5040"/>
                    <a:pt x="12000" y="8640"/>
                  </a:cubicBezTo>
                  <a:cubicBezTo>
                    <a:pt x="15055" y="12240"/>
                    <a:pt x="18327" y="16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3185349" y="5740400"/>
              <a:ext cx="135701" cy="24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600" fill="norm" stroke="1" extrusionOk="0">
                  <a:moveTo>
                    <a:pt x="21304" y="0"/>
                  </a:moveTo>
                  <a:cubicBezTo>
                    <a:pt x="18313" y="923"/>
                    <a:pt x="15322" y="1846"/>
                    <a:pt x="11833" y="4431"/>
                  </a:cubicBezTo>
                  <a:cubicBezTo>
                    <a:pt x="8344" y="7015"/>
                    <a:pt x="4356" y="11262"/>
                    <a:pt x="2196" y="14031"/>
                  </a:cubicBezTo>
                  <a:cubicBezTo>
                    <a:pt x="36" y="16800"/>
                    <a:pt x="-296" y="18092"/>
                    <a:pt x="202" y="19108"/>
                  </a:cubicBezTo>
                  <a:cubicBezTo>
                    <a:pt x="701" y="20123"/>
                    <a:pt x="2030" y="20862"/>
                    <a:pt x="33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3359150" y="5670550"/>
              <a:ext cx="94352" cy="315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84" fill="norm" stroke="1" extrusionOk="0">
                  <a:moveTo>
                    <a:pt x="0" y="0"/>
                  </a:moveTo>
                  <a:cubicBezTo>
                    <a:pt x="3840" y="1152"/>
                    <a:pt x="7680" y="2304"/>
                    <a:pt x="11280" y="5184"/>
                  </a:cubicBezTo>
                  <a:cubicBezTo>
                    <a:pt x="14880" y="8064"/>
                    <a:pt x="18240" y="12672"/>
                    <a:pt x="19920" y="15408"/>
                  </a:cubicBezTo>
                  <a:cubicBezTo>
                    <a:pt x="21600" y="18144"/>
                    <a:pt x="21600" y="19008"/>
                    <a:pt x="21120" y="19800"/>
                  </a:cubicBezTo>
                  <a:cubicBezTo>
                    <a:pt x="20640" y="20592"/>
                    <a:pt x="19680" y="21312"/>
                    <a:pt x="18240" y="21456"/>
                  </a:cubicBezTo>
                  <a:cubicBezTo>
                    <a:pt x="16800" y="21600"/>
                    <a:pt x="14880" y="21168"/>
                    <a:pt x="1296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3543300" y="5629522"/>
              <a:ext cx="218360" cy="51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545" fill="norm" stroke="1" extrusionOk="0">
                  <a:moveTo>
                    <a:pt x="0" y="1195"/>
                  </a:moveTo>
                  <a:cubicBezTo>
                    <a:pt x="2077" y="838"/>
                    <a:pt x="4154" y="481"/>
                    <a:pt x="6958" y="257"/>
                  </a:cubicBezTo>
                  <a:cubicBezTo>
                    <a:pt x="9762" y="34"/>
                    <a:pt x="13292" y="-55"/>
                    <a:pt x="15785" y="34"/>
                  </a:cubicBezTo>
                  <a:cubicBezTo>
                    <a:pt x="18277" y="124"/>
                    <a:pt x="19731" y="391"/>
                    <a:pt x="20562" y="793"/>
                  </a:cubicBezTo>
                  <a:cubicBezTo>
                    <a:pt x="21392" y="1195"/>
                    <a:pt x="21600" y="1730"/>
                    <a:pt x="21288" y="3292"/>
                  </a:cubicBezTo>
                  <a:cubicBezTo>
                    <a:pt x="20977" y="4854"/>
                    <a:pt x="20146" y="7443"/>
                    <a:pt x="19627" y="9897"/>
                  </a:cubicBezTo>
                  <a:cubicBezTo>
                    <a:pt x="19108" y="12352"/>
                    <a:pt x="18900" y="14672"/>
                    <a:pt x="18796" y="16100"/>
                  </a:cubicBezTo>
                  <a:cubicBezTo>
                    <a:pt x="18692" y="17528"/>
                    <a:pt x="18692" y="18064"/>
                    <a:pt x="18692" y="18555"/>
                  </a:cubicBezTo>
                  <a:cubicBezTo>
                    <a:pt x="18692" y="19046"/>
                    <a:pt x="18692" y="19492"/>
                    <a:pt x="17238" y="19805"/>
                  </a:cubicBezTo>
                  <a:cubicBezTo>
                    <a:pt x="15785" y="20117"/>
                    <a:pt x="12877" y="20295"/>
                    <a:pt x="9762" y="20563"/>
                  </a:cubicBezTo>
                  <a:cubicBezTo>
                    <a:pt x="6646" y="20831"/>
                    <a:pt x="3323" y="21188"/>
                    <a:pt x="0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4222750" y="5924550"/>
              <a:ext cx="1651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4183915" y="6032500"/>
              <a:ext cx="153136" cy="2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0155" fill="norm" stroke="1" extrusionOk="0">
                  <a:moveTo>
                    <a:pt x="3603" y="0"/>
                  </a:moveTo>
                  <a:cubicBezTo>
                    <a:pt x="1560" y="9000"/>
                    <a:pt x="-483" y="18000"/>
                    <a:pt x="101" y="19800"/>
                  </a:cubicBezTo>
                  <a:cubicBezTo>
                    <a:pt x="685" y="21600"/>
                    <a:pt x="3895" y="16200"/>
                    <a:pt x="7836" y="11700"/>
                  </a:cubicBezTo>
                  <a:cubicBezTo>
                    <a:pt x="11776" y="7200"/>
                    <a:pt x="16447" y="3600"/>
                    <a:pt x="211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4921250" y="5729385"/>
              <a:ext cx="164060" cy="44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16" fill="norm" stroke="1" extrusionOk="0">
                  <a:moveTo>
                    <a:pt x="19938" y="3604"/>
                  </a:moveTo>
                  <a:cubicBezTo>
                    <a:pt x="20492" y="3092"/>
                    <a:pt x="21046" y="2580"/>
                    <a:pt x="21323" y="1915"/>
                  </a:cubicBezTo>
                  <a:cubicBezTo>
                    <a:pt x="21600" y="1249"/>
                    <a:pt x="21600" y="430"/>
                    <a:pt x="20077" y="123"/>
                  </a:cubicBezTo>
                  <a:cubicBezTo>
                    <a:pt x="18554" y="-184"/>
                    <a:pt x="15508" y="21"/>
                    <a:pt x="13015" y="1454"/>
                  </a:cubicBezTo>
                  <a:cubicBezTo>
                    <a:pt x="10523" y="2887"/>
                    <a:pt x="8585" y="5549"/>
                    <a:pt x="7892" y="8108"/>
                  </a:cubicBezTo>
                  <a:cubicBezTo>
                    <a:pt x="7200" y="10667"/>
                    <a:pt x="7754" y="13124"/>
                    <a:pt x="8585" y="14916"/>
                  </a:cubicBezTo>
                  <a:cubicBezTo>
                    <a:pt x="9415" y="16707"/>
                    <a:pt x="10523" y="17833"/>
                    <a:pt x="11215" y="18652"/>
                  </a:cubicBezTo>
                  <a:cubicBezTo>
                    <a:pt x="11908" y="19471"/>
                    <a:pt x="12185" y="19983"/>
                    <a:pt x="11769" y="20392"/>
                  </a:cubicBezTo>
                  <a:cubicBezTo>
                    <a:pt x="11354" y="20802"/>
                    <a:pt x="10246" y="21109"/>
                    <a:pt x="8169" y="21262"/>
                  </a:cubicBezTo>
                  <a:cubicBezTo>
                    <a:pt x="6092" y="21416"/>
                    <a:pt x="3046" y="21416"/>
                    <a:pt x="0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4730749" y="6280150"/>
              <a:ext cx="1333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4871609" y="6292849"/>
              <a:ext cx="139086" cy="7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317" fill="norm" stroke="1" extrusionOk="0">
                  <a:moveTo>
                    <a:pt x="12396" y="0"/>
                  </a:moveTo>
                  <a:cubicBezTo>
                    <a:pt x="10462" y="5554"/>
                    <a:pt x="8527" y="11109"/>
                    <a:pt x="6432" y="15120"/>
                  </a:cubicBezTo>
                  <a:cubicBezTo>
                    <a:pt x="4336" y="19131"/>
                    <a:pt x="2080" y="21600"/>
                    <a:pt x="951" y="21291"/>
                  </a:cubicBezTo>
                  <a:cubicBezTo>
                    <a:pt x="-177" y="20983"/>
                    <a:pt x="-177" y="17897"/>
                    <a:pt x="307" y="15120"/>
                  </a:cubicBezTo>
                  <a:cubicBezTo>
                    <a:pt x="790" y="12343"/>
                    <a:pt x="1757" y="9874"/>
                    <a:pt x="3047" y="8640"/>
                  </a:cubicBezTo>
                  <a:cubicBezTo>
                    <a:pt x="4336" y="7406"/>
                    <a:pt x="5948" y="7406"/>
                    <a:pt x="8044" y="9566"/>
                  </a:cubicBezTo>
                  <a:cubicBezTo>
                    <a:pt x="10139" y="11726"/>
                    <a:pt x="12719" y="16046"/>
                    <a:pt x="14814" y="18206"/>
                  </a:cubicBezTo>
                  <a:cubicBezTo>
                    <a:pt x="16910" y="20366"/>
                    <a:pt x="18522" y="20366"/>
                    <a:pt x="19650" y="18206"/>
                  </a:cubicBezTo>
                  <a:cubicBezTo>
                    <a:pt x="20778" y="16046"/>
                    <a:pt x="21423" y="11726"/>
                    <a:pt x="21101" y="8640"/>
                  </a:cubicBezTo>
                  <a:cubicBezTo>
                    <a:pt x="20778" y="5554"/>
                    <a:pt x="19489" y="3703"/>
                    <a:pt x="18038" y="2777"/>
                  </a:cubicBezTo>
                  <a:cubicBezTo>
                    <a:pt x="16587" y="1851"/>
                    <a:pt x="14975" y="1851"/>
                    <a:pt x="13524" y="2777"/>
                  </a:cubicBezTo>
                  <a:cubicBezTo>
                    <a:pt x="12074" y="3703"/>
                    <a:pt x="10784" y="5554"/>
                    <a:pt x="9495" y="7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4844071" y="5577011"/>
              <a:ext cx="194030" cy="73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0847" fill="norm" stroke="1" extrusionOk="0">
                  <a:moveTo>
                    <a:pt x="10447" y="10315"/>
                  </a:moveTo>
                  <a:cubicBezTo>
                    <a:pt x="9298" y="10915"/>
                    <a:pt x="8149" y="11515"/>
                    <a:pt x="7230" y="13015"/>
                  </a:cubicBezTo>
                  <a:cubicBezTo>
                    <a:pt x="6311" y="14515"/>
                    <a:pt x="5621" y="16915"/>
                    <a:pt x="4473" y="18415"/>
                  </a:cubicBezTo>
                  <a:cubicBezTo>
                    <a:pt x="3324" y="19915"/>
                    <a:pt x="1715" y="20515"/>
                    <a:pt x="796" y="19015"/>
                  </a:cubicBezTo>
                  <a:cubicBezTo>
                    <a:pt x="-123" y="17515"/>
                    <a:pt x="-353" y="13915"/>
                    <a:pt x="681" y="10615"/>
                  </a:cubicBezTo>
                  <a:cubicBezTo>
                    <a:pt x="1715" y="7315"/>
                    <a:pt x="4013" y="4315"/>
                    <a:pt x="5736" y="2815"/>
                  </a:cubicBezTo>
                  <a:cubicBezTo>
                    <a:pt x="7460" y="1315"/>
                    <a:pt x="8609" y="1315"/>
                    <a:pt x="9987" y="4015"/>
                  </a:cubicBezTo>
                  <a:cubicBezTo>
                    <a:pt x="11366" y="6715"/>
                    <a:pt x="12975" y="12115"/>
                    <a:pt x="14353" y="15715"/>
                  </a:cubicBezTo>
                  <a:cubicBezTo>
                    <a:pt x="15732" y="19315"/>
                    <a:pt x="16881" y="21115"/>
                    <a:pt x="17915" y="20815"/>
                  </a:cubicBezTo>
                  <a:cubicBezTo>
                    <a:pt x="18949" y="20515"/>
                    <a:pt x="19868" y="18115"/>
                    <a:pt x="20443" y="14815"/>
                  </a:cubicBezTo>
                  <a:cubicBezTo>
                    <a:pt x="21017" y="11515"/>
                    <a:pt x="21247" y="7315"/>
                    <a:pt x="20902" y="4315"/>
                  </a:cubicBezTo>
                  <a:cubicBezTo>
                    <a:pt x="20558" y="1315"/>
                    <a:pt x="19638" y="-485"/>
                    <a:pt x="17685" y="115"/>
                  </a:cubicBezTo>
                  <a:cubicBezTo>
                    <a:pt x="15732" y="715"/>
                    <a:pt x="12745" y="3715"/>
                    <a:pt x="9758" y="6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5219185" y="5842942"/>
              <a:ext cx="95787" cy="22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4" h="21353" fill="norm" stroke="1" extrusionOk="0">
                  <a:moveTo>
                    <a:pt x="20359" y="4149"/>
                  </a:moveTo>
                  <a:cubicBezTo>
                    <a:pt x="20359" y="3140"/>
                    <a:pt x="20359" y="2131"/>
                    <a:pt x="19234" y="1323"/>
                  </a:cubicBezTo>
                  <a:cubicBezTo>
                    <a:pt x="18109" y="516"/>
                    <a:pt x="15859" y="-90"/>
                    <a:pt x="12484" y="11"/>
                  </a:cubicBezTo>
                  <a:cubicBezTo>
                    <a:pt x="9109" y="112"/>
                    <a:pt x="4609" y="919"/>
                    <a:pt x="2134" y="2332"/>
                  </a:cubicBezTo>
                  <a:cubicBezTo>
                    <a:pt x="-341" y="3746"/>
                    <a:pt x="-791" y="5764"/>
                    <a:pt x="1459" y="7884"/>
                  </a:cubicBezTo>
                  <a:cubicBezTo>
                    <a:pt x="3709" y="10003"/>
                    <a:pt x="8659" y="12224"/>
                    <a:pt x="12034" y="13637"/>
                  </a:cubicBezTo>
                  <a:cubicBezTo>
                    <a:pt x="15409" y="15050"/>
                    <a:pt x="17209" y="15656"/>
                    <a:pt x="18559" y="16463"/>
                  </a:cubicBezTo>
                  <a:cubicBezTo>
                    <a:pt x="19909" y="17271"/>
                    <a:pt x="20809" y="18280"/>
                    <a:pt x="20134" y="19088"/>
                  </a:cubicBezTo>
                  <a:cubicBezTo>
                    <a:pt x="19459" y="19895"/>
                    <a:pt x="17209" y="20501"/>
                    <a:pt x="14959" y="20904"/>
                  </a:cubicBezTo>
                  <a:cubicBezTo>
                    <a:pt x="12709" y="21308"/>
                    <a:pt x="10459" y="21510"/>
                    <a:pt x="9109" y="21207"/>
                  </a:cubicBezTo>
                  <a:cubicBezTo>
                    <a:pt x="7759" y="20904"/>
                    <a:pt x="7309" y="20097"/>
                    <a:pt x="6859" y="19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5391149" y="5930899"/>
              <a:ext cx="127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5410200" y="5854700"/>
              <a:ext cx="63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5458835" y="5871547"/>
              <a:ext cx="103766" cy="149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172" fill="norm" stroke="1" extrusionOk="0">
                  <a:moveTo>
                    <a:pt x="5626" y="3012"/>
                  </a:moveTo>
                  <a:cubicBezTo>
                    <a:pt x="4762" y="7812"/>
                    <a:pt x="3898" y="12612"/>
                    <a:pt x="3034" y="15912"/>
                  </a:cubicBezTo>
                  <a:cubicBezTo>
                    <a:pt x="2170" y="19212"/>
                    <a:pt x="1306" y="21012"/>
                    <a:pt x="658" y="21162"/>
                  </a:cubicBezTo>
                  <a:cubicBezTo>
                    <a:pt x="10" y="21312"/>
                    <a:pt x="-422" y="19812"/>
                    <a:pt x="658" y="16812"/>
                  </a:cubicBezTo>
                  <a:cubicBezTo>
                    <a:pt x="1738" y="13812"/>
                    <a:pt x="4330" y="9312"/>
                    <a:pt x="6490" y="6312"/>
                  </a:cubicBezTo>
                  <a:cubicBezTo>
                    <a:pt x="8650" y="3312"/>
                    <a:pt x="10378" y="1812"/>
                    <a:pt x="12322" y="912"/>
                  </a:cubicBezTo>
                  <a:cubicBezTo>
                    <a:pt x="14266" y="12"/>
                    <a:pt x="16426" y="-288"/>
                    <a:pt x="17938" y="312"/>
                  </a:cubicBezTo>
                  <a:cubicBezTo>
                    <a:pt x="19450" y="912"/>
                    <a:pt x="20314" y="2412"/>
                    <a:pt x="20746" y="5712"/>
                  </a:cubicBezTo>
                  <a:cubicBezTo>
                    <a:pt x="21178" y="9012"/>
                    <a:pt x="21178" y="14112"/>
                    <a:pt x="21178" y="19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5607050" y="5670030"/>
              <a:ext cx="146050" cy="139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2981"/>
                  </a:moveTo>
                  <a:cubicBezTo>
                    <a:pt x="939" y="1691"/>
                    <a:pt x="1878" y="402"/>
                    <a:pt x="3130" y="79"/>
                  </a:cubicBezTo>
                  <a:cubicBezTo>
                    <a:pt x="4383" y="-243"/>
                    <a:pt x="5948" y="402"/>
                    <a:pt x="7200" y="2336"/>
                  </a:cubicBezTo>
                  <a:cubicBezTo>
                    <a:pt x="8452" y="4270"/>
                    <a:pt x="9391" y="7494"/>
                    <a:pt x="9704" y="9912"/>
                  </a:cubicBezTo>
                  <a:cubicBezTo>
                    <a:pt x="10017" y="12330"/>
                    <a:pt x="9704" y="13942"/>
                    <a:pt x="8922" y="15232"/>
                  </a:cubicBezTo>
                  <a:cubicBezTo>
                    <a:pt x="8139" y="16521"/>
                    <a:pt x="6887" y="17488"/>
                    <a:pt x="5635" y="18456"/>
                  </a:cubicBezTo>
                  <a:cubicBezTo>
                    <a:pt x="4383" y="19423"/>
                    <a:pt x="3130" y="20390"/>
                    <a:pt x="3757" y="20873"/>
                  </a:cubicBezTo>
                  <a:cubicBezTo>
                    <a:pt x="4383" y="21357"/>
                    <a:pt x="6887" y="21357"/>
                    <a:pt x="10174" y="21035"/>
                  </a:cubicBezTo>
                  <a:cubicBezTo>
                    <a:pt x="13461" y="20712"/>
                    <a:pt x="17530" y="20067"/>
                    <a:pt x="21600" y="19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5761484" y="5752536"/>
              <a:ext cx="118617" cy="27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478" fill="norm" stroke="1" extrusionOk="0">
                  <a:moveTo>
                    <a:pt x="20870" y="543"/>
                  </a:moveTo>
                  <a:cubicBezTo>
                    <a:pt x="18636" y="210"/>
                    <a:pt x="16401" y="-122"/>
                    <a:pt x="14539" y="44"/>
                  </a:cubicBezTo>
                  <a:cubicBezTo>
                    <a:pt x="12677" y="210"/>
                    <a:pt x="11187" y="875"/>
                    <a:pt x="8580" y="3284"/>
                  </a:cubicBezTo>
                  <a:cubicBezTo>
                    <a:pt x="5973" y="5693"/>
                    <a:pt x="2249" y="9847"/>
                    <a:pt x="760" y="12921"/>
                  </a:cubicBezTo>
                  <a:cubicBezTo>
                    <a:pt x="-730" y="15995"/>
                    <a:pt x="15" y="17989"/>
                    <a:pt x="2622" y="19235"/>
                  </a:cubicBezTo>
                  <a:cubicBezTo>
                    <a:pt x="5229" y="20481"/>
                    <a:pt x="9698" y="20980"/>
                    <a:pt x="14167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5911850" y="5860486"/>
              <a:ext cx="241300" cy="13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5" fill="norm" stroke="1" extrusionOk="0">
                  <a:moveTo>
                    <a:pt x="0" y="1085"/>
                  </a:moveTo>
                  <a:cubicBezTo>
                    <a:pt x="947" y="421"/>
                    <a:pt x="1895" y="-244"/>
                    <a:pt x="2653" y="88"/>
                  </a:cubicBezTo>
                  <a:cubicBezTo>
                    <a:pt x="3411" y="421"/>
                    <a:pt x="3979" y="1750"/>
                    <a:pt x="4547" y="4408"/>
                  </a:cubicBezTo>
                  <a:cubicBezTo>
                    <a:pt x="5116" y="7067"/>
                    <a:pt x="5684" y="11054"/>
                    <a:pt x="5779" y="13879"/>
                  </a:cubicBezTo>
                  <a:cubicBezTo>
                    <a:pt x="5874" y="16704"/>
                    <a:pt x="5495" y="18365"/>
                    <a:pt x="4832" y="19528"/>
                  </a:cubicBezTo>
                  <a:cubicBezTo>
                    <a:pt x="4168" y="20691"/>
                    <a:pt x="3221" y="21356"/>
                    <a:pt x="2842" y="20691"/>
                  </a:cubicBezTo>
                  <a:cubicBezTo>
                    <a:pt x="2463" y="20027"/>
                    <a:pt x="2653" y="18033"/>
                    <a:pt x="3316" y="15208"/>
                  </a:cubicBezTo>
                  <a:cubicBezTo>
                    <a:pt x="3979" y="12384"/>
                    <a:pt x="5116" y="8728"/>
                    <a:pt x="6158" y="5738"/>
                  </a:cubicBezTo>
                  <a:cubicBezTo>
                    <a:pt x="7200" y="2747"/>
                    <a:pt x="8147" y="421"/>
                    <a:pt x="8432" y="88"/>
                  </a:cubicBezTo>
                  <a:cubicBezTo>
                    <a:pt x="8716" y="-244"/>
                    <a:pt x="8337" y="1418"/>
                    <a:pt x="8147" y="3245"/>
                  </a:cubicBezTo>
                  <a:cubicBezTo>
                    <a:pt x="7958" y="5073"/>
                    <a:pt x="7958" y="7067"/>
                    <a:pt x="9095" y="8728"/>
                  </a:cubicBezTo>
                  <a:cubicBezTo>
                    <a:pt x="10232" y="10390"/>
                    <a:pt x="12505" y="11719"/>
                    <a:pt x="14779" y="11719"/>
                  </a:cubicBezTo>
                  <a:cubicBezTo>
                    <a:pt x="17053" y="11719"/>
                    <a:pt x="19326" y="10390"/>
                    <a:pt x="21600" y="9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6210300" y="5721350"/>
              <a:ext cx="79635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6" h="21600" fill="norm" stroke="1" extrusionOk="0">
                  <a:moveTo>
                    <a:pt x="0" y="0"/>
                  </a:moveTo>
                  <a:cubicBezTo>
                    <a:pt x="7560" y="2400"/>
                    <a:pt x="15120" y="4800"/>
                    <a:pt x="18360" y="7267"/>
                  </a:cubicBezTo>
                  <a:cubicBezTo>
                    <a:pt x="21600" y="9733"/>
                    <a:pt x="20520" y="12267"/>
                    <a:pt x="17280" y="14667"/>
                  </a:cubicBezTo>
                  <a:cubicBezTo>
                    <a:pt x="14040" y="17067"/>
                    <a:pt x="8640" y="19333"/>
                    <a:pt x="32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6451600" y="5905500"/>
              <a:ext cx="5715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4400"/>
                    <a:pt x="6400" y="7200"/>
                    <a:pt x="10000" y="3600"/>
                  </a:cubicBezTo>
                  <a:cubicBezTo>
                    <a:pt x="13600" y="0"/>
                    <a:pt x="17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6745022" y="5615500"/>
              <a:ext cx="175032" cy="393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340" fill="norm" stroke="1" extrusionOk="0">
                  <a:moveTo>
                    <a:pt x="16810" y="7469"/>
                  </a:moveTo>
                  <a:cubicBezTo>
                    <a:pt x="18353" y="5631"/>
                    <a:pt x="19896" y="3792"/>
                    <a:pt x="20668" y="2529"/>
                  </a:cubicBezTo>
                  <a:cubicBezTo>
                    <a:pt x="21439" y="1265"/>
                    <a:pt x="21439" y="575"/>
                    <a:pt x="20796" y="231"/>
                  </a:cubicBezTo>
                  <a:cubicBezTo>
                    <a:pt x="20153" y="-114"/>
                    <a:pt x="18868" y="-114"/>
                    <a:pt x="17196" y="518"/>
                  </a:cubicBezTo>
                  <a:cubicBezTo>
                    <a:pt x="15525" y="1150"/>
                    <a:pt x="13468" y="2414"/>
                    <a:pt x="11796" y="5056"/>
                  </a:cubicBezTo>
                  <a:cubicBezTo>
                    <a:pt x="10125" y="7699"/>
                    <a:pt x="8839" y="11720"/>
                    <a:pt x="8196" y="14363"/>
                  </a:cubicBezTo>
                  <a:cubicBezTo>
                    <a:pt x="7553" y="17005"/>
                    <a:pt x="7553" y="18269"/>
                    <a:pt x="7553" y="19246"/>
                  </a:cubicBezTo>
                  <a:cubicBezTo>
                    <a:pt x="7553" y="20222"/>
                    <a:pt x="7553" y="20912"/>
                    <a:pt x="6910" y="21199"/>
                  </a:cubicBezTo>
                  <a:cubicBezTo>
                    <a:pt x="6268" y="21486"/>
                    <a:pt x="4982" y="21371"/>
                    <a:pt x="3696" y="20509"/>
                  </a:cubicBezTo>
                  <a:cubicBezTo>
                    <a:pt x="2410" y="19648"/>
                    <a:pt x="1125" y="18039"/>
                    <a:pt x="482" y="16890"/>
                  </a:cubicBezTo>
                  <a:cubicBezTo>
                    <a:pt x="-161" y="15741"/>
                    <a:pt x="-161" y="15052"/>
                    <a:pt x="482" y="14650"/>
                  </a:cubicBezTo>
                  <a:cubicBezTo>
                    <a:pt x="1125" y="14248"/>
                    <a:pt x="2410" y="14133"/>
                    <a:pt x="5753" y="13903"/>
                  </a:cubicBezTo>
                  <a:cubicBezTo>
                    <a:pt x="9096" y="13673"/>
                    <a:pt x="14496" y="13329"/>
                    <a:pt x="19896" y="12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7007965" y="5694221"/>
              <a:ext cx="345336" cy="292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292" fill="norm" stroke="1" extrusionOk="0">
                  <a:moveTo>
                    <a:pt x="7264" y="126"/>
                  </a:moveTo>
                  <a:cubicBezTo>
                    <a:pt x="5947" y="-29"/>
                    <a:pt x="4629" y="-183"/>
                    <a:pt x="3444" y="588"/>
                  </a:cubicBezTo>
                  <a:cubicBezTo>
                    <a:pt x="2259" y="1360"/>
                    <a:pt x="1205" y="3057"/>
                    <a:pt x="612" y="5757"/>
                  </a:cubicBezTo>
                  <a:cubicBezTo>
                    <a:pt x="20" y="8457"/>
                    <a:pt x="-112" y="12160"/>
                    <a:pt x="86" y="14783"/>
                  </a:cubicBezTo>
                  <a:cubicBezTo>
                    <a:pt x="283" y="17406"/>
                    <a:pt x="810" y="18948"/>
                    <a:pt x="1534" y="19951"/>
                  </a:cubicBezTo>
                  <a:cubicBezTo>
                    <a:pt x="2259" y="20954"/>
                    <a:pt x="3181" y="21417"/>
                    <a:pt x="3905" y="21263"/>
                  </a:cubicBezTo>
                  <a:cubicBezTo>
                    <a:pt x="4629" y="21108"/>
                    <a:pt x="5156" y="20337"/>
                    <a:pt x="6012" y="18408"/>
                  </a:cubicBezTo>
                  <a:cubicBezTo>
                    <a:pt x="6868" y="16480"/>
                    <a:pt x="8054" y="13394"/>
                    <a:pt x="8910" y="11543"/>
                  </a:cubicBezTo>
                  <a:cubicBezTo>
                    <a:pt x="9766" y="9691"/>
                    <a:pt x="10293" y="9074"/>
                    <a:pt x="10820" y="8997"/>
                  </a:cubicBezTo>
                  <a:cubicBezTo>
                    <a:pt x="11347" y="8920"/>
                    <a:pt x="11873" y="9383"/>
                    <a:pt x="12268" y="10848"/>
                  </a:cubicBezTo>
                  <a:cubicBezTo>
                    <a:pt x="12664" y="12314"/>
                    <a:pt x="12927" y="14783"/>
                    <a:pt x="12861" y="16403"/>
                  </a:cubicBezTo>
                  <a:cubicBezTo>
                    <a:pt x="12795" y="18023"/>
                    <a:pt x="12400" y="18794"/>
                    <a:pt x="11939" y="19411"/>
                  </a:cubicBezTo>
                  <a:cubicBezTo>
                    <a:pt x="11478" y="20028"/>
                    <a:pt x="10951" y="20491"/>
                    <a:pt x="10556" y="20260"/>
                  </a:cubicBezTo>
                  <a:cubicBezTo>
                    <a:pt x="10161" y="20028"/>
                    <a:pt x="9898" y="19103"/>
                    <a:pt x="10293" y="17637"/>
                  </a:cubicBezTo>
                  <a:cubicBezTo>
                    <a:pt x="10688" y="16171"/>
                    <a:pt x="11742" y="14166"/>
                    <a:pt x="12532" y="12931"/>
                  </a:cubicBezTo>
                  <a:cubicBezTo>
                    <a:pt x="13322" y="11697"/>
                    <a:pt x="13849" y="11234"/>
                    <a:pt x="14376" y="10771"/>
                  </a:cubicBezTo>
                  <a:cubicBezTo>
                    <a:pt x="14903" y="10308"/>
                    <a:pt x="15429" y="9846"/>
                    <a:pt x="15693" y="10154"/>
                  </a:cubicBezTo>
                  <a:cubicBezTo>
                    <a:pt x="15956" y="10463"/>
                    <a:pt x="15956" y="11543"/>
                    <a:pt x="15956" y="12468"/>
                  </a:cubicBezTo>
                  <a:cubicBezTo>
                    <a:pt x="15956" y="13394"/>
                    <a:pt x="15956" y="14166"/>
                    <a:pt x="16878" y="15091"/>
                  </a:cubicBezTo>
                  <a:cubicBezTo>
                    <a:pt x="17800" y="16017"/>
                    <a:pt x="19644" y="17097"/>
                    <a:pt x="21488" y="18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7448550" y="5676900"/>
              <a:ext cx="68064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9" h="21600" fill="norm" stroke="1" extrusionOk="0">
                  <a:moveTo>
                    <a:pt x="0" y="0"/>
                  </a:moveTo>
                  <a:cubicBezTo>
                    <a:pt x="5082" y="1072"/>
                    <a:pt x="10165" y="2145"/>
                    <a:pt x="14294" y="4596"/>
                  </a:cubicBezTo>
                  <a:cubicBezTo>
                    <a:pt x="18424" y="7047"/>
                    <a:pt x="21600" y="10877"/>
                    <a:pt x="20012" y="13940"/>
                  </a:cubicBezTo>
                  <a:cubicBezTo>
                    <a:pt x="18424" y="17004"/>
                    <a:pt x="12071" y="19302"/>
                    <a:pt x="57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7600950" y="5900851"/>
              <a:ext cx="38100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2400" y="11153"/>
                    <a:pt x="4800" y="2153"/>
                    <a:pt x="8400" y="353"/>
                  </a:cubicBezTo>
                  <a:cubicBezTo>
                    <a:pt x="12000" y="-1447"/>
                    <a:pt x="168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7796883" y="5580982"/>
              <a:ext cx="477167" cy="444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204" fill="norm" stroke="1" extrusionOk="0">
                  <a:moveTo>
                    <a:pt x="8320" y="15172"/>
                  </a:moveTo>
                  <a:cubicBezTo>
                    <a:pt x="8034" y="14365"/>
                    <a:pt x="7749" y="13557"/>
                    <a:pt x="6845" y="13153"/>
                  </a:cubicBezTo>
                  <a:cubicBezTo>
                    <a:pt x="5941" y="12750"/>
                    <a:pt x="4418" y="12750"/>
                    <a:pt x="3181" y="13658"/>
                  </a:cubicBezTo>
                  <a:cubicBezTo>
                    <a:pt x="1944" y="14566"/>
                    <a:pt x="993" y="16383"/>
                    <a:pt x="470" y="17796"/>
                  </a:cubicBezTo>
                  <a:cubicBezTo>
                    <a:pt x="-54" y="19209"/>
                    <a:pt x="-149" y="20219"/>
                    <a:pt x="232" y="20774"/>
                  </a:cubicBezTo>
                  <a:cubicBezTo>
                    <a:pt x="612" y="21329"/>
                    <a:pt x="1469" y="21430"/>
                    <a:pt x="2610" y="20572"/>
                  </a:cubicBezTo>
                  <a:cubicBezTo>
                    <a:pt x="3752" y="19714"/>
                    <a:pt x="5180" y="17897"/>
                    <a:pt x="6464" y="15273"/>
                  </a:cubicBezTo>
                  <a:cubicBezTo>
                    <a:pt x="7749" y="12649"/>
                    <a:pt x="8891" y="9217"/>
                    <a:pt x="9604" y="6895"/>
                  </a:cubicBezTo>
                  <a:cubicBezTo>
                    <a:pt x="10318" y="4574"/>
                    <a:pt x="10603" y="3363"/>
                    <a:pt x="10841" y="2353"/>
                  </a:cubicBezTo>
                  <a:cubicBezTo>
                    <a:pt x="11079" y="1344"/>
                    <a:pt x="11270" y="537"/>
                    <a:pt x="11127" y="183"/>
                  </a:cubicBezTo>
                  <a:cubicBezTo>
                    <a:pt x="10984" y="-170"/>
                    <a:pt x="10508" y="-69"/>
                    <a:pt x="9937" y="991"/>
                  </a:cubicBezTo>
                  <a:cubicBezTo>
                    <a:pt x="9366" y="2051"/>
                    <a:pt x="8700" y="4069"/>
                    <a:pt x="8272" y="6340"/>
                  </a:cubicBezTo>
                  <a:cubicBezTo>
                    <a:pt x="7844" y="8611"/>
                    <a:pt x="7654" y="11135"/>
                    <a:pt x="7654" y="12750"/>
                  </a:cubicBezTo>
                  <a:cubicBezTo>
                    <a:pt x="7654" y="14365"/>
                    <a:pt x="7844" y="15071"/>
                    <a:pt x="8129" y="15172"/>
                  </a:cubicBezTo>
                  <a:cubicBezTo>
                    <a:pt x="8415" y="15273"/>
                    <a:pt x="8795" y="14768"/>
                    <a:pt x="9604" y="13961"/>
                  </a:cubicBezTo>
                  <a:cubicBezTo>
                    <a:pt x="10413" y="13153"/>
                    <a:pt x="11650" y="12043"/>
                    <a:pt x="12507" y="11437"/>
                  </a:cubicBezTo>
                  <a:cubicBezTo>
                    <a:pt x="13363" y="10832"/>
                    <a:pt x="13839" y="10731"/>
                    <a:pt x="14124" y="10983"/>
                  </a:cubicBezTo>
                  <a:cubicBezTo>
                    <a:pt x="14410" y="11236"/>
                    <a:pt x="14505" y="11841"/>
                    <a:pt x="14077" y="12851"/>
                  </a:cubicBezTo>
                  <a:cubicBezTo>
                    <a:pt x="13648" y="13860"/>
                    <a:pt x="12697" y="15273"/>
                    <a:pt x="12031" y="16131"/>
                  </a:cubicBezTo>
                  <a:cubicBezTo>
                    <a:pt x="11365" y="16989"/>
                    <a:pt x="10984" y="17292"/>
                    <a:pt x="10841" y="17191"/>
                  </a:cubicBezTo>
                  <a:cubicBezTo>
                    <a:pt x="10699" y="17090"/>
                    <a:pt x="10794" y="16585"/>
                    <a:pt x="11507" y="15525"/>
                  </a:cubicBezTo>
                  <a:cubicBezTo>
                    <a:pt x="12221" y="14466"/>
                    <a:pt x="13553" y="12851"/>
                    <a:pt x="14410" y="11892"/>
                  </a:cubicBezTo>
                  <a:cubicBezTo>
                    <a:pt x="15266" y="10933"/>
                    <a:pt x="15647" y="10630"/>
                    <a:pt x="16170" y="10277"/>
                  </a:cubicBezTo>
                  <a:cubicBezTo>
                    <a:pt x="16693" y="9923"/>
                    <a:pt x="17359" y="9520"/>
                    <a:pt x="17502" y="9520"/>
                  </a:cubicBezTo>
                  <a:cubicBezTo>
                    <a:pt x="17645" y="9520"/>
                    <a:pt x="17264" y="9923"/>
                    <a:pt x="16979" y="10378"/>
                  </a:cubicBezTo>
                  <a:cubicBezTo>
                    <a:pt x="16693" y="10832"/>
                    <a:pt x="16503" y="11337"/>
                    <a:pt x="16646" y="12043"/>
                  </a:cubicBezTo>
                  <a:cubicBezTo>
                    <a:pt x="16788" y="12750"/>
                    <a:pt x="17264" y="13658"/>
                    <a:pt x="18121" y="14365"/>
                  </a:cubicBezTo>
                  <a:cubicBezTo>
                    <a:pt x="18977" y="15071"/>
                    <a:pt x="20214" y="15576"/>
                    <a:pt x="21451" y="16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1447800" y="6819900"/>
              <a:ext cx="57150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326"/>
                    <a:pt x="16800" y="4652"/>
                    <a:pt x="14800" y="7532"/>
                  </a:cubicBezTo>
                  <a:cubicBezTo>
                    <a:pt x="12800" y="10412"/>
                    <a:pt x="11200" y="13846"/>
                    <a:pt x="8800" y="16283"/>
                  </a:cubicBezTo>
                  <a:cubicBezTo>
                    <a:pt x="6400" y="18720"/>
                    <a:pt x="32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1447800" y="6794500"/>
              <a:ext cx="323850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26"/>
                    <a:pt x="0" y="17053"/>
                    <a:pt x="282" y="15347"/>
                  </a:cubicBezTo>
                  <a:cubicBezTo>
                    <a:pt x="565" y="13642"/>
                    <a:pt x="1129" y="12505"/>
                    <a:pt x="3247" y="10611"/>
                  </a:cubicBezTo>
                  <a:cubicBezTo>
                    <a:pt x="5365" y="8716"/>
                    <a:pt x="9035" y="6063"/>
                    <a:pt x="12353" y="4168"/>
                  </a:cubicBezTo>
                  <a:cubicBezTo>
                    <a:pt x="15671" y="2274"/>
                    <a:pt x="18635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1479550" y="7004050"/>
              <a:ext cx="22860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00" y="18000"/>
                    <a:pt x="5200" y="14400"/>
                    <a:pt x="8800" y="10800"/>
                  </a:cubicBezTo>
                  <a:cubicBezTo>
                    <a:pt x="12400" y="7200"/>
                    <a:pt x="17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1876825" y="6788149"/>
              <a:ext cx="225026" cy="38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10" fill="norm" stroke="1" extrusionOk="0">
                  <a:moveTo>
                    <a:pt x="21262" y="0"/>
                  </a:moveTo>
                  <a:cubicBezTo>
                    <a:pt x="19262" y="0"/>
                    <a:pt x="17262" y="0"/>
                    <a:pt x="14762" y="885"/>
                  </a:cubicBezTo>
                  <a:cubicBezTo>
                    <a:pt x="12262" y="1770"/>
                    <a:pt x="9262" y="3541"/>
                    <a:pt x="6662" y="5784"/>
                  </a:cubicBezTo>
                  <a:cubicBezTo>
                    <a:pt x="4062" y="8026"/>
                    <a:pt x="1862" y="10741"/>
                    <a:pt x="762" y="12984"/>
                  </a:cubicBezTo>
                  <a:cubicBezTo>
                    <a:pt x="-338" y="15226"/>
                    <a:pt x="-338" y="16997"/>
                    <a:pt x="1362" y="18472"/>
                  </a:cubicBezTo>
                  <a:cubicBezTo>
                    <a:pt x="3062" y="19948"/>
                    <a:pt x="6462" y="21128"/>
                    <a:pt x="8962" y="21364"/>
                  </a:cubicBezTo>
                  <a:cubicBezTo>
                    <a:pt x="11462" y="21600"/>
                    <a:pt x="13062" y="20892"/>
                    <a:pt x="14662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1992073" y="6870700"/>
              <a:ext cx="268527" cy="23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46" fill="norm" stroke="1" extrusionOk="0">
                  <a:moveTo>
                    <a:pt x="18371" y="0"/>
                  </a:moveTo>
                  <a:cubicBezTo>
                    <a:pt x="17527" y="4168"/>
                    <a:pt x="16683" y="8337"/>
                    <a:pt x="15249" y="11747"/>
                  </a:cubicBezTo>
                  <a:cubicBezTo>
                    <a:pt x="13814" y="15158"/>
                    <a:pt x="11789" y="17811"/>
                    <a:pt x="9764" y="19421"/>
                  </a:cubicBezTo>
                  <a:cubicBezTo>
                    <a:pt x="7739" y="21032"/>
                    <a:pt x="5714" y="21600"/>
                    <a:pt x="4111" y="21411"/>
                  </a:cubicBezTo>
                  <a:cubicBezTo>
                    <a:pt x="2508" y="21221"/>
                    <a:pt x="1327" y="20274"/>
                    <a:pt x="652" y="19232"/>
                  </a:cubicBezTo>
                  <a:cubicBezTo>
                    <a:pt x="-23" y="18189"/>
                    <a:pt x="-192" y="17053"/>
                    <a:pt x="230" y="16484"/>
                  </a:cubicBezTo>
                  <a:cubicBezTo>
                    <a:pt x="652" y="15916"/>
                    <a:pt x="1664" y="15916"/>
                    <a:pt x="4786" y="16674"/>
                  </a:cubicBezTo>
                  <a:cubicBezTo>
                    <a:pt x="7908" y="17432"/>
                    <a:pt x="13139" y="18947"/>
                    <a:pt x="16261" y="19705"/>
                  </a:cubicBezTo>
                  <a:cubicBezTo>
                    <a:pt x="19383" y="20463"/>
                    <a:pt x="20396" y="20463"/>
                    <a:pt x="21408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2330449" y="6823805"/>
              <a:ext cx="148279" cy="40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504" fill="norm" stroke="1" extrusionOk="0">
                  <a:moveTo>
                    <a:pt x="0" y="130"/>
                  </a:moveTo>
                  <a:cubicBezTo>
                    <a:pt x="1775" y="17"/>
                    <a:pt x="3551" y="-96"/>
                    <a:pt x="5030" y="130"/>
                  </a:cubicBezTo>
                  <a:cubicBezTo>
                    <a:pt x="6510" y="356"/>
                    <a:pt x="7693" y="922"/>
                    <a:pt x="10208" y="2618"/>
                  </a:cubicBezTo>
                  <a:cubicBezTo>
                    <a:pt x="12723" y="4314"/>
                    <a:pt x="16570" y="7142"/>
                    <a:pt x="18789" y="9686"/>
                  </a:cubicBezTo>
                  <a:cubicBezTo>
                    <a:pt x="21008" y="12231"/>
                    <a:pt x="21600" y="14492"/>
                    <a:pt x="19085" y="16415"/>
                  </a:cubicBezTo>
                  <a:cubicBezTo>
                    <a:pt x="16570" y="18338"/>
                    <a:pt x="10948" y="19921"/>
                    <a:pt x="5326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2997199" y="7004050"/>
              <a:ext cx="1714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2984500" y="7111999"/>
              <a:ext cx="1841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3784600" y="6758140"/>
              <a:ext cx="177800" cy="51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21600" y="982"/>
                  </a:moveTo>
                  <a:cubicBezTo>
                    <a:pt x="20829" y="543"/>
                    <a:pt x="20057" y="104"/>
                    <a:pt x="18129" y="16"/>
                  </a:cubicBezTo>
                  <a:cubicBezTo>
                    <a:pt x="16200" y="-72"/>
                    <a:pt x="13114" y="191"/>
                    <a:pt x="10800" y="1289"/>
                  </a:cubicBezTo>
                  <a:cubicBezTo>
                    <a:pt x="8486" y="2387"/>
                    <a:pt x="6943" y="4318"/>
                    <a:pt x="6943" y="6338"/>
                  </a:cubicBezTo>
                  <a:cubicBezTo>
                    <a:pt x="6943" y="8357"/>
                    <a:pt x="8486" y="10465"/>
                    <a:pt x="10157" y="12484"/>
                  </a:cubicBezTo>
                  <a:cubicBezTo>
                    <a:pt x="11829" y="14504"/>
                    <a:pt x="13629" y="16435"/>
                    <a:pt x="13371" y="17752"/>
                  </a:cubicBezTo>
                  <a:cubicBezTo>
                    <a:pt x="13114" y="19069"/>
                    <a:pt x="10800" y="19772"/>
                    <a:pt x="8229" y="20299"/>
                  </a:cubicBezTo>
                  <a:cubicBezTo>
                    <a:pt x="5657" y="20826"/>
                    <a:pt x="2829" y="21177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3663950" y="7385050"/>
              <a:ext cx="12700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3833092" y="7357132"/>
              <a:ext cx="194749" cy="66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578" fill="norm" stroke="1" extrusionOk="0">
                  <a:moveTo>
                    <a:pt x="10591" y="2742"/>
                  </a:moveTo>
                  <a:cubicBezTo>
                    <a:pt x="9212" y="7978"/>
                    <a:pt x="7834" y="13214"/>
                    <a:pt x="6455" y="16487"/>
                  </a:cubicBezTo>
                  <a:cubicBezTo>
                    <a:pt x="5076" y="19760"/>
                    <a:pt x="3697" y="21069"/>
                    <a:pt x="2663" y="20414"/>
                  </a:cubicBezTo>
                  <a:cubicBezTo>
                    <a:pt x="1629" y="19760"/>
                    <a:pt x="940" y="17142"/>
                    <a:pt x="480" y="13869"/>
                  </a:cubicBezTo>
                  <a:cubicBezTo>
                    <a:pt x="21" y="10596"/>
                    <a:pt x="-209" y="6669"/>
                    <a:pt x="251" y="4378"/>
                  </a:cubicBezTo>
                  <a:cubicBezTo>
                    <a:pt x="710" y="2087"/>
                    <a:pt x="1859" y="1433"/>
                    <a:pt x="4157" y="2414"/>
                  </a:cubicBezTo>
                  <a:cubicBezTo>
                    <a:pt x="6455" y="3396"/>
                    <a:pt x="9902" y="6014"/>
                    <a:pt x="12314" y="7978"/>
                  </a:cubicBezTo>
                  <a:cubicBezTo>
                    <a:pt x="14727" y="9942"/>
                    <a:pt x="16106" y="11251"/>
                    <a:pt x="17370" y="11578"/>
                  </a:cubicBezTo>
                  <a:cubicBezTo>
                    <a:pt x="18634" y="11905"/>
                    <a:pt x="19782" y="11251"/>
                    <a:pt x="20472" y="9287"/>
                  </a:cubicBezTo>
                  <a:cubicBezTo>
                    <a:pt x="21161" y="7324"/>
                    <a:pt x="21391" y="4051"/>
                    <a:pt x="20817" y="2087"/>
                  </a:cubicBezTo>
                  <a:cubicBezTo>
                    <a:pt x="20242" y="124"/>
                    <a:pt x="18863" y="-531"/>
                    <a:pt x="16680" y="451"/>
                  </a:cubicBezTo>
                  <a:cubicBezTo>
                    <a:pt x="14497" y="1433"/>
                    <a:pt x="11510" y="4051"/>
                    <a:pt x="8523" y="6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3762285" y="6477000"/>
              <a:ext cx="155665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18839" y="0"/>
                  </a:moveTo>
                  <a:cubicBezTo>
                    <a:pt x="16212" y="4800"/>
                    <a:pt x="13585" y="9600"/>
                    <a:pt x="11542" y="12450"/>
                  </a:cubicBezTo>
                  <a:cubicBezTo>
                    <a:pt x="9498" y="15300"/>
                    <a:pt x="8039" y="16200"/>
                    <a:pt x="6580" y="16800"/>
                  </a:cubicBezTo>
                  <a:cubicBezTo>
                    <a:pt x="5120" y="17400"/>
                    <a:pt x="3661" y="17700"/>
                    <a:pt x="2347" y="16800"/>
                  </a:cubicBezTo>
                  <a:cubicBezTo>
                    <a:pt x="1034" y="15900"/>
                    <a:pt x="-134" y="13800"/>
                    <a:pt x="12" y="12450"/>
                  </a:cubicBezTo>
                  <a:cubicBezTo>
                    <a:pt x="158" y="11100"/>
                    <a:pt x="1617" y="10500"/>
                    <a:pt x="4244" y="10800"/>
                  </a:cubicBezTo>
                  <a:cubicBezTo>
                    <a:pt x="6871" y="11100"/>
                    <a:pt x="10666" y="12300"/>
                    <a:pt x="13731" y="14250"/>
                  </a:cubicBezTo>
                  <a:cubicBezTo>
                    <a:pt x="16796" y="16200"/>
                    <a:pt x="19131" y="18900"/>
                    <a:pt x="214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4229100" y="6723452"/>
              <a:ext cx="130435" cy="38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33" fill="norm" stroke="1" extrusionOk="0">
                  <a:moveTo>
                    <a:pt x="19858" y="5321"/>
                  </a:moveTo>
                  <a:cubicBezTo>
                    <a:pt x="20555" y="4153"/>
                    <a:pt x="21252" y="2985"/>
                    <a:pt x="21426" y="2110"/>
                  </a:cubicBezTo>
                  <a:cubicBezTo>
                    <a:pt x="21600" y="1234"/>
                    <a:pt x="21252" y="650"/>
                    <a:pt x="20206" y="300"/>
                  </a:cubicBezTo>
                  <a:cubicBezTo>
                    <a:pt x="19161" y="-50"/>
                    <a:pt x="17419" y="-167"/>
                    <a:pt x="15155" y="358"/>
                  </a:cubicBezTo>
                  <a:cubicBezTo>
                    <a:pt x="12890" y="884"/>
                    <a:pt x="10103" y="2051"/>
                    <a:pt x="7665" y="4387"/>
                  </a:cubicBezTo>
                  <a:cubicBezTo>
                    <a:pt x="5226" y="6722"/>
                    <a:pt x="3135" y="10224"/>
                    <a:pt x="2439" y="13027"/>
                  </a:cubicBezTo>
                  <a:cubicBezTo>
                    <a:pt x="1742" y="15829"/>
                    <a:pt x="2439" y="17930"/>
                    <a:pt x="2265" y="19215"/>
                  </a:cubicBezTo>
                  <a:cubicBezTo>
                    <a:pt x="2090" y="20499"/>
                    <a:pt x="1045" y="20966"/>
                    <a:pt x="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4156220" y="6991350"/>
              <a:ext cx="16813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1182" y="21600"/>
                  </a:moveTo>
                  <a:cubicBezTo>
                    <a:pt x="382" y="18000"/>
                    <a:pt x="-418" y="14400"/>
                    <a:pt x="249" y="11880"/>
                  </a:cubicBezTo>
                  <a:cubicBezTo>
                    <a:pt x="915" y="9360"/>
                    <a:pt x="3049" y="7920"/>
                    <a:pt x="6782" y="6120"/>
                  </a:cubicBezTo>
                  <a:cubicBezTo>
                    <a:pt x="10515" y="4320"/>
                    <a:pt x="15849" y="2160"/>
                    <a:pt x="211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4409834" y="6800850"/>
              <a:ext cx="327266" cy="29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87" fill="norm" stroke="1" extrusionOk="0">
                  <a:moveTo>
                    <a:pt x="8586" y="0"/>
                  </a:moveTo>
                  <a:cubicBezTo>
                    <a:pt x="7192" y="456"/>
                    <a:pt x="5799" y="913"/>
                    <a:pt x="4405" y="2738"/>
                  </a:cubicBezTo>
                  <a:cubicBezTo>
                    <a:pt x="3012" y="4563"/>
                    <a:pt x="1618" y="7758"/>
                    <a:pt x="852" y="10648"/>
                  </a:cubicBezTo>
                  <a:cubicBezTo>
                    <a:pt x="85" y="13538"/>
                    <a:pt x="-54" y="16124"/>
                    <a:pt x="16" y="17797"/>
                  </a:cubicBezTo>
                  <a:cubicBezTo>
                    <a:pt x="85" y="19470"/>
                    <a:pt x="364" y="20231"/>
                    <a:pt x="852" y="20763"/>
                  </a:cubicBezTo>
                  <a:cubicBezTo>
                    <a:pt x="1340" y="21296"/>
                    <a:pt x="2036" y="21600"/>
                    <a:pt x="2594" y="21448"/>
                  </a:cubicBezTo>
                  <a:cubicBezTo>
                    <a:pt x="3151" y="21296"/>
                    <a:pt x="3569" y="20687"/>
                    <a:pt x="4336" y="19014"/>
                  </a:cubicBezTo>
                  <a:cubicBezTo>
                    <a:pt x="5102" y="17341"/>
                    <a:pt x="6217" y="14603"/>
                    <a:pt x="6983" y="12930"/>
                  </a:cubicBezTo>
                  <a:cubicBezTo>
                    <a:pt x="7750" y="11256"/>
                    <a:pt x="8168" y="10648"/>
                    <a:pt x="8725" y="10192"/>
                  </a:cubicBezTo>
                  <a:cubicBezTo>
                    <a:pt x="9283" y="9735"/>
                    <a:pt x="9980" y="9431"/>
                    <a:pt x="10467" y="9811"/>
                  </a:cubicBezTo>
                  <a:cubicBezTo>
                    <a:pt x="10955" y="10192"/>
                    <a:pt x="11234" y="11256"/>
                    <a:pt x="11164" y="12625"/>
                  </a:cubicBezTo>
                  <a:cubicBezTo>
                    <a:pt x="11094" y="13994"/>
                    <a:pt x="10676" y="15668"/>
                    <a:pt x="10258" y="16808"/>
                  </a:cubicBezTo>
                  <a:cubicBezTo>
                    <a:pt x="9840" y="17949"/>
                    <a:pt x="9422" y="18558"/>
                    <a:pt x="9143" y="18482"/>
                  </a:cubicBezTo>
                  <a:cubicBezTo>
                    <a:pt x="8865" y="18406"/>
                    <a:pt x="8725" y="17645"/>
                    <a:pt x="9213" y="16504"/>
                  </a:cubicBezTo>
                  <a:cubicBezTo>
                    <a:pt x="9701" y="15363"/>
                    <a:pt x="10816" y="13842"/>
                    <a:pt x="11721" y="12625"/>
                  </a:cubicBezTo>
                  <a:cubicBezTo>
                    <a:pt x="12627" y="11408"/>
                    <a:pt x="13324" y="10496"/>
                    <a:pt x="14021" y="9811"/>
                  </a:cubicBezTo>
                  <a:cubicBezTo>
                    <a:pt x="14718" y="9127"/>
                    <a:pt x="15414" y="8670"/>
                    <a:pt x="15763" y="9051"/>
                  </a:cubicBezTo>
                  <a:cubicBezTo>
                    <a:pt x="16111" y="9431"/>
                    <a:pt x="16111" y="10648"/>
                    <a:pt x="16181" y="11713"/>
                  </a:cubicBezTo>
                  <a:cubicBezTo>
                    <a:pt x="16251" y="12777"/>
                    <a:pt x="16390" y="13690"/>
                    <a:pt x="17296" y="14603"/>
                  </a:cubicBezTo>
                  <a:cubicBezTo>
                    <a:pt x="18201" y="15515"/>
                    <a:pt x="19874" y="16428"/>
                    <a:pt x="21546" y="17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4768850" y="6807200"/>
              <a:ext cx="72766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1600" fill="norm" stroke="1" extrusionOk="0">
                  <a:moveTo>
                    <a:pt x="0" y="0"/>
                  </a:moveTo>
                  <a:cubicBezTo>
                    <a:pt x="6000" y="1500"/>
                    <a:pt x="12000" y="3000"/>
                    <a:pt x="15900" y="5325"/>
                  </a:cubicBezTo>
                  <a:cubicBezTo>
                    <a:pt x="19800" y="7650"/>
                    <a:pt x="21600" y="10800"/>
                    <a:pt x="20100" y="13650"/>
                  </a:cubicBezTo>
                  <a:cubicBezTo>
                    <a:pt x="18600" y="16500"/>
                    <a:pt x="13800" y="19050"/>
                    <a:pt x="9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5052301" y="6669942"/>
              <a:ext cx="478549" cy="426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27" fill="norm" stroke="1" extrusionOk="0">
                  <a:moveTo>
                    <a:pt x="7525" y="14242"/>
                  </a:moveTo>
                  <a:cubicBezTo>
                    <a:pt x="7050" y="13816"/>
                    <a:pt x="6574" y="13390"/>
                    <a:pt x="5480" y="13710"/>
                  </a:cubicBezTo>
                  <a:cubicBezTo>
                    <a:pt x="4385" y="14029"/>
                    <a:pt x="2672" y="15093"/>
                    <a:pt x="1626" y="16210"/>
                  </a:cubicBezTo>
                  <a:cubicBezTo>
                    <a:pt x="579" y="17327"/>
                    <a:pt x="198" y="18498"/>
                    <a:pt x="56" y="19509"/>
                  </a:cubicBezTo>
                  <a:cubicBezTo>
                    <a:pt x="-87" y="20519"/>
                    <a:pt x="8" y="21371"/>
                    <a:pt x="769" y="21424"/>
                  </a:cubicBezTo>
                  <a:cubicBezTo>
                    <a:pt x="1531" y="21477"/>
                    <a:pt x="2958" y="20732"/>
                    <a:pt x="4243" y="18710"/>
                  </a:cubicBezTo>
                  <a:cubicBezTo>
                    <a:pt x="5527" y="16689"/>
                    <a:pt x="6669" y="13390"/>
                    <a:pt x="7478" y="10305"/>
                  </a:cubicBezTo>
                  <a:cubicBezTo>
                    <a:pt x="8287" y="7219"/>
                    <a:pt x="8762" y="4346"/>
                    <a:pt x="9000" y="2590"/>
                  </a:cubicBezTo>
                  <a:cubicBezTo>
                    <a:pt x="9238" y="835"/>
                    <a:pt x="9238" y="196"/>
                    <a:pt x="9048" y="37"/>
                  </a:cubicBezTo>
                  <a:cubicBezTo>
                    <a:pt x="8857" y="-123"/>
                    <a:pt x="8477" y="196"/>
                    <a:pt x="8096" y="1792"/>
                  </a:cubicBezTo>
                  <a:cubicBezTo>
                    <a:pt x="7716" y="3388"/>
                    <a:pt x="7335" y="6261"/>
                    <a:pt x="7287" y="9028"/>
                  </a:cubicBezTo>
                  <a:cubicBezTo>
                    <a:pt x="7240" y="11794"/>
                    <a:pt x="7525" y="14454"/>
                    <a:pt x="7716" y="16050"/>
                  </a:cubicBezTo>
                  <a:cubicBezTo>
                    <a:pt x="7906" y="17646"/>
                    <a:pt x="8001" y="18178"/>
                    <a:pt x="8239" y="18072"/>
                  </a:cubicBezTo>
                  <a:cubicBezTo>
                    <a:pt x="8477" y="17966"/>
                    <a:pt x="8857" y="17221"/>
                    <a:pt x="9238" y="16316"/>
                  </a:cubicBezTo>
                  <a:cubicBezTo>
                    <a:pt x="9619" y="15412"/>
                    <a:pt x="9999" y="14348"/>
                    <a:pt x="10380" y="13656"/>
                  </a:cubicBezTo>
                  <a:cubicBezTo>
                    <a:pt x="10761" y="12965"/>
                    <a:pt x="11141" y="12645"/>
                    <a:pt x="11569" y="12592"/>
                  </a:cubicBezTo>
                  <a:cubicBezTo>
                    <a:pt x="11998" y="12539"/>
                    <a:pt x="12473" y="12752"/>
                    <a:pt x="12711" y="13124"/>
                  </a:cubicBezTo>
                  <a:cubicBezTo>
                    <a:pt x="12949" y="13497"/>
                    <a:pt x="12949" y="14029"/>
                    <a:pt x="12664" y="14933"/>
                  </a:cubicBezTo>
                  <a:cubicBezTo>
                    <a:pt x="12378" y="15838"/>
                    <a:pt x="11807" y="17114"/>
                    <a:pt x="11284" y="17912"/>
                  </a:cubicBezTo>
                  <a:cubicBezTo>
                    <a:pt x="10761" y="18710"/>
                    <a:pt x="10285" y="19030"/>
                    <a:pt x="10094" y="18923"/>
                  </a:cubicBezTo>
                  <a:cubicBezTo>
                    <a:pt x="9904" y="18817"/>
                    <a:pt x="9999" y="18285"/>
                    <a:pt x="10665" y="17274"/>
                  </a:cubicBezTo>
                  <a:cubicBezTo>
                    <a:pt x="11332" y="16263"/>
                    <a:pt x="12569" y="14774"/>
                    <a:pt x="13472" y="13869"/>
                  </a:cubicBezTo>
                  <a:cubicBezTo>
                    <a:pt x="14376" y="12965"/>
                    <a:pt x="14947" y="12645"/>
                    <a:pt x="15471" y="12379"/>
                  </a:cubicBezTo>
                  <a:cubicBezTo>
                    <a:pt x="15994" y="12113"/>
                    <a:pt x="16470" y="11901"/>
                    <a:pt x="16613" y="12060"/>
                  </a:cubicBezTo>
                  <a:cubicBezTo>
                    <a:pt x="16755" y="12220"/>
                    <a:pt x="16565" y="12752"/>
                    <a:pt x="16517" y="13656"/>
                  </a:cubicBezTo>
                  <a:cubicBezTo>
                    <a:pt x="16470" y="14561"/>
                    <a:pt x="16565" y="15838"/>
                    <a:pt x="17421" y="16795"/>
                  </a:cubicBezTo>
                  <a:cubicBezTo>
                    <a:pt x="18278" y="17753"/>
                    <a:pt x="19895" y="18391"/>
                    <a:pt x="21513" y="19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304800" y="7042150"/>
              <a:ext cx="55880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9" y="20400"/>
                    <a:pt x="6218" y="19200"/>
                    <a:pt x="9123" y="16800"/>
                  </a:cubicBezTo>
                  <a:cubicBezTo>
                    <a:pt x="12027" y="14400"/>
                    <a:pt x="14727" y="10800"/>
                    <a:pt x="16773" y="7800"/>
                  </a:cubicBezTo>
                  <a:cubicBezTo>
                    <a:pt x="18818" y="4800"/>
                    <a:pt x="202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711200" y="6957706"/>
              <a:ext cx="244046" cy="24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399" fill="norm" stroke="1" extrusionOk="0">
                  <a:moveTo>
                    <a:pt x="2700" y="162"/>
                  </a:moveTo>
                  <a:cubicBezTo>
                    <a:pt x="3600" y="-19"/>
                    <a:pt x="4500" y="-201"/>
                    <a:pt x="6390" y="525"/>
                  </a:cubicBezTo>
                  <a:cubicBezTo>
                    <a:pt x="8280" y="1251"/>
                    <a:pt x="11160" y="2885"/>
                    <a:pt x="13680" y="4428"/>
                  </a:cubicBezTo>
                  <a:cubicBezTo>
                    <a:pt x="16200" y="5970"/>
                    <a:pt x="18360" y="7423"/>
                    <a:pt x="19710" y="8693"/>
                  </a:cubicBezTo>
                  <a:cubicBezTo>
                    <a:pt x="21060" y="9964"/>
                    <a:pt x="21600" y="11053"/>
                    <a:pt x="18180" y="13140"/>
                  </a:cubicBezTo>
                  <a:cubicBezTo>
                    <a:pt x="14760" y="15228"/>
                    <a:pt x="7380" y="18313"/>
                    <a:pt x="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885265" y="7405836"/>
              <a:ext cx="187159" cy="420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29" fill="norm" stroke="1" extrusionOk="0">
                  <a:moveTo>
                    <a:pt x="15543" y="17321"/>
                  </a:moveTo>
                  <a:cubicBezTo>
                    <a:pt x="15303" y="16139"/>
                    <a:pt x="15063" y="14957"/>
                    <a:pt x="14343" y="14205"/>
                  </a:cubicBezTo>
                  <a:cubicBezTo>
                    <a:pt x="13623" y="13452"/>
                    <a:pt x="12423" y="13130"/>
                    <a:pt x="10743" y="13237"/>
                  </a:cubicBezTo>
                  <a:cubicBezTo>
                    <a:pt x="9063" y="13345"/>
                    <a:pt x="6903" y="13882"/>
                    <a:pt x="4983" y="14957"/>
                  </a:cubicBezTo>
                  <a:cubicBezTo>
                    <a:pt x="3063" y="16031"/>
                    <a:pt x="1383" y="17643"/>
                    <a:pt x="543" y="18879"/>
                  </a:cubicBezTo>
                  <a:cubicBezTo>
                    <a:pt x="-297" y="20115"/>
                    <a:pt x="-297" y="20975"/>
                    <a:pt x="1503" y="21243"/>
                  </a:cubicBezTo>
                  <a:cubicBezTo>
                    <a:pt x="3303" y="21512"/>
                    <a:pt x="6903" y="21190"/>
                    <a:pt x="10023" y="19685"/>
                  </a:cubicBezTo>
                  <a:cubicBezTo>
                    <a:pt x="13143" y="18181"/>
                    <a:pt x="15783" y="15494"/>
                    <a:pt x="17583" y="12593"/>
                  </a:cubicBezTo>
                  <a:cubicBezTo>
                    <a:pt x="19383" y="9691"/>
                    <a:pt x="20343" y="6575"/>
                    <a:pt x="20823" y="4640"/>
                  </a:cubicBezTo>
                  <a:cubicBezTo>
                    <a:pt x="21303" y="2706"/>
                    <a:pt x="21303" y="1954"/>
                    <a:pt x="21063" y="1309"/>
                  </a:cubicBezTo>
                  <a:cubicBezTo>
                    <a:pt x="20823" y="664"/>
                    <a:pt x="20343" y="127"/>
                    <a:pt x="19623" y="19"/>
                  </a:cubicBezTo>
                  <a:cubicBezTo>
                    <a:pt x="18903" y="-88"/>
                    <a:pt x="17943" y="234"/>
                    <a:pt x="17103" y="1470"/>
                  </a:cubicBezTo>
                  <a:cubicBezTo>
                    <a:pt x="16263" y="2706"/>
                    <a:pt x="15543" y="4855"/>
                    <a:pt x="15303" y="7757"/>
                  </a:cubicBezTo>
                  <a:cubicBezTo>
                    <a:pt x="15063" y="10658"/>
                    <a:pt x="15303" y="14312"/>
                    <a:pt x="16263" y="16676"/>
                  </a:cubicBezTo>
                  <a:cubicBezTo>
                    <a:pt x="17223" y="19040"/>
                    <a:pt x="18903" y="20115"/>
                    <a:pt x="20583" y="21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760870" y="7893050"/>
              <a:ext cx="477380" cy="87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18" fill="norm" stroke="1" extrusionOk="0">
                  <a:moveTo>
                    <a:pt x="1197" y="16971"/>
                  </a:moveTo>
                  <a:cubicBezTo>
                    <a:pt x="624" y="18514"/>
                    <a:pt x="51" y="20057"/>
                    <a:pt x="3" y="20829"/>
                  </a:cubicBezTo>
                  <a:cubicBezTo>
                    <a:pt x="-45" y="21600"/>
                    <a:pt x="433" y="21600"/>
                    <a:pt x="2058" y="19800"/>
                  </a:cubicBezTo>
                  <a:cubicBezTo>
                    <a:pt x="3682" y="18000"/>
                    <a:pt x="6454" y="14400"/>
                    <a:pt x="9895" y="10800"/>
                  </a:cubicBezTo>
                  <a:cubicBezTo>
                    <a:pt x="13336" y="7200"/>
                    <a:pt x="17445" y="3600"/>
                    <a:pt x="215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768350" y="8164554"/>
              <a:ext cx="165100" cy="230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21600" y="144"/>
                  </a:moveTo>
                  <a:cubicBezTo>
                    <a:pt x="17446" y="-53"/>
                    <a:pt x="13292" y="-249"/>
                    <a:pt x="9692" y="1027"/>
                  </a:cubicBezTo>
                  <a:cubicBezTo>
                    <a:pt x="6092" y="2304"/>
                    <a:pt x="3046" y="5053"/>
                    <a:pt x="1523" y="8686"/>
                  </a:cubicBezTo>
                  <a:cubicBezTo>
                    <a:pt x="0" y="12318"/>
                    <a:pt x="0" y="16835"/>
                    <a:pt x="0" y="2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825500" y="7946935"/>
              <a:ext cx="114300" cy="441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0" y="21553"/>
                  </a:moveTo>
                  <a:cubicBezTo>
                    <a:pt x="5200" y="18453"/>
                    <a:pt x="10400" y="15352"/>
                    <a:pt x="13200" y="12148"/>
                  </a:cubicBezTo>
                  <a:cubicBezTo>
                    <a:pt x="16000" y="8944"/>
                    <a:pt x="16400" y="5637"/>
                    <a:pt x="16600" y="3725"/>
                  </a:cubicBezTo>
                  <a:cubicBezTo>
                    <a:pt x="16800" y="1813"/>
                    <a:pt x="16800" y="1297"/>
                    <a:pt x="16200" y="831"/>
                  </a:cubicBezTo>
                  <a:cubicBezTo>
                    <a:pt x="15600" y="366"/>
                    <a:pt x="14400" y="-47"/>
                    <a:pt x="13400" y="5"/>
                  </a:cubicBezTo>
                  <a:cubicBezTo>
                    <a:pt x="12400" y="56"/>
                    <a:pt x="11600" y="573"/>
                    <a:pt x="11000" y="2330"/>
                  </a:cubicBezTo>
                  <a:cubicBezTo>
                    <a:pt x="10400" y="4087"/>
                    <a:pt x="10000" y="7084"/>
                    <a:pt x="11000" y="10081"/>
                  </a:cubicBezTo>
                  <a:cubicBezTo>
                    <a:pt x="12000" y="13078"/>
                    <a:pt x="14400" y="16075"/>
                    <a:pt x="16400" y="17832"/>
                  </a:cubicBezTo>
                  <a:cubicBezTo>
                    <a:pt x="18400" y="19589"/>
                    <a:pt x="20000" y="20106"/>
                    <a:pt x="21600" y="20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946149" y="8343900"/>
              <a:ext cx="190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918121" y="8039100"/>
              <a:ext cx="288380" cy="271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99" fill="norm" stroke="1" extrusionOk="0">
                  <a:moveTo>
                    <a:pt x="20061" y="0"/>
                  </a:moveTo>
                  <a:cubicBezTo>
                    <a:pt x="19273" y="0"/>
                    <a:pt x="18484" y="0"/>
                    <a:pt x="17696" y="1005"/>
                  </a:cubicBezTo>
                  <a:cubicBezTo>
                    <a:pt x="16908" y="2009"/>
                    <a:pt x="16119" y="4019"/>
                    <a:pt x="14227" y="7284"/>
                  </a:cubicBezTo>
                  <a:cubicBezTo>
                    <a:pt x="12335" y="10549"/>
                    <a:pt x="9340" y="15070"/>
                    <a:pt x="7448" y="17665"/>
                  </a:cubicBezTo>
                  <a:cubicBezTo>
                    <a:pt x="5556" y="20260"/>
                    <a:pt x="4768" y="20930"/>
                    <a:pt x="3900" y="21265"/>
                  </a:cubicBezTo>
                  <a:cubicBezTo>
                    <a:pt x="3033" y="21600"/>
                    <a:pt x="2087" y="21600"/>
                    <a:pt x="1457" y="21098"/>
                  </a:cubicBezTo>
                  <a:cubicBezTo>
                    <a:pt x="826" y="20595"/>
                    <a:pt x="511" y="19591"/>
                    <a:pt x="274" y="18670"/>
                  </a:cubicBezTo>
                  <a:cubicBezTo>
                    <a:pt x="38" y="17749"/>
                    <a:pt x="-120" y="16912"/>
                    <a:pt x="116" y="16074"/>
                  </a:cubicBezTo>
                  <a:cubicBezTo>
                    <a:pt x="353" y="15237"/>
                    <a:pt x="984" y="14400"/>
                    <a:pt x="2087" y="13647"/>
                  </a:cubicBezTo>
                  <a:cubicBezTo>
                    <a:pt x="3191" y="12893"/>
                    <a:pt x="4768" y="12223"/>
                    <a:pt x="8079" y="13228"/>
                  </a:cubicBezTo>
                  <a:cubicBezTo>
                    <a:pt x="11389" y="14233"/>
                    <a:pt x="16435" y="16912"/>
                    <a:pt x="21480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1600841" y="7727950"/>
              <a:ext cx="24759" cy="324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472" fill="norm" stroke="1" extrusionOk="0">
                  <a:moveTo>
                    <a:pt x="21054" y="0"/>
                  </a:moveTo>
                  <a:cubicBezTo>
                    <a:pt x="17454" y="3647"/>
                    <a:pt x="13854" y="7294"/>
                    <a:pt x="10254" y="10379"/>
                  </a:cubicBezTo>
                  <a:cubicBezTo>
                    <a:pt x="6654" y="13465"/>
                    <a:pt x="3054" y="15990"/>
                    <a:pt x="1254" y="17953"/>
                  </a:cubicBezTo>
                  <a:cubicBezTo>
                    <a:pt x="-546" y="19917"/>
                    <a:pt x="-546" y="21319"/>
                    <a:pt x="2154" y="21460"/>
                  </a:cubicBezTo>
                  <a:cubicBezTo>
                    <a:pt x="4854" y="21600"/>
                    <a:pt x="10254" y="20478"/>
                    <a:pt x="15654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1585244" y="7721549"/>
              <a:ext cx="218157" cy="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073" fill="norm" stroke="1" extrusionOk="0">
                  <a:moveTo>
                    <a:pt x="2091" y="21073"/>
                  </a:moveTo>
                  <a:cubicBezTo>
                    <a:pt x="1260" y="18913"/>
                    <a:pt x="429" y="16753"/>
                    <a:pt x="118" y="14323"/>
                  </a:cubicBezTo>
                  <a:cubicBezTo>
                    <a:pt x="-194" y="11893"/>
                    <a:pt x="14" y="9193"/>
                    <a:pt x="1987" y="6493"/>
                  </a:cubicBezTo>
                  <a:cubicBezTo>
                    <a:pt x="3960" y="3793"/>
                    <a:pt x="7698" y="1093"/>
                    <a:pt x="11229" y="283"/>
                  </a:cubicBezTo>
                  <a:cubicBezTo>
                    <a:pt x="14760" y="-527"/>
                    <a:pt x="18083" y="553"/>
                    <a:pt x="21406" y="1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1568449" y="7899400"/>
              <a:ext cx="2159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9" y="16457"/>
                    <a:pt x="9318" y="11314"/>
                    <a:pt x="12918" y="7714"/>
                  </a:cubicBezTo>
                  <a:cubicBezTo>
                    <a:pt x="16518" y="4114"/>
                    <a:pt x="1905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1828300" y="7742297"/>
              <a:ext cx="159251" cy="31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234" fill="norm" stroke="1" extrusionOk="0">
                  <a:moveTo>
                    <a:pt x="21105" y="1606"/>
                  </a:moveTo>
                  <a:cubicBezTo>
                    <a:pt x="20263" y="1033"/>
                    <a:pt x="19422" y="461"/>
                    <a:pt x="18160" y="175"/>
                  </a:cubicBezTo>
                  <a:cubicBezTo>
                    <a:pt x="16897" y="-111"/>
                    <a:pt x="15214" y="-111"/>
                    <a:pt x="13110" y="676"/>
                  </a:cubicBezTo>
                  <a:cubicBezTo>
                    <a:pt x="11006" y="1463"/>
                    <a:pt x="8482" y="3036"/>
                    <a:pt x="5957" y="5897"/>
                  </a:cubicBezTo>
                  <a:cubicBezTo>
                    <a:pt x="3432" y="8758"/>
                    <a:pt x="908" y="12906"/>
                    <a:pt x="206" y="15767"/>
                  </a:cubicBezTo>
                  <a:cubicBezTo>
                    <a:pt x="-495" y="18628"/>
                    <a:pt x="627" y="20202"/>
                    <a:pt x="3011" y="20845"/>
                  </a:cubicBezTo>
                  <a:cubicBezTo>
                    <a:pt x="5396" y="21489"/>
                    <a:pt x="9043" y="21203"/>
                    <a:pt x="12689" y="20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1937696" y="7785100"/>
              <a:ext cx="234004" cy="22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46" fill="norm" stroke="1" extrusionOk="0">
                  <a:moveTo>
                    <a:pt x="21321" y="0"/>
                  </a:moveTo>
                  <a:cubicBezTo>
                    <a:pt x="20357" y="204"/>
                    <a:pt x="19392" y="408"/>
                    <a:pt x="18235" y="2038"/>
                  </a:cubicBezTo>
                  <a:cubicBezTo>
                    <a:pt x="17078" y="3668"/>
                    <a:pt x="15728" y="6725"/>
                    <a:pt x="14089" y="9883"/>
                  </a:cubicBezTo>
                  <a:cubicBezTo>
                    <a:pt x="12450" y="13042"/>
                    <a:pt x="10521" y="16302"/>
                    <a:pt x="9171" y="18340"/>
                  </a:cubicBezTo>
                  <a:cubicBezTo>
                    <a:pt x="7821" y="20377"/>
                    <a:pt x="7050" y="21192"/>
                    <a:pt x="5700" y="21396"/>
                  </a:cubicBezTo>
                  <a:cubicBezTo>
                    <a:pt x="4350" y="21600"/>
                    <a:pt x="2421" y="21192"/>
                    <a:pt x="1264" y="19970"/>
                  </a:cubicBezTo>
                  <a:cubicBezTo>
                    <a:pt x="107" y="18747"/>
                    <a:pt x="-279" y="16709"/>
                    <a:pt x="203" y="15691"/>
                  </a:cubicBezTo>
                  <a:cubicBezTo>
                    <a:pt x="685" y="14672"/>
                    <a:pt x="2035" y="14672"/>
                    <a:pt x="4446" y="15589"/>
                  </a:cubicBezTo>
                  <a:cubicBezTo>
                    <a:pt x="6857" y="16506"/>
                    <a:pt x="10328" y="18340"/>
                    <a:pt x="13028" y="19053"/>
                  </a:cubicBezTo>
                  <a:cubicBezTo>
                    <a:pt x="15728" y="19766"/>
                    <a:pt x="17657" y="19358"/>
                    <a:pt x="19585" y="18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2235200" y="7748701"/>
              <a:ext cx="60626" cy="34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2" h="21495" fill="norm" stroke="1" extrusionOk="0">
                  <a:moveTo>
                    <a:pt x="0" y="680"/>
                  </a:moveTo>
                  <a:cubicBezTo>
                    <a:pt x="2880" y="288"/>
                    <a:pt x="5760" y="-105"/>
                    <a:pt x="8640" y="26"/>
                  </a:cubicBezTo>
                  <a:cubicBezTo>
                    <a:pt x="11520" y="157"/>
                    <a:pt x="14400" y="811"/>
                    <a:pt x="16920" y="2840"/>
                  </a:cubicBezTo>
                  <a:cubicBezTo>
                    <a:pt x="19440" y="4870"/>
                    <a:pt x="21600" y="8273"/>
                    <a:pt x="20160" y="11350"/>
                  </a:cubicBezTo>
                  <a:cubicBezTo>
                    <a:pt x="18720" y="14426"/>
                    <a:pt x="13680" y="17175"/>
                    <a:pt x="9720" y="18811"/>
                  </a:cubicBezTo>
                  <a:cubicBezTo>
                    <a:pt x="5760" y="20448"/>
                    <a:pt x="2880" y="20971"/>
                    <a:pt x="0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2622550" y="7842250"/>
              <a:ext cx="17780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2573643" y="7931150"/>
              <a:ext cx="220358" cy="47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000" fill="norm" stroke="1" extrusionOk="0">
                  <a:moveTo>
                    <a:pt x="3519" y="14087"/>
                  </a:moveTo>
                  <a:cubicBezTo>
                    <a:pt x="1873" y="16904"/>
                    <a:pt x="227" y="19722"/>
                    <a:pt x="22" y="20661"/>
                  </a:cubicBezTo>
                  <a:cubicBezTo>
                    <a:pt x="-184" y="21600"/>
                    <a:pt x="1050" y="20661"/>
                    <a:pt x="4856" y="16904"/>
                  </a:cubicBezTo>
                  <a:cubicBezTo>
                    <a:pt x="8662" y="13148"/>
                    <a:pt x="15039" y="6574"/>
                    <a:pt x="214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3046106" y="7647215"/>
              <a:ext cx="134450" cy="40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503" fill="norm" stroke="1" extrusionOk="0">
                  <a:moveTo>
                    <a:pt x="19239" y="4965"/>
                  </a:moveTo>
                  <a:cubicBezTo>
                    <a:pt x="19904" y="3840"/>
                    <a:pt x="20568" y="2715"/>
                    <a:pt x="20901" y="1872"/>
                  </a:cubicBezTo>
                  <a:cubicBezTo>
                    <a:pt x="21233" y="1028"/>
                    <a:pt x="21233" y="465"/>
                    <a:pt x="20402" y="184"/>
                  </a:cubicBezTo>
                  <a:cubicBezTo>
                    <a:pt x="19571" y="-97"/>
                    <a:pt x="17910" y="-97"/>
                    <a:pt x="15750" y="465"/>
                  </a:cubicBezTo>
                  <a:cubicBezTo>
                    <a:pt x="13590" y="1028"/>
                    <a:pt x="10931" y="2153"/>
                    <a:pt x="8107" y="4628"/>
                  </a:cubicBezTo>
                  <a:cubicBezTo>
                    <a:pt x="5282" y="7103"/>
                    <a:pt x="2291" y="10928"/>
                    <a:pt x="962" y="13965"/>
                  </a:cubicBezTo>
                  <a:cubicBezTo>
                    <a:pt x="-367" y="17003"/>
                    <a:pt x="-35" y="19253"/>
                    <a:pt x="298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2952750" y="7899400"/>
              <a:ext cx="273050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7" y="17600"/>
                    <a:pt x="335" y="13600"/>
                    <a:pt x="2009" y="10800"/>
                  </a:cubicBezTo>
                  <a:cubicBezTo>
                    <a:pt x="3684" y="8000"/>
                    <a:pt x="6865" y="6400"/>
                    <a:pt x="10381" y="4800"/>
                  </a:cubicBezTo>
                  <a:cubicBezTo>
                    <a:pt x="13898" y="3200"/>
                    <a:pt x="17749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3240890" y="7696323"/>
              <a:ext cx="169060" cy="308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85" fill="norm" stroke="1" extrusionOk="0">
                  <a:moveTo>
                    <a:pt x="21299" y="1743"/>
                  </a:moveTo>
                  <a:cubicBezTo>
                    <a:pt x="20232" y="1014"/>
                    <a:pt x="19166" y="284"/>
                    <a:pt x="17832" y="65"/>
                  </a:cubicBezTo>
                  <a:cubicBezTo>
                    <a:pt x="16499" y="-154"/>
                    <a:pt x="14899" y="138"/>
                    <a:pt x="12499" y="1670"/>
                  </a:cubicBezTo>
                  <a:cubicBezTo>
                    <a:pt x="10099" y="3203"/>
                    <a:pt x="6899" y="5976"/>
                    <a:pt x="4632" y="8749"/>
                  </a:cubicBezTo>
                  <a:cubicBezTo>
                    <a:pt x="2366" y="11522"/>
                    <a:pt x="1032" y="14295"/>
                    <a:pt x="366" y="16046"/>
                  </a:cubicBezTo>
                  <a:cubicBezTo>
                    <a:pt x="-301" y="17797"/>
                    <a:pt x="-301" y="18527"/>
                    <a:pt x="2499" y="19330"/>
                  </a:cubicBezTo>
                  <a:cubicBezTo>
                    <a:pt x="5299" y="20132"/>
                    <a:pt x="10899" y="21008"/>
                    <a:pt x="14366" y="21227"/>
                  </a:cubicBezTo>
                  <a:cubicBezTo>
                    <a:pt x="17832" y="21446"/>
                    <a:pt x="19166" y="21008"/>
                    <a:pt x="20499" y="20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3373029" y="7816850"/>
              <a:ext cx="233771" cy="15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40" fill="norm" stroke="1" extrusionOk="0">
                  <a:moveTo>
                    <a:pt x="21492" y="0"/>
                  </a:moveTo>
                  <a:cubicBezTo>
                    <a:pt x="18573" y="5622"/>
                    <a:pt x="15654" y="11244"/>
                    <a:pt x="13027" y="14942"/>
                  </a:cubicBezTo>
                  <a:cubicBezTo>
                    <a:pt x="10400" y="18641"/>
                    <a:pt x="8065" y="20416"/>
                    <a:pt x="6314" y="21008"/>
                  </a:cubicBezTo>
                  <a:cubicBezTo>
                    <a:pt x="4562" y="21600"/>
                    <a:pt x="3395" y="21008"/>
                    <a:pt x="2422" y="19825"/>
                  </a:cubicBezTo>
                  <a:cubicBezTo>
                    <a:pt x="1449" y="18641"/>
                    <a:pt x="670" y="16866"/>
                    <a:pt x="281" y="15238"/>
                  </a:cubicBezTo>
                  <a:cubicBezTo>
                    <a:pt x="-108" y="13611"/>
                    <a:pt x="-108" y="12132"/>
                    <a:pt x="378" y="11096"/>
                  </a:cubicBezTo>
                  <a:cubicBezTo>
                    <a:pt x="865" y="10060"/>
                    <a:pt x="1838" y="9468"/>
                    <a:pt x="3784" y="9321"/>
                  </a:cubicBezTo>
                  <a:cubicBezTo>
                    <a:pt x="5730" y="9173"/>
                    <a:pt x="8649" y="9468"/>
                    <a:pt x="11762" y="10356"/>
                  </a:cubicBezTo>
                  <a:cubicBezTo>
                    <a:pt x="14876" y="11244"/>
                    <a:pt x="18184" y="12723"/>
                    <a:pt x="21492" y="14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3657600" y="7702550"/>
              <a:ext cx="133804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600" fill="norm" stroke="1" extrusionOk="0">
                  <a:moveTo>
                    <a:pt x="8972" y="0"/>
                  </a:moveTo>
                  <a:cubicBezTo>
                    <a:pt x="10634" y="240"/>
                    <a:pt x="12295" y="480"/>
                    <a:pt x="14622" y="2220"/>
                  </a:cubicBezTo>
                  <a:cubicBezTo>
                    <a:pt x="16948" y="3960"/>
                    <a:pt x="19938" y="7200"/>
                    <a:pt x="20769" y="9960"/>
                  </a:cubicBezTo>
                  <a:cubicBezTo>
                    <a:pt x="21600" y="12720"/>
                    <a:pt x="20271" y="15000"/>
                    <a:pt x="16449" y="16860"/>
                  </a:cubicBezTo>
                  <a:cubicBezTo>
                    <a:pt x="12628" y="18720"/>
                    <a:pt x="6314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Drawing"/>
          <p:cNvGrpSpPr/>
          <p:nvPr/>
        </p:nvGrpSpPr>
        <p:grpSpPr>
          <a:xfrm>
            <a:off x="1236787" y="1619249"/>
            <a:ext cx="11602913" cy="6737610"/>
            <a:chOff x="0" y="0"/>
            <a:chExt cx="11602912" cy="6737608"/>
          </a:xfrm>
        </p:grpSpPr>
        <p:sp>
          <p:nvSpPr>
            <p:cNvPr id="1141" name="Line"/>
            <p:cNvSpPr/>
            <p:nvPr/>
          </p:nvSpPr>
          <p:spPr>
            <a:xfrm>
              <a:off x="0" y="253465"/>
              <a:ext cx="196607" cy="32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59" fill="norm" stroke="1" extrusionOk="0">
                  <a:moveTo>
                    <a:pt x="4931" y="1729"/>
                  </a:moveTo>
                  <a:cubicBezTo>
                    <a:pt x="4022" y="2153"/>
                    <a:pt x="3113" y="2576"/>
                    <a:pt x="3226" y="2929"/>
                  </a:cubicBezTo>
                  <a:cubicBezTo>
                    <a:pt x="3340" y="3282"/>
                    <a:pt x="4477" y="3565"/>
                    <a:pt x="6864" y="3494"/>
                  </a:cubicBezTo>
                  <a:cubicBezTo>
                    <a:pt x="9251" y="3423"/>
                    <a:pt x="12889" y="3000"/>
                    <a:pt x="15277" y="2576"/>
                  </a:cubicBezTo>
                  <a:cubicBezTo>
                    <a:pt x="17664" y="2153"/>
                    <a:pt x="18801" y="1729"/>
                    <a:pt x="19710" y="1235"/>
                  </a:cubicBezTo>
                  <a:cubicBezTo>
                    <a:pt x="20620" y="741"/>
                    <a:pt x="21302" y="176"/>
                    <a:pt x="21075" y="35"/>
                  </a:cubicBezTo>
                  <a:cubicBezTo>
                    <a:pt x="20847" y="-106"/>
                    <a:pt x="19710" y="176"/>
                    <a:pt x="18233" y="812"/>
                  </a:cubicBezTo>
                  <a:cubicBezTo>
                    <a:pt x="16755" y="1447"/>
                    <a:pt x="14936" y="2435"/>
                    <a:pt x="13799" y="3282"/>
                  </a:cubicBezTo>
                  <a:cubicBezTo>
                    <a:pt x="12662" y="4129"/>
                    <a:pt x="12207" y="4835"/>
                    <a:pt x="13117" y="5259"/>
                  </a:cubicBezTo>
                  <a:cubicBezTo>
                    <a:pt x="14026" y="5682"/>
                    <a:pt x="16300" y="5823"/>
                    <a:pt x="17209" y="6247"/>
                  </a:cubicBezTo>
                  <a:cubicBezTo>
                    <a:pt x="18119" y="6670"/>
                    <a:pt x="17664" y="7376"/>
                    <a:pt x="14936" y="9212"/>
                  </a:cubicBezTo>
                  <a:cubicBezTo>
                    <a:pt x="12207" y="11047"/>
                    <a:pt x="7205" y="14012"/>
                    <a:pt x="4363" y="15847"/>
                  </a:cubicBezTo>
                  <a:cubicBezTo>
                    <a:pt x="1521" y="17682"/>
                    <a:pt x="839" y="18388"/>
                    <a:pt x="384" y="19094"/>
                  </a:cubicBezTo>
                  <a:cubicBezTo>
                    <a:pt x="-71" y="19800"/>
                    <a:pt x="-298" y="20506"/>
                    <a:pt x="725" y="20929"/>
                  </a:cubicBezTo>
                  <a:cubicBezTo>
                    <a:pt x="1748" y="21353"/>
                    <a:pt x="4022" y="21494"/>
                    <a:pt x="7319" y="21212"/>
                  </a:cubicBezTo>
                  <a:cubicBezTo>
                    <a:pt x="10616" y="20929"/>
                    <a:pt x="14936" y="20223"/>
                    <a:pt x="19256" y="19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275129" y="375829"/>
              <a:ext cx="259734" cy="17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25" fill="norm" stroke="1" extrusionOk="0">
                  <a:moveTo>
                    <a:pt x="1517" y="3627"/>
                  </a:moveTo>
                  <a:cubicBezTo>
                    <a:pt x="1691" y="2372"/>
                    <a:pt x="1865" y="1116"/>
                    <a:pt x="2475" y="488"/>
                  </a:cubicBezTo>
                  <a:cubicBezTo>
                    <a:pt x="3085" y="-140"/>
                    <a:pt x="4130" y="-140"/>
                    <a:pt x="4914" y="362"/>
                  </a:cubicBezTo>
                  <a:cubicBezTo>
                    <a:pt x="5698" y="865"/>
                    <a:pt x="6220" y="1869"/>
                    <a:pt x="6133" y="4883"/>
                  </a:cubicBezTo>
                  <a:cubicBezTo>
                    <a:pt x="6046" y="7897"/>
                    <a:pt x="5349" y="12920"/>
                    <a:pt x="4652" y="15934"/>
                  </a:cubicBezTo>
                  <a:cubicBezTo>
                    <a:pt x="3956" y="18948"/>
                    <a:pt x="3259" y="19953"/>
                    <a:pt x="2388" y="20581"/>
                  </a:cubicBezTo>
                  <a:cubicBezTo>
                    <a:pt x="1517" y="21209"/>
                    <a:pt x="472" y="21460"/>
                    <a:pt x="123" y="20958"/>
                  </a:cubicBezTo>
                  <a:cubicBezTo>
                    <a:pt x="-225" y="20455"/>
                    <a:pt x="123" y="19200"/>
                    <a:pt x="1691" y="16813"/>
                  </a:cubicBezTo>
                  <a:cubicBezTo>
                    <a:pt x="3259" y="14427"/>
                    <a:pt x="6046" y="10911"/>
                    <a:pt x="7788" y="8776"/>
                  </a:cubicBezTo>
                  <a:cubicBezTo>
                    <a:pt x="9530" y="6641"/>
                    <a:pt x="10227" y="5888"/>
                    <a:pt x="11272" y="4758"/>
                  </a:cubicBezTo>
                  <a:cubicBezTo>
                    <a:pt x="12317" y="3627"/>
                    <a:pt x="13710" y="2120"/>
                    <a:pt x="14059" y="2372"/>
                  </a:cubicBezTo>
                  <a:cubicBezTo>
                    <a:pt x="14407" y="2623"/>
                    <a:pt x="13710" y="4632"/>
                    <a:pt x="13188" y="7018"/>
                  </a:cubicBezTo>
                  <a:cubicBezTo>
                    <a:pt x="12665" y="9404"/>
                    <a:pt x="12317" y="12167"/>
                    <a:pt x="12927" y="14176"/>
                  </a:cubicBezTo>
                  <a:cubicBezTo>
                    <a:pt x="13536" y="16186"/>
                    <a:pt x="15104" y="17441"/>
                    <a:pt x="16672" y="17944"/>
                  </a:cubicBezTo>
                  <a:cubicBezTo>
                    <a:pt x="18240" y="18446"/>
                    <a:pt x="19807" y="18195"/>
                    <a:pt x="21375" y="17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77662" y="708937"/>
              <a:ext cx="30480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100" y="12793"/>
                    <a:pt x="10200" y="5170"/>
                    <a:pt x="13800" y="1993"/>
                  </a:cubicBezTo>
                  <a:cubicBezTo>
                    <a:pt x="17400" y="-1183"/>
                    <a:pt x="1950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274512" y="698500"/>
              <a:ext cx="1841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750762" y="361950"/>
              <a:ext cx="317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795212" y="54610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1442912" y="215900"/>
              <a:ext cx="254001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20" y="1309"/>
                    <a:pt x="5040" y="2618"/>
                    <a:pt x="7740" y="4827"/>
                  </a:cubicBezTo>
                  <a:cubicBezTo>
                    <a:pt x="10440" y="7036"/>
                    <a:pt x="13320" y="10145"/>
                    <a:pt x="15660" y="13091"/>
                  </a:cubicBezTo>
                  <a:cubicBezTo>
                    <a:pt x="18000" y="16036"/>
                    <a:pt x="19800" y="188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1462908" y="176347"/>
              <a:ext cx="253055" cy="414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56" fill="norm" stroke="1" extrusionOk="0">
                  <a:moveTo>
                    <a:pt x="21520" y="75"/>
                  </a:moveTo>
                  <a:cubicBezTo>
                    <a:pt x="20620" y="-34"/>
                    <a:pt x="19720" y="-144"/>
                    <a:pt x="18640" y="678"/>
                  </a:cubicBezTo>
                  <a:cubicBezTo>
                    <a:pt x="17560" y="1501"/>
                    <a:pt x="16300" y="3255"/>
                    <a:pt x="14320" y="5667"/>
                  </a:cubicBezTo>
                  <a:cubicBezTo>
                    <a:pt x="12340" y="8079"/>
                    <a:pt x="9640" y="11149"/>
                    <a:pt x="7300" y="13507"/>
                  </a:cubicBezTo>
                  <a:cubicBezTo>
                    <a:pt x="4960" y="15864"/>
                    <a:pt x="2980" y="17509"/>
                    <a:pt x="1720" y="18550"/>
                  </a:cubicBezTo>
                  <a:cubicBezTo>
                    <a:pt x="460" y="19592"/>
                    <a:pt x="-80" y="20031"/>
                    <a:pt x="10" y="20414"/>
                  </a:cubicBezTo>
                  <a:cubicBezTo>
                    <a:pt x="100" y="20798"/>
                    <a:pt x="820" y="21127"/>
                    <a:pt x="154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1886868" y="254000"/>
              <a:ext cx="381545" cy="154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53" fill="norm" stroke="1" extrusionOk="0">
                  <a:moveTo>
                    <a:pt x="2178" y="21016"/>
                  </a:moveTo>
                  <a:cubicBezTo>
                    <a:pt x="1582" y="21308"/>
                    <a:pt x="985" y="21600"/>
                    <a:pt x="567" y="21016"/>
                  </a:cubicBezTo>
                  <a:cubicBezTo>
                    <a:pt x="150" y="20432"/>
                    <a:pt x="-89" y="18973"/>
                    <a:pt x="30" y="16784"/>
                  </a:cubicBezTo>
                  <a:cubicBezTo>
                    <a:pt x="150" y="14595"/>
                    <a:pt x="627" y="11676"/>
                    <a:pt x="1403" y="9632"/>
                  </a:cubicBezTo>
                  <a:cubicBezTo>
                    <a:pt x="2178" y="7589"/>
                    <a:pt x="3252" y="6422"/>
                    <a:pt x="4625" y="6714"/>
                  </a:cubicBezTo>
                  <a:cubicBezTo>
                    <a:pt x="5997" y="7005"/>
                    <a:pt x="7668" y="8757"/>
                    <a:pt x="9100" y="11384"/>
                  </a:cubicBezTo>
                  <a:cubicBezTo>
                    <a:pt x="10532" y="14011"/>
                    <a:pt x="11725" y="17514"/>
                    <a:pt x="12680" y="19265"/>
                  </a:cubicBezTo>
                  <a:cubicBezTo>
                    <a:pt x="13635" y="21016"/>
                    <a:pt x="14351" y="21016"/>
                    <a:pt x="15305" y="19411"/>
                  </a:cubicBezTo>
                  <a:cubicBezTo>
                    <a:pt x="16260" y="17805"/>
                    <a:pt x="17454" y="14595"/>
                    <a:pt x="18528" y="11092"/>
                  </a:cubicBezTo>
                  <a:cubicBezTo>
                    <a:pt x="19602" y="7589"/>
                    <a:pt x="20556" y="3795"/>
                    <a:pt x="21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2566323" y="82550"/>
              <a:ext cx="225671" cy="37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88" fill="norm" stroke="1" extrusionOk="0">
                  <a:moveTo>
                    <a:pt x="4251" y="0"/>
                  </a:moveTo>
                  <a:cubicBezTo>
                    <a:pt x="3051" y="1810"/>
                    <a:pt x="1851" y="3620"/>
                    <a:pt x="1051" y="6396"/>
                  </a:cubicBezTo>
                  <a:cubicBezTo>
                    <a:pt x="251" y="9171"/>
                    <a:pt x="-149" y="12912"/>
                    <a:pt x="51" y="15446"/>
                  </a:cubicBezTo>
                  <a:cubicBezTo>
                    <a:pt x="251" y="17980"/>
                    <a:pt x="1051" y="19307"/>
                    <a:pt x="2451" y="20212"/>
                  </a:cubicBezTo>
                  <a:cubicBezTo>
                    <a:pt x="3851" y="21117"/>
                    <a:pt x="5851" y="21600"/>
                    <a:pt x="8351" y="21298"/>
                  </a:cubicBezTo>
                  <a:cubicBezTo>
                    <a:pt x="10851" y="20997"/>
                    <a:pt x="13851" y="19911"/>
                    <a:pt x="16051" y="18161"/>
                  </a:cubicBezTo>
                  <a:cubicBezTo>
                    <a:pt x="18251" y="16411"/>
                    <a:pt x="19651" y="13998"/>
                    <a:pt x="20451" y="11162"/>
                  </a:cubicBezTo>
                  <a:cubicBezTo>
                    <a:pt x="21251" y="8326"/>
                    <a:pt x="21451" y="5068"/>
                    <a:pt x="21251" y="3137"/>
                  </a:cubicBezTo>
                  <a:cubicBezTo>
                    <a:pt x="21051" y="1207"/>
                    <a:pt x="20451" y="603"/>
                    <a:pt x="19951" y="664"/>
                  </a:cubicBezTo>
                  <a:cubicBezTo>
                    <a:pt x="19451" y="724"/>
                    <a:pt x="19051" y="1448"/>
                    <a:pt x="19051" y="2534"/>
                  </a:cubicBezTo>
                  <a:cubicBezTo>
                    <a:pt x="19051" y="3620"/>
                    <a:pt x="19451" y="5068"/>
                    <a:pt x="19851" y="6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2846262" y="241450"/>
              <a:ext cx="129995" cy="204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261" fill="norm" stroke="1" extrusionOk="0">
                  <a:moveTo>
                    <a:pt x="0" y="6597"/>
                  </a:moveTo>
                  <a:cubicBezTo>
                    <a:pt x="348" y="10784"/>
                    <a:pt x="697" y="14972"/>
                    <a:pt x="697" y="17617"/>
                  </a:cubicBezTo>
                  <a:cubicBezTo>
                    <a:pt x="697" y="20262"/>
                    <a:pt x="348" y="21364"/>
                    <a:pt x="174" y="21254"/>
                  </a:cubicBezTo>
                  <a:cubicBezTo>
                    <a:pt x="0" y="21144"/>
                    <a:pt x="0" y="19821"/>
                    <a:pt x="871" y="16515"/>
                  </a:cubicBezTo>
                  <a:cubicBezTo>
                    <a:pt x="1742" y="13209"/>
                    <a:pt x="3484" y="7919"/>
                    <a:pt x="5052" y="4723"/>
                  </a:cubicBezTo>
                  <a:cubicBezTo>
                    <a:pt x="6619" y="1527"/>
                    <a:pt x="8013" y="425"/>
                    <a:pt x="10277" y="95"/>
                  </a:cubicBezTo>
                  <a:cubicBezTo>
                    <a:pt x="12542" y="-236"/>
                    <a:pt x="15677" y="205"/>
                    <a:pt x="17768" y="2960"/>
                  </a:cubicBezTo>
                  <a:cubicBezTo>
                    <a:pt x="19858" y="5715"/>
                    <a:pt x="20903" y="10784"/>
                    <a:pt x="21252" y="13870"/>
                  </a:cubicBezTo>
                  <a:cubicBezTo>
                    <a:pt x="21600" y="16956"/>
                    <a:pt x="21252" y="18058"/>
                    <a:pt x="20903" y="19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3068512" y="279399"/>
              <a:ext cx="1" cy="1333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3113326" y="127705"/>
              <a:ext cx="31387" cy="3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084" fill="norm" stroke="1" extrusionOk="0">
                  <a:moveTo>
                    <a:pt x="3818" y="20084"/>
                  </a:moveTo>
                  <a:cubicBezTo>
                    <a:pt x="1118" y="12126"/>
                    <a:pt x="-1582" y="4168"/>
                    <a:pt x="1118" y="1326"/>
                  </a:cubicBezTo>
                  <a:cubicBezTo>
                    <a:pt x="3818" y="-1516"/>
                    <a:pt x="11918" y="758"/>
                    <a:pt x="20018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3214562" y="27711"/>
              <a:ext cx="114301" cy="49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1284"/>
                  </a:moveTo>
                  <a:cubicBezTo>
                    <a:pt x="20400" y="822"/>
                    <a:pt x="19200" y="361"/>
                    <a:pt x="17600" y="130"/>
                  </a:cubicBezTo>
                  <a:cubicBezTo>
                    <a:pt x="16000" y="-101"/>
                    <a:pt x="14000" y="-101"/>
                    <a:pt x="11200" y="776"/>
                  </a:cubicBezTo>
                  <a:cubicBezTo>
                    <a:pt x="8400" y="1653"/>
                    <a:pt x="4800" y="3407"/>
                    <a:pt x="2800" y="6084"/>
                  </a:cubicBezTo>
                  <a:cubicBezTo>
                    <a:pt x="800" y="8761"/>
                    <a:pt x="400" y="12361"/>
                    <a:pt x="200" y="15084"/>
                  </a:cubicBezTo>
                  <a:cubicBezTo>
                    <a:pt x="0" y="17807"/>
                    <a:pt x="0" y="19653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3144712" y="304800"/>
              <a:ext cx="1841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" y="18327"/>
                    <a:pt x="497" y="15055"/>
                    <a:pt x="4097" y="11455"/>
                  </a:cubicBezTo>
                  <a:cubicBezTo>
                    <a:pt x="7697" y="7855"/>
                    <a:pt x="14648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3578898" y="66183"/>
              <a:ext cx="156365" cy="41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60" fill="norm" stroke="1" extrusionOk="0">
                  <a:moveTo>
                    <a:pt x="21275" y="2186"/>
                  </a:moveTo>
                  <a:cubicBezTo>
                    <a:pt x="20699" y="1411"/>
                    <a:pt x="20123" y="635"/>
                    <a:pt x="19115" y="248"/>
                  </a:cubicBezTo>
                  <a:cubicBezTo>
                    <a:pt x="18107" y="-140"/>
                    <a:pt x="16667" y="-140"/>
                    <a:pt x="14075" y="746"/>
                  </a:cubicBezTo>
                  <a:cubicBezTo>
                    <a:pt x="11483" y="1632"/>
                    <a:pt x="7739" y="3405"/>
                    <a:pt x="5003" y="5731"/>
                  </a:cubicBezTo>
                  <a:cubicBezTo>
                    <a:pt x="2267" y="8057"/>
                    <a:pt x="539" y="10937"/>
                    <a:pt x="107" y="13318"/>
                  </a:cubicBezTo>
                  <a:cubicBezTo>
                    <a:pt x="-325" y="15700"/>
                    <a:pt x="539" y="17583"/>
                    <a:pt x="2843" y="18857"/>
                  </a:cubicBezTo>
                  <a:cubicBezTo>
                    <a:pt x="5147" y="20131"/>
                    <a:pt x="8891" y="20795"/>
                    <a:pt x="12635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3749917" y="208157"/>
              <a:ext cx="188546" cy="16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827" fill="norm" stroke="1" extrusionOk="0">
                  <a:moveTo>
                    <a:pt x="14178" y="8175"/>
                  </a:moveTo>
                  <a:cubicBezTo>
                    <a:pt x="13938" y="6842"/>
                    <a:pt x="13698" y="5509"/>
                    <a:pt x="13338" y="4042"/>
                  </a:cubicBezTo>
                  <a:cubicBezTo>
                    <a:pt x="12978" y="2575"/>
                    <a:pt x="12498" y="975"/>
                    <a:pt x="11658" y="309"/>
                  </a:cubicBezTo>
                  <a:cubicBezTo>
                    <a:pt x="10818" y="-358"/>
                    <a:pt x="9618" y="-91"/>
                    <a:pt x="7578" y="2575"/>
                  </a:cubicBezTo>
                  <a:cubicBezTo>
                    <a:pt x="5538" y="5242"/>
                    <a:pt x="2658" y="10309"/>
                    <a:pt x="1218" y="13642"/>
                  </a:cubicBezTo>
                  <a:cubicBezTo>
                    <a:pt x="-222" y="16975"/>
                    <a:pt x="-222" y="18575"/>
                    <a:pt x="378" y="19642"/>
                  </a:cubicBezTo>
                  <a:cubicBezTo>
                    <a:pt x="978" y="20709"/>
                    <a:pt x="2178" y="21242"/>
                    <a:pt x="4458" y="20442"/>
                  </a:cubicBezTo>
                  <a:cubicBezTo>
                    <a:pt x="6738" y="19642"/>
                    <a:pt x="10098" y="17509"/>
                    <a:pt x="12138" y="15909"/>
                  </a:cubicBezTo>
                  <a:cubicBezTo>
                    <a:pt x="14178" y="14309"/>
                    <a:pt x="14898" y="13242"/>
                    <a:pt x="15738" y="13109"/>
                  </a:cubicBezTo>
                  <a:cubicBezTo>
                    <a:pt x="16578" y="12975"/>
                    <a:pt x="17538" y="13775"/>
                    <a:pt x="18498" y="15109"/>
                  </a:cubicBezTo>
                  <a:cubicBezTo>
                    <a:pt x="19458" y="16442"/>
                    <a:pt x="20418" y="18309"/>
                    <a:pt x="21378" y="20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4027362" y="393700"/>
              <a:ext cx="317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4281362" y="38100"/>
              <a:ext cx="145308" cy="40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600" fill="norm" stroke="1" extrusionOk="0">
                  <a:moveTo>
                    <a:pt x="7406" y="0"/>
                  </a:moveTo>
                  <a:cubicBezTo>
                    <a:pt x="6171" y="3183"/>
                    <a:pt x="4937" y="6366"/>
                    <a:pt x="4166" y="9379"/>
                  </a:cubicBezTo>
                  <a:cubicBezTo>
                    <a:pt x="3394" y="12392"/>
                    <a:pt x="3086" y="15234"/>
                    <a:pt x="2623" y="17166"/>
                  </a:cubicBezTo>
                  <a:cubicBezTo>
                    <a:pt x="2160" y="19099"/>
                    <a:pt x="1543" y="20122"/>
                    <a:pt x="1389" y="20293"/>
                  </a:cubicBezTo>
                  <a:cubicBezTo>
                    <a:pt x="1234" y="20463"/>
                    <a:pt x="1543" y="19781"/>
                    <a:pt x="2777" y="18531"/>
                  </a:cubicBezTo>
                  <a:cubicBezTo>
                    <a:pt x="4011" y="17280"/>
                    <a:pt x="6171" y="15461"/>
                    <a:pt x="7714" y="14267"/>
                  </a:cubicBezTo>
                  <a:cubicBezTo>
                    <a:pt x="9257" y="13074"/>
                    <a:pt x="10183" y="12505"/>
                    <a:pt x="11726" y="12164"/>
                  </a:cubicBezTo>
                  <a:cubicBezTo>
                    <a:pt x="13269" y="11823"/>
                    <a:pt x="15429" y="11709"/>
                    <a:pt x="16971" y="11880"/>
                  </a:cubicBezTo>
                  <a:cubicBezTo>
                    <a:pt x="18514" y="12051"/>
                    <a:pt x="19440" y="12505"/>
                    <a:pt x="20211" y="13358"/>
                  </a:cubicBezTo>
                  <a:cubicBezTo>
                    <a:pt x="20983" y="14211"/>
                    <a:pt x="21600" y="15461"/>
                    <a:pt x="20829" y="16712"/>
                  </a:cubicBezTo>
                  <a:cubicBezTo>
                    <a:pt x="20057" y="17962"/>
                    <a:pt x="17897" y="19213"/>
                    <a:pt x="15274" y="20122"/>
                  </a:cubicBezTo>
                  <a:cubicBezTo>
                    <a:pt x="12651" y="21032"/>
                    <a:pt x="9566" y="21600"/>
                    <a:pt x="6943" y="21600"/>
                  </a:cubicBezTo>
                  <a:cubicBezTo>
                    <a:pt x="4320" y="21600"/>
                    <a:pt x="2160" y="21032"/>
                    <a:pt x="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4509962" y="12700"/>
              <a:ext cx="129320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fill="norm" stroke="1" extrusionOk="0">
                  <a:moveTo>
                    <a:pt x="7316" y="0"/>
                  </a:moveTo>
                  <a:cubicBezTo>
                    <a:pt x="10452" y="710"/>
                    <a:pt x="13587" y="1420"/>
                    <a:pt x="16374" y="3245"/>
                  </a:cubicBezTo>
                  <a:cubicBezTo>
                    <a:pt x="19161" y="5070"/>
                    <a:pt x="21600" y="8011"/>
                    <a:pt x="21252" y="10648"/>
                  </a:cubicBezTo>
                  <a:cubicBezTo>
                    <a:pt x="20903" y="13285"/>
                    <a:pt x="17768" y="15617"/>
                    <a:pt x="13761" y="17392"/>
                  </a:cubicBezTo>
                  <a:cubicBezTo>
                    <a:pt x="9755" y="19166"/>
                    <a:pt x="4877" y="203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6140172" y="0"/>
              <a:ext cx="174275" cy="30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381" fill="norm" stroke="1" extrusionOk="0">
                  <a:moveTo>
                    <a:pt x="1734" y="0"/>
                  </a:moveTo>
                  <a:cubicBezTo>
                    <a:pt x="1734" y="4618"/>
                    <a:pt x="1734" y="9236"/>
                    <a:pt x="1607" y="12364"/>
                  </a:cubicBezTo>
                  <a:cubicBezTo>
                    <a:pt x="1480" y="15492"/>
                    <a:pt x="1226" y="17131"/>
                    <a:pt x="972" y="18472"/>
                  </a:cubicBezTo>
                  <a:cubicBezTo>
                    <a:pt x="717" y="19812"/>
                    <a:pt x="463" y="20855"/>
                    <a:pt x="336" y="21004"/>
                  </a:cubicBezTo>
                  <a:cubicBezTo>
                    <a:pt x="209" y="21153"/>
                    <a:pt x="209" y="20408"/>
                    <a:pt x="1226" y="18844"/>
                  </a:cubicBezTo>
                  <a:cubicBezTo>
                    <a:pt x="2242" y="17280"/>
                    <a:pt x="4275" y="14897"/>
                    <a:pt x="6435" y="13183"/>
                  </a:cubicBezTo>
                  <a:cubicBezTo>
                    <a:pt x="8595" y="11470"/>
                    <a:pt x="10882" y="10428"/>
                    <a:pt x="12788" y="9906"/>
                  </a:cubicBezTo>
                  <a:cubicBezTo>
                    <a:pt x="14694" y="9385"/>
                    <a:pt x="16219" y="9385"/>
                    <a:pt x="17489" y="9757"/>
                  </a:cubicBezTo>
                  <a:cubicBezTo>
                    <a:pt x="18760" y="10130"/>
                    <a:pt x="19776" y="10874"/>
                    <a:pt x="20412" y="12364"/>
                  </a:cubicBezTo>
                  <a:cubicBezTo>
                    <a:pt x="21047" y="13854"/>
                    <a:pt x="21301" y="16088"/>
                    <a:pt x="19903" y="17801"/>
                  </a:cubicBezTo>
                  <a:cubicBezTo>
                    <a:pt x="18506" y="19514"/>
                    <a:pt x="15456" y="20706"/>
                    <a:pt x="12534" y="21153"/>
                  </a:cubicBezTo>
                  <a:cubicBezTo>
                    <a:pt x="9612" y="21600"/>
                    <a:pt x="6816" y="21302"/>
                    <a:pt x="4529" y="21004"/>
                  </a:cubicBezTo>
                  <a:cubicBezTo>
                    <a:pt x="2242" y="20706"/>
                    <a:pt x="463" y="20408"/>
                    <a:pt x="82" y="20036"/>
                  </a:cubicBezTo>
                  <a:cubicBezTo>
                    <a:pt x="-299" y="19663"/>
                    <a:pt x="717" y="19217"/>
                    <a:pt x="1734" y="18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6484812" y="19050"/>
              <a:ext cx="225513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fill="norm" stroke="1" extrusionOk="0">
                  <a:moveTo>
                    <a:pt x="0" y="0"/>
                  </a:moveTo>
                  <a:cubicBezTo>
                    <a:pt x="5652" y="3512"/>
                    <a:pt x="11305" y="7024"/>
                    <a:pt x="14535" y="9044"/>
                  </a:cubicBezTo>
                  <a:cubicBezTo>
                    <a:pt x="17764" y="11063"/>
                    <a:pt x="18572" y="11590"/>
                    <a:pt x="19480" y="12029"/>
                  </a:cubicBezTo>
                  <a:cubicBezTo>
                    <a:pt x="20389" y="12468"/>
                    <a:pt x="21398" y="12820"/>
                    <a:pt x="21499" y="13259"/>
                  </a:cubicBezTo>
                  <a:cubicBezTo>
                    <a:pt x="21600" y="13698"/>
                    <a:pt x="20793" y="14224"/>
                    <a:pt x="18269" y="15190"/>
                  </a:cubicBezTo>
                  <a:cubicBezTo>
                    <a:pt x="15746" y="16156"/>
                    <a:pt x="11507" y="17561"/>
                    <a:pt x="8983" y="18702"/>
                  </a:cubicBezTo>
                  <a:cubicBezTo>
                    <a:pt x="6460" y="19844"/>
                    <a:pt x="5652" y="20722"/>
                    <a:pt x="48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6910338" y="35454"/>
              <a:ext cx="298375" cy="19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206" fill="norm" stroke="1" extrusionOk="0">
                  <a:moveTo>
                    <a:pt x="10946" y="9056"/>
                  </a:moveTo>
                  <a:cubicBezTo>
                    <a:pt x="10186" y="5906"/>
                    <a:pt x="9425" y="2756"/>
                    <a:pt x="8665" y="1181"/>
                  </a:cubicBezTo>
                  <a:cubicBezTo>
                    <a:pt x="7904" y="-394"/>
                    <a:pt x="7143" y="-394"/>
                    <a:pt x="5774" y="1181"/>
                  </a:cubicBezTo>
                  <a:cubicBezTo>
                    <a:pt x="4405" y="2756"/>
                    <a:pt x="2428" y="5906"/>
                    <a:pt x="1287" y="8719"/>
                  </a:cubicBezTo>
                  <a:cubicBezTo>
                    <a:pt x="146" y="11531"/>
                    <a:pt x="-158" y="14006"/>
                    <a:pt x="70" y="15694"/>
                  </a:cubicBezTo>
                  <a:cubicBezTo>
                    <a:pt x="298" y="17381"/>
                    <a:pt x="1059" y="18281"/>
                    <a:pt x="3036" y="17381"/>
                  </a:cubicBezTo>
                  <a:cubicBezTo>
                    <a:pt x="5014" y="16481"/>
                    <a:pt x="8208" y="13781"/>
                    <a:pt x="10110" y="11981"/>
                  </a:cubicBezTo>
                  <a:cubicBezTo>
                    <a:pt x="12011" y="10181"/>
                    <a:pt x="12619" y="9281"/>
                    <a:pt x="13076" y="9506"/>
                  </a:cubicBezTo>
                  <a:cubicBezTo>
                    <a:pt x="13532" y="9731"/>
                    <a:pt x="13836" y="11081"/>
                    <a:pt x="15205" y="13219"/>
                  </a:cubicBezTo>
                  <a:cubicBezTo>
                    <a:pt x="16574" y="15356"/>
                    <a:pt x="19008" y="18281"/>
                    <a:pt x="21442" y="21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534862" y="1517130"/>
              <a:ext cx="165101" cy="48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21600" y="3150"/>
                  </a:moveTo>
                  <a:cubicBezTo>
                    <a:pt x="20215" y="2203"/>
                    <a:pt x="18831" y="1255"/>
                    <a:pt x="17446" y="687"/>
                  </a:cubicBezTo>
                  <a:cubicBezTo>
                    <a:pt x="16062" y="118"/>
                    <a:pt x="14677" y="-71"/>
                    <a:pt x="13292" y="24"/>
                  </a:cubicBezTo>
                  <a:cubicBezTo>
                    <a:pt x="11908" y="118"/>
                    <a:pt x="10523" y="497"/>
                    <a:pt x="8862" y="1776"/>
                  </a:cubicBezTo>
                  <a:cubicBezTo>
                    <a:pt x="7200" y="3055"/>
                    <a:pt x="5262" y="5234"/>
                    <a:pt x="4708" y="7982"/>
                  </a:cubicBezTo>
                  <a:cubicBezTo>
                    <a:pt x="4154" y="10729"/>
                    <a:pt x="4985" y="14045"/>
                    <a:pt x="5538" y="16271"/>
                  </a:cubicBezTo>
                  <a:cubicBezTo>
                    <a:pt x="6092" y="18497"/>
                    <a:pt x="6369" y="19634"/>
                    <a:pt x="6092" y="20392"/>
                  </a:cubicBezTo>
                  <a:cubicBezTo>
                    <a:pt x="5815" y="21150"/>
                    <a:pt x="4985" y="21529"/>
                    <a:pt x="3877" y="21529"/>
                  </a:cubicBezTo>
                  <a:cubicBezTo>
                    <a:pt x="2769" y="21529"/>
                    <a:pt x="1385" y="21150"/>
                    <a:pt x="0" y="20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433989" y="1835150"/>
              <a:ext cx="183424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fill="norm" stroke="1" extrusionOk="0">
                  <a:moveTo>
                    <a:pt x="1373" y="21600"/>
                  </a:moveTo>
                  <a:cubicBezTo>
                    <a:pt x="402" y="19385"/>
                    <a:pt x="-569" y="17169"/>
                    <a:pt x="402" y="14954"/>
                  </a:cubicBezTo>
                  <a:cubicBezTo>
                    <a:pt x="1373" y="12738"/>
                    <a:pt x="4285" y="10523"/>
                    <a:pt x="8047" y="8031"/>
                  </a:cubicBezTo>
                  <a:cubicBezTo>
                    <a:pt x="11809" y="5538"/>
                    <a:pt x="16420" y="2769"/>
                    <a:pt x="210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825561" y="1564216"/>
              <a:ext cx="115702" cy="37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96" fill="norm" stroke="1" extrusionOk="0">
                  <a:moveTo>
                    <a:pt x="21084" y="971"/>
                  </a:moveTo>
                  <a:cubicBezTo>
                    <a:pt x="19541" y="485"/>
                    <a:pt x="17998" y="0"/>
                    <a:pt x="16455" y="0"/>
                  </a:cubicBezTo>
                  <a:cubicBezTo>
                    <a:pt x="14913" y="0"/>
                    <a:pt x="13370" y="485"/>
                    <a:pt x="10670" y="2366"/>
                  </a:cubicBezTo>
                  <a:cubicBezTo>
                    <a:pt x="7970" y="4247"/>
                    <a:pt x="4113" y="7524"/>
                    <a:pt x="1991" y="10375"/>
                  </a:cubicBezTo>
                  <a:cubicBezTo>
                    <a:pt x="-130" y="13227"/>
                    <a:pt x="-516" y="15654"/>
                    <a:pt x="641" y="17413"/>
                  </a:cubicBezTo>
                  <a:cubicBezTo>
                    <a:pt x="1798" y="19173"/>
                    <a:pt x="4498" y="20265"/>
                    <a:pt x="6813" y="20872"/>
                  </a:cubicBezTo>
                  <a:cubicBezTo>
                    <a:pt x="9127" y="21479"/>
                    <a:pt x="11055" y="21600"/>
                    <a:pt x="12598" y="21418"/>
                  </a:cubicBezTo>
                  <a:cubicBezTo>
                    <a:pt x="14141" y="21236"/>
                    <a:pt x="15298" y="20751"/>
                    <a:pt x="16455" y="20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941262" y="1704181"/>
              <a:ext cx="279401" cy="170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0" y="5172"/>
                  </a:moveTo>
                  <a:cubicBezTo>
                    <a:pt x="327" y="3350"/>
                    <a:pt x="655" y="1529"/>
                    <a:pt x="1391" y="618"/>
                  </a:cubicBezTo>
                  <a:cubicBezTo>
                    <a:pt x="2127" y="-293"/>
                    <a:pt x="3273" y="-293"/>
                    <a:pt x="4582" y="1268"/>
                  </a:cubicBezTo>
                  <a:cubicBezTo>
                    <a:pt x="5891" y="2830"/>
                    <a:pt x="7364" y="5953"/>
                    <a:pt x="7855" y="9076"/>
                  </a:cubicBezTo>
                  <a:cubicBezTo>
                    <a:pt x="8345" y="12199"/>
                    <a:pt x="7855" y="15321"/>
                    <a:pt x="7282" y="17273"/>
                  </a:cubicBezTo>
                  <a:cubicBezTo>
                    <a:pt x="6709" y="19225"/>
                    <a:pt x="6055" y="20006"/>
                    <a:pt x="5236" y="20526"/>
                  </a:cubicBezTo>
                  <a:cubicBezTo>
                    <a:pt x="4418" y="21047"/>
                    <a:pt x="3436" y="21307"/>
                    <a:pt x="2945" y="20396"/>
                  </a:cubicBezTo>
                  <a:cubicBezTo>
                    <a:pt x="2455" y="19485"/>
                    <a:pt x="2455" y="17403"/>
                    <a:pt x="3927" y="14150"/>
                  </a:cubicBezTo>
                  <a:cubicBezTo>
                    <a:pt x="5400" y="10897"/>
                    <a:pt x="8345" y="6473"/>
                    <a:pt x="10227" y="3871"/>
                  </a:cubicBezTo>
                  <a:cubicBezTo>
                    <a:pt x="12109" y="1268"/>
                    <a:pt x="12927" y="488"/>
                    <a:pt x="13336" y="878"/>
                  </a:cubicBezTo>
                  <a:cubicBezTo>
                    <a:pt x="13745" y="1268"/>
                    <a:pt x="13745" y="2830"/>
                    <a:pt x="13664" y="4912"/>
                  </a:cubicBezTo>
                  <a:cubicBezTo>
                    <a:pt x="13582" y="6994"/>
                    <a:pt x="13418" y="9596"/>
                    <a:pt x="13745" y="11418"/>
                  </a:cubicBezTo>
                  <a:cubicBezTo>
                    <a:pt x="14073" y="13240"/>
                    <a:pt x="14891" y="14280"/>
                    <a:pt x="16282" y="14411"/>
                  </a:cubicBezTo>
                  <a:cubicBezTo>
                    <a:pt x="17673" y="14541"/>
                    <a:pt x="19636" y="13760"/>
                    <a:pt x="21600" y="12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1233362" y="1568449"/>
              <a:ext cx="97750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7" h="21600" fill="norm" stroke="1" extrusionOk="0">
                  <a:moveTo>
                    <a:pt x="0" y="0"/>
                  </a:moveTo>
                  <a:cubicBezTo>
                    <a:pt x="5731" y="2541"/>
                    <a:pt x="11461" y="5082"/>
                    <a:pt x="15429" y="7624"/>
                  </a:cubicBezTo>
                  <a:cubicBezTo>
                    <a:pt x="19396" y="10165"/>
                    <a:pt x="21600" y="12706"/>
                    <a:pt x="19616" y="15035"/>
                  </a:cubicBezTo>
                  <a:cubicBezTo>
                    <a:pt x="17633" y="17365"/>
                    <a:pt x="11461" y="19482"/>
                    <a:pt x="52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1639762" y="1746250"/>
              <a:ext cx="1016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1601662" y="1873250"/>
              <a:ext cx="133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2280134" y="1305233"/>
              <a:ext cx="261329" cy="133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546" fill="norm" stroke="1" extrusionOk="0">
                  <a:moveTo>
                    <a:pt x="21334" y="864"/>
                  </a:moveTo>
                  <a:cubicBezTo>
                    <a:pt x="19260" y="591"/>
                    <a:pt x="17187" y="319"/>
                    <a:pt x="15718" y="165"/>
                  </a:cubicBezTo>
                  <a:cubicBezTo>
                    <a:pt x="14249" y="12"/>
                    <a:pt x="13385" y="-22"/>
                    <a:pt x="12608" y="12"/>
                  </a:cubicBezTo>
                  <a:cubicBezTo>
                    <a:pt x="11830" y="46"/>
                    <a:pt x="11139" y="148"/>
                    <a:pt x="10188" y="455"/>
                  </a:cubicBezTo>
                  <a:cubicBezTo>
                    <a:pt x="9238" y="762"/>
                    <a:pt x="8028" y="1273"/>
                    <a:pt x="7683" y="1886"/>
                  </a:cubicBezTo>
                  <a:cubicBezTo>
                    <a:pt x="7337" y="2499"/>
                    <a:pt x="7856" y="3215"/>
                    <a:pt x="8892" y="3998"/>
                  </a:cubicBezTo>
                  <a:cubicBezTo>
                    <a:pt x="9929" y="4782"/>
                    <a:pt x="11484" y="5634"/>
                    <a:pt x="12348" y="6281"/>
                  </a:cubicBezTo>
                  <a:cubicBezTo>
                    <a:pt x="13212" y="6928"/>
                    <a:pt x="13385" y="7371"/>
                    <a:pt x="12780" y="7746"/>
                  </a:cubicBezTo>
                  <a:cubicBezTo>
                    <a:pt x="12176" y="8121"/>
                    <a:pt x="10793" y="8427"/>
                    <a:pt x="9324" y="8649"/>
                  </a:cubicBezTo>
                  <a:cubicBezTo>
                    <a:pt x="7856" y="8870"/>
                    <a:pt x="6300" y="9006"/>
                    <a:pt x="4659" y="9092"/>
                  </a:cubicBezTo>
                  <a:cubicBezTo>
                    <a:pt x="3017" y="9177"/>
                    <a:pt x="1289" y="9211"/>
                    <a:pt x="857" y="9194"/>
                  </a:cubicBezTo>
                  <a:cubicBezTo>
                    <a:pt x="425" y="9177"/>
                    <a:pt x="1289" y="9109"/>
                    <a:pt x="2240" y="9075"/>
                  </a:cubicBezTo>
                  <a:cubicBezTo>
                    <a:pt x="3190" y="9040"/>
                    <a:pt x="4227" y="9040"/>
                    <a:pt x="5350" y="9211"/>
                  </a:cubicBezTo>
                  <a:cubicBezTo>
                    <a:pt x="6473" y="9381"/>
                    <a:pt x="7683" y="9722"/>
                    <a:pt x="8201" y="10267"/>
                  </a:cubicBezTo>
                  <a:cubicBezTo>
                    <a:pt x="8720" y="10812"/>
                    <a:pt x="8547" y="11562"/>
                    <a:pt x="7683" y="12499"/>
                  </a:cubicBezTo>
                  <a:cubicBezTo>
                    <a:pt x="6819" y="13435"/>
                    <a:pt x="5264" y="14560"/>
                    <a:pt x="3881" y="15684"/>
                  </a:cubicBezTo>
                  <a:cubicBezTo>
                    <a:pt x="2499" y="16808"/>
                    <a:pt x="1289" y="17933"/>
                    <a:pt x="598" y="18801"/>
                  </a:cubicBezTo>
                  <a:cubicBezTo>
                    <a:pt x="-93" y="19670"/>
                    <a:pt x="-266" y="20283"/>
                    <a:pt x="512" y="20709"/>
                  </a:cubicBezTo>
                  <a:cubicBezTo>
                    <a:pt x="1289" y="21135"/>
                    <a:pt x="3017" y="21374"/>
                    <a:pt x="5868" y="21476"/>
                  </a:cubicBezTo>
                  <a:cubicBezTo>
                    <a:pt x="8720" y="21578"/>
                    <a:pt x="12694" y="21544"/>
                    <a:pt x="15372" y="21527"/>
                  </a:cubicBezTo>
                  <a:cubicBezTo>
                    <a:pt x="18051" y="21510"/>
                    <a:pt x="19433" y="21510"/>
                    <a:pt x="20816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4249612" y="1276350"/>
              <a:ext cx="1" cy="1270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4249612" y="1174749"/>
              <a:ext cx="44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4344299" y="1011537"/>
              <a:ext cx="105599" cy="39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496" fill="norm" stroke="1" extrusionOk="0">
                  <a:moveTo>
                    <a:pt x="19171" y="4425"/>
                  </a:moveTo>
                  <a:cubicBezTo>
                    <a:pt x="20018" y="3496"/>
                    <a:pt x="20865" y="2567"/>
                    <a:pt x="21077" y="1812"/>
                  </a:cubicBezTo>
                  <a:cubicBezTo>
                    <a:pt x="21289" y="1057"/>
                    <a:pt x="20865" y="477"/>
                    <a:pt x="19595" y="186"/>
                  </a:cubicBezTo>
                  <a:cubicBezTo>
                    <a:pt x="18324" y="-104"/>
                    <a:pt x="16207" y="-104"/>
                    <a:pt x="13454" y="535"/>
                  </a:cubicBezTo>
                  <a:cubicBezTo>
                    <a:pt x="10701" y="1173"/>
                    <a:pt x="7313" y="2451"/>
                    <a:pt x="4771" y="5006"/>
                  </a:cubicBezTo>
                  <a:cubicBezTo>
                    <a:pt x="2230" y="7561"/>
                    <a:pt x="536" y="11393"/>
                    <a:pt x="113" y="14354"/>
                  </a:cubicBezTo>
                  <a:cubicBezTo>
                    <a:pt x="-311" y="17315"/>
                    <a:pt x="536" y="19406"/>
                    <a:pt x="1383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4301354" y="1250949"/>
              <a:ext cx="202259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1250" y="21600"/>
                  </a:moveTo>
                  <a:cubicBezTo>
                    <a:pt x="575" y="18000"/>
                    <a:pt x="-100" y="14400"/>
                    <a:pt x="12" y="11700"/>
                  </a:cubicBezTo>
                  <a:cubicBezTo>
                    <a:pt x="125" y="9000"/>
                    <a:pt x="1025" y="7200"/>
                    <a:pt x="4737" y="5400"/>
                  </a:cubicBezTo>
                  <a:cubicBezTo>
                    <a:pt x="8450" y="3600"/>
                    <a:pt x="14975" y="1800"/>
                    <a:pt x="215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5030230" y="1177837"/>
              <a:ext cx="235383" cy="18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48" fill="norm" stroke="1" extrusionOk="0">
                  <a:moveTo>
                    <a:pt x="4053" y="2559"/>
                  </a:moveTo>
                  <a:cubicBezTo>
                    <a:pt x="4436" y="1345"/>
                    <a:pt x="4818" y="132"/>
                    <a:pt x="5487" y="10"/>
                  </a:cubicBezTo>
                  <a:cubicBezTo>
                    <a:pt x="6156" y="-111"/>
                    <a:pt x="7112" y="860"/>
                    <a:pt x="7781" y="3287"/>
                  </a:cubicBezTo>
                  <a:cubicBezTo>
                    <a:pt x="8450" y="5714"/>
                    <a:pt x="8832" y="9597"/>
                    <a:pt x="7972" y="12873"/>
                  </a:cubicBezTo>
                  <a:cubicBezTo>
                    <a:pt x="7112" y="16150"/>
                    <a:pt x="5009" y="18819"/>
                    <a:pt x="3480" y="20154"/>
                  </a:cubicBezTo>
                  <a:cubicBezTo>
                    <a:pt x="1951" y="21489"/>
                    <a:pt x="995" y="21489"/>
                    <a:pt x="422" y="20761"/>
                  </a:cubicBezTo>
                  <a:cubicBezTo>
                    <a:pt x="-152" y="20033"/>
                    <a:pt x="-343" y="18577"/>
                    <a:pt x="1186" y="15907"/>
                  </a:cubicBezTo>
                  <a:cubicBezTo>
                    <a:pt x="2715" y="13237"/>
                    <a:pt x="5965" y="9354"/>
                    <a:pt x="8545" y="6685"/>
                  </a:cubicBezTo>
                  <a:cubicBezTo>
                    <a:pt x="11126" y="4015"/>
                    <a:pt x="13038" y="2559"/>
                    <a:pt x="14471" y="1588"/>
                  </a:cubicBezTo>
                  <a:cubicBezTo>
                    <a:pt x="15905" y="617"/>
                    <a:pt x="16861" y="132"/>
                    <a:pt x="16861" y="496"/>
                  </a:cubicBezTo>
                  <a:cubicBezTo>
                    <a:pt x="16861" y="860"/>
                    <a:pt x="15905" y="2073"/>
                    <a:pt x="15140" y="4379"/>
                  </a:cubicBezTo>
                  <a:cubicBezTo>
                    <a:pt x="14376" y="6685"/>
                    <a:pt x="13802" y="10082"/>
                    <a:pt x="13707" y="12388"/>
                  </a:cubicBezTo>
                  <a:cubicBezTo>
                    <a:pt x="13611" y="14693"/>
                    <a:pt x="13993" y="15907"/>
                    <a:pt x="15331" y="16514"/>
                  </a:cubicBezTo>
                  <a:cubicBezTo>
                    <a:pt x="16669" y="17120"/>
                    <a:pt x="18963" y="17120"/>
                    <a:pt x="21257" y="17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5579183" y="1168399"/>
              <a:ext cx="162680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600" fill="norm" stroke="1" extrusionOk="0">
                  <a:moveTo>
                    <a:pt x="21283" y="0"/>
                  </a:moveTo>
                  <a:cubicBezTo>
                    <a:pt x="17406" y="1745"/>
                    <a:pt x="13529" y="3491"/>
                    <a:pt x="10621" y="4691"/>
                  </a:cubicBezTo>
                  <a:cubicBezTo>
                    <a:pt x="7714" y="5891"/>
                    <a:pt x="5775" y="6545"/>
                    <a:pt x="3975" y="7091"/>
                  </a:cubicBezTo>
                  <a:cubicBezTo>
                    <a:pt x="2175" y="7636"/>
                    <a:pt x="514" y="8073"/>
                    <a:pt x="98" y="8727"/>
                  </a:cubicBezTo>
                  <a:cubicBezTo>
                    <a:pt x="-317" y="9382"/>
                    <a:pt x="514" y="10255"/>
                    <a:pt x="3837" y="12436"/>
                  </a:cubicBezTo>
                  <a:cubicBezTo>
                    <a:pt x="7160" y="14618"/>
                    <a:pt x="12975" y="18109"/>
                    <a:pt x="187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5486125" y="1376742"/>
              <a:ext cx="204938" cy="134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55" fill="norm" stroke="1" extrusionOk="0">
                  <a:moveTo>
                    <a:pt x="16050" y="6267"/>
                  </a:moveTo>
                  <a:cubicBezTo>
                    <a:pt x="15389" y="7618"/>
                    <a:pt x="14728" y="8968"/>
                    <a:pt x="13846" y="9305"/>
                  </a:cubicBezTo>
                  <a:cubicBezTo>
                    <a:pt x="12964" y="9642"/>
                    <a:pt x="11862" y="8968"/>
                    <a:pt x="10320" y="7955"/>
                  </a:cubicBezTo>
                  <a:cubicBezTo>
                    <a:pt x="8777" y="6943"/>
                    <a:pt x="6793" y="5593"/>
                    <a:pt x="5250" y="4580"/>
                  </a:cubicBezTo>
                  <a:cubicBezTo>
                    <a:pt x="3707" y="3568"/>
                    <a:pt x="2605" y="2893"/>
                    <a:pt x="1613" y="2049"/>
                  </a:cubicBezTo>
                  <a:cubicBezTo>
                    <a:pt x="622" y="1205"/>
                    <a:pt x="-260" y="193"/>
                    <a:pt x="71" y="24"/>
                  </a:cubicBezTo>
                  <a:cubicBezTo>
                    <a:pt x="401" y="-145"/>
                    <a:pt x="1944" y="530"/>
                    <a:pt x="5140" y="3905"/>
                  </a:cubicBezTo>
                  <a:cubicBezTo>
                    <a:pt x="8336" y="7280"/>
                    <a:pt x="13185" y="13355"/>
                    <a:pt x="16160" y="16730"/>
                  </a:cubicBezTo>
                  <a:cubicBezTo>
                    <a:pt x="19136" y="20105"/>
                    <a:pt x="20238" y="20780"/>
                    <a:pt x="2134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5891420" y="1197103"/>
              <a:ext cx="269543" cy="17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0886" fill="norm" stroke="1" extrusionOk="0">
                  <a:moveTo>
                    <a:pt x="11364" y="9403"/>
                  </a:moveTo>
                  <a:cubicBezTo>
                    <a:pt x="10858" y="6138"/>
                    <a:pt x="10352" y="2873"/>
                    <a:pt x="9508" y="1241"/>
                  </a:cubicBezTo>
                  <a:cubicBezTo>
                    <a:pt x="8664" y="-392"/>
                    <a:pt x="7483" y="-392"/>
                    <a:pt x="6048" y="1115"/>
                  </a:cubicBezTo>
                  <a:cubicBezTo>
                    <a:pt x="4614" y="2622"/>
                    <a:pt x="2926" y="5636"/>
                    <a:pt x="1830" y="8524"/>
                  </a:cubicBezTo>
                  <a:cubicBezTo>
                    <a:pt x="733" y="11413"/>
                    <a:pt x="226" y="14175"/>
                    <a:pt x="58" y="16185"/>
                  </a:cubicBezTo>
                  <a:cubicBezTo>
                    <a:pt x="-111" y="18194"/>
                    <a:pt x="58" y="19450"/>
                    <a:pt x="986" y="20203"/>
                  </a:cubicBezTo>
                  <a:cubicBezTo>
                    <a:pt x="1914" y="20957"/>
                    <a:pt x="3602" y="21208"/>
                    <a:pt x="5289" y="20329"/>
                  </a:cubicBezTo>
                  <a:cubicBezTo>
                    <a:pt x="6977" y="19450"/>
                    <a:pt x="8664" y="17441"/>
                    <a:pt x="9930" y="15431"/>
                  </a:cubicBezTo>
                  <a:cubicBezTo>
                    <a:pt x="11195" y="13422"/>
                    <a:pt x="12039" y="11413"/>
                    <a:pt x="12630" y="11161"/>
                  </a:cubicBezTo>
                  <a:cubicBezTo>
                    <a:pt x="13220" y="10910"/>
                    <a:pt x="13558" y="12417"/>
                    <a:pt x="14992" y="14050"/>
                  </a:cubicBezTo>
                  <a:cubicBezTo>
                    <a:pt x="16426" y="15682"/>
                    <a:pt x="18958" y="17441"/>
                    <a:pt x="21489" y="19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3197615" y="1167789"/>
              <a:ext cx="184165" cy="22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171" fill="norm" stroke="1" extrusionOk="0">
                  <a:moveTo>
                    <a:pt x="11408" y="3002"/>
                  </a:moveTo>
                  <a:cubicBezTo>
                    <a:pt x="10923" y="2020"/>
                    <a:pt x="10437" y="1039"/>
                    <a:pt x="9588" y="449"/>
                  </a:cubicBezTo>
                  <a:cubicBezTo>
                    <a:pt x="8738" y="-140"/>
                    <a:pt x="7525" y="-336"/>
                    <a:pt x="5947" y="1039"/>
                  </a:cubicBezTo>
                  <a:cubicBezTo>
                    <a:pt x="4370" y="2413"/>
                    <a:pt x="2428" y="5359"/>
                    <a:pt x="1215" y="8599"/>
                  </a:cubicBezTo>
                  <a:cubicBezTo>
                    <a:pt x="1" y="11839"/>
                    <a:pt x="-484" y="15373"/>
                    <a:pt x="608" y="17729"/>
                  </a:cubicBezTo>
                  <a:cubicBezTo>
                    <a:pt x="1700" y="20086"/>
                    <a:pt x="4370" y="21264"/>
                    <a:pt x="7646" y="21166"/>
                  </a:cubicBezTo>
                  <a:cubicBezTo>
                    <a:pt x="10923" y="21068"/>
                    <a:pt x="14806" y="19693"/>
                    <a:pt x="17354" y="16846"/>
                  </a:cubicBezTo>
                  <a:cubicBezTo>
                    <a:pt x="19903" y="13999"/>
                    <a:pt x="21116" y="9679"/>
                    <a:pt x="21116" y="6929"/>
                  </a:cubicBezTo>
                  <a:cubicBezTo>
                    <a:pt x="21116" y="4180"/>
                    <a:pt x="19903" y="3002"/>
                    <a:pt x="17233" y="3297"/>
                  </a:cubicBezTo>
                  <a:cubicBezTo>
                    <a:pt x="14563" y="3591"/>
                    <a:pt x="10437" y="5359"/>
                    <a:pt x="6312" y="7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4306762" y="2438400"/>
              <a:ext cx="1" cy="12065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4313112" y="2246768"/>
              <a:ext cx="57151" cy="6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21276"/>
                  </a:moveTo>
                  <a:cubicBezTo>
                    <a:pt x="0" y="16399"/>
                    <a:pt x="0" y="11521"/>
                    <a:pt x="0" y="7341"/>
                  </a:cubicBezTo>
                  <a:cubicBezTo>
                    <a:pt x="0" y="3160"/>
                    <a:pt x="0" y="-324"/>
                    <a:pt x="3600" y="24"/>
                  </a:cubicBezTo>
                  <a:cubicBezTo>
                    <a:pt x="7200" y="373"/>
                    <a:pt x="14400" y="4553"/>
                    <a:pt x="21600" y="8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4435469" y="2183180"/>
              <a:ext cx="83739" cy="40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553" fill="norm" stroke="1" extrusionOk="0">
                  <a:moveTo>
                    <a:pt x="16960" y="3422"/>
                  </a:moveTo>
                  <a:cubicBezTo>
                    <a:pt x="18541" y="2975"/>
                    <a:pt x="20121" y="2527"/>
                    <a:pt x="20648" y="2023"/>
                  </a:cubicBezTo>
                  <a:cubicBezTo>
                    <a:pt x="21175" y="1520"/>
                    <a:pt x="20648" y="960"/>
                    <a:pt x="18804" y="569"/>
                  </a:cubicBezTo>
                  <a:cubicBezTo>
                    <a:pt x="16960" y="177"/>
                    <a:pt x="13799" y="-47"/>
                    <a:pt x="10902" y="9"/>
                  </a:cubicBezTo>
                  <a:cubicBezTo>
                    <a:pt x="8004" y="65"/>
                    <a:pt x="5370" y="401"/>
                    <a:pt x="3263" y="1912"/>
                  </a:cubicBezTo>
                  <a:cubicBezTo>
                    <a:pt x="1155" y="3422"/>
                    <a:pt x="-425" y="6108"/>
                    <a:pt x="102" y="9578"/>
                  </a:cubicBezTo>
                  <a:cubicBezTo>
                    <a:pt x="629" y="13047"/>
                    <a:pt x="3263" y="17300"/>
                    <a:pt x="5897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4363912" y="2444750"/>
              <a:ext cx="1651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6" y="15300"/>
                    <a:pt x="6092" y="9000"/>
                    <a:pt x="9692" y="5400"/>
                  </a:cubicBezTo>
                  <a:cubicBezTo>
                    <a:pt x="13292" y="1800"/>
                    <a:pt x="17446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5208462" y="2307065"/>
              <a:ext cx="209551" cy="202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4" fill="norm" stroke="1" extrusionOk="0">
                  <a:moveTo>
                    <a:pt x="0" y="3096"/>
                  </a:moveTo>
                  <a:cubicBezTo>
                    <a:pt x="436" y="1994"/>
                    <a:pt x="873" y="892"/>
                    <a:pt x="1636" y="341"/>
                  </a:cubicBezTo>
                  <a:cubicBezTo>
                    <a:pt x="2400" y="-210"/>
                    <a:pt x="3491" y="-210"/>
                    <a:pt x="4582" y="1223"/>
                  </a:cubicBezTo>
                  <a:cubicBezTo>
                    <a:pt x="5673" y="2655"/>
                    <a:pt x="6764" y="5521"/>
                    <a:pt x="6655" y="9047"/>
                  </a:cubicBezTo>
                  <a:cubicBezTo>
                    <a:pt x="6545" y="12574"/>
                    <a:pt x="5236" y="16761"/>
                    <a:pt x="4036" y="18966"/>
                  </a:cubicBezTo>
                  <a:cubicBezTo>
                    <a:pt x="2836" y="21170"/>
                    <a:pt x="1745" y="21390"/>
                    <a:pt x="1309" y="20839"/>
                  </a:cubicBezTo>
                  <a:cubicBezTo>
                    <a:pt x="873" y="20288"/>
                    <a:pt x="1091" y="18966"/>
                    <a:pt x="2727" y="16431"/>
                  </a:cubicBezTo>
                  <a:cubicBezTo>
                    <a:pt x="4364" y="13896"/>
                    <a:pt x="7418" y="10149"/>
                    <a:pt x="9382" y="7835"/>
                  </a:cubicBezTo>
                  <a:cubicBezTo>
                    <a:pt x="11345" y="5521"/>
                    <a:pt x="12218" y="4639"/>
                    <a:pt x="12982" y="3757"/>
                  </a:cubicBezTo>
                  <a:cubicBezTo>
                    <a:pt x="13745" y="2876"/>
                    <a:pt x="14400" y="1994"/>
                    <a:pt x="14182" y="2325"/>
                  </a:cubicBezTo>
                  <a:cubicBezTo>
                    <a:pt x="13964" y="2655"/>
                    <a:pt x="12873" y="4198"/>
                    <a:pt x="12327" y="5851"/>
                  </a:cubicBezTo>
                  <a:cubicBezTo>
                    <a:pt x="11782" y="7504"/>
                    <a:pt x="11782" y="9268"/>
                    <a:pt x="13418" y="10810"/>
                  </a:cubicBezTo>
                  <a:cubicBezTo>
                    <a:pt x="15055" y="12353"/>
                    <a:pt x="18327" y="13676"/>
                    <a:pt x="21600" y="14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5576762" y="2305050"/>
              <a:ext cx="15864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600" fill="norm" stroke="1" extrusionOk="0">
                  <a:moveTo>
                    <a:pt x="0" y="0"/>
                  </a:moveTo>
                  <a:cubicBezTo>
                    <a:pt x="4488" y="2160"/>
                    <a:pt x="8977" y="4320"/>
                    <a:pt x="12623" y="6360"/>
                  </a:cubicBezTo>
                  <a:cubicBezTo>
                    <a:pt x="16270" y="8400"/>
                    <a:pt x="19075" y="10320"/>
                    <a:pt x="20338" y="11880"/>
                  </a:cubicBezTo>
                  <a:cubicBezTo>
                    <a:pt x="21600" y="13440"/>
                    <a:pt x="21319" y="14640"/>
                    <a:pt x="17813" y="16200"/>
                  </a:cubicBezTo>
                  <a:cubicBezTo>
                    <a:pt x="14306" y="17760"/>
                    <a:pt x="7574" y="19680"/>
                    <a:pt x="8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5684712" y="2501900"/>
              <a:ext cx="14605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713" y="4950"/>
                    <a:pt x="7826" y="9900"/>
                    <a:pt x="4226" y="13500"/>
                  </a:cubicBezTo>
                  <a:cubicBezTo>
                    <a:pt x="626" y="17100"/>
                    <a:pt x="313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5894262" y="2211916"/>
              <a:ext cx="175693" cy="358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543" fill="norm" stroke="1" extrusionOk="0">
                  <a:moveTo>
                    <a:pt x="15429" y="1016"/>
                  </a:moveTo>
                  <a:cubicBezTo>
                    <a:pt x="14657" y="508"/>
                    <a:pt x="13886" y="0"/>
                    <a:pt x="12986" y="0"/>
                  </a:cubicBezTo>
                  <a:cubicBezTo>
                    <a:pt x="12086" y="0"/>
                    <a:pt x="11057" y="508"/>
                    <a:pt x="10029" y="2414"/>
                  </a:cubicBezTo>
                  <a:cubicBezTo>
                    <a:pt x="9000" y="4320"/>
                    <a:pt x="7971" y="7624"/>
                    <a:pt x="7200" y="10355"/>
                  </a:cubicBezTo>
                  <a:cubicBezTo>
                    <a:pt x="6429" y="13087"/>
                    <a:pt x="5914" y="15247"/>
                    <a:pt x="5657" y="16645"/>
                  </a:cubicBezTo>
                  <a:cubicBezTo>
                    <a:pt x="5400" y="18042"/>
                    <a:pt x="5400" y="18678"/>
                    <a:pt x="5914" y="18551"/>
                  </a:cubicBezTo>
                  <a:cubicBezTo>
                    <a:pt x="6429" y="18424"/>
                    <a:pt x="7457" y="17534"/>
                    <a:pt x="8357" y="16835"/>
                  </a:cubicBezTo>
                  <a:cubicBezTo>
                    <a:pt x="9257" y="16136"/>
                    <a:pt x="10029" y="15628"/>
                    <a:pt x="11057" y="15120"/>
                  </a:cubicBezTo>
                  <a:cubicBezTo>
                    <a:pt x="12086" y="14612"/>
                    <a:pt x="13371" y="14104"/>
                    <a:pt x="14657" y="13913"/>
                  </a:cubicBezTo>
                  <a:cubicBezTo>
                    <a:pt x="15943" y="13722"/>
                    <a:pt x="17229" y="13849"/>
                    <a:pt x="18386" y="14612"/>
                  </a:cubicBezTo>
                  <a:cubicBezTo>
                    <a:pt x="19543" y="15374"/>
                    <a:pt x="20571" y="16772"/>
                    <a:pt x="21086" y="17852"/>
                  </a:cubicBezTo>
                  <a:cubicBezTo>
                    <a:pt x="21600" y="18932"/>
                    <a:pt x="21600" y="19694"/>
                    <a:pt x="18643" y="20329"/>
                  </a:cubicBezTo>
                  <a:cubicBezTo>
                    <a:pt x="15686" y="20965"/>
                    <a:pt x="9771" y="21473"/>
                    <a:pt x="6171" y="21536"/>
                  </a:cubicBezTo>
                  <a:cubicBezTo>
                    <a:pt x="2571" y="21600"/>
                    <a:pt x="1286" y="21219"/>
                    <a:pt x="0" y="20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3279952" y="2303373"/>
              <a:ext cx="176624" cy="233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126" fill="norm" stroke="1" extrusionOk="0">
                  <a:moveTo>
                    <a:pt x="13339" y="5886"/>
                  </a:moveTo>
                  <a:cubicBezTo>
                    <a:pt x="13339" y="4930"/>
                    <a:pt x="13339" y="3974"/>
                    <a:pt x="13088" y="2827"/>
                  </a:cubicBezTo>
                  <a:cubicBezTo>
                    <a:pt x="12836" y="1681"/>
                    <a:pt x="12334" y="342"/>
                    <a:pt x="10827" y="56"/>
                  </a:cubicBezTo>
                  <a:cubicBezTo>
                    <a:pt x="9320" y="-231"/>
                    <a:pt x="6809" y="534"/>
                    <a:pt x="4548" y="3592"/>
                  </a:cubicBezTo>
                  <a:cubicBezTo>
                    <a:pt x="2288" y="6650"/>
                    <a:pt x="278" y="12003"/>
                    <a:pt x="27" y="15539"/>
                  </a:cubicBezTo>
                  <a:cubicBezTo>
                    <a:pt x="-224" y="19075"/>
                    <a:pt x="1283" y="20796"/>
                    <a:pt x="4548" y="21082"/>
                  </a:cubicBezTo>
                  <a:cubicBezTo>
                    <a:pt x="7813" y="21369"/>
                    <a:pt x="12836" y="20222"/>
                    <a:pt x="16227" y="17833"/>
                  </a:cubicBezTo>
                  <a:cubicBezTo>
                    <a:pt x="19618" y="15443"/>
                    <a:pt x="21376" y="11811"/>
                    <a:pt x="20874" y="8753"/>
                  </a:cubicBezTo>
                  <a:cubicBezTo>
                    <a:pt x="20371" y="5695"/>
                    <a:pt x="17609" y="3210"/>
                    <a:pt x="14971" y="2445"/>
                  </a:cubicBezTo>
                  <a:cubicBezTo>
                    <a:pt x="12334" y="1681"/>
                    <a:pt x="9823" y="2636"/>
                    <a:pt x="7311" y="3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4300412" y="1778000"/>
              <a:ext cx="1270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4313112" y="1670050"/>
              <a:ext cx="317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7100"/>
                    <a:pt x="2880" y="12600"/>
                    <a:pt x="6480" y="9000"/>
                  </a:cubicBezTo>
                  <a:cubicBezTo>
                    <a:pt x="10080" y="5400"/>
                    <a:pt x="1584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4433762" y="1563812"/>
              <a:ext cx="69851" cy="36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2551"/>
                  </a:moveTo>
                  <a:cubicBezTo>
                    <a:pt x="20945" y="1666"/>
                    <a:pt x="20291" y="782"/>
                    <a:pt x="18327" y="340"/>
                  </a:cubicBezTo>
                  <a:cubicBezTo>
                    <a:pt x="16364" y="-102"/>
                    <a:pt x="13091" y="-102"/>
                    <a:pt x="10473" y="277"/>
                  </a:cubicBezTo>
                  <a:cubicBezTo>
                    <a:pt x="7855" y="656"/>
                    <a:pt x="5891" y="1414"/>
                    <a:pt x="4255" y="3309"/>
                  </a:cubicBezTo>
                  <a:cubicBezTo>
                    <a:pt x="2618" y="5203"/>
                    <a:pt x="1309" y="8235"/>
                    <a:pt x="655" y="11456"/>
                  </a:cubicBezTo>
                  <a:cubicBezTo>
                    <a:pt x="0" y="14677"/>
                    <a:pt x="0" y="18087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4380592" y="1790700"/>
              <a:ext cx="19287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1671" y="21600"/>
                  </a:moveTo>
                  <a:cubicBezTo>
                    <a:pt x="1202" y="19200"/>
                    <a:pt x="732" y="16800"/>
                    <a:pt x="380" y="14400"/>
                  </a:cubicBezTo>
                  <a:cubicBezTo>
                    <a:pt x="28" y="12000"/>
                    <a:pt x="-207" y="9600"/>
                    <a:pt x="263" y="7920"/>
                  </a:cubicBezTo>
                  <a:cubicBezTo>
                    <a:pt x="732" y="6240"/>
                    <a:pt x="1906" y="5280"/>
                    <a:pt x="5545" y="4080"/>
                  </a:cubicBezTo>
                  <a:cubicBezTo>
                    <a:pt x="9184" y="2880"/>
                    <a:pt x="15289" y="1440"/>
                    <a:pt x="213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5049712" y="1755973"/>
              <a:ext cx="184151" cy="17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6" fill="norm" stroke="1" extrusionOk="0">
                  <a:moveTo>
                    <a:pt x="0" y="366"/>
                  </a:moveTo>
                  <a:cubicBezTo>
                    <a:pt x="1241" y="626"/>
                    <a:pt x="2483" y="886"/>
                    <a:pt x="3724" y="3619"/>
                  </a:cubicBezTo>
                  <a:cubicBezTo>
                    <a:pt x="4966" y="6351"/>
                    <a:pt x="6207" y="11556"/>
                    <a:pt x="6455" y="14809"/>
                  </a:cubicBezTo>
                  <a:cubicBezTo>
                    <a:pt x="6703" y="18062"/>
                    <a:pt x="5959" y="19363"/>
                    <a:pt x="4966" y="20144"/>
                  </a:cubicBezTo>
                  <a:cubicBezTo>
                    <a:pt x="3972" y="20925"/>
                    <a:pt x="2731" y="21185"/>
                    <a:pt x="2110" y="20665"/>
                  </a:cubicBezTo>
                  <a:cubicBezTo>
                    <a:pt x="1490" y="20144"/>
                    <a:pt x="1490" y="18843"/>
                    <a:pt x="2731" y="16240"/>
                  </a:cubicBezTo>
                  <a:cubicBezTo>
                    <a:pt x="3972" y="13638"/>
                    <a:pt x="6455" y="9734"/>
                    <a:pt x="8566" y="7002"/>
                  </a:cubicBezTo>
                  <a:cubicBezTo>
                    <a:pt x="10676" y="4269"/>
                    <a:pt x="12414" y="2708"/>
                    <a:pt x="13779" y="1537"/>
                  </a:cubicBezTo>
                  <a:cubicBezTo>
                    <a:pt x="15145" y="366"/>
                    <a:pt x="16138" y="-415"/>
                    <a:pt x="16138" y="236"/>
                  </a:cubicBezTo>
                  <a:cubicBezTo>
                    <a:pt x="16138" y="886"/>
                    <a:pt x="15145" y="2968"/>
                    <a:pt x="14400" y="4920"/>
                  </a:cubicBezTo>
                  <a:cubicBezTo>
                    <a:pt x="13655" y="6872"/>
                    <a:pt x="13159" y="8693"/>
                    <a:pt x="13655" y="10645"/>
                  </a:cubicBezTo>
                  <a:cubicBezTo>
                    <a:pt x="14152" y="12597"/>
                    <a:pt x="15641" y="14679"/>
                    <a:pt x="17131" y="15850"/>
                  </a:cubicBezTo>
                  <a:cubicBezTo>
                    <a:pt x="18621" y="17021"/>
                    <a:pt x="20110" y="17281"/>
                    <a:pt x="21600" y="17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5428030" y="1708150"/>
              <a:ext cx="142383" cy="197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431" fill="norm" stroke="1" extrusionOk="0">
                  <a:moveTo>
                    <a:pt x="20119" y="0"/>
                  </a:moveTo>
                  <a:cubicBezTo>
                    <a:pt x="16675" y="230"/>
                    <a:pt x="13232" y="460"/>
                    <a:pt x="9788" y="2987"/>
                  </a:cubicBezTo>
                  <a:cubicBezTo>
                    <a:pt x="6345" y="5515"/>
                    <a:pt x="2901" y="10340"/>
                    <a:pt x="1180" y="13443"/>
                  </a:cubicBezTo>
                  <a:cubicBezTo>
                    <a:pt x="-542" y="16545"/>
                    <a:pt x="-542" y="17923"/>
                    <a:pt x="2275" y="19072"/>
                  </a:cubicBezTo>
                  <a:cubicBezTo>
                    <a:pt x="5093" y="20221"/>
                    <a:pt x="10728" y="21140"/>
                    <a:pt x="14328" y="21370"/>
                  </a:cubicBezTo>
                  <a:cubicBezTo>
                    <a:pt x="17928" y="21600"/>
                    <a:pt x="19493" y="21140"/>
                    <a:pt x="21058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5443412" y="1828800"/>
              <a:ext cx="1905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6800"/>
                    <a:pt x="12000" y="12000"/>
                    <a:pt x="15600" y="8400"/>
                  </a:cubicBezTo>
                  <a:cubicBezTo>
                    <a:pt x="19200" y="4800"/>
                    <a:pt x="20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5813517" y="1675370"/>
              <a:ext cx="125196" cy="21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286" fill="norm" stroke="1" extrusionOk="0">
                  <a:moveTo>
                    <a:pt x="20944" y="4463"/>
                  </a:moveTo>
                  <a:cubicBezTo>
                    <a:pt x="20590" y="2801"/>
                    <a:pt x="20236" y="1140"/>
                    <a:pt x="19174" y="413"/>
                  </a:cubicBezTo>
                  <a:cubicBezTo>
                    <a:pt x="18111" y="-314"/>
                    <a:pt x="16341" y="-106"/>
                    <a:pt x="13508" y="1244"/>
                  </a:cubicBezTo>
                  <a:cubicBezTo>
                    <a:pt x="10675" y="2594"/>
                    <a:pt x="6780" y="5086"/>
                    <a:pt x="3947" y="7474"/>
                  </a:cubicBezTo>
                  <a:cubicBezTo>
                    <a:pt x="1114" y="9863"/>
                    <a:pt x="-656" y="12148"/>
                    <a:pt x="229" y="14432"/>
                  </a:cubicBezTo>
                  <a:cubicBezTo>
                    <a:pt x="1114" y="16717"/>
                    <a:pt x="4655" y="19001"/>
                    <a:pt x="8196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5981476" y="1766824"/>
              <a:ext cx="198537" cy="93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0696" fill="norm" stroke="1" extrusionOk="0">
                  <a:moveTo>
                    <a:pt x="12459" y="5297"/>
                  </a:moveTo>
                  <a:cubicBezTo>
                    <a:pt x="11777" y="3419"/>
                    <a:pt x="11094" y="1540"/>
                    <a:pt x="9617" y="601"/>
                  </a:cubicBezTo>
                  <a:cubicBezTo>
                    <a:pt x="8139" y="-338"/>
                    <a:pt x="5865" y="-338"/>
                    <a:pt x="4046" y="1775"/>
                  </a:cubicBezTo>
                  <a:cubicBezTo>
                    <a:pt x="2227" y="3888"/>
                    <a:pt x="863" y="8114"/>
                    <a:pt x="294" y="11401"/>
                  </a:cubicBezTo>
                  <a:cubicBezTo>
                    <a:pt x="-274" y="14688"/>
                    <a:pt x="-47" y="17036"/>
                    <a:pt x="1204" y="18679"/>
                  </a:cubicBezTo>
                  <a:cubicBezTo>
                    <a:pt x="2454" y="20323"/>
                    <a:pt x="4728" y="21262"/>
                    <a:pt x="6888" y="20323"/>
                  </a:cubicBezTo>
                  <a:cubicBezTo>
                    <a:pt x="9048" y="19384"/>
                    <a:pt x="11094" y="16566"/>
                    <a:pt x="12459" y="14219"/>
                  </a:cubicBezTo>
                  <a:cubicBezTo>
                    <a:pt x="13823" y="11871"/>
                    <a:pt x="14505" y="9992"/>
                    <a:pt x="15187" y="9992"/>
                  </a:cubicBezTo>
                  <a:cubicBezTo>
                    <a:pt x="15869" y="9992"/>
                    <a:pt x="16551" y="11871"/>
                    <a:pt x="17574" y="13514"/>
                  </a:cubicBezTo>
                  <a:cubicBezTo>
                    <a:pt x="18598" y="15158"/>
                    <a:pt x="19962" y="16566"/>
                    <a:pt x="21326" y="17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6249862" y="1885950"/>
              <a:ext cx="190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6434518" y="1657350"/>
              <a:ext cx="98180" cy="27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10" fill="norm" stroke="1" extrusionOk="0">
                  <a:moveTo>
                    <a:pt x="5405" y="0"/>
                  </a:moveTo>
                  <a:cubicBezTo>
                    <a:pt x="4026" y="4287"/>
                    <a:pt x="2647" y="8574"/>
                    <a:pt x="1728" y="11130"/>
                  </a:cubicBezTo>
                  <a:cubicBezTo>
                    <a:pt x="809" y="13685"/>
                    <a:pt x="350" y="14510"/>
                    <a:pt x="120" y="15334"/>
                  </a:cubicBezTo>
                  <a:cubicBezTo>
                    <a:pt x="-110" y="16159"/>
                    <a:pt x="-110" y="16983"/>
                    <a:pt x="1039" y="17148"/>
                  </a:cubicBezTo>
                  <a:cubicBezTo>
                    <a:pt x="2188" y="17313"/>
                    <a:pt x="4486" y="16818"/>
                    <a:pt x="6554" y="16324"/>
                  </a:cubicBezTo>
                  <a:cubicBezTo>
                    <a:pt x="8622" y="15829"/>
                    <a:pt x="10460" y="15334"/>
                    <a:pt x="12528" y="15005"/>
                  </a:cubicBezTo>
                  <a:cubicBezTo>
                    <a:pt x="14596" y="14675"/>
                    <a:pt x="16894" y="14510"/>
                    <a:pt x="18503" y="14840"/>
                  </a:cubicBezTo>
                  <a:cubicBezTo>
                    <a:pt x="20111" y="15169"/>
                    <a:pt x="21030" y="15994"/>
                    <a:pt x="21260" y="16818"/>
                  </a:cubicBezTo>
                  <a:cubicBezTo>
                    <a:pt x="21490" y="17643"/>
                    <a:pt x="21030" y="18467"/>
                    <a:pt x="19652" y="19209"/>
                  </a:cubicBezTo>
                  <a:cubicBezTo>
                    <a:pt x="18273" y="19951"/>
                    <a:pt x="15975" y="20611"/>
                    <a:pt x="13447" y="21023"/>
                  </a:cubicBezTo>
                  <a:cubicBezTo>
                    <a:pt x="10920" y="21435"/>
                    <a:pt x="8162" y="21600"/>
                    <a:pt x="6324" y="21105"/>
                  </a:cubicBezTo>
                  <a:cubicBezTo>
                    <a:pt x="4486" y="20611"/>
                    <a:pt x="3567" y="19456"/>
                    <a:pt x="2647" y="18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6624512" y="1638300"/>
              <a:ext cx="95123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600" fill="norm" stroke="1" extrusionOk="0">
                  <a:moveTo>
                    <a:pt x="8272" y="0"/>
                  </a:moveTo>
                  <a:cubicBezTo>
                    <a:pt x="12409" y="1440"/>
                    <a:pt x="16545" y="2880"/>
                    <a:pt x="18843" y="5367"/>
                  </a:cubicBezTo>
                  <a:cubicBezTo>
                    <a:pt x="21140" y="7855"/>
                    <a:pt x="21600" y="11389"/>
                    <a:pt x="18153" y="14269"/>
                  </a:cubicBezTo>
                  <a:cubicBezTo>
                    <a:pt x="14706" y="17149"/>
                    <a:pt x="7353" y="193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3223029" y="1732849"/>
              <a:ext cx="213784" cy="20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0774" fill="norm" stroke="1" extrusionOk="0">
                  <a:moveTo>
                    <a:pt x="13631" y="3279"/>
                  </a:moveTo>
                  <a:cubicBezTo>
                    <a:pt x="13002" y="2423"/>
                    <a:pt x="12373" y="1568"/>
                    <a:pt x="11639" y="819"/>
                  </a:cubicBezTo>
                  <a:cubicBezTo>
                    <a:pt x="10905" y="71"/>
                    <a:pt x="10066" y="-571"/>
                    <a:pt x="8179" y="819"/>
                  </a:cubicBezTo>
                  <a:cubicBezTo>
                    <a:pt x="6292" y="2209"/>
                    <a:pt x="3356" y="5631"/>
                    <a:pt x="1678" y="9053"/>
                  </a:cubicBezTo>
                  <a:cubicBezTo>
                    <a:pt x="0" y="12475"/>
                    <a:pt x="-419" y="15896"/>
                    <a:pt x="420" y="18035"/>
                  </a:cubicBezTo>
                  <a:cubicBezTo>
                    <a:pt x="1259" y="20174"/>
                    <a:pt x="3356" y="21029"/>
                    <a:pt x="7026" y="20708"/>
                  </a:cubicBezTo>
                  <a:cubicBezTo>
                    <a:pt x="10696" y="20387"/>
                    <a:pt x="15938" y="18890"/>
                    <a:pt x="21181" y="17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1690562" y="3422650"/>
              <a:ext cx="292101" cy="24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26" y="0"/>
                  </a:moveTo>
                  <a:cubicBezTo>
                    <a:pt x="15496" y="476"/>
                    <a:pt x="15965" y="952"/>
                    <a:pt x="16435" y="1514"/>
                  </a:cubicBezTo>
                  <a:cubicBezTo>
                    <a:pt x="16904" y="2076"/>
                    <a:pt x="17374" y="2724"/>
                    <a:pt x="17765" y="3362"/>
                  </a:cubicBezTo>
                  <a:cubicBezTo>
                    <a:pt x="18157" y="4000"/>
                    <a:pt x="18470" y="4629"/>
                    <a:pt x="18861" y="5267"/>
                  </a:cubicBezTo>
                  <a:cubicBezTo>
                    <a:pt x="19252" y="5905"/>
                    <a:pt x="19722" y="6552"/>
                    <a:pt x="20191" y="7171"/>
                  </a:cubicBezTo>
                  <a:cubicBezTo>
                    <a:pt x="20661" y="7790"/>
                    <a:pt x="21130" y="8381"/>
                    <a:pt x="21365" y="9086"/>
                  </a:cubicBezTo>
                  <a:cubicBezTo>
                    <a:pt x="21600" y="9790"/>
                    <a:pt x="21600" y="10610"/>
                    <a:pt x="21600" y="11410"/>
                  </a:cubicBezTo>
                  <a:cubicBezTo>
                    <a:pt x="21600" y="12210"/>
                    <a:pt x="21600" y="12990"/>
                    <a:pt x="21443" y="13714"/>
                  </a:cubicBezTo>
                  <a:cubicBezTo>
                    <a:pt x="21287" y="14438"/>
                    <a:pt x="20974" y="15105"/>
                    <a:pt x="20348" y="15743"/>
                  </a:cubicBezTo>
                  <a:cubicBezTo>
                    <a:pt x="19722" y="16381"/>
                    <a:pt x="18783" y="16990"/>
                    <a:pt x="17217" y="17657"/>
                  </a:cubicBezTo>
                  <a:cubicBezTo>
                    <a:pt x="15652" y="18324"/>
                    <a:pt x="13461" y="19048"/>
                    <a:pt x="11504" y="19610"/>
                  </a:cubicBezTo>
                  <a:cubicBezTo>
                    <a:pt x="9548" y="20171"/>
                    <a:pt x="7826" y="20571"/>
                    <a:pt x="5948" y="20876"/>
                  </a:cubicBezTo>
                  <a:cubicBezTo>
                    <a:pt x="4070" y="21181"/>
                    <a:pt x="2035" y="213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1347662" y="5474170"/>
              <a:ext cx="4197351" cy="75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0" y="21467"/>
                  </a:moveTo>
                  <a:cubicBezTo>
                    <a:pt x="185" y="19067"/>
                    <a:pt x="370" y="16667"/>
                    <a:pt x="659" y="15767"/>
                  </a:cubicBezTo>
                  <a:cubicBezTo>
                    <a:pt x="948" y="14867"/>
                    <a:pt x="1340" y="15467"/>
                    <a:pt x="1721" y="15467"/>
                  </a:cubicBezTo>
                  <a:cubicBezTo>
                    <a:pt x="2102" y="15467"/>
                    <a:pt x="2473" y="14867"/>
                    <a:pt x="2854" y="13967"/>
                  </a:cubicBezTo>
                  <a:cubicBezTo>
                    <a:pt x="3235" y="13067"/>
                    <a:pt x="3627" y="11867"/>
                    <a:pt x="4047" y="10667"/>
                  </a:cubicBezTo>
                  <a:cubicBezTo>
                    <a:pt x="4466" y="9467"/>
                    <a:pt x="4913" y="8267"/>
                    <a:pt x="5337" y="7667"/>
                  </a:cubicBezTo>
                  <a:cubicBezTo>
                    <a:pt x="5762" y="7067"/>
                    <a:pt x="6165" y="7067"/>
                    <a:pt x="6585" y="7067"/>
                  </a:cubicBezTo>
                  <a:cubicBezTo>
                    <a:pt x="7004" y="7067"/>
                    <a:pt x="7440" y="7067"/>
                    <a:pt x="7897" y="7067"/>
                  </a:cubicBezTo>
                  <a:cubicBezTo>
                    <a:pt x="8355" y="7067"/>
                    <a:pt x="8834" y="7067"/>
                    <a:pt x="9259" y="7067"/>
                  </a:cubicBezTo>
                  <a:cubicBezTo>
                    <a:pt x="9684" y="7067"/>
                    <a:pt x="10054" y="7067"/>
                    <a:pt x="10430" y="6767"/>
                  </a:cubicBezTo>
                  <a:cubicBezTo>
                    <a:pt x="10805" y="6467"/>
                    <a:pt x="11187" y="5867"/>
                    <a:pt x="11573" y="5567"/>
                  </a:cubicBezTo>
                  <a:cubicBezTo>
                    <a:pt x="11960" y="5267"/>
                    <a:pt x="12352" y="5267"/>
                    <a:pt x="12755" y="5267"/>
                  </a:cubicBezTo>
                  <a:cubicBezTo>
                    <a:pt x="13158" y="5267"/>
                    <a:pt x="13572" y="5267"/>
                    <a:pt x="13986" y="4967"/>
                  </a:cubicBezTo>
                  <a:cubicBezTo>
                    <a:pt x="14400" y="4667"/>
                    <a:pt x="14814" y="4067"/>
                    <a:pt x="15211" y="3767"/>
                  </a:cubicBezTo>
                  <a:cubicBezTo>
                    <a:pt x="15609" y="3467"/>
                    <a:pt x="15990" y="3467"/>
                    <a:pt x="16372" y="3167"/>
                  </a:cubicBezTo>
                  <a:cubicBezTo>
                    <a:pt x="16753" y="2867"/>
                    <a:pt x="17134" y="2267"/>
                    <a:pt x="17510" y="1967"/>
                  </a:cubicBezTo>
                  <a:cubicBezTo>
                    <a:pt x="17886" y="1667"/>
                    <a:pt x="18256" y="1667"/>
                    <a:pt x="18648" y="1367"/>
                  </a:cubicBezTo>
                  <a:cubicBezTo>
                    <a:pt x="19040" y="1067"/>
                    <a:pt x="19454" y="467"/>
                    <a:pt x="19868" y="167"/>
                  </a:cubicBezTo>
                  <a:cubicBezTo>
                    <a:pt x="20282" y="-133"/>
                    <a:pt x="20696" y="-133"/>
                    <a:pt x="20985" y="1067"/>
                  </a:cubicBezTo>
                  <a:cubicBezTo>
                    <a:pt x="21273" y="2267"/>
                    <a:pt x="21437" y="4667"/>
                    <a:pt x="21600" y="7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2985962" y="6031243"/>
              <a:ext cx="292101" cy="248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fill="norm" stroke="1" extrusionOk="0">
                  <a:moveTo>
                    <a:pt x="0" y="3854"/>
                  </a:moveTo>
                  <a:cubicBezTo>
                    <a:pt x="157" y="2783"/>
                    <a:pt x="313" y="1712"/>
                    <a:pt x="861" y="909"/>
                  </a:cubicBezTo>
                  <a:cubicBezTo>
                    <a:pt x="1409" y="106"/>
                    <a:pt x="2348" y="-430"/>
                    <a:pt x="3757" y="463"/>
                  </a:cubicBezTo>
                  <a:cubicBezTo>
                    <a:pt x="5165" y="1355"/>
                    <a:pt x="7043" y="3676"/>
                    <a:pt x="7278" y="6978"/>
                  </a:cubicBezTo>
                  <a:cubicBezTo>
                    <a:pt x="7513" y="10281"/>
                    <a:pt x="6104" y="14565"/>
                    <a:pt x="5009" y="16975"/>
                  </a:cubicBezTo>
                  <a:cubicBezTo>
                    <a:pt x="3913" y="19385"/>
                    <a:pt x="3130" y="19920"/>
                    <a:pt x="2348" y="20367"/>
                  </a:cubicBezTo>
                  <a:cubicBezTo>
                    <a:pt x="1565" y="20813"/>
                    <a:pt x="783" y="21170"/>
                    <a:pt x="548" y="20813"/>
                  </a:cubicBezTo>
                  <a:cubicBezTo>
                    <a:pt x="313" y="20456"/>
                    <a:pt x="626" y="19385"/>
                    <a:pt x="2426" y="17243"/>
                  </a:cubicBezTo>
                  <a:cubicBezTo>
                    <a:pt x="4226" y="15101"/>
                    <a:pt x="7513" y="11887"/>
                    <a:pt x="10330" y="9388"/>
                  </a:cubicBezTo>
                  <a:cubicBezTo>
                    <a:pt x="13148" y="6889"/>
                    <a:pt x="15496" y="5104"/>
                    <a:pt x="17061" y="3854"/>
                  </a:cubicBezTo>
                  <a:cubicBezTo>
                    <a:pt x="18626" y="2605"/>
                    <a:pt x="19409" y="1891"/>
                    <a:pt x="19252" y="2069"/>
                  </a:cubicBezTo>
                  <a:cubicBezTo>
                    <a:pt x="19096" y="2248"/>
                    <a:pt x="18000" y="3319"/>
                    <a:pt x="16748" y="5015"/>
                  </a:cubicBezTo>
                  <a:cubicBezTo>
                    <a:pt x="15496" y="6710"/>
                    <a:pt x="14087" y="9031"/>
                    <a:pt x="13383" y="10727"/>
                  </a:cubicBezTo>
                  <a:cubicBezTo>
                    <a:pt x="12678" y="12423"/>
                    <a:pt x="12678" y="13494"/>
                    <a:pt x="14165" y="14476"/>
                  </a:cubicBezTo>
                  <a:cubicBezTo>
                    <a:pt x="15652" y="15458"/>
                    <a:pt x="18626" y="16350"/>
                    <a:pt x="21600" y="17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3481262" y="6115050"/>
              <a:ext cx="60960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9029"/>
                    <a:pt x="1200" y="16457"/>
                    <a:pt x="2850" y="13629"/>
                  </a:cubicBezTo>
                  <a:cubicBezTo>
                    <a:pt x="4500" y="10800"/>
                    <a:pt x="7200" y="7714"/>
                    <a:pt x="9750" y="5400"/>
                  </a:cubicBezTo>
                  <a:cubicBezTo>
                    <a:pt x="12300" y="3086"/>
                    <a:pt x="14700" y="1543"/>
                    <a:pt x="16650" y="771"/>
                  </a:cubicBezTo>
                  <a:cubicBezTo>
                    <a:pt x="18600" y="0"/>
                    <a:pt x="201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3963862" y="6008108"/>
              <a:ext cx="218372" cy="278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522" fill="norm" stroke="1" extrusionOk="0">
                  <a:moveTo>
                    <a:pt x="0" y="2377"/>
                  </a:moveTo>
                  <a:cubicBezTo>
                    <a:pt x="206" y="1558"/>
                    <a:pt x="411" y="740"/>
                    <a:pt x="1029" y="331"/>
                  </a:cubicBezTo>
                  <a:cubicBezTo>
                    <a:pt x="1646" y="-78"/>
                    <a:pt x="2674" y="-78"/>
                    <a:pt x="5246" y="167"/>
                  </a:cubicBezTo>
                  <a:cubicBezTo>
                    <a:pt x="7817" y="413"/>
                    <a:pt x="11931" y="904"/>
                    <a:pt x="14914" y="1804"/>
                  </a:cubicBezTo>
                  <a:cubicBezTo>
                    <a:pt x="17897" y="2704"/>
                    <a:pt x="19749" y="4013"/>
                    <a:pt x="20674" y="5322"/>
                  </a:cubicBezTo>
                  <a:cubicBezTo>
                    <a:pt x="21600" y="6631"/>
                    <a:pt x="21600" y="7940"/>
                    <a:pt x="18720" y="10231"/>
                  </a:cubicBezTo>
                  <a:cubicBezTo>
                    <a:pt x="15840" y="12522"/>
                    <a:pt x="10080" y="15795"/>
                    <a:pt x="6994" y="17840"/>
                  </a:cubicBezTo>
                  <a:cubicBezTo>
                    <a:pt x="3909" y="19886"/>
                    <a:pt x="3497" y="20704"/>
                    <a:pt x="3086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2842029" y="5416550"/>
              <a:ext cx="35984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0"/>
                  </a:moveTo>
                  <a:cubicBezTo>
                    <a:pt x="1271" y="4560"/>
                    <a:pt x="0" y="9120"/>
                    <a:pt x="0" y="12000"/>
                  </a:cubicBezTo>
                  <a:cubicBezTo>
                    <a:pt x="0" y="14880"/>
                    <a:pt x="1271" y="16080"/>
                    <a:pt x="1906" y="16080"/>
                  </a:cubicBezTo>
                  <a:cubicBezTo>
                    <a:pt x="2541" y="16080"/>
                    <a:pt x="2541" y="14880"/>
                    <a:pt x="2541" y="13080"/>
                  </a:cubicBezTo>
                  <a:cubicBezTo>
                    <a:pt x="2541" y="11280"/>
                    <a:pt x="2541" y="8880"/>
                    <a:pt x="2541" y="7080"/>
                  </a:cubicBezTo>
                  <a:cubicBezTo>
                    <a:pt x="2541" y="5280"/>
                    <a:pt x="2541" y="4080"/>
                    <a:pt x="2541" y="4080"/>
                  </a:cubicBezTo>
                  <a:cubicBezTo>
                    <a:pt x="2541" y="4080"/>
                    <a:pt x="2541" y="5280"/>
                    <a:pt x="2541" y="7680"/>
                  </a:cubicBezTo>
                  <a:cubicBezTo>
                    <a:pt x="2541" y="10080"/>
                    <a:pt x="2541" y="13680"/>
                    <a:pt x="5718" y="16200"/>
                  </a:cubicBezTo>
                  <a:cubicBezTo>
                    <a:pt x="8894" y="18720"/>
                    <a:pt x="15247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2739759" y="5725384"/>
              <a:ext cx="182704" cy="11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877" fill="norm" stroke="1" extrusionOk="0">
                  <a:moveTo>
                    <a:pt x="9513" y="3759"/>
                  </a:moveTo>
                  <a:cubicBezTo>
                    <a:pt x="8768" y="2269"/>
                    <a:pt x="8023" y="779"/>
                    <a:pt x="7030" y="221"/>
                  </a:cubicBezTo>
                  <a:cubicBezTo>
                    <a:pt x="6037" y="-338"/>
                    <a:pt x="4796" y="34"/>
                    <a:pt x="3554" y="2828"/>
                  </a:cubicBezTo>
                  <a:cubicBezTo>
                    <a:pt x="2313" y="5621"/>
                    <a:pt x="1071" y="10834"/>
                    <a:pt x="451" y="14372"/>
                  </a:cubicBezTo>
                  <a:cubicBezTo>
                    <a:pt x="-170" y="17910"/>
                    <a:pt x="-170" y="19772"/>
                    <a:pt x="575" y="20517"/>
                  </a:cubicBezTo>
                  <a:cubicBezTo>
                    <a:pt x="1320" y="21262"/>
                    <a:pt x="2809" y="20890"/>
                    <a:pt x="4423" y="19028"/>
                  </a:cubicBezTo>
                  <a:cubicBezTo>
                    <a:pt x="6037" y="17165"/>
                    <a:pt x="7775" y="13814"/>
                    <a:pt x="8892" y="11207"/>
                  </a:cubicBezTo>
                  <a:cubicBezTo>
                    <a:pt x="10009" y="8600"/>
                    <a:pt x="10506" y="6738"/>
                    <a:pt x="11251" y="6365"/>
                  </a:cubicBezTo>
                  <a:cubicBezTo>
                    <a:pt x="11996" y="5993"/>
                    <a:pt x="12989" y="7110"/>
                    <a:pt x="14727" y="8972"/>
                  </a:cubicBezTo>
                  <a:cubicBezTo>
                    <a:pt x="16464" y="10834"/>
                    <a:pt x="18947" y="13441"/>
                    <a:pt x="21430" y="16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4151435" y="5435600"/>
              <a:ext cx="28328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fill="norm" stroke="1" extrusionOk="0">
                  <a:moveTo>
                    <a:pt x="11391" y="0"/>
                  </a:moveTo>
                  <a:cubicBezTo>
                    <a:pt x="6762" y="3150"/>
                    <a:pt x="2134" y="6300"/>
                    <a:pt x="591" y="9337"/>
                  </a:cubicBezTo>
                  <a:cubicBezTo>
                    <a:pt x="-952" y="12375"/>
                    <a:pt x="591" y="15300"/>
                    <a:pt x="4448" y="17325"/>
                  </a:cubicBezTo>
                  <a:cubicBezTo>
                    <a:pt x="8305" y="19350"/>
                    <a:pt x="14477" y="20475"/>
                    <a:pt x="206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4262312" y="5683250"/>
              <a:ext cx="147259" cy="23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34" fill="norm" stroke="1" extrusionOk="0">
                  <a:moveTo>
                    <a:pt x="1851" y="0"/>
                  </a:moveTo>
                  <a:cubicBezTo>
                    <a:pt x="2160" y="5302"/>
                    <a:pt x="2469" y="10604"/>
                    <a:pt x="2623" y="13745"/>
                  </a:cubicBezTo>
                  <a:cubicBezTo>
                    <a:pt x="2777" y="16887"/>
                    <a:pt x="2777" y="17869"/>
                    <a:pt x="3394" y="18065"/>
                  </a:cubicBezTo>
                  <a:cubicBezTo>
                    <a:pt x="4011" y="18262"/>
                    <a:pt x="5246" y="17673"/>
                    <a:pt x="6017" y="16887"/>
                  </a:cubicBezTo>
                  <a:cubicBezTo>
                    <a:pt x="6789" y="16102"/>
                    <a:pt x="7097" y="15120"/>
                    <a:pt x="8794" y="13942"/>
                  </a:cubicBezTo>
                  <a:cubicBezTo>
                    <a:pt x="10491" y="12764"/>
                    <a:pt x="13577" y="11389"/>
                    <a:pt x="15583" y="11095"/>
                  </a:cubicBezTo>
                  <a:cubicBezTo>
                    <a:pt x="17589" y="10800"/>
                    <a:pt x="18514" y="11585"/>
                    <a:pt x="19440" y="13058"/>
                  </a:cubicBezTo>
                  <a:cubicBezTo>
                    <a:pt x="20366" y="14531"/>
                    <a:pt x="21291" y="16691"/>
                    <a:pt x="21446" y="18262"/>
                  </a:cubicBezTo>
                  <a:cubicBezTo>
                    <a:pt x="21600" y="19833"/>
                    <a:pt x="20983" y="20815"/>
                    <a:pt x="18051" y="21207"/>
                  </a:cubicBezTo>
                  <a:cubicBezTo>
                    <a:pt x="15120" y="21600"/>
                    <a:pt x="9874" y="21404"/>
                    <a:pt x="6480" y="21207"/>
                  </a:cubicBezTo>
                  <a:cubicBezTo>
                    <a:pt x="3086" y="21011"/>
                    <a:pt x="1543" y="20815"/>
                    <a:pt x="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1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828769" y="5442313"/>
              <a:ext cx="1016496" cy="125629"/>
            </a:xfrm>
            <a:prstGeom prst="rect">
              <a:avLst/>
            </a:prstGeom>
            <a:effectLst/>
          </p:spPr>
        </p:pic>
        <p:pic>
          <p:nvPicPr>
            <p:cNvPr id="121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109912" y="5378714"/>
              <a:ext cx="1540935" cy="139073"/>
            </a:xfrm>
            <a:prstGeom prst="rect">
              <a:avLst/>
            </a:prstGeom>
            <a:effectLst/>
          </p:spPr>
        </p:pic>
        <p:pic>
          <p:nvPicPr>
            <p:cNvPr id="121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14512" y="4654550"/>
              <a:ext cx="52918" cy="825500"/>
            </a:xfrm>
            <a:prstGeom prst="rect">
              <a:avLst/>
            </a:prstGeom>
            <a:effectLst/>
          </p:spPr>
        </p:pic>
        <p:pic>
          <p:nvPicPr>
            <p:cNvPr id="121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27212" y="4618566"/>
              <a:ext cx="1340983" cy="80434"/>
            </a:xfrm>
            <a:prstGeom prst="rect">
              <a:avLst/>
            </a:prstGeom>
            <a:effectLst/>
          </p:spPr>
        </p:pic>
        <p:pic>
          <p:nvPicPr>
            <p:cNvPr id="122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122612" y="4629150"/>
              <a:ext cx="60608" cy="876300"/>
            </a:xfrm>
            <a:prstGeom prst="rect">
              <a:avLst/>
            </a:prstGeom>
            <a:effectLst/>
          </p:spPr>
        </p:pic>
        <p:pic>
          <p:nvPicPr>
            <p:cNvPr id="122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83867" y="4497506"/>
              <a:ext cx="267396" cy="296744"/>
            </a:xfrm>
            <a:prstGeom prst="rect">
              <a:avLst/>
            </a:prstGeom>
            <a:effectLst/>
          </p:spPr>
        </p:pic>
        <p:pic>
          <p:nvPicPr>
            <p:cNvPr id="122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14193" y="4914900"/>
              <a:ext cx="474770" cy="266700"/>
            </a:xfrm>
            <a:prstGeom prst="rect">
              <a:avLst/>
            </a:prstGeom>
            <a:effectLst/>
          </p:spPr>
        </p:pic>
        <p:pic>
          <p:nvPicPr>
            <p:cNvPr id="122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91549" y="5041900"/>
              <a:ext cx="57714" cy="279400"/>
            </a:xfrm>
            <a:prstGeom prst="rect">
              <a:avLst/>
            </a:prstGeom>
            <a:effectLst/>
          </p:spPr>
        </p:pic>
        <p:pic>
          <p:nvPicPr>
            <p:cNvPr id="122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16223" y="4698999"/>
              <a:ext cx="324835" cy="300392"/>
            </a:xfrm>
            <a:prstGeom prst="rect">
              <a:avLst/>
            </a:prstGeom>
            <a:effectLst/>
          </p:spPr>
        </p:pic>
        <p:pic>
          <p:nvPicPr>
            <p:cNvPr id="123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90512" y="4564518"/>
              <a:ext cx="285751" cy="140833"/>
            </a:xfrm>
            <a:prstGeom prst="rect">
              <a:avLst/>
            </a:prstGeom>
            <a:effectLst/>
          </p:spPr>
        </p:pic>
        <p:pic>
          <p:nvPicPr>
            <p:cNvPr id="123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458969" y="4184650"/>
              <a:ext cx="53794" cy="349250"/>
            </a:xfrm>
            <a:prstGeom prst="rect">
              <a:avLst/>
            </a:prstGeom>
            <a:effectLst/>
          </p:spPr>
        </p:pic>
        <p:pic>
          <p:nvPicPr>
            <p:cNvPr id="123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403007" y="4137844"/>
              <a:ext cx="205006" cy="173806"/>
            </a:xfrm>
            <a:prstGeom prst="rect">
              <a:avLst/>
            </a:prstGeom>
            <a:effectLst/>
          </p:spPr>
        </p:pic>
        <p:pic>
          <p:nvPicPr>
            <p:cNvPr id="123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10496" y="4842668"/>
              <a:ext cx="402167" cy="91282"/>
            </a:xfrm>
            <a:prstGeom prst="rect">
              <a:avLst/>
            </a:prstGeom>
            <a:effectLst/>
          </p:spPr>
        </p:pic>
        <p:pic>
          <p:nvPicPr>
            <p:cNvPr id="123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56168" y="4578350"/>
              <a:ext cx="196145" cy="388715"/>
            </a:xfrm>
            <a:prstGeom prst="rect">
              <a:avLst/>
            </a:prstGeom>
            <a:effectLst/>
          </p:spPr>
        </p:pic>
        <p:pic>
          <p:nvPicPr>
            <p:cNvPr id="1240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45962" y="4705350"/>
              <a:ext cx="57151" cy="247650"/>
            </a:xfrm>
            <a:prstGeom prst="rect">
              <a:avLst/>
            </a:prstGeom>
            <a:effectLst/>
          </p:spPr>
        </p:pic>
        <p:pic>
          <p:nvPicPr>
            <p:cNvPr id="124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78620" y="4362449"/>
              <a:ext cx="370543" cy="228601"/>
            </a:xfrm>
            <a:prstGeom prst="rect">
              <a:avLst/>
            </a:prstGeom>
            <a:effectLst/>
          </p:spPr>
        </p:pic>
        <p:pic>
          <p:nvPicPr>
            <p:cNvPr id="124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385418" y="4191000"/>
              <a:ext cx="230987" cy="274951"/>
            </a:xfrm>
            <a:prstGeom prst="rect">
              <a:avLst/>
            </a:prstGeom>
            <a:effectLst/>
          </p:spPr>
        </p:pic>
        <p:pic>
          <p:nvPicPr>
            <p:cNvPr id="124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312612" y="4112532"/>
              <a:ext cx="400051" cy="141969"/>
            </a:xfrm>
            <a:prstGeom prst="rect">
              <a:avLst/>
            </a:prstGeom>
            <a:effectLst/>
          </p:spPr>
        </p:pic>
        <p:pic>
          <p:nvPicPr>
            <p:cNvPr id="124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96762" y="3683000"/>
              <a:ext cx="114301" cy="438150"/>
            </a:xfrm>
            <a:prstGeom prst="rect">
              <a:avLst/>
            </a:prstGeom>
            <a:effectLst/>
          </p:spPr>
        </p:pic>
        <p:pic>
          <p:nvPicPr>
            <p:cNvPr id="125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89201" y="3644900"/>
              <a:ext cx="317112" cy="219888"/>
            </a:xfrm>
            <a:prstGeom prst="rect">
              <a:avLst/>
            </a:prstGeom>
            <a:effectLst/>
          </p:spPr>
        </p:pic>
        <p:pic>
          <p:nvPicPr>
            <p:cNvPr id="125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868513" y="5446552"/>
              <a:ext cx="979208" cy="89263"/>
            </a:xfrm>
            <a:prstGeom prst="rect">
              <a:avLst/>
            </a:prstGeom>
            <a:effectLst/>
          </p:spPr>
        </p:pic>
        <p:pic>
          <p:nvPicPr>
            <p:cNvPr id="125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2802555" y="4241694"/>
              <a:ext cx="1412658" cy="1267432"/>
            </a:xfrm>
            <a:prstGeom prst="rect">
              <a:avLst/>
            </a:prstGeom>
            <a:effectLst/>
          </p:spPr>
        </p:pic>
        <p:pic>
          <p:nvPicPr>
            <p:cNvPr id="125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4160792" y="4232434"/>
              <a:ext cx="1893948" cy="89765"/>
            </a:xfrm>
            <a:prstGeom prst="rect">
              <a:avLst/>
            </a:prstGeom>
            <a:effectLst/>
          </p:spPr>
        </p:pic>
        <p:pic>
          <p:nvPicPr>
            <p:cNvPr id="125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5800464" y="3562153"/>
              <a:ext cx="50064" cy="335097"/>
            </a:xfrm>
            <a:prstGeom prst="rect">
              <a:avLst/>
            </a:prstGeom>
            <a:effectLst/>
          </p:spPr>
        </p:pic>
        <p:pic>
          <p:nvPicPr>
            <p:cNvPr id="126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5752991" y="3479645"/>
              <a:ext cx="207937" cy="206263"/>
            </a:xfrm>
            <a:prstGeom prst="rect">
              <a:avLst/>
            </a:prstGeom>
            <a:effectLst/>
          </p:spPr>
        </p:pic>
        <p:pic>
          <p:nvPicPr>
            <p:cNvPr id="126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767834" y="3655965"/>
              <a:ext cx="189016" cy="95204"/>
            </a:xfrm>
            <a:prstGeom prst="rect">
              <a:avLst/>
            </a:prstGeom>
            <a:effectLst/>
          </p:spPr>
        </p:pic>
        <p:pic>
          <p:nvPicPr>
            <p:cNvPr id="126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6033562" y="3472816"/>
              <a:ext cx="110912" cy="318048"/>
            </a:xfrm>
            <a:prstGeom prst="rect">
              <a:avLst/>
            </a:prstGeom>
            <a:effectLst/>
          </p:spPr>
        </p:pic>
        <p:pic>
          <p:nvPicPr>
            <p:cNvPr id="1266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6125197" y="3552636"/>
              <a:ext cx="247689" cy="169987"/>
            </a:xfrm>
            <a:prstGeom prst="rect">
              <a:avLst/>
            </a:prstGeom>
            <a:effectLst/>
          </p:spPr>
        </p:pic>
        <p:pic>
          <p:nvPicPr>
            <p:cNvPr id="1268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6322549" y="3435711"/>
              <a:ext cx="123514" cy="267805"/>
            </a:xfrm>
            <a:prstGeom prst="rect">
              <a:avLst/>
            </a:prstGeom>
            <a:effectLst/>
          </p:spPr>
        </p:pic>
        <p:pic>
          <p:nvPicPr>
            <p:cNvPr id="1270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497936" y="3492814"/>
              <a:ext cx="135992" cy="50337"/>
            </a:xfrm>
            <a:prstGeom prst="rect">
              <a:avLst/>
            </a:prstGeom>
            <a:effectLst/>
          </p:spPr>
        </p:pic>
        <p:pic>
          <p:nvPicPr>
            <p:cNvPr id="1272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493858" y="3582547"/>
              <a:ext cx="209410" cy="91125"/>
            </a:xfrm>
            <a:prstGeom prst="rect">
              <a:avLst/>
            </a:prstGeom>
            <a:effectLst/>
          </p:spPr>
        </p:pic>
        <p:pic>
          <p:nvPicPr>
            <p:cNvPr id="1274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6824240" y="3281582"/>
              <a:ext cx="115277" cy="384658"/>
            </a:xfrm>
            <a:prstGeom prst="rect">
              <a:avLst/>
            </a:prstGeom>
            <a:effectLst/>
          </p:spPr>
        </p:pic>
        <p:pic>
          <p:nvPicPr>
            <p:cNvPr id="1276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6930288" y="3403081"/>
              <a:ext cx="152308" cy="216138"/>
            </a:xfrm>
            <a:prstGeom prst="rect">
              <a:avLst/>
            </a:prstGeom>
            <a:effectLst/>
          </p:spPr>
        </p:pic>
        <p:pic>
          <p:nvPicPr>
            <p:cNvPr id="1278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7116350" y="3265334"/>
              <a:ext cx="153870" cy="295250"/>
            </a:xfrm>
            <a:prstGeom prst="rect">
              <a:avLst/>
            </a:prstGeom>
            <a:effectLst/>
          </p:spPr>
        </p:pic>
        <p:pic>
          <p:nvPicPr>
            <p:cNvPr id="1280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7236197" y="3317426"/>
              <a:ext cx="197174" cy="209410"/>
            </a:xfrm>
            <a:prstGeom prst="rect">
              <a:avLst/>
            </a:prstGeom>
            <a:effectLst/>
          </p:spPr>
        </p:pic>
        <p:pic>
          <p:nvPicPr>
            <p:cNvPr id="1282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7275875" y="3272559"/>
              <a:ext cx="161575" cy="280847"/>
            </a:xfrm>
            <a:prstGeom prst="rect">
              <a:avLst/>
            </a:prstGeom>
            <a:effectLst/>
          </p:spPr>
        </p:pic>
        <p:pic>
          <p:nvPicPr>
            <p:cNvPr id="1284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7540009" y="3227692"/>
              <a:ext cx="199271" cy="184438"/>
            </a:xfrm>
            <a:prstGeom prst="rect">
              <a:avLst/>
            </a:prstGeom>
            <a:effectLst/>
          </p:spPr>
        </p:pic>
        <p:pic>
          <p:nvPicPr>
            <p:cNvPr id="1286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7558421" y="3407159"/>
              <a:ext cx="201253" cy="82968"/>
            </a:xfrm>
            <a:prstGeom prst="rect">
              <a:avLst/>
            </a:prstGeom>
            <a:effectLst/>
          </p:spPr>
        </p:pic>
        <p:pic>
          <p:nvPicPr>
            <p:cNvPr id="1288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7860252" y="3182057"/>
              <a:ext cx="270591" cy="183074"/>
            </a:xfrm>
            <a:prstGeom prst="rect">
              <a:avLst/>
            </a:prstGeom>
            <a:effectLst/>
          </p:spPr>
        </p:pic>
        <p:pic>
          <p:nvPicPr>
            <p:cNvPr id="1290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8080506" y="3070061"/>
              <a:ext cx="165977" cy="330332"/>
            </a:xfrm>
            <a:prstGeom prst="rect">
              <a:avLst/>
            </a:prstGeom>
            <a:effectLst/>
          </p:spPr>
        </p:pic>
        <p:pic>
          <p:nvPicPr>
            <p:cNvPr id="1292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6134924" y="3805870"/>
              <a:ext cx="229804" cy="124696"/>
            </a:xfrm>
            <a:prstGeom prst="rect">
              <a:avLst/>
            </a:prstGeom>
            <a:effectLst/>
          </p:spPr>
        </p:pic>
        <p:pic>
          <p:nvPicPr>
            <p:cNvPr id="1294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6187949" y="3174668"/>
              <a:ext cx="66652" cy="184938"/>
            </a:xfrm>
            <a:prstGeom prst="rect">
              <a:avLst/>
            </a:prstGeom>
            <a:effectLst/>
          </p:spPr>
        </p:pic>
        <p:pic>
          <p:nvPicPr>
            <p:cNvPr id="1296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155592" y="3160336"/>
              <a:ext cx="115324" cy="120561"/>
            </a:xfrm>
            <a:prstGeom prst="rect">
              <a:avLst/>
            </a:prstGeom>
            <a:effectLst/>
          </p:spPr>
        </p:pic>
        <p:pic>
          <p:nvPicPr>
            <p:cNvPr id="1298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7260670" y="3581049"/>
              <a:ext cx="323616" cy="160432"/>
            </a:xfrm>
            <a:prstGeom prst="rect">
              <a:avLst/>
            </a:prstGeom>
            <a:effectLst/>
          </p:spPr>
        </p:pic>
        <p:pic>
          <p:nvPicPr>
            <p:cNvPr id="1300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7888803" y="2963211"/>
              <a:ext cx="87047" cy="172061"/>
            </a:xfrm>
            <a:prstGeom prst="rect">
              <a:avLst/>
            </a:prstGeom>
            <a:effectLst/>
          </p:spPr>
        </p:pic>
        <p:pic>
          <p:nvPicPr>
            <p:cNvPr id="1302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7868821" y="2911758"/>
              <a:ext cx="119265" cy="168485"/>
            </a:xfrm>
            <a:prstGeom prst="rect">
              <a:avLst/>
            </a:prstGeom>
            <a:effectLst/>
          </p:spPr>
        </p:pic>
        <p:pic>
          <p:nvPicPr>
            <p:cNvPr id="1304" name="Line Line" descr="Line Lin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6824240" y="4088317"/>
              <a:ext cx="156386" cy="62573"/>
            </a:xfrm>
            <a:prstGeom prst="rect">
              <a:avLst/>
            </a:prstGeom>
            <a:effectLst/>
          </p:spPr>
        </p:pic>
        <p:pic>
          <p:nvPicPr>
            <p:cNvPr id="1306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6877264" y="4198444"/>
              <a:ext cx="107441" cy="58495"/>
            </a:xfrm>
            <a:prstGeom prst="rect">
              <a:avLst/>
            </a:prstGeom>
            <a:effectLst/>
          </p:spPr>
        </p:pic>
        <p:pic>
          <p:nvPicPr>
            <p:cNvPr id="1308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7241182" y="3962574"/>
              <a:ext cx="158592" cy="473831"/>
            </a:xfrm>
            <a:prstGeom prst="rect">
              <a:avLst/>
            </a:prstGeom>
            <a:effectLst/>
          </p:spPr>
        </p:pic>
        <p:pic>
          <p:nvPicPr>
            <p:cNvPr id="1310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7251152" y="4553298"/>
              <a:ext cx="125116" cy="99283"/>
            </a:xfrm>
            <a:prstGeom prst="rect">
              <a:avLst/>
            </a:prstGeom>
            <a:effectLst/>
          </p:spPr>
        </p:pic>
        <p:pic>
          <p:nvPicPr>
            <p:cNvPr id="1312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7377095" y="4448378"/>
              <a:ext cx="175287" cy="114686"/>
            </a:xfrm>
            <a:prstGeom prst="rect">
              <a:avLst/>
            </a:prstGeom>
            <a:effectLst/>
          </p:spPr>
        </p:pic>
        <p:pic>
          <p:nvPicPr>
            <p:cNvPr id="1314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7142385" y="3814327"/>
              <a:ext cx="209410" cy="125166"/>
            </a:xfrm>
            <a:prstGeom prst="rect">
              <a:avLst/>
            </a:prstGeom>
            <a:effectLst/>
          </p:spPr>
        </p:pic>
        <p:pic>
          <p:nvPicPr>
            <p:cNvPr id="1316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7449390" y="3961549"/>
              <a:ext cx="98187" cy="336178"/>
            </a:xfrm>
            <a:prstGeom prst="rect">
              <a:avLst/>
            </a:prstGeom>
            <a:effectLst/>
          </p:spPr>
        </p:pic>
        <p:pic>
          <p:nvPicPr>
            <p:cNvPr id="1318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7395270" y="4129104"/>
              <a:ext cx="168622" cy="103362"/>
            </a:xfrm>
            <a:prstGeom prst="rect">
              <a:avLst/>
            </a:prstGeom>
            <a:effectLst/>
          </p:spPr>
        </p:pic>
        <p:pic>
          <p:nvPicPr>
            <p:cNvPr id="1320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7593517" y="3949638"/>
              <a:ext cx="113133" cy="270592"/>
            </a:xfrm>
            <a:prstGeom prst="rect">
              <a:avLst/>
            </a:prstGeom>
            <a:effectLst/>
          </p:spPr>
        </p:pic>
        <p:pic>
          <p:nvPicPr>
            <p:cNvPr id="1322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7717319" y="3921086"/>
              <a:ext cx="104990" cy="263999"/>
            </a:xfrm>
            <a:prstGeom prst="rect">
              <a:avLst/>
            </a:prstGeom>
            <a:effectLst/>
          </p:spPr>
        </p:pic>
        <p:pic>
          <p:nvPicPr>
            <p:cNvPr id="1324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7693022" y="3990426"/>
              <a:ext cx="127834" cy="115598"/>
            </a:xfrm>
            <a:prstGeom prst="rect">
              <a:avLst/>
            </a:prstGeom>
            <a:effectLst/>
          </p:spPr>
        </p:pic>
        <p:pic>
          <p:nvPicPr>
            <p:cNvPr id="1326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7810146" y="3900692"/>
              <a:ext cx="119539" cy="266513"/>
            </a:xfrm>
            <a:prstGeom prst="rect">
              <a:avLst/>
            </a:prstGeom>
            <a:effectLst/>
          </p:spPr>
        </p:pic>
        <p:pic>
          <p:nvPicPr>
            <p:cNvPr id="1328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7991431" y="3732735"/>
              <a:ext cx="331115" cy="373607"/>
            </a:xfrm>
            <a:prstGeom prst="rect">
              <a:avLst/>
            </a:prstGeom>
            <a:effectLst/>
          </p:spPr>
        </p:pic>
        <p:pic>
          <p:nvPicPr>
            <p:cNvPr id="1330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8092742" y="3827274"/>
              <a:ext cx="213489" cy="111519"/>
            </a:xfrm>
            <a:prstGeom prst="rect">
              <a:avLst/>
            </a:prstGeom>
            <a:effectLst/>
          </p:spPr>
        </p:pic>
        <p:pic>
          <p:nvPicPr>
            <p:cNvPr id="1332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7199488" y="3904771"/>
              <a:ext cx="201252" cy="111519"/>
            </a:xfrm>
            <a:prstGeom prst="rect">
              <a:avLst/>
            </a:prstGeom>
            <a:effectLst/>
          </p:spPr>
        </p:pic>
        <p:pic>
          <p:nvPicPr>
            <p:cNvPr id="1334" name="Line Line" descr="Line Lin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7203567" y="3925165"/>
              <a:ext cx="164543" cy="95204"/>
            </a:xfrm>
            <a:prstGeom prst="rect">
              <a:avLst/>
            </a:prstGeom>
            <a:effectLst/>
          </p:spPr>
        </p:pic>
        <p:pic>
          <p:nvPicPr>
            <p:cNvPr id="1336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7313694" y="3888456"/>
              <a:ext cx="115598" cy="82968"/>
            </a:xfrm>
            <a:prstGeom prst="rect">
              <a:avLst/>
            </a:prstGeom>
            <a:effectLst/>
          </p:spPr>
        </p:pic>
        <p:pic>
          <p:nvPicPr>
            <p:cNvPr id="1338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7512149" y="4160952"/>
              <a:ext cx="414755" cy="194655"/>
            </a:xfrm>
            <a:prstGeom prst="rect">
              <a:avLst/>
            </a:prstGeom>
            <a:effectLst/>
          </p:spPr>
        </p:pic>
        <p:sp>
          <p:nvSpPr>
            <p:cNvPr id="1340" name="Line"/>
            <p:cNvSpPr/>
            <p:nvPr/>
          </p:nvSpPr>
          <p:spPr>
            <a:xfrm>
              <a:off x="6935662" y="888405"/>
              <a:ext cx="481605" cy="1803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57" fill="norm" stroke="1" extrusionOk="0">
                  <a:moveTo>
                    <a:pt x="0" y="539"/>
                  </a:moveTo>
                  <a:cubicBezTo>
                    <a:pt x="663" y="336"/>
                    <a:pt x="1326" y="134"/>
                    <a:pt x="2842" y="46"/>
                  </a:cubicBezTo>
                  <a:cubicBezTo>
                    <a:pt x="4358" y="-43"/>
                    <a:pt x="6726" y="-18"/>
                    <a:pt x="8716" y="273"/>
                  </a:cubicBezTo>
                  <a:cubicBezTo>
                    <a:pt x="10705" y="564"/>
                    <a:pt x="12316" y="1120"/>
                    <a:pt x="13216" y="1879"/>
                  </a:cubicBezTo>
                  <a:cubicBezTo>
                    <a:pt x="14116" y="2638"/>
                    <a:pt x="14305" y="3599"/>
                    <a:pt x="14116" y="4522"/>
                  </a:cubicBezTo>
                  <a:cubicBezTo>
                    <a:pt x="13926" y="5446"/>
                    <a:pt x="13358" y="6331"/>
                    <a:pt x="12837" y="7216"/>
                  </a:cubicBezTo>
                  <a:cubicBezTo>
                    <a:pt x="12316" y="8101"/>
                    <a:pt x="11842" y="8987"/>
                    <a:pt x="11984" y="9809"/>
                  </a:cubicBezTo>
                  <a:cubicBezTo>
                    <a:pt x="12126" y="10631"/>
                    <a:pt x="12884" y="11389"/>
                    <a:pt x="13784" y="12110"/>
                  </a:cubicBezTo>
                  <a:cubicBezTo>
                    <a:pt x="14684" y="12831"/>
                    <a:pt x="15726" y="13514"/>
                    <a:pt x="16863" y="14298"/>
                  </a:cubicBezTo>
                  <a:cubicBezTo>
                    <a:pt x="18000" y="15082"/>
                    <a:pt x="19232" y="15967"/>
                    <a:pt x="20132" y="16764"/>
                  </a:cubicBezTo>
                  <a:cubicBezTo>
                    <a:pt x="21032" y="17561"/>
                    <a:pt x="21600" y="18269"/>
                    <a:pt x="21553" y="18851"/>
                  </a:cubicBezTo>
                  <a:cubicBezTo>
                    <a:pt x="21505" y="19432"/>
                    <a:pt x="20842" y="19888"/>
                    <a:pt x="19658" y="20318"/>
                  </a:cubicBezTo>
                  <a:cubicBezTo>
                    <a:pt x="18474" y="20748"/>
                    <a:pt x="16768" y="21152"/>
                    <a:pt x="15253" y="21355"/>
                  </a:cubicBezTo>
                  <a:cubicBezTo>
                    <a:pt x="13737" y="21557"/>
                    <a:pt x="12411" y="21557"/>
                    <a:pt x="11084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8052131" y="697098"/>
              <a:ext cx="128132" cy="541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88" fill="norm" stroke="1" extrusionOk="0">
                  <a:moveTo>
                    <a:pt x="21435" y="2830"/>
                  </a:moveTo>
                  <a:cubicBezTo>
                    <a:pt x="21435" y="2409"/>
                    <a:pt x="21435" y="1989"/>
                    <a:pt x="20373" y="1485"/>
                  </a:cubicBezTo>
                  <a:cubicBezTo>
                    <a:pt x="19310" y="981"/>
                    <a:pt x="17186" y="392"/>
                    <a:pt x="15238" y="140"/>
                  </a:cubicBezTo>
                  <a:cubicBezTo>
                    <a:pt x="13291" y="-112"/>
                    <a:pt x="11520" y="-28"/>
                    <a:pt x="9573" y="434"/>
                  </a:cubicBezTo>
                  <a:cubicBezTo>
                    <a:pt x="7625" y="897"/>
                    <a:pt x="5501" y="1737"/>
                    <a:pt x="4084" y="2998"/>
                  </a:cubicBezTo>
                  <a:cubicBezTo>
                    <a:pt x="2668" y="4258"/>
                    <a:pt x="1960" y="5939"/>
                    <a:pt x="3553" y="8083"/>
                  </a:cubicBezTo>
                  <a:cubicBezTo>
                    <a:pt x="5146" y="10226"/>
                    <a:pt x="9042" y="12831"/>
                    <a:pt x="11166" y="14554"/>
                  </a:cubicBezTo>
                  <a:cubicBezTo>
                    <a:pt x="13291" y="16277"/>
                    <a:pt x="13645" y="17118"/>
                    <a:pt x="12051" y="17958"/>
                  </a:cubicBezTo>
                  <a:cubicBezTo>
                    <a:pt x="10458" y="18799"/>
                    <a:pt x="6917" y="19639"/>
                    <a:pt x="4261" y="20059"/>
                  </a:cubicBezTo>
                  <a:cubicBezTo>
                    <a:pt x="1605" y="20479"/>
                    <a:pt x="-165" y="20479"/>
                    <a:pt x="12" y="20648"/>
                  </a:cubicBezTo>
                  <a:cubicBezTo>
                    <a:pt x="189" y="20816"/>
                    <a:pt x="2314" y="21152"/>
                    <a:pt x="4438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7856412" y="1416050"/>
              <a:ext cx="1206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8047824" y="1350433"/>
              <a:ext cx="199349" cy="11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88" fill="norm" stroke="1" extrusionOk="0">
                  <a:moveTo>
                    <a:pt x="10134" y="408"/>
                  </a:moveTo>
                  <a:cubicBezTo>
                    <a:pt x="8542" y="6928"/>
                    <a:pt x="6950" y="13449"/>
                    <a:pt x="5586" y="17117"/>
                  </a:cubicBezTo>
                  <a:cubicBezTo>
                    <a:pt x="4222" y="20785"/>
                    <a:pt x="3085" y="21600"/>
                    <a:pt x="2176" y="21192"/>
                  </a:cubicBezTo>
                  <a:cubicBezTo>
                    <a:pt x="1266" y="20785"/>
                    <a:pt x="584" y="19155"/>
                    <a:pt x="243" y="17321"/>
                  </a:cubicBezTo>
                  <a:cubicBezTo>
                    <a:pt x="-98" y="15487"/>
                    <a:pt x="-98" y="13449"/>
                    <a:pt x="357" y="11615"/>
                  </a:cubicBezTo>
                  <a:cubicBezTo>
                    <a:pt x="811" y="9781"/>
                    <a:pt x="1721" y="8151"/>
                    <a:pt x="3199" y="8558"/>
                  </a:cubicBezTo>
                  <a:cubicBezTo>
                    <a:pt x="4677" y="8966"/>
                    <a:pt x="6723" y="11411"/>
                    <a:pt x="8542" y="14060"/>
                  </a:cubicBezTo>
                  <a:cubicBezTo>
                    <a:pt x="10361" y="16709"/>
                    <a:pt x="11953" y="19562"/>
                    <a:pt x="13885" y="20581"/>
                  </a:cubicBezTo>
                  <a:cubicBezTo>
                    <a:pt x="15818" y="21600"/>
                    <a:pt x="18091" y="20785"/>
                    <a:pt x="19456" y="18340"/>
                  </a:cubicBezTo>
                  <a:cubicBezTo>
                    <a:pt x="20820" y="15894"/>
                    <a:pt x="21275" y="11819"/>
                    <a:pt x="21388" y="8762"/>
                  </a:cubicBezTo>
                  <a:cubicBezTo>
                    <a:pt x="21502" y="5706"/>
                    <a:pt x="21275" y="3668"/>
                    <a:pt x="19797" y="2242"/>
                  </a:cubicBezTo>
                  <a:cubicBezTo>
                    <a:pt x="18319" y="815"/>
                    <a:pt x="15590" y="0"/>
                    <a:pt x="13658" y="0"/>
                  </a:cubicBezTo>
                  <a:cubicBezTo>
                    <a:pt x="11725" y="0"/>
                    <a:pt x="10588" y="815"/>
                    <a:pt x="9793" y="2242"/>
                  </a:cubicBezTo>
                  <a:cubicBezTo>
                    <a:pt x="8997" y="3668"/>
                    <a:pt x="8542" y="5706"/>
                    <a:pt x="8087" y="7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7938954" y="539749"/>
              <a:ext cx="157751" cy="9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209" fill="norm" stroke="1" extrusionOk="0">
                  <a:moveTo>
                    <a:pt x="17054" y="0"/>
                  </a:moveTo>
                  <a:cubicBezTo>
                    <a:pt x="15064" y="3217"/>
                    <a:pt x="13075" y="6434"/>
                    <a:pt x="10801" y="9191"/>
                  </a:cubicBezTo>
                  <a:cubicBezTo>
                    <a:pt x="8528" y="11949"/>
                    <a:pt x="5970" y="14247"/>
                    <a:pt x="3980" y="14936"/>
                  </a:cubicBezTo>
                  <a:cubicBezTo>
                    <a:pt x="1991" y="15626"/>
                    <a:pt x="570" y="14706"/>
                    <a:pt x="143" y="13098"/>
                  </a:cubicBezTo>
                  <a:cubicBezTo>
                    <a:pt x="-283" y="11489"/>
                    <a:pt x="285" y="9191"/>
                    <a:pt x="1280" y="7813"/>
                  </a:cubicBezTo>
                  <a:cubicBezTo>
                    <a:pt x="2275" y="6434"/>
                    <a:pt x="3696" y="5974"/>
                    <a:pt x="5117" y="5745"/>
                  </a:cubicBezTo>
                  <a:cubicBezTo>
                    <a:pt x="6538" y="5515"/>
                    <a:pt x="7959" y="5515"/>
                    <a:pt x="9522" y="7353"/>
                  </a:cubicBezTo>
                  <a:cubicBezTo>
                    <a:pt x="11085" y="9191"/>
                    <a:pt x="12791" y="12868"/>
                    <a:pt x="14070" y="15626"/>
                  </a:cubicBezTo>
                  <a:cubicBezTo>
                    <a:pt x="15349" y="18383"/>
                    <a:pt x="16201" y="20221"/>
                    <a:pt x="17338" y="20911"/>
                  </a:cubicBezTo>
                  <a:cubicBezTo>
                    <a:pt x="18475" y="21600"/>
                    <a:pt x="19896" y="21140"/>
                    <a:pt x="20606" y="19072"/>
                  </a:cubicBezTo>
                  <a:cubicBezTo>
                    <a:pt x="21317" y="17004"/>
                    <a:pt x="21317" y="13328"/>
                    <a:pt x="20891" y="10570"/>
                  </a:cubicBezTo>
                  <a:cubicBezTo>
                    <a:pt x="20464" y="7813"/>
                    <a:pt x="19612" y="5974"/>
                    <a:pt x="18049" y="5745"/>
                  </a:cubicBezTo>
                  <a:cubicBezTo>
                    <a:pt x="16485" y="5515"/>
                    <a:pt x="14212" y="6894"/>
                    <a:pt x="11938" y="8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8336760" y="675504"/>
              <a:ext cx="230853" cy="46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59" fill="norm" stroke="1" extrusionOk="0">
                  <a:moveTo>
                    <a:pt x="21416" y="2494"/>
                  </a:moveTo>
                  <a:cubicBezTo>
                    <a:pt x="20827" y="2108"/>
                    <a:pt x="20238" y="1722"/>
                    <a:pt x="19452" y="1240"/>
                  </a:cubicBezTo>
                  <a:cubicBezTo>
                    <a:pt x="18667" y="758"/>
                    <a:pt x="17685" y="179"/>
                    <a:pt x="16703" y="35"/>
                  </a:cubicBezTo>
                  <a:cubicBezTo>
                    <a:pt x="15721" y="-110"/>
                    <a:pt x="14740" y="179"/>
                    <a:pt x="13561" y="1144"/>
                  </a:cubicBezTo>
                  <a:cubicBezTo>
                    <a:pt x="12383" y="2108"/>
                    <a:pt x="11009" y="3747"/>
                    <a:pt x="10125" y="6254"/>
                  </a:cubicBezTo>
                  <a:cubicBezTo>
                    <a:pt x="9241" y="8761"/>
                    <a:pt x="8849" y="12136"/>
                    <a:pt x="8849" y="14547"/>
                  </a:cubicBezTo>
                  <a:cubicBezTo>
                    <a:pt x="8849" y="16958"/>
                    <a:pt x="9241" y="18404"/>
                    <a:pt x="9438" y="19369"/>
                  </a:cubicBezTo>
                  <a:cubicBezTo>
                    <a:pt x="9634" y="20333"/>
                    <a:pt x="9634" y="20815"/>
                    <a:pt x="9143" y="21104"/>
                  </a:cubicBezTo>
                  <a:cubicBezTo>
                    <a:pt x="8652" y="21394"/>
                    <a:pt x="7671" y="21490"/>
                    <a:pt x="6492" y="21104"/>
                  </a:cubicBezTo>
                  <a:cubicBezTo>
                    <a:pt x="5314" y="20719"/>
                    <a:pt x="3940" y="19851"/>
                    <a:pt x="2860" y="19031"/>
                  </a:cubicBezTo>
                  <a:cubicBezTo>
                    <a:pt x="1780" y="18211"/>
                    <a:pt x="994" y="17440"/>
                    <a:pt x="503" y="16813"/>
                  </a:cubicBezTo>
                  <a:cubicBezTo>
                    <a:pt x="12" y="16186"/>
                    <a:pt x="-184" y="15704"/>
                    <a:pt x="209" y="15319"/>
                  </a:cubicBezTo>
                  <a:cubicBezTo>
                    <a:pt x="601" y="14933"/>
                    <a:pt x="1583" y="14644"/>
                    <a:pt x="4725" y="14258"/>
                  </a:cubicBezTo>
                  <a:cubicBezTo>
                    <a:pt x="7867" y="13872"/>
                    <a:pt x="13169" y="13390"/>
                    <a:pt x="18471" y="12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8563379" y="763010"/>
              <a:ext cx="277284" cy="382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9728" y="655"/>
                  </a:moveTo>
                  <a:cubicBezTo>
                    <a:pt x="8904" y="418"/>
                    <a:pt x="8079" y="180"/>
                    <a:pt x="7173" y="62"/>
                  </a:cubicBezTo>
                  <a:cubicBezTo>
                    <a:pt x="6266" y="-57"/>
                    <a:pt x="5276" y="-57"/>
                    <a:pt x="4287" y="536"/>
                  </a:cubicBezTo>
                  <a:cubicBezTo>
                    <a:pt x="3298" y="1130"/>
                    <a:pt x="2308" y="2317"/>
                    <a:pt x="1484" y="4572"/>
                  </a:cubicBezTo>
                  <a:cubicBezTo>
                    <a:pt x="660" y="6827"/>
                    <a:pt x="0" y="10150"/>
                    <a:pt x="0" y="12998"/>
                  </a:cubicBezTo>
                  <a:cubicBezTo>
                    <a:pt x="0" y="15846"/>
                    <a:pt x="660" y="18220"/>
                    <a:pt x="1237" y="19644"/>
                  </a:cubicBezTo>
                  <a:cubicBezTo>
                    <a:pt x="1814" y="21068"/>
                    <a:pt x="2308" y="21543"/>
                    <a:pt x="2721" y="21424"/>
                  </a:cubicBezTo>
                  <a:cubicBezTo>
                    <a:pt x="3133" y="21306"/>
                    <a:pt x="3463" y="20594"/>
                    <a:pt x="3957" y="18754"/>
                  </a:cubicBezTo>
                  <a:cubicBezTo>
                    <a:pt x="4452" y="16914"/>
                    <a:pt x="5111" y="13947"/>
                    <a:pt x="5606" y="12167"/>
                  </a:cubicBezTo>
                  <a:cubicBezTo>
                    <a:pt x="6101" y="10387"/>
                    <a:pt x="6431" y="9794"/>
                    <a:pt x="7008" y="9438"/>
                  </a:cubicBezTo>
                  <a:cubicBezTo>
                    <a:pt x="7585" y="9081"/>
                    <a:pt x="8409" y="8963"/>
                    <a:pt x="9069" y="9200"/>
                  </a:cubicBezTo>
                  <a:cubicBezTo>
                    <a:pt x="9728" y="9438"/>
                    <a:pt x="10223" y="10031"/>
                    <a:pt x="10635" y="11218"/>
                  </a:cubicBezTo>
                  <a:cubicBezTo>
                    <a:pt x="11047" y="12405"/>
                    <a:pt x="11377" y="14185"/>
                    <a:pt x="11377" y="15372"/>
                  </a:cubicBezTo>
                  <a:cubicBezTo>
                    <a:pt x="11377" y="16558"/>
                    <a:pt x="11047" y="17152"/>
                    <a:pt x="10470" y="17627"/>
                  </a:cubicBezTo>
                  <a:cubicBezTo>
                    <a:pt x="9893" y="18101"/>
                    <a:pt x="9069" y="18457"/>
                    <a:pt x="8574" y="18339"/>
                  </a:cubicBezTo>
                  <a:cubicBezTo>
                    <a:pt x="8079" y="18220"/>
                    <a:pt x="7915" y="17627"/>
                    <a:pt x="8244" y="16618"/>
                  </a:cubicBezTo>
                  <a:cubicBezTo>
                    <a:pt x="8574" y="15609"/>
                    <a:pt x="9398" y="14185"/>
                    <a:pt x="10140" y="13176"/>
                  </a:cubicBezTo>
                  <a:cubicBezTo>
                    <a:pt x="10882" y="12167"/>
                    <a:pt x="11542" y="11574"/>
                    <a:pt x="12449" y="10980"/>
                  </a:cubicBezTo>
                  <a:cubicBezTo>
                    <a:pt x="13356" y="10387"/>
                    <a:pt x="14510" y="9794"/>
                    <a:pt x="15252" y="9972"/>
                  </a:cubicBezTo>
                  <a:cubicBezTo>
                    <a:pt x="15994" y="10150"/>
                    <a:pt x="16324" y="11099"/>
                    <a:pt x="17313" y="12345"/>
                  </a:cubicBezTo>
                  <a:cubicBezTo>
                    <a:pt x="18302" y="13591"/>
                    <a:pt x="19951" y="15134"/>
                    <a:pt x="21600" y="16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8866062" y="742950"/>
              <a:ext cx="74855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600" fill="norm" stroke="1" extrusionOk="0">
                  <a:moveTo>
                    <a:pt x="0" y="0"/>
                  </a:moveTo>
                  <a:cubicBezTo>
                    <a:pt x="6422" y="3032"/>
                    <a:pt x="12843" y="6063"/>
                    <a:pt x="16638" y="8905"/>
                  </a:cubicBezTo>
                  <a:cubicBezTo>
                    <a:pt x="20432" y="11747"/>
                    <a:pt x="21600" y="14400"/>
                    <a:pt x="19849" y="16484"/>
                  </a:cubicBezTo>
                  <a:cubicBezTo>
                    <a:pt x="18097" y="18568"/>
                    <a:pt x="13427" y="20084"/>
                    <a:pt x="87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9077567" y="655797"/>
              <a:ext cx="474296" cy="465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20" fill="norm" stroke="1" extrusionOk="0">
                  <a:moveTo>
                    <a:pt x="5383" y="13639"/>
                  </a:moveTo>
                  <a:cubicBezTo>
                    <a:pt x="5479" y="12958"/>
                    <a:pt x="5575" y="12277"/>
                    <a:pt x="5239" y="11936"/>
                  </a:cubicBezTo>
                  <a:cubicBezTo>
                    <a:pt x="4903" y="11596"/>
                    <a:pt x="4135" y="11596"/>
                    <a:pt x="3175" y="12423"/>
                  </a:cubicBezTo>
                  <a:cubicBezTo>
                    <a:pt x="2215" y="13250"/>
                    <a:pt x="1063" y="14904"/>
                    <a:pt x="487" y="16315"/>
                  </a:cubicBezTo>
                  <a:cubicBezTo>
                    <a:pt x="-89" y="17725"/>
                    <a:pt x="-89" y="18893"/>
                    <a:pt x="151" y="19720"/>
                  </a:cubicBezTo>
                  <a:cubicBezTo>
                    <a:pt x="391" y="20547"/>
                    <a:pt x="871" y="21034"/>
                    <a:pt x="1399" y="21277"/>
                  </a:cubicBezTo>
                  <a:cubicBezTo>
                    <a:pt x="1927" y="21520"/>
                    <a:pt x="2503" y="21520"/>
                    <a:pt x="3271" y="20742"/>
                  </a:cubicBezTo>
                  <a:cubicBezTo>
                    <a:pt x="4039" y="19963"/>
                    <a:pt x="4999" y="18406"/>
                    <a:pt x="5671" y="15974"/>
                  </a:cubicBezTo>
                  <a:cubicBezTo>
                    <a:pt x="6343" y="13542"/>
                    <a:pt x="6727" y="10234"/>
                    <a:pt x="6919" y="7606"/>
                  </a:cubicBezTo>
                  <a:cubicBezTo>
                    <a:pt x="7111" y="4979"/>
                    <a:pt x="7111" y="3034"/>
                    <a:pt x="7015" y="1817"/>
                  </a:cubicBezTo>
                  <a:cubicBezTo>
                    <a:pt x="6919" y="601"/>
                    <a:pt x="6727" y="115"/>
                    <a:pt x="6439" y="17"/>
                  </a:cubicBezTo>
                  <a:cubicBezTo>
                    <a:pt x="6151" y="-80"/>
                    <a:pt x="5767" y="212"/>
                    <a:pt x="5479" y="1671"/>
                  </a:cubicBezTo>
                  <a:cubicBezTo>
                    <a:pt x="5191" y="3131"/>
                    <a:pt x="4999" y="5758"/>
                    <a:pt x="5047" y="8385"/>
                  </a:cubicBezTo>
                  <a:cubicBezTo>
                    <a:pt x="5095" y="11012"/>
                    <a:pt x="5383" y="13639"/>
                    <a:pt x="5671" y="15342"/>
                  </a:cubicBezTo>
                  <a:cubicBezTo>
                    <a:pt x="5959" y="17044"/>
                    <a:pt x="6247" y="17823"/>
                    <a:pt x="6583" y="17774"/>
                  </a:cubicBezTo>
                  <a:cubicBezTo>
                    <a:pt x="6919" y="17725"/>
                    <a:pt x="7303" y="16850"/>
                    <a:pt x="7783" y="15682"/>
                  </a:cubicBezTo>
                  <a:cubicBezTo>
                    <a:pt x="8263" y="14515"/>
                    <a:pt x="8839" y="13055"/>
                    <a:pt x="9367" y="12228"/>
                  </a:cubicBezTo>
                  <a:cubicBezTo>
                    <a:pt x="9895" y="11401"/>
                    <a:pt x="10375" y="11206"/>
                    <a:pt x="10759" y="11352"/>
                  </a:cubicBezTo>
                  <a:cubicBezTo>
                    <a:pt x="11143" y="11498"/>
                    <a:pt x="11431" y="11985"/>
                    <a:pt x="11671" y="13152"/>
                  </a:cubicBezTo>
                  <a:cubicBezTo>
                    <a:pt x="11911" y="14320"/>
                    <a:pt x="12103" y="16169"/>
                    <a:pt x="12151" y="17336"/>
                  </a:cubicBezTo>
                  <a:cubicBezTo>
                    <a:pt x="12199" y="18504"/>
                    <a:pt x="12103" y="18990"/>
                    <a:pt x="11863" y="19428"/>
                  </a:cubicBezTo>
                  <a:cubicBezTo>
                    <a:pt x="11623" y="19866"/>
                    <a:pt x="11239" y="20255"/>
                    <a:pt x="11095" y="20158"/>
                  </a:cubicBezTo>
                  <a:cubicBezTo>
                    <a:pt x="10951" y="20061"/>
                    <a:pt x="11047" y="19477"/>
                    <a:pt x="11623" y="18212"/>
                  </a:cubicBezTo>
                  <a:cubicBezTo>
                    <a:pt x="12199" y="16947"/>
                    <a:pt x="13255" y="15001"/>
                    <a:pt x="14215" y="13590"/>
                  </a:cubicBezTo>
                  <a:cubicBezTo>
                    <a:pt x="15175" y="12179"/>
                    <a:pt x="16039" y="11304"/>
                    <a:pt x="16135" y="11158"/>
                  </a:cubicBezTo>
                  <a:cubicBezTo>
                    <a:pt x="16231" y="11012"/>
                    <a:pt x="15559" y="11596"/>
                    <a:pt x="15031" y="12471"/>
                  </a:cubicBezTo>
                  <a:cubicBezTo>
                    <a:pt x="14503" y="13347"/>
                    <a:pt x="14119" y="14515"/>
                    <a:pt x="14647" y="15536"/>
                  </a:cubicBezTo>
                  <a:cubicBezTo>
                    <a:pt x="15175" y="16558"/>
                    <a:pt x="16615" y="17434"/>
                    <a:pt x="17911" y="17920"/>
                  </a:cubicBezTo>
                  <a:cubicBezTo>
                    <a:pt x="19207" y="18406"/>
                    <a:pt x="20359" y="18504"/>
                    <a:pt x="21511" y="18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9875712" y="934392"/>
              <a:ext cx="12065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3789" y="6132"/>
                    <a:pt x="7579" y="-1068"/>
                    <a:pt x="11179" y="132"/>
                  </a:cubicBezTo>
                  <a:cubicBezTo>
                    <a:pt x="14779" y="1332"/>
                    <a:pt x="18189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9869362" y="1054099"/>
              <a:ext cx="2476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10380256" y="831850"/>
              <a:ext cx="9807" cy="38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2951"/>
                    <a:pt x="2735" y="5902"/>
                    <a:pt x="575" y="9502"/>
                  </a:cubicBezTo>
                  <a:cubicBezTo>
                    <a:pt x="-1585" y="13102"/>
                    <a:pt x="2735" y="17351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5288750" y="4602645"/>
              <a:ext cx="229189" cy="848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550" fill="norm" stroke="1" extrusionOk="0">
                  <a:moveTo>
                    <a:pt x="208" y="1801"/>
                  </a:moveTo>
                  <a:cubicBezTo>
                    <a:pt x="14" y="1532"/>
                    <a:pt x="-181" y="1264"/>
                    <a:pt x="305" y="887"/>
                  </a:cubicBezTo>
                  <a:cubicBezTo>
                    <a:pt x="792" y="511"/>
                    <a:pt x="1960" y="28"/>
                    <a:pt x="4392" y="1"/>
                  </a:cubicBezTo>
                  <a:cubicBezTo>
                    <a:pt x="6824" y="-26"/>
                    <a:pt x="10522" y="404"/>
                    <a:pt x="12468" y="1317"/>
                  </a:cubicBezTo>
                  <a:cubicBezTo>
                    <a:pt x="14414" y="2231"/>
                    <a:pt x="14608" y="3628"/>
                    <a:pt x="14024" y="4783"/>
                  </a:cubicBezTo>
                  <a:cubicBezTo>
                    <a:pt x="13441" y="5938"/>
                    <a:pt x="12078" y="6852"/>
                    <a:pt x="11592" y="7443"/>
                  </a:cubicBezTo>
                  <a:cubicBezTo>
                    <a:pt x="11105" y="8034"/>
                    <a:pt x="11495" y="8302"/>
                    <a:pt x="12370" y="8652"/>
                  </a:cubicBezTo>
                  <a:cubicBezTo>
                    <a:pt x="13246" y="9001"/>
                    <a:pt x="14608" y="9431"/>
                    <a:pt x="16262" y="10290"/>
                  </a:cubicBezTo>
                  <a:cubicBezTo>
                    <a:pt x="17916" y="11150"/>
                    <a:pt x="19862" y="12440"/>
                    <a:pt x="20641" y="13890"/>
                  </a:cubicBezTo>
                  <a:cubicBezTo>
                    <a:pt x="21419" y="15341"/>
                    <a:pt x="21030" y="16953"/>
                    <a:pt x="20349" y="18162"/>
                  </a:cubicBezTo>
                  <a:cubicBezTo>
                    <a:pt x="19668" y="19371"/>
                    <a:pt x="18695" y="20177"/>
                    <a:pt x="17138" y="20714"/>
                  </a:cubicBezTo>
                  <a:cubicBezTo>
                    <a:pt x="15581" y="21252"/>
                    <a:pt x="13441" y="21520"/>
                    <a:pt x="10522" y="21547"/>
                  </a:cubicBezTo>
                  <a:cubicBezTo>
                    <a:pt x="7603" y="21574"/>
                    <a:pt x="3905" y="21359"/>
                    <a:pt x="208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5947179" y="4815400"/>
              <a:ext cx="162984" cy="31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21600" y="2433"/>
                  </a:moveTo>
                  <a:cubicBezTo>
                    <a:pt x="20197" y="1575"/>
                    <a:pt x="18795" y="716"/>
                    <a:pt x="17392" y="287"/>
                  </a:cubicBezTo>
                  <a:cubicBezTo>
                    <a:pt x="15990" y="-142"/>
                    <a:pt x="14587" y="-142"/>
                    <a:pt x="12343" y="645"/>
                  </a:cubicBezTo>
                  <a:cubicBezTo>
                    <a:pt x="10099" y="1432"/>
                    <a:pt x="7013" y="3005"/>
                    <a:pt x="4488" y="5508"/>
                  </a:cubicBezTo>
                  <a:cubicBezTo>
                    <a:pt x="1964" y="8012"/>
                    <a:pt x="0" y="11445"/>
                    <a:pt x="0" y="14306"/>
                  </a:cubicBezTo>
                  <a:cubicBezTo>
                    <a:pt x="0" y="17167"/>
                    <a:pt x="1964" y="19455"/>
                    <a:pt x="4769" y="20457"/>
                  </a:cubicBezTo>
                  <a:cubicBezTo>
                    <a:pt x="7574" y="21458"/>
                    <a:pt x="11221" y="21172"/>
                    <a:pt x="14868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6113068" y="4876800"/>
              <a:ext cx="101246" cy="278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494" fill="norm" stroke="1" extrusionOk="0">
                  <a:moveTo>
                    <a:pt x="9975" y="0"/>
                  </a:moveTo>
                  <a:cubicBezTo>
                    <a:pt x="8212" y="491"/>
                    <a:pt x="6448" y="982"/>
                    <a:pt x="4905" y="3273"/>
                  </a:cubicBezTo>
                  <a:cubicBezTo>
                    <a:pt x="3363" y="5564"/>
                    <a:pt x="2040" y="9655"/>
                    <a:pt x="1158" y="12191"/>
                  </a:cubicBezTo>
                  <a:cubicBezTo>
                    <a:pt x="277" y="14727"/>
                    <a:pt x="-164" y="15709"/>
                    <a:pt x="56" y="15791"/>
                  </a:cubicBezTo>
                  <a:cubicBezTo>
                    <a:pt x="277" y="15873"/>
                    <a:pt x="1158" y="15055"/>
                    <a:pt x="2040" y="14236"/>
                  </a:cubicBezTo>
                  <a:cubicBezTo>
                    <a:pt x="2922" y="13418"/>
                    <a:pt x="3803" y="12600"/>
                    <a:pt x="5126" y="11864"/>
                  </a:cubicBezTo>
                  <a:cubicBezTo>
                    <a:pt x="6448" y="11127"/>
                    <a:pt x="8212" y="10473"/>
                    <a:pt x="10195" y="10227"/>
                  </a:cubicBezTo>
                  <a:cubicBezTo>
                    <a:pt x="12179" y="9982"/>
                    <a:pt x="14383" y="10145"/>
                    <a:pt x="16367" y="11045"/>
                  </a:cubicBezTo>
                  <a:cubicBezTo>
                    <a:pt x="18350" y="11945"/>
                    <a:pt x="20114" y="13582"/>
                    <a:pt x="20775" y="15218"/>
                  </a:cubicBezTo>
                  <a:cubicBezTo>
                    <a:pt x="21436" y="16855"/>
                    <a:pt x="20995" y="18491"/>
                    <a:pt x="19893" y="19555"/>
                  </a:cubicBezTo>
                  <a:cubicBezTo>
                    <a:pt x="18791" y="20618"/>
                    <a:pt x="17028" y="21109"/>
                    <a:pt x="14603" y="21355"/>
                  </a:cubicBezTo>
                  <a:cubicBezTo>
                    <a:pt x="12179" y="21600"/>
                    <a:pt x="9093" y="21600"/>
                    <a:pt x="6669" y="20700"/>
                  </a:cubicBezTo>
                  <a:cubicBezTo>
                    <a:pt x="4244" y="19800"/>
                    <a:pt x="2481" y="18000"/>
                    <a:pt x="718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6294312" y="5015277"/>
              <a:ext cx="133351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1371" y="11040"/>
                    <a:pt x="2743" y="1783"/>
                    <a:pt x="6343" y="240"/>
                  </a:cubicBezTo>
                  <a:cubicBezTo>
                    <a:pt x="9943" y="-1303"/>
                    <a:pt x="15771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6463560" y="4980516"/>
              <a:ext cx="199053" cy="1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99" fill="norm" stroke="1" extrusionOk="0">
                  <a:moveTo>
                    <a:pt x="13197" y="3086"/>
                  </a:moveTo>
                  <a:cubicBezTo>
                    <a:pt x="12515" y="1543"/>
                    <a:pt x="11833" y="0"/>
                    <a:pt x="10127" y="0"/>
                  </a:cubicBezTo>
                  <a:cubicBezTo>
                    <a:pt x="8422" y="0"/>
                    <a:pt x="5694" y="1543"/>
                    <a:pt x="3761" y="4436"/>
                  </a:cubicBezTo>
                  <a:cubicBezTo>
                    <a:pt x="1828" y="7329"/>
                    <a:pt x="691" y="11571"/>
                    <a:pt x="237" y="14657"/>
                  </a:cubicBezTo>
                  <a:cubicBezTo>
                    <a:pt x="-218" y="17743"/>
                    <a:pt x="9" y="19671"/>
                    <a:pt x="691" y="20636"/>
                  </a:cubicBezTo>
                  <a:cubicBezTo>
                    <a:pt x="1374" y="21600"/>
                    <a:pt x="2510" y="21600"/>
                    <a:pt x="4102" y="20057"/>
                  </a:cubicBezTo>
                  <a:cubicBezTo>
                    <a:pt x="5694" y="18514"/>
                    <a:pt x="7740" y="15429"/>
                    <a:pt x="9445" y="13500"/>
                  </a:cubicBezTo>
                  <a:cubicBezTo>
                    <a:pt x="11150" y="11571"/>
                    <a:pt x="12515" y="10800"/>
                    <a:pt x="14447" y="12150"/>
                  </a:cubicBezTo>
                  <a:cubicBezTo>
                    <a:pt x="16380" y="13500"/>
                    <a:pt x="18881" y="16971"/>
                    <a:pt x="21382" y="20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6643562" y="4857749"/>
              <a:ext cx="126200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600" fill="norm" stroke="1" extrusionOk="0">
                  <a:moveTo>
                    <a:pt x="0" y="0"/>
                  </a:moveTo>
                  <a:cubicBezTo>
                    <a:pt x="3484" y="613"/>
                    <a:pt x="6968" y="1226"/>
                    <a:pt x="10800" y="2987"/>
                  </a:cubicBezTo>
                  <a:cubicBezTo>
                    <a:pt x="14632" y="4749"/>
                    <a:pt x="18813" y="7660"/>
                    <a:pt x="20206" y="10494"/>
                  </a:cubicBezTo>
                  <a:cubicBezTo>
                    <a:pt x="21600" y="13328"/>
                    <a:pt x="20206" y="16085"/>
                    <a:pt x="18290" y="17923"/>
                  </a:cubicBezTo>
                  <a:cubicBezTo>
                    <a:pt x="16374" y="19762"/>
                    <a:pt x="13935" y="20681"/>
                    <a:pt x="114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6840412" y="5038635"/>
              <a:ext cx="50801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3600" y="10884"/>
                    <a:pt x="7200" y="1066"/>
                    <a:pt x="10800" y="84"/>
                  </a:cubicBezTo>
                  <a:cubicBezTo>
                    <a:pt x="14400" y="-898"/>
                    <a:pt x="18000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6967715" y="4939423"/>
              <a:ext cx="177498" cy="21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261" fill="norm" stroke="1" extrusionOk="0">
                  <a:moveTo>
                    <a:pt x="14281" y="4580"/>
                  </a:moveTo>
                  <a:cubicBezTo>
                    <a:pt x="14783" y="2869"/>
                    <a:pt x="15285" y="1158"/>
                    <a:pt x="14783" y="410"/>
                  </a:cubicBezTo>
                  <a:cubicBezTo>
                    <a:pt x="14281" y="-339"/>
                    <a:pt x="12774" y="-125"/>
                    <a:pt x="10136" y="1586"/>
                  </a:cubicBezTo>
                  <a:cubicBezTo>
                    <a:pt x="7499" y="3297"/>
                    <a:pt x="3732" y="6505"/>
                    <a:pt x="1722" y="9285"/>
                  </a:cubicBezTo>
                  <a:cubicBezTo>
                    <a:pt x="-287" y="12065"/>
                    <a:pt x="-538" y="14417"/>
                    <a:pt x="969" y="16235"/>
                  </a:cubicBezTo>
                  <a:cubicBezTo>
                    <a:pt x="2476" y="18053"/>
                    <a:pt x="5741" y="19336"/>
                    <a:pt x="9383" y="20085"/>
                  </a:cubicBezTo>
                  <a:cubicBezTo>
                    <a:pt x="13025" y="20833"/>
                    <a:pt x="17043" y="21047"/>
                    <a:pt x="21062" y="21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7265862" y="5028636"/>
              <a:ext cx="171451" cy="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267" y="11375"/>
                    <a:pt x="8533" y="2735"/>
                    <a:pt x="12133" y="575"/>
                  </a:cubicBezTo>
                  <a:cubicBezTo>
                    <a:pt x="15733" y="-1585"/>
                    <a:pt x="18667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7291262" y="5124450"/>
              <a:ext cx="15875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0"/>
                  </a:moveTo>
                  <a:cubicBezTo>
                    <a:pt x="864" y="7855"/>
                    <a:pt x="1728" y="15709"/>
                    <a:pt x="5328" y="18655"/>
                  </a:cubicBezTo>
                  <a:cubicBezTo>
                    <a:pt x="8928" y="21600"/>
                    <a:pt x="15264" y="19636"/>
                    <a:pt x="21600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7678612" y="4997450"/>
              <a:ext cx="31751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526"/>
                    <a:pt x="15840" y="9051"/>
                    <a:pt x="12240" y="12651"/>
                  </a:cubicBezTo>
                  <a:cubicBezTo>
                    <a:pt x="8640" y="16251"/>
                    <a:pt x="4320" y="18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5989512" y="5655262"/>
              <a:ext cx="254001" cy="2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73" fill="norm" stroke="1" extrusionOk="0">
                  <a:moveTo>
                    <a:pt x="0" y="20073"/>
                  </a:moveTo>
                  <a:cubicBezTo>
                    <a:pt x="2340" y="12218"/>
                    <a:pt x="4680" y="4364"/>
                    <a:pt x="7920" y="1418"/>
                  </a:cubicBezTo>
                  <a:cubicBezTo>
                    <a:pt x="11160" y="-1527"/>
                    <a:pt x="15300" y="437"/>
                    <a:pt x="17730" y="4364"/>
                  </a:cubicBezTo>
                  <a:cubicBezTo>
                    <a:pt x="20160" y="8291"/>
                    <a:pt x="20880" y="14182"/>
                    <a:pt x="21600" y="20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5964112" y="5702300"/>
              <a:ext cx="2667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7600"/>
                    <a:pt x="11314" y="13600"/>
                    <a:pt x="14914" y="10000"/>
                  </a:cubicBezTo>
                  <a:cubicBezTo>
                    <a:pt x="18514" y="6400"/>
                    <a:pt x="20057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6211762" y="5594713"/>
              <a:ext cx="99236" cy="177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02" fill="norm" stroke="1" extrusionOk="0">
                  <a:moveTo>
                    <a:pt x="0" y="718"/>
                  </a:moveTo>
                  <a:cubicBezTo>
                    <a:pt x="2250" y="210"/>
                    <a:pt x="4500" y="-298"/>
                    <a:pt x="7650" y="210"/>
                  </a:cubicBezTo>
                  <a:cubicBezTo>
                    <a:pt x="10800" y="718"/>
                    <a:pt x="14850" y="2243"/>
                    <a:pt x="17550" y="4403"/>
                  </a:cubicBezTo>
                  <a:cubicBezTo>
                    <a:pt x="20250" y="6563"/>
                    <a:pt x="21600" y="9358"/>
                    <a:pt x="20925" y="12281"/>
                  </a:cubicBezTo>
                  <a:cubicBezTo>
                    <a:pt x="20250" y="15203"/>
                    <a:pt x="17550" y="18253"/>
                    <a:pt x="14850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6487780" y="5604419"/>
              <a:ext cx="200233" cy="16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0827" fill="norm" stroke="1" extrusionOk="0">
                  <a:moveTo>
                    <a:pt x="21285" y="1146"/>
                  </a:moveTo>
                  <a:cubicBezTo>
                    <a:pt x="18810" y="336"/>
                    <a:pt x="16335" y="-474"/>
                    <a:pt x="13410" y="336"/>
                  </a:cubicBezTo>
                  <a:cubicBezTo>
                    <a:pt x="10485" y="1146"/>
                    <a:pt x="7110" y="3576"/>
                    <a:pt x="4747" y="6141"/>
                  </a:cubicBezTo>
                  <a:cubicBezTo>
                    <a:pt x="2385" y="8706"/>
                    <a:pt x="1035" y="11406"/>
                    <a:pt x="360" y="13971"/>
                  </a:cubicBezTo>
                  <a:cubicBezTo>
                    <a:pt x="-315" y="16536"/>
                    <a:pt x="-315" y="18966"/>
                    <a:pt x="2835" y="20046"/>
                  </a:cubicBezTo>
                  <a:cubicBezTo>
                    <a:pt x="5985" y="21126"/>
                    <a:pt x="12285" y="20856"/>
                    <a:pt x="18585" y="20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6745162" y="5658792"/>
              <a:ext cx="1270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4680" y="6132"/>
                    <a:pt x="9360" y="-1068"/>
                    <a:pt x="12960" y="132"/>
                  </a:cubicBezTo>
                  <a:cubicBezTo>
                    <a:pt x="16560" y="1332"/>
                    <a:pt x="1908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6764212" y="5727700"/>
              <a:ext cx="2095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55" y="18720"/>
                    <a:pt x="10909" y="15840"/>
                    <a:pt x="14509" y="12240"/>
                  </a:cubicBezTo>
                  <a:cubicBezTo>
                    <a:pt x="18109" y="8640"/>
                    <a:pt x="19855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7399212" y="5518150"/>
              <a:ext cx="4445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5710"/>
                    <a:pt x="11314" y="11421"/>
                    <a:pt x="7714" y="15021"/>
                  </a:cubicBezTo>
                  <a:cubicBezTo>
                    <a:pt x="4114" y="18621"/>
                    <a:pt x="2057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7202362" y="5714460"/>
              <a:ext cx="546101" cy="4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fill="norm" stroke="1" extrusionOk="0">
                  <a:moveTo>
                    <a:pt x="0" y="20868"/>
                  </a:moveTo>
                  <a:cubicBezTo>
                    <a:pt x="2260" y="14977"/>
                    <a:pt x="4521" y="9086"/>
                    <a:pt x="7200" y="5159"/>
                  </a:cubicBezTo>
                  <a:cubicBezTo>
                    <a:pt x="9879" y="1232"/>
                    <a:pt x="12977" y="-732"/>
                    <a:pt x="15447" y="250"/>
                  </a:cubicBezTo>
                  <a:cubicBezTo>
                    <a:pt x="17916" y="1232"/>
                    <a:pt x="19758" y="5159"/>
                    <a:pt x="21600" y="9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7119812" y="5842000"/>
              <a:ext cx="152353" cy="191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25" fill="norm" stroke="1" extrusionOk="0">
                  <a:moveTo>
                    <a:pt x="7101" y="0"/>
                  </a:moveTo>
                  <a:cubicBezTo>
                    <a:pt x="6805" y="4035"/>
                    <a:pt x="6510" y="8070"/>
                    <a:pt x="5770" y="11275"/>
                  </a:cubicBezTo>
                  <a:cubicBezTo>
                    <a:pt x="5030" y="14479"/>
                    <a:pt x="3847" y="16853"/>
                    <a:pt x="3551" y="17446"/>
                  </a:cubicBezTo>
                  <a:cubicBezTo>
                    <a:pt x="3255" y="18040"/>
                    <a:pt x="3847" y="16853"/>
                    <a:pt x="5326" y="15310"/>
                  </a:cubicBezTo>
                  <a:cubicBezTo>
                    <a:pt x="6805" y="13767"/>
                    <a:pt x="9173" y="11868"/>
                    <a:pt x="11836" y="10800"/>
                  </a:cubicBezTo>
                  <a:cubicBezTo>
                    <a:pt x="14499" y="9732"/>
                    <a:pt x="17458" y="9495"/>
                    <a:pt x="19233" y="9969"/>
                  </a:cubicBezTo>
                  <a:cubicBezTo>
                    <a:pt x="21008" y="10444"/>
                    <a:pt x="21600" y="11631"/>
                    <a:pt x="21156" y="13292"/>
                  </a:cubicBezTo>
                  <a:cubicBezTo>
                    <a:pt x="20712" y="14954"/>
                    <a:pt x="19233" y="17090"/>
                    <a:pt x="16126" y="18633"/>
                  </a:cubicBezTo>
                  <a:cubicBezTo>
                    <a:pt x="13019" y="20176"/>
                    <a:pt x="8285" y="21125"/>
                    <a:pt x="5030" y="21363"/>
                  </a:cubicBezTo>
                  <a:cubicBezTo>
                    <a:pt x="1775" y="21600"/>
                    <a:pt x="0" y="21125"/>
                    <a:pt x="0" y="20532"/>
                  </a:cubicBezTo>
                  <a:cubicBezTo>
                    <a:pt x="0" y="19938"/>
                    <a:pt x="1775" y="19226"/>
                    <a:pt x="3551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7297612" y="5984593"/>
              <a:ext cx="1333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486" y="11375"/>
                    <a:pt x="10971" y="2735"/>
                    <a:pt x="14571" y="575"/>
                  </a:cubicBezTo>
                  <a:cubicBezTo>
                    <a:pt x="18171" y="-1585"/>
                    <a:pt x="19886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7477086" y="5922297"/>
              <a:ext cx="252327" cy="116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39" fill="norm" stroke="1" extrusionOk="0">
                  <a:moveTo>
                    <a:pt x="15389" y="5039"/>
                  </a:moveTo>
                  <a:cubicBezTo>
                    <a:pt x="14854" y="3110"/>
                    <a:pt x="14318" y="1182"/>
                    <a:pt x="12265" y="410"/>
                  </a:cubicBezTo>
                  <a:cubicBezTo>
                    <a:pt x="10212" y="-361"/>
                    <a:pt x="6642" y="25"/>
                    <a:pt x="4411" y="989"/>
                  </a:cubicBezTo>
                  <a:cubicBezTo>
                    <a:pt x="2179" y="1953"/>
                    <a:pt x="1287" y="3496"/>
                    <a:pt x="662" y="5232"/>
                  </a:cubicBezTo>
                  <a:cubicBezTo>
                    <a:pt x="37" y="6968"/>
                    <a:pt x="-320" y="8896"/>
                    <a:pt x="394" y="10632"/>
                  </a:cubicBezTo>
                  <a:cubicBezTo>
                    <a:pt x="1108" y="12368"/>
                    <a:pt x="2893" y="13910"/>
                    <a:pt x="4768" y="14103"/>
                  </a:cubicBezTo>
                  <a:cubicBezTo>
                    <a:pt x="6642" y="14296"/>
                    <a:pt x="8606" y="13139"/>
                    <a:pt x="10748" y="13332"/>
                  </a:cubicBezTo>
                  <a:cubicBezTo>
                    <a:pt x="12890" y="13525"/>
                    <a:pt x="15211" y="15068"/>
                    <a:pt x="16996" y="16610"/>
                  </a:cubicBezTo>
                  <a:cubicBezTo>
                    <a:pt x="18781" y="18153"/>
                    <a:pt x="20030" y="19696"/>
                    <a:pt x="21280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8072312" y="1530349"/>
              <a:ext cx="704851" cy="8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7" fill="norm" stroke="1" extrusionOk="0">
                  <a:moveTo>
                    <a:pt x="0" y="19440"/>
                  </a:moveTo>
                  <a:cubicBezTo>
                    <a:pt x="1103" y="20520"/>
                    <a:pt x="2205" y="21600"/>
                    <a:pt x="4054" y="19440"/>
                  </a:cubicBezTo>
                  <a:cubicBezTo>
                    <a:pt x="5903" y="17280"/>
                    <a:pt x="8497" y="11880"/>
                    <a:pt x="11092" y="8370"/>
                  </a:cubicBezTo>
                  <a:cubicBezTo>
                    <a:pt x="13686" y="4860"/>
                    <a:pt x="16281" y="3240"/>
                    <a:pt x="18032" y="2160"/>
                  </a:cubicBezTo>
                  <a:cubicBezTo>
                    <a:pt x="19784" y="1080"/>
                    <a:pt x="20692" y="5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8123609" y="1619250"/>
              <a:ext cx="571004" cy="81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49" fill="norm" stroke="1" extrusionOk="0">
                  <a:moveTo>
                    <a:pt x="3329" y="18277"/>
                  </a:moveTo>
                  <a:cubicBezTo>
                    <a:pt x="2453" y="18831"/>
                    <a:pt x="1576" y="19385"/>
                    <a:pt x="938" y="19938"/>
                  </a:cubicBezTo>
                  <a:cubicBezTo>
                    <a:pt x="301" y="20492"/>
                    <a:pt x="-98" y="21046"/>
                    <a:pt x="22" y="21323"/>
                  </a:cubicBezTo>
                  <a:cubicBezTo>
                    <a:pt x="141" y="21600"/>
                    <a:pt x="779" y="21600"/>
                    <a:pt x="2612" y="19385"/>
                  </a:cubicBezTo>
                  <a:cubicBezTo>
                    <a:pt x="4445" y="17169"/>
                    <a:pt x="7474" y="12738"/>
                    <a:pt x="10822" y="9138"/>
                  </a:cubicBezTo>
                  <a:cubicBezTo>
                    <a:pt x="14169" y="5538"/>
                    <a:pt x="17836" y="2769"/>
                    <a:pt x="215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8722555" y="2081770"/>
              <a:ext cx="118108" cy="53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00" fill="norm" stroke="1" extrusionOk="0">
                  <a:moveTo>
                    <a:pt x="21145" y="3078"/>
                  </a:moveTo>
                  <a:cubicBezTo>
                    <a:pt x="18492" y="2066"/>
                    <a:pt x="15840" y="1053"/>
                    <a:pt x="13566" y="505"/>
                  </a:cubicBezTo>
                  <a:cubicBezTo>
                    <a:pt x="11292" y="-44"/>
                    <a:pt x="9398" y="-128"/>
                    <a:pt x="7124" y="167"/>
                  </a:cubicBezTo>
                  <a:cubicBezTo>
                    <a:pt x="4850" y="463"/>
                    <a:pt x="2198" y="1138"/>
                    <a:pt x="871" y="2403"/>
                  </a:cubicBezTo>
                  <a:cubicBezTo>
                    <a:pt x="-455" y="3669"/>
                    <a:pt x="-455" y="5525"/>
                    <a:pt x="2198" y="7719"/>
                  </a:cubicBezTo>
                  <a:cubicBezTo>
                    <a:pt x="4850" y="9913"/>
                    <a:pt x="10156" y="12444"/>
                    <a:pt x="13756" y="14385"/>
                  </a:cubicBezTo>
                  <a:cubicBezTo>
                    <a:pt x="17356" y="16325"/>
                    <a:pt x="19250" y="17675"/>
                    <a:pt x="19250" y="18730"/>
                  </a:cubicBezTo>
                  <a:cubicBezTo>
                    <a:pt x="19250" y="19785"/>
                    <a:pt x="17356" y="20544"/>
                    <a:pt x="15461" y="20966"/>
                  </a:cubicBezTo>
                  <a:cubicBezTo>
                    <a:pt x="13566" y="21388"/>
                    <a:pt x="11671" y="21472"/>
                    <a:pt x="10156" y="21345"/>
                  </a:cubicBezTo>
                  <a:cubicBezTo>
                    <a:pt x="8640" y="21219"/>
                    <a:pt x="7503" y="20881"/>
                    <a:pt x="6366" y="20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8728066" y="2764580"/>
              <a:ext cx="157047" cy="12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043" fill="norm" stroke="1" extrusionOk="0">
                  <a:moveTo>
                    <a:pt x="15320" y="1764"/>
                  </a:moveTo>
                  <a:cubicBezTo>
                    <a:pt x="14168" y="684"/>
                    <a:pt x="13016" y="-396"/>
                    <a:pt x="11000" y="144"/>
                  </a:cubicBezTo>
                  <a:cubicBezTo>
                    <a:pt x="8984" y="684"/>
                    <a:pt x="6104" y="2844"/>
                    <a:pt x="3944" y="6084"/>
                  </a:cubicBezTo>
                  <a:cubicBezTo>
                    <a:pt x="1784" y="9324"/>
                    <a:pt x="344" y="13644"/>
                    <a:pt x="56" y="16524"/>
                  </a:cubicBezTo>
                  <a:cubicBezTo>
                    <a:pt x="-232" y="19404"/>
                    <a:pt x="632" y="20844"/>
                    <a:pt x="1640" y="21024"/>
                  </a:cubicBezTo>
                  <a:cubicBezTo>
                    <a:pt x="2648" y="21204"/>
                    <a:pt x="3800" y="20124"/>
                    <a:pt x="4808" y="18684"/>
                  </a:cubicBezTo>
                  <a:cubicBezTo>
                    <a:pt x="5816" y="17244"/>
                    <a:pt x="6680" y="15444"/>
                    <a:pt x="7832" y="13104"/>
                  </a:cubicBezTo>
                  <a:cubicBezTo>
                    <a:pt x="8984" y="10764"/>
                    <a:pt x="10424" y="7884"/>
                    <a:pt x="11432" y="7344"/>
                  </a:cubicBezTo>
                  <a:cubicBezTo>
                    <a:pt x="12440" y="6804"/>
                    <a:pt x="13016" y="8604"/>
                    <a:pt x="13880" y="10044"/>
                  </a:cubicBezTo>
                  <a:cubicBezTo>
                    <a:pt x="14744" y="11484"/>
                    <a:pt x="15896" y="12564"/>
                    <a:pt x="17192" y="13104"/>
                  </a:cubicBezTo>
                  <a:cubicBezTo>
                    <a:pt x="18488" y="13644"/>
                    <a:pt x="19928" y="13644"/>
                    <a:pt x="21368" y="13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8605712" y="1790700"/>
              <a:ext cx="77422" cy="262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3" fill="norm" stroke="1" extrusionOk="0">
                  <a:moveTo>
                    <a:pt x="0" y="2074"/>
                  </a:moveTo>
                  <a:cubicBezTo>
                    <a:pt x="0" y="1037"/>
                    <a:pt x="0" y="0"/>
                    <a:pt x="0" y="0"/>
                  </a:cubicBezTo>
                  <a:cubicBezTo>
                    <a:pt x="0" y="0"/>
                    <a:pt x="0" y="1037"/>
                    <a:pt x="292" y="3024"/>
                  </a:cubicBezTo>
                  <a:cubicBezTo>
                    <a:pt x="584" y="5011"/>
                    <a:pt x="1168" y="7949"/>
                    <a:pt x="1751" y="9850"/>
                  </a:cubicBezTo>
                  <a:cubicBezTo>
                    <a:pt x="2335" y="11750"/>
                    <a:pt x="2919" y="12614"/>
                    <a:pt x="3795" y="12614"/>
                  </a:cubicBezTo>
                  <a:cubicBezTo>
                    <a:pt x="4670" y="12614"/>
                    <a:pt x="5838" y="11750"/>
                    <a:pt x="8173" y="10714"/>
                  </a:cubicBezTo>
                  <a:cubicBezTo>
                    <a:pt x="10508" y="9677"/>
                    <a:pt x="14011" y="8467"/>
                    <a:pt x="16638" y="8640"/>
                  </a:cubicBezTo>
                  <a:cubicBezTo>
                    <a:pt x="19265" y="8813"/>
                    <a:pt x="21016" y="10368"/>
                    <a:pt x="21308" y="12442"/>
                  </a:cubicBezTo>
                  <a:cubicBezTo>
                    <a:pt x="21600" y="14515"/>
                    <a:pt x="20432" y="17107"/>
                    <a:pt x="18681" y="18662"/>
                  </a:cubicBezTo>
                  <a:cubicBezTo>
                    <a:pt x="16930" y="20218"/>
                    <a:pt x="14595" y="20736"/>
                    <a:pt x="11676" y="21082"/>
                  </a:cubicBezTo>
                  <a:cubicBezTo>
                    <a:pt x="8757" y="21427"/>
                    <a:pt x="5254" y="21600"/>
                    <a:pt x="3503" y="21254"/>
                  </a:cubicBezTo>
                  <a:cubicBezTo>
                    <a:pt x="1751" y="20909"/>
                    <a:pt x="1751" y="20045"/>
                    <a:pt x="2627" y="19267"/>
                  </a:cubicBezTo>
                  <a:cubicBezTo>
                    <a:pt x="3503" y="18490"/>
                    <a:pt x="5254" y="17798"/>
                    <a:pt x="7005" y="17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9018462" y="2120900"/>
              <a:ext cx="139701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93"/>
                  </a:moveTo>
                  <a:cubicBezTo>
                    <a:pt x="19636" y="3173"/>
                    <a:pt x="17673" y="1953"/>
                    <a:pt x="16036" y="1159"/>
                  </a:cubicBezTo>
                  <a:cubicBezTo>
                    <a:pt x="14400" y="366"/>
                    <a:pt x="13091" y="0"/>
                    <a:pt x="10964" y="0"/>
                  </a:cubicBezTo>
                  <a:cubicBezTo>
                    <a:pt x="8836" y="0"/>
                    <a:pt x="5891" y="366"/>
                    <a:pt x="3764" y="1647"/>
                  </a:cubicBezTo>
                  <a:cubicBezTo>
                    <a:pt x="1636" y="2929"/>
                    <a:pt x="327" y="5125"/>
                    <a:pt x="327" y="7932"/>
                  </a:cubicBezTo>
                  <a:cubicBezTo>
                    <a:pt x="327" y="10739"/>
                    <a:pt x="1636" y="14156"/>
                    <a:pt x="1800" y="16536"/>
                  </a:cubicBezTo>
                  <a:cubicBezTo>
                    <a:pt x="1964" y="18915"/>
                    <a:pt x="982" y="202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8936162" y="2387599"/>
              <a:ext cx="1331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600" fill="norm" stroke="1" extrusionOk="0">
                  <a:moveTo>
                    <a:pt x="944" y="21600"/>
                  </a:moveTo>
                  <a:cubicBezTo>
                    <a:pt x="-38" y="18720"/>
                    <a:pt x="-1020" y="15840"/>
                    <a:pt x="2253" y="12240"/>
                  </a:cubicBezTo>
                  <a:cubicBezTo>
                    <a:pt x="5525" y="8640"/>
                    <a:pt x="13053" y="4320"/>
                    <a:pt x="205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9161618" y="2173816"/>
              <a:ext cx="256895" cy="28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21" fill="norm" stroke="1" extrusionOk="0">
                  <a:moveTo>
                    <a:pt x="8740" y="322"/>
                  </a:moveTo>
                  <a:cubicBezTo>
                    <a:pt x="7855" y="161"/>
                    <a:pt x="6970" y="0"/>
                    <a:pt x="6085" y="0"/>
                  </a:cubicBezTo>
                  <a:cubicBezTo>
                    <a:pt x="5199" y="0"/>
                    <a:pt x="4314" y="161"/>
                    <a:pt x="3340" y="1048"/>
                  </a:cubicBezTo>
                  <a:cubicBezTo>
                    <a:pt x="2367" y="1934"/>
                    <a:pt x="1304" y="3546"/>
                    <a:pt x="685" y="6367"/>
                  </a:cubicBezTo>
                  <a:cubicBezTo>
                    <a:pt x="65" y="9188"/>
                    <a:pt x="-112" y="13218"/>
                    <a:pt x="65" y="15797"/>
                  </a:cubicBezTo>
                  <a:cubicBezTo>
                    <a:pt x="242" y="18376"/>
                    <a:pt x="773" y="19504"/>
                    <a:pt x="1481" y="20310"/>
                  </a:cubicBezTo>
                  <a:cubicBezTo>
                    <a:pt x="2190" y="21116"/>
                    <a:pt x="3075" y="21600"/>
                    <a:pt x="3783" y="21358"/>
                  </a:cubicBezTo>
                  <a:cubicBezTo>
                    <a:pt x="4491" y="21116"/>
                    <a:pt x="5022" y="20149"/>
                    <a:pt x="5465" y="18860"/>
                  </a:cubicBezTo>
                  <a:cubicBezTo>
                    <a:pt x="5908" y="17570"/>
                    <a:pt x="6262" y="15958"/>
                    <a:pt x="6527" y="14749"/>
                  </a:cubicBezTo>
                  <a:cubicBezTo>
                    <a:pt x="6793" y="13540"/>
                    <a:pt x="6970" y="12734"/>
                    <a:pt x="7413" y="12090"/>
                  </a:cubicBezTo>
                  <a:cubicBezTo>
                    <a:pt x="7855" y="11445"/>
                    <a:pt x="8563" y="10961"/>
                    <a:pt x="9095" y="11122"/>
                  </a:cubicBezTo>
                  <a:cubicBezTo>
                    <a:pt x="9626" y="11284"/>
                    <a:pt x="9980" y="12090"/>
                    <a:pt x="10245" y="13299"/>
                  </a:cubicBezTo>
                  <a:cubicBezTo>
                    <a:pt x="10511" y="14507"/>
                    <a:pt x="10688" y="16119"/>
                    <a:pt x="10688" y="17328"/>
                  </a:cubicBezTo>
                  <a:cubicBezTo>
                    <a:pt x="10688" y="18537"/>
                    <a:pt x="10511" y="19343"/>
                    <a:pt x="10157" y="19424"/>
                  </a:cubicBezTo>
                  <a:cubicBezTo>
                    <a:pt x="9803" y="19504"/>
                    <a:pt x="9272" y="18860"/>
                    <a:pt x="9449" y="18457"/>
                  </a:cubicBezTo>
                  <a:cubicBezTo>
                    <a:pt x="9626" y="18054"/>
                    <a:pt x="10511" y="17893"/>
                    <a:pt x="12636" y="17651"/>
                  </a:cubicBezTo>
                  <a:cubicBezTo>
                    <a:pt x="14760" y="17409"/>
                    <a:pt x="18124" y="17087"/>
                    <a:pt x="21488" y="16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9405812" y="2209800"/>
              <a:ext cx="81103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0" y="0"/>
                  </a:moveTo>
                  <a:cubicBezTo>
                    <a:pt x="7200" y="3979"/>
                    <a:pt x="14400" y="7958"/>
                    <a:pt x="18000" y="10989"/>
                  </a:cubicBezTo>
                  <a:cubicBezTo>
                    <a:pt x="21600" y="14021"/>
                    <a:pt x="21600" y="16105"/>
                    <a:pt x="20769" y="17716"/>
                  </a:cubicBezTo>
                  <a:cubicBezTo>
                    <a:pt x="19938" y="19326"/>
                    <a:pt x="18277" y="20463"/>
                    <a:pt x="17169" y="21032"/>
                  </a:cubicBezTo>
                  <a:cubicBezTo>
                    <a:pt x="16062" y="21600"/>
                    <a:pt x="15508" y="21600"/>
                    <a:pt x="149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9605006" y="2057399"/>
              <a:ext cx="442157" cy="40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92" fill="norm" stroke="1" extrusionOk="0">
                  <a:moveTo>
                    <a:pt x="6366" y="15267"/>
                  </a:moveTo>
                  <a:cubicBezTo>
                    <a:pt x="6057" y="14702"/>
                    <a:pt x="5749" y="14136"/>
                    <a:pt x="4926" y="14080"/>
                  </a:cubicBezTo>
                  <a:cubicBezTo>
                    <a:pt x="4103" y="14023"/>
                    <a:pt x="2766" y="14475"/>
                    <a:pt x="1789" y="15606"/>
                  </a:cubicBezTo>
                  <a:cubicBezTo>
                    <a:pt x="812" y="16737"/>
                    <a:pt x="195" y="18547"/>
                    <a:pt x="40" y="19677"/>
                  </a:cubicBezTo>
                  <a:cubicBezTo>
                    <a:pt x="-114" y="20808"/>
                    <a:pt x="195" y="21261"/>
                    <a:pt x="606" y="21430"/>
                  </a:cubicBezTo>
                  <a:cubicBezTo>
                    <a:pt x="1017" y="21600"/>
                    <a:pt x="1532" y="21487"/>
                    <a:pt x="2406" y="20186"/>
                  </a:cubicBezTo>
                  <a:cubicBezTo>
                    <a:pt x="3280" y="18886"/>
                    <a:pt x="4515" y="16398"/>
                    <a:pt x="5440" y="13401"/>
                  </a:cubicBezTo>
                  <a:cubicBezTo>
                    <a:pt x="6366" y="10404"/>
                    <a:pt x="6983" y="6898"/>
                    <a:pt x="7292" y="4806"/>
                  </a:cubicBezTo>
                  <a:cubicBezTo>
                    <a:pt x="7600" y="2714"/>
                    <a:pt x="7600" y="2036"/>
                    <a:pt x="7549" y="1357"/>
                  </a:cubicBezTo>
                  <a:cubicBezTo>
                    <a:pt x="7497" y="679"/>
                    <a:pt x="7395" y="0"/>
                    <a:pt x="7189" y="0"/>
                  </a:cubicBezTo>
                  <a:cubicBezTo>
                    <a:pt x="6983" y="0"/>
                    <a:pt x="6675" y="679"/>
                    <a:pt x="6469" y="2771"/>
                  </a:cubicBezTo>
                  <a:cubicBezTo>
                    <a:pt x="6263" y="4863"/>
                    <a:pt x="6160" y="8369"/>
                    <a:pt x="6263" y="10800"/>
                  </a:cubicBezTo>
                  <a:cubicBezTo>
                    <a:pt x="6366" y="13231"/>
                    <a:pt x="6675" y="14588"/>
                    <a:pt x="7035" y="15437"/>
                  </a:cubicBezTo>
                  <a:cubicBezTo>
                    <a:pt x="7395" y="16285"/>
                    <a:pt x="7806" y="16624"/>
                    <a:pt x="8166" y="16511"/>
                  </a:cubicBezTo>
                  <a:cubicBezTo>
                    <a:pt x="8526" y="16398"/>
                    <a:pt x="8835" y="15832"/>
                    <a:pt x="9092" y="15267"/>
                  </a:cubicBezTo>
                  <a:cubicBezTo>
                    <a:pt x="9349" y="14702"/>
                    <a:pt x="9555" y="14136"/>
                    <a:pt x="9863" y="13684"/>
                  </a:cubicBezTo>
                  <a:cubicBezTo>
                    <a:pt x="10172" y="13231"/>
                    <a:pt x="10583" y="12892"/>
                    <a:pt x="10943" y="12949"/>
                  </a:cubicBezTo>
                  <a:cubicBezTo>
                    <a:pt x="11303" y="13005"/>
                    <a:pt x="11612" y="13458"/>
                    <a:pt x="11766" y="14023"/>
                  </a:cubicBezTo>
                  <a:cubicBezTo>
                    <a:pt x="11920" y="14588"/>
                    <a:pt x="11920" y="15267"/>
                    <a:pt x="11715" y="16115"/>
                  </a:cubicBezTo>
                  <a:cubicBezTo>
                    <a:pt x="11509" y="16963"/>
                    <a:pt x="11097" y="17981"/>
                    <a:pt x="10995" y="18207"/>
                  </a:cubicBezTo>
                  <a:cubicBezTo>
                    <a:pt x="10892" y="18434"/>
                    <a:pt x="11097" y="17868"/>
                    <a:pt x="11715" y="16681"/>
                  </a:cubicBezTo>
                  <a:cubicBezTo>
                    <a:pt x="12332" y="15493"/>
                    <a:pt x="13360" y="13684"/>
                    <a:pt x="14080" y="12440"/>
                  </a:cubicBezTo>
                  <a:cubicBezTo>
                    <a:pt x="14800" y="11196"/>
                    <a:pt x="15212" y="10517"/>
                    <a:pt x="15263" y="10630"/>
                  </a:cubicBezTo>
                  <a:cubicBezTo>
                    <a:pt x="15315" y="10743"/>
                    <a:pt x="15006" y="11648"/>
                    <a:pt x="14852" y="12440"/>
                  </a:cubicBezTo>
                  <a:cubicBezTo>
                    <a:pt x="14697" y="13231"/>
                    <a:pt x="14697" y="13910"/>
                    <a:pt x="15366" y="14532"/>
                  </a:cubicBezTo>
                  <a:cubicBezTo>
                    <a:pt x="16035" y="15154"/>
                    <a:pt x="17372" y="15719"/>
                    <a:pt x="18503" y="15946"/>
                  </a:cubicBezTo>
                  <a:cubicBezTo>
                    <a:pt x="19635" y="16172"/>
                    <a:pt x="20560" y="16059"/>
                    <a:pt x="21486" y="15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8954962" y="3149600"/>
              <a:ext cx="1905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0" y="15200"/>
                    <a:pt x="8160" y="8800"/>
                    <a:pt x="11760" y="5200"/>
                  </a:cubicBezTo>
                  <a:cubicBezTo>
                    <a:pt x="15360" y="1600"/>
                    <a:pt x="1848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8999412" y="3276600"/>
              <a:ext cx="1524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3018249" y="2142066"/>
              <a:ext cx="579627" cy="14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2328" y="12251"/>
                  </a:moveTo>
                  <a:cubicBezTo>
                    <a:pt x="4832" y="11284"/>
                    <a:pt x="7337" y="10316"/>
                    <a:pt x="9998" y="8704"/>
                  </a:cubicBezTo>
                  <a:cubicBezTo>
                    <a:pt x="12659" y="7093"/>
                    <a:pt x="15476" y="4836"/>
                    <a:pt x="17159" y="3385"/>
                  </a:cubicBezTo>
                  <a:cubicBezTo>
                    <a:pt x="18841" y="1934"/>
                    <a:pt x="19389" y="1290"/>
                    <a:pt x="20015" y="806"/>
                  </a:cubicBezTo>
                  <a:cubicBezTo>
                    <a:pt x="20641" y="322"/>
                    <a:pt x="21345" y="0"/>
                    <a:pt x="21424" y="0"/>
                  </a:cubicBezTo>
                  <a:cubicBezTo>
                    <a:pt x="21502" y="0"/>
                    <a:pt x="20954" y="322"/>
                    <a:pt x="19311" y="1934"/>
                  </a:cubicBezTo>
                  <a:cubicBezTo>
                    <a:pt x="17667" y="3546"/>
                    <a:pt x="14928" y="6448"/>
                    <a:pt x="12306" y="9188"/>
                  </a:cubicBezTo>
                  <a:cubicBezTo>
                    <a:pt x="9685" y="11928"/>
                    <a:pt x="7180" y="14507"/>
                    <a:pt x="5380" y="16442"/>
                  </a:cubicBezTo>
                  <a:cubicBezTo>
                    <a:pt x="3580" y="18376"/>
                    <a:pt x="2485" y="19666"/>
                    <a:pt x="1624" y="20472"/>
                  </a:cubicBezTo>
                  <a:cubicBezTo>
                    <a:pt x="763" y="21278"/>
                    <a:pt x="137" y="21600"/>
                    <a:pt x="19" y="21600"/>
                  </a:cubicBezTo>
                  <a:cubicBezTo>
                    <a:pt x="-98" y="21600"/>
                    <a:pt x="293" y="21278"/>
                    <a:pt x="1937" y="19504"/>
                  </a:cubicBezTo>
                  <a:cubicBezTo>
                    <a:pt x="3580" y="17731"/>
                    <a:pt x="6476" y="14507"/>
                    <a:pt x="8237" y="12573"/>
                  </a:cubicBezTo>
                  <a:cubicBezTo>
                    <a:pt x="9998" y="10639"/>
                    <a:pt x="10624" y="9994"/>
                    <a:pt x="11250" y="9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9626616" y="3032221"/>
              <a:ext cx="127940" cy="593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482" fill="norm" stroke="1" extrusionOk="0">
                  <a:moveTo>
                    <a:pt x="16692" y="3099"/>
                  </a:moveTo>
                  <a:cubicBezTo>
                    <a:pt x="14978" y="2027"/>
                    <a:pt x="13263" y="954"/>
                    <a:pt x="11378" y="418"/>
                  </a:cubicBezTo>
                  <a:cubicBezTo>
                    <a:pt x="9492" y="-118"/>
                    <a:pt x="7435" y="-118"/>
                    <a:pt x="5378" y="303"/>
                  </a:cubicBezTo>
                  <a:cubicBezTo>
                    <a:pt x="3320" y="725"/>
                    <a:pt x="1263" y="1567"/>
                    <a:pt x="406" y="2946"/>
                  </a:cubicBezTo>
                  <a:cubicBezTo>
                    <a:pt x="-451" y="4325"/>
                    <a:pt x="-108" y="6239"/>
                    <a:pt x="2978" y="8193"/>
                  </a:cubicBezTo>
                  <a:cubicBezTo>
                    <a:pt x="6063" y="10146"/>
                    <a:pt x="11892" y="12137"/>
                    <a:pt x="15663" y="13746"/>
                  </a:cubicBezTo>
                  <a:cubicBezTo>
                    <a:pt x="19435" y="15354"/>
                    <a:pt x="21149" y="16580"/>
                    <a:pt x="20635" y="17576"/>
                  </a:cubicBezTo>
                  <a:cubicBezTo>
                    <a:pt x="20120" y="18571"/>
                    <a:pt x="17378" y="19337"/>
                    <a:pt x="15149" y="19759"/>
                  </a:cubicBezTo>
                  <a:cubicBezTo>
                    <a:pt x="12920" y="20180"/>
                    <a:pt x="11206" y="20256"/>
                    <a:pt x="10178" y="20486"/>
                  </a:cubicBezTo>
                  <a:cubicBezTo>
                    <a:pt x="9149" y="20716"/>
                    <a:pt x="8806" y="21099"/>
                    <a:pt x="8463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9733760" y="3770681"/>
              <a:ext cx="173703" cy="8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093" fill="norm" stroke="1" extrusionOk="0">
                  <a:moveTo>
                    <a:pt x="10426" y="3551"/>
                  </a:moveTo>
                  <a:cubicBezTo>
                    <a:pt x="9385" y="1931"/>
                    <a:pt x="8344" y="311"/>
                    <a:pt x="7173" y="41"/>
                  </a:cubicBezTo>
                  <a:cubicBezTo>
                    <a:pt x="6002" y="-229"/>
                    <a:pt x="4701" y="851"/>
                    <a:pt x="3529" y="3011"/>
                  </a:cubicBezTo>
                  <a:cubicBezTo>
                    <a:pt x="2358" y="5171"/>
                    <a:pt x="1317" y="8411"/>
                    <a:pt x="667" y="11651"/>
                  </a:cubicBezTo>
                  <a:cubicBezTo>
                    <a:pt x="16" y="14891"/>
                    <a:pt x="-244" y="18131"/>
                    <a:pt x="276" y="19751"/>
                  </a:cubicBezTo>
                  <a:cubicBezTo>
                    <a:pt x="797" y="21371"/>
                    <a:pt x="2098" y="21371"/>
                    <a:pt x="3269" y="20561"/>
                  </a:cubicBezTo>
                  <a:cubicBezTo>
                    <a:pt x="4440" y="19751"/>
                    <a:pt x="5481" y="18131"/>
                    <a:pt x="7823" y="16511"/>
                  </a:cubicBezTo>
                  <a:cubicBezTo>
                    <a:pt x="10166" y="14891"/>
                    <a:pt x="13809" y="13271"/>
                    <a:pt x="16281" y="11921"/>
                  </a:cubicBezTo>
                  <a:cubicBezTo>
                    <a:pt x="18754" y="10571"/>
                    <a:pt x="20055" y="9491"/>
                    <a:pt x="21356" y="8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9558212" y="2781300"/>
              <a:ext cx="122114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0" y="0"/>
                  </a:moveTo>
                  <a:cubicBezTo>
                    <a:pt x="366" y="4741"/>
                    <a:pt x="732" y="9483"/>
                    <a:pt x="1281" y="12468"/>
                  </a:cubicBezTo>
                  <a:cubicBezTo>
                    <a:pt x="1831" y="15454"/>
                    <a:pt x="2563" y="16683"/>
                    <a:pt x="3112" y="16771"/>
                  </a:cubicBezTo>
                  <a:cubicBezTo>
                    <a:pt x="3661" y="16859"/>
                    <a:pt x="4027" y="15805"/>
                    <a:pt x="4210" y="14839"/>
                  </a:cubicBezTo>
                  <a:cubicBezTo>
                    <a:pt x="4393" y="13873"/>
                    <a:pt x="4393" y="12995"/>
                    <a:pt x="4576" y="12117"/>
                  </a:cubicBezTo>
                  <a:cubicBezTo>
                    <a:pt x="4759" y="11239"/>
                    <a:pt x="5125" y="10361"/>
                    <a:pt x="7139" y="10098"/>
                  </a:cubicBezTo>
                  <a:cubicBezTo>
                    <a:pt x="9153" y="9834"/>
                    <a:pt x="12814" y="10185"/>
                    <a:pt x="15376" y="10712"/>
                  </a:cubicBezTo>
                  <a:cubicBezTo>
                    <a:pt x="17939" y="11239"/>
                    <a:pt x="19403" y="11941"/>
                    <a:pt x="20319" y="12732"/>
                  </a:cubicBezTo>
                  <a:cubicBezTo>
                    <a:pt x="21234" y="13522"/>
                    <a:pt x="21600" y="14400"/>
                    <a:pt x="20136" y="15454"/>
                  </a:cubicBezTo>
                  <a:cubicBezTo>
                    <a:pt x="18671" y="16507"/>
                    <a:pt x="15376" y="17737"/>
                    <a:pt x="12997" y="18790"/>
                  </a:cubicBezTo>
                  <a:cubicBezTo>
                    <a:pt x="10617" y="19844"/>
                    <a:pt x="9153" y="20722"/>
                    <a:pt x="76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9999059" y="3202101"/>
              <a:ext cx="175104" cy="181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290" fill="norm" stroke="1" extrusionOk="0">
                  <a:moveTo>
                    <a:pt x="14329" y="1290"/>
                  </a:moveTo>
                  <a:cubicBezTo>
                    <a:pt x="13301" y="545"/>
                    <a:pt x="12272" y="-200"/>
                    <a:pt x="10601" y="48"/>
                  </a:cubicBezTo>
                  <a:cubicBezTo>
                    <a:pt x="8929" y="297"/>
                    <a:pt x="6615" y="1538"/>
                    <a:pt x="4686" y="4145"/>
                  </a:cubicBezTo>
                  <a:cubicBezTo>
                    <a:pt x="2758" y="6752"/>
                    <a:pt x="1215" y="10724"/>
                    <a:pt x="443" y="13455"/>
                  </a:cubicBezTo>
                  <a:cubicBezTo>
                    <a:pt x="-328" y="16186"/>
                    <a:pt x="-328" y="17676"/>
                    <a:pt x="2372" y="18917"/>
                  </a:cubicBezTo>
                  <a:cubicBezTo>
                    <a:pt x="5072" y="20159"/>
                    <a:pt x="10472" y="21152"/>
                    <a:pt x="14072" y="21276"/>
                  </a:cubicBezTo>
                  <a:cubicBezTo>
                    <a:pt x="17672" y="21400"/>
                    <a:pt x="19472" y="20655"/>
                    <a:pt x="21272" y="19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10224962" y="3327400"/>
              <a:ext cx="825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10542462" y="2990865"/>
              <a:ext cx="425451" cy="39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7415" y="15328"/>
                  </a:moveTo>
                  <a:cubicBezTo>
                    <a:pt x="5910" y="14980"/>
                    <a:pt x="4406" y="14631"/>
                    <a:pt x="3170" y="15154"/>
                  </a:cubicBezTo>
                  <a:cubicBezTo>
                    <a:pt x="1934" y="15677"/>
                    <a:pt x="967" y="17070"/>
                    <a:pt x="484" y="18057"/>
                  </a:cubicBezTo>
                  <a:cubicBezTo>
                    <a:pt x="0" y="19044"/>
                    <a:pt x="0" y="19625"/>
                    <a:pt x="0" y="20206"/>
                  </a:cubicBezTo>
                  <a:cubicBezTo>
                    <a:pt x="0" y="20786"/>
                    <a:pt x="0" y="21367"/>
                    <a:pt x="860" y="21425"/>
                  </a:cubicBezTo>
                  <a:cubicBezTo>
                    <a:pt x="1719" y="21483"/>
                    <a:pt x="3439" y="21018"/>
                    <a:pt x="4728" y="19160"/>
                  </a:cubicBezTo>
                  <a:cubicBezTo>
                    <a:pt x="6018" y="17302"/>
                    <a:pt x="6878" y="14051"/>
                    <a:pt x="7307" y="11089"/>
                  </a:cubicBezTo>
                  <a:cubicBezTo>
                    <a:pt x="7737" y="8128"/>
                    <a:pt x="7737" y="5457"/>
                    <a:pt x="7630" y="3715"/>
                  </a:cubicBezTo>
                  <a:cubicBezTo>
                    <a:pt x="7522" y="1973"/>
                    <a:pt x="7307" y="1160"/>
                    <a:pt x="6931" y="638"/>
                  </a:cubicBezTo>
                  <a:cubicBezTo>
                    <a:pt x="6555" y="115"/>
                    <a:pt x="6018" y="-117"/>
                    <a:pt x="5642" y="57"/>
                  </a:cubicBezTo>
                  <a:cubicBezTo>
                    <a:pt x="5266" y="231"/>
                    <a:pt x="5051" y="812"/>
                    <a:pt x="4943" y="3018"/>
                  </a:cubicBezTo>
                  <a:cubicBezTo>
                    <a:pt x="4836" y="5225"/>
                    <a:pt x="4836" y="9057"/>
                    <a:pt x="4997" y="11438"/>
                  </a:cubicBezTo>
                  <a:cubicBezTo>
                    <a:pt x="5158" y="13818"/>
                    <a:pt x="5481" y="14748"/>
                    <a:pt x="5803" y="15444"/>
                  </a:cubicBezTo>
                  <a:cubicBezTo>
                    <a:pt x="6125" y="16141"/>
                    <a:pt x="6448" y="16606"/>
                    <a:pt x="6878" y="16722"/>
                  </a:cubicBezTo>
                  <a:cubicBezTo>
                    <a:pt x="7307" y="16838"/>
                    <a:pt x="7845" y="16606"/>
                    <a:pt x="8436" y="15909"/>
                  </a:cubicBezTo>
                  <a:cubicBezTo>
                    <a:pt x="9027" y="15212"/>
                    <a:pt x="9672" y="14051"/>
                    <a:pt x="10155" y="13238"/>
                  </a:cubicBezTo>
                  <a:cubicBezTo>
                    <a:pt x="10639" y="12425"/>
                    <a:pt x="10961" y="11960"/>
                    <a:pt x="11391" y="11612"/>
                  </a:cubicBezTo>
                  <a:cubicBezTo>
                    <a:pt x="11821" y="11264"/>
                    <a:pt x="12358" y="11031"/>
                    <a:pt x="12788" y="11380"/>
                  </a:cubicBezTo>
                  <a:cubicBezTo>
                    <a:pt x="13218" y="11728"/>
                    <a:pt x="13540" y="12657"/>
                    <a:pt x="13648" y="13760"/>
                  </a:cubicBezTo>
                  <a:cubicBezTo>
                    <a:pt x="13755" y="14864"/>
                    <a:pt x="13648" y="16141"/>
                    <a:pt x="13379" y="16954"/>
                  </a:cubicBezTo>
                  <a:cubicBezTo>
                    <a:pt x="13110" y="17767"/>
                    <a:pt x="12681" y="18115"/>
                    <a:pt x="12304" y="17999"/>
                  </a:cubicBezTo>
                  <a:cubicBezTo>
                    <a:pt x="11928" y="17883"/>
                    <a:pt x="11606" y="17302"/>
                    <a:pt x="11767" y="16373"/>
                  </a:cubicBezTo>
                  <a:cubicBezTo>
                    <a:pt x="11928" y="15444"/>
                    <a:pt x="12573" y="14167"/>
                    <a:pt x="13325" y="13122"/>
                  </a:cubicBezTo>
                  <a:cubicBezTo>
                    <a:pt x="14078" y="12077"/>
                    <a:pt x="14937" y="11264"/>
                    <a:pt x="15636" y="10567"/>
                  </a:cubicBezTo>
                  <a:cubicBezTo>
                    <a:pt x="16334" y="9870"/>
                    <a:pt x="16872" y="9289"/>
                    <a:pt x="16979" y="9464"/>
                  </a:cubicBezTo>
                  <a:cubicBezTo>
                    <a:pt x="17087" y="9638"/>
                    <a:pt x="16764" y="10567"/>
                    <a:pt x="16496" y="11322"/>
                  </a:cubicBezTo>
                  <a:cubicBezTo>
                    <a:pt x="16227" y="12077"/>
                    <a:pt x="16012" y="12657"/>
                    <a:pt x="16872" y="13528"/>
                  </a:cubicBezTo>
                  <a:cubicBezTo>
                    <a:pt x="17731" y="14399"/>
                    <a:pt x="19666" y="15560"/>
                    <a:pt x="21600" y="16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9336468" y="3536950"/>
              <a:ext cx="960390" cy="79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22" fill="norm" stroke="1" extrusionOk="0">
                  <a:moveTo>
                    <a:pt x="18931" y="0"/>
                  </a:moveTo>
                  <a:cubicBezTo>
                    <a:pt x="19358" y="741"/>
                    <a:pt x="19785" y="1482"/>
                    <a:pt x="20117" y="2422"/>
                  </a:cubicBezTo>
                  <a:cubicBezTo>
                    <a:pt x="20450" y="3363"/>
                    <a:pt x="20687" y="4502"/>
                    <a:pt x="20924" y="6070"/>
                  </a:cubicBezTo>
                  <a:cubicBezTo>
                    <a:pt x="21162" y="7637"/>
                    <a:pt x="21399" y="9632"/>
                    <a:pt x="21494" y="11484"/>
                  </a:cubicBezTo>
                  <a:cubicBezTo>
                    <a:pt x="21589" y="13336"/>
                    <a:pt x="21542" y="15046"/>
                    <a:pt x="21304" y="16271"/>
                  </a:cubicBezTo>
                  <a:cubicBezTo>
                    <a:pt x="21067" y="17497"/>
                    <a:pt x="20640" y="18237"/>
                    <a:pt x="19856" y="18893"/>
                  </a:cubicBezTo>
                  <a:cubicBezTo>
                    <a:pt x="19073" y="19548"/>
                    <a:pt x="17934" y="20118"/>
                    <a:pt x="16533" y="20517"/>
                  </a:cubicBezTo>
                  <a:cubicBezTo>
                    <a:pt x="15133" y="20916"/>
                    <a:pt x="13471" y="21144"/>
                    <a:pt x="11952" y="21315"/>
                  </a:cubicBezTo>
                  <a:cubicBezTo>
                    <a:pt x="10433" y="21486"/>
                    <a:pt x="9056" y="21600"/>
                    <a:pt x="7917" y="21458"/>
                  </a:cubicBezTo>
                  <a:cubicBezTo>
                    <a:pt x="6778" y="21315"/>
                    <a:pt x="5876" y="20916"/>
                    <a:pt x="5045" y="20090"/>
                  </a:cubicBezTo>
                  <a:cubicBezTo>
                    <a:pt x="4214" y="19263"/>
                    <a:pt x="3454" y="18009"/>
                    <a:pt x="2885" y="16300"/>
                  </a:cubicBezTo>
                  <a:cubicBezTo>
                    <a:pt x="2315" y="14590"/>
                    <a:pt x="1935" y="12424"/>
                    <a:pt x="1698" y="10629"/>
                  </a:cubicBezTo>
                  <a:cubicBezTo>
                    <a:pt x="1461" y="8834"/>
                    <a:pt x="1366" y="7409"/>
                    <a:pt x="1342" y="6383"/>
                  </a:cubicBezTo>
                  <a:cubicBezTo>
                    <a:pt x="1318" y="5357"/>
                    <a:pt x="1366" y="4730"/>
                    <a:pt x="1413" y="4246"/>
                  </a:cubicBezTo>
                  <a:cubicBezTo>
                    <a:pt x="1461" y="3761"/>
                    <a:pt x="1508" y="3420"/>
                    <a:pt x="1532" y="3391"/>
                  </a:cubicBezTo>
                  <a:cubicBezTo>
                    <a:pt x="1556" y="3363"/>
                    <a:pt x="1556" y="3647"/>
                    <a:pt x="1484" y="4417"/>
                  </a:cubicBezTo>
                  <a:cubicBezTo>
                    <a:pt x="1413" y="5186"/>
                    <a:pt x="1271" y="6440"/>
                    <a:pt x="1152" y="7238"/>
                  </a:cubicBezTo>
                  <a:cubicBezTo>
                    <a:pt x="1033" y="8036"/>
                    <a:pt x="938" y="8378"/>
                    <a:pt x="844" y="8406"/>
                  </a:cubicBezTo>
                  <a:cubicBezTo>
                    <a:pt x="749" y="8435"/>
                    <a:pt x="654" y="8150"/>
                    <a:pt x="535" y="7580"/>
                  </a:cubicBezTo>
                  <a:cubicBezTo>
                    <a:pt x="416" y="7010"/>
                    <a:pt x="274" y="6155"/>
                    <a:pt x="179" y="5557"/>
                  </a:cubicBezTo>
                  <a:cubicBezTo>
                    <a:pt x="84" y="4958"/>
                    <a:pt x="36" y="4616"/>
                    <a:pt x="13" y="4303"/>
                  </a:cubicBezTo>
                  <a:cubicBezTo>
                    <a:pt x="-11" y="3989"/>
                    <a:pt x="-11" y="3704"/>
                    <a:pt x="108" y="3591"/>
                  </a:cubicBezTo>
                  <a:cubicBezTo>
                    <a:pt x="226" y="3477"/>
                    <a:pt x="464" y="3534"/>
                    <a:pt x="891" y="3847"/>
                  </a:cubicBezTo>
                  <a:cubicBezTo>
                    <a:pt x="1318" y="4160"/>
                    <a:pt x="1935" y="4730"/>
                    <a:pt x="2529" y="5015"/>
                  </a:cubicBezTo>
                  <a:cubicBezTo>
                    <a:pt x="3122" y="5300"/>
                    <a:pt x="3692" y="5300"/>
                    <a:pt x="4262" y="5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9164512" y="4838700"/>
              <a:ext cx="1270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9164512" y="4946650"/>
              <a:ext cx="1778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9752160" y="4706770"/>
              <a:ext cx="187053" cy="231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0925" fill="norm" stroke="1" extrusionOk="0">
                  <a:moveTo>
                    <a:pt x="16889" y="3313"/>
                  </a:moveTo>
                  <a:cubicBezTo>
                    <a:pt x="16889" y="2357"/>
                    <a:pt x="16889" y="1401"/>
                    <a:pt x="16289" y="732"/>
                  </a:cubicBezTo>
                  <a:cubicBezTo>
                    <a:pt x="15689" y="63"/>
                    <a:pt x="14489" y="-319"/>
                    <a:pt x="12569" y="350"/>
                  </a:cubicBezTo>
                  <a:cubicBezTo>
                    <a:pt x="10649" y="1019"/>
                    <a:pt x="8009" y="2739"/>
                    <a:pt x="5489" y="5320"/>
                  </a:cubicBezTo>
                  <a:cubicBezTo>
                    <a:pt x="2969" y="7900"/>
                    <a:pt x="569" y="11341"/>
                    <a:pt x="89" y="14208"/>
                  </a:cubicBezTo>
                  <a:cubicBezTo>
                    <a:pt x="-391" y="17076"/>
                    <a:pt x="1049" y="19369"/>
                    <a:pt x="4889" y="20325"/>
                  </a:cubicBezTo>
                  <a:cubicBezTo>
                    <a:pt x="8729" y="21281"/>
                    <a:pt x="14969" y="20899"/>
                    <a:pt x="21209" y="20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10040812" y="4883150"/>
              <a:ext cx="317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10381714" y="4529893"/>
              <a:ext cx="165963" cy="518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5" h="21503" fill="norm" stroke="1" extrusionOk="0">
                  <a:moveTo>
                    <a:pt x="14299" y="1747"/>
                  </a:moveTo>
                  <a:cubicBezTo>
                    <a:pt x="14299" y="1308"/>
                    <a:pt x="14299" y="869"/>
                    <a:pt x="13778" y="518"/>
                  </a:cubicBezTo>
                  <a:cubicBezTo>
                    <a:pt x="13258" y="166"/>
                    <a:pt x="12217" y="-97"/>
                    <a:pt x="10005" y="35"/>
                  </a:cubicBezTo>
                  <a:cubicBezTo>
                    <a:pt x="7793" y="166"/>
                    <a:pt x="4410" y="693"/>
                    <a:pt x="2328" y="1703"/>
                  </a:cubicBezTo>
                  <a:cubicBezTo>
                    <a:pt x="246" y="2713"/>
                    <a:pt x="-535" y="4205"/>
                    <a:pt x="376" y="5830"/>
                  </a:cubicBezTo>
                  <a:cubicBezTo>
                    <a:pt x="1287" y="7454"/>
                    <a:pt x="3889" y="9210"/>
                    <a:pt x="7532" y="11186"/>
                  </a:cubicBezTo>
                  <a:cubicBezTo>
                    <a:pt x="11176" y="13162"/>
                    <a:pt x="15860" y="15357"/>
                    <a:pt x="18332" y="16849"/>
                  </a:cubicBezTo>
                  <a:cubicBezTo>
                    <a:pt x="20805" y="18342"/>
                    <a:pt x="21065" y="19132"/>
                    <a:pt x="19113" y="19791"/>
                  </a:cubicBezTo>
                  <a:cubicBezTo>
                    <a:pt x="17161" y="20449"/>
                    <a:pt x="12998" y="20976"/>
                    <a:pt x="8834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10420299" y="5176494"/>
              <a:ext cx="147564" cy="10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0568" fill="norm" stroke="1" extrusionOk="0">
                  <a:moveTo>
                    <a:pt x="12082" y="1021"/>
                  </a:moveTo>
                  <a:cubicBezTo>
                    <a:pt x="10561" y="174"/>
                    <a:pt x="9040" y="-673"/>
                    <a:pt x="7063" y="809"/>
                  </a:cubicBezTo>
                  <a:cubicBezTo>
                    <a:pt x="5085" y="2292"/>
                    <a:pt x="2651" y="6103"/>
                    <a:pt x="1282" y="9703"/>
                  </a:cubicBezTo>
                  <a:cubicBezTo>
                    <a:pt x="-87" y="13303"/>
                    <a:pt x="-391" y="16692"/>
                    <a:pt x="522" y="18598"/>
                  </a:cubicBezTo>
                  <a:cubicBezTo>
                    <a:pt x="1434" y="20503"/>
                    <a:pt x="3564" y="20927"/>
                    <a:pt x="5085" y="20292"/>
                  </a:cubicBezTo>
                  <a:cubicBezTo>
                    <a:pt x="6606" y="19656"/>
                    <a:pt x="7519" y="17962"/>
                    <a:pt x="8584" y="15421"/>
                  </a:cubicBezTo>
                  <a:cubicBezTo>
                    <a:pt x="9648" y="12880"/>
                    <a:pt x="10865" y="9492"/>
                    <a:pt x="12082" y="8433"/>
                  </a:cubicBezTo>
                  <a:cubicBezTo>
                    <a:pt x="13299" y="7374"/>
                    <a:pt x="14516" y="8645"/>
                    <a:pt x="16037" y="9280"/>
                  </a:cubicBezTo>
                  <a:cubicBezTo>
                    <a:pt x="17558" y="9915"/>
                    <a:pt x="19384" y="9915"/>
                    <a:pt x="21209" y="9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10374340" y="4286249"/>
              <a:ext cx="51707" cy="15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459" fill="norm" stroke="1" extrusionOk="0">
                  <a:moveTo>
                    <a:pt x="1234" y="0"/>
                  </a:moveTo>
                  <a:cubicBezTo>
                    <a:pt x="1234" y="3000"/>
                    <a:pt x="1234" y="6000"/>
                    <a:pt x="802" y="8250"/>
                  </a:cubicBezTo>
                  <a:cubicBezTo>
                    <a:pt x="370" y="10500"/>
                    <a:pt x="-494" y="12000"/>
                    <a:pt x="370" y="12000"/>
                  </a:cubicBezTo>
                  <a:cubicBezTo>
                    <a:pt x="1234" y="12000"/>
                    <a:pt x="3826" y="10500"/>
                    <a:pt x="7282" y="10050"/>
                  </a:cubicBezTo>
                  <a:cubicBezTo>
                    <a:pt x="10738" y="9600"/>
                    <a:pt x="15058" y="10200"/>
                    <a:pt x="17650" y="11550"/>
                  </a:cubicBezTo>
                  <a:cubicBezTo>
                    <a:pt x="20242" y="12900"/>
                    <a:pt x="21106" y="15000"/>
                    <a:pt x="21106" y="17100"/>
                  </a:cubicBezTo>
                  <a:cubicBezTo>
                    <a:pt x="21106" y="19200"/>
                    <a:pt x="20242" y="21300"/>
                    <a:pt x="17218" y="21450"/>
                  </a:cubicBezTo>
                  <a:cubicBezTo>
                    <a:pt x="14194" y="21600"/>
                    <a:pt x="9010" y="19800"/>
                    <a:pt x="3826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10712693" y="4516583"/>
              <a:ext cx="382220" cy="425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394" fill="norm" stroke="1" extrusionOk="0">
                  <a:moveTo>
                    <a:pt x="5439" y="13001"/>
                  </a:moveTo>
                  <a:cubicBezTo>
                    <a:pt x="4603" y="12788"/>
                    <a:pt x="3768" y="12575"/>
                    <a:pt x="2992" y="12947"/>
                  </a:cubicBezTo>
                  <a:cubicBezTo>
                    <a:pt x="2216" y="13320"/>
                    <a:pt x="1500" y="14278"/>
                    <a:pt x="963" y="15554"/>
                  </a:cubicBezTo>
                  <a:cubicBezTo>
                    <a:pt x="426" y="16831"/>
                    <a:pt x="68" y="18427"/>
                    <a:pt x="9" y="19491"/>
                  </a:cubicBezTo>
                  <a:cubicBezTo>
                    <a:pt x="-51" y="20555"/>
                    <a:pt x="188" y="21087"/>
                    <a:pt x="605" y="21300"/>
                  </a:cubicBezTo>
                  <a:cubicBezTo>
                    <a:pt x="1023" y="21513"/>
                    <a:pt x="1620" y="21407"/>
                    <a:pt x="2455" y="20555"/>
                  </a:cubicBezTo>
                  <a:cubicBezTo>
                    <a:pt x="3290" y="19704"/>
                    <a:pt x="4364" y="18108"/>
                    <a:pt x="5259" y="15714"/>
                  </a:cubicBezTo>
                  <a:cubicBezTo>
                    <a:pt x="6155" y="13320"/>
                    <a:pt x="6871" y="10128"/>
                    <a:pt x="7229" y="7574"/>
                  </a:cubicBezTo>
                  <a:cubicBezTo>
                    <a:pt x="7587" y="5020"/>
                    <a:pt x="7587" y="3105"/>
                    <a:pt x="7587" y="1881"/>
                  </a:cubicBezTo>
                  <a:cubicBezTo>
                    <a:pt x="7587" y="658"/>
                    <a:pt x="7587" y="126"/>
                    <a:pt x="7348" y="19"/>
                  </a:cubicBezTo>
                  <a:cubicBezTo>
                    <a:pt x="7109" y="-87"/>
                    <a:pt x="6632" y="232"/>
                    <a:pt x="6334" y="1349"/>
                  </a:cubicBezTo>
                  <a:cubicBezTo>
                    <a:pt x="6035" y="2467"/>
                    <a:pt x="5916" y="4382"/>
                    <a:pt x="6155" y="6350"/>
                  </a:cubicBezTo>
                  <a:cubicBezTo>
                    <a:pt x="6393" y="8319"/>
                    <a:pt x="6990" y="10341"/>
                    <a:pt x="7527" y="11617"/>
                  </a:cubicBezTo>
                  <a:cubicBezTo>
                    <a:pt x="8064" y="12894"/>
                    <a:pt x="8541" y="13426"/>
                    <a:pt x="8959" y="13905"/>
                  </a:cubicBezTo>
                  <a:cubicBezTo>
                    <a:pt x="9377" y="14384"/>
                    <a:pt x="9735" y="14810"/>
                    <a:pt x="10152" y="14863"/>
                  </a:cubicBezTo>
                  <a:cubicBezTo>
                    <a:pt x="10570" y="14916"/>
                    <a:pt x="11047" y="14597"/>
                    <a:pt x="11405" y="13905"/>
                  </a:cubicBezTo>
                  <a:cubicBezTo>
                    <a:pt x="11763" y="13213"/>
                    <a:pt x="12002" y="12149"/>
                    <a:pt x="12121" y="11937"/>
                  </a:cubicBezTo>
                  <a:cubicBezTo>
                    <a:pt x="12241" y="11724"/>
                    <a:pt x="12241" y="12362"/>
                    <a:pt x="12241" y="13267"/>
                  </a:cubicBezTo>
                  <a:cubicBezTo>
                    <a:pt x="12241" y="14171"/>
                    <a:pt x="12241" y="15342"/>
                    <a:pt x="12062" y="16246"/>
                  </a:cubicBezTo>
                  <a:cubicBezTo>
                    <a:pt x="11883" y="17150"/>
                    <a:pt x="11525" y="17789"/>
                    <a:pt x="11465" y="17789"/>
                  </a:cubicBezTo>
                  <a:cubicBezTo>
                    <a:pt x="11405" y="17789"/>
                    <a:pt x="11644" y="17150"/>
                    <a:pt x="12539" y="16246"/>
                  </a:cubicBezTo>
                  <a:cubicBezTo>
                    <a:pt x="13434" y="15342"/>
                    <a:pt x="14985" y="14171"/>
                    <a:pt x="16119" y="13213"/>
                  </a:cubicBezTo>
                  <a:cubicBezTo>
                    <a:pt x="17253" y="12256"/>
                    <a:pt x="17969" y="11511"/>
                    <a:pt x="18088" y="11298"/>
                  </a:cubicBezTo>
                  <a:cubicBezTo>
                    <a:pt x="18208" y="11085"/>
                    <a:pt x="17730" y="11405"/>
                    <a:pt x="17313" y="11830"/>
                  </a:cubicBezTo>
                  <a:cubicBezTo>
                    <a:pt x="16895" y="12256"/>
                    <a:pt x="16537" y="12788"/>
                    <a:pt x="16537" y="13692"/>
                  </a:cubicBezTo>
                  <a:cubicBezTo>
                    <a:pt x="16537" y="14597"/>
                    <a:pt x="16895" y="15874"/>
                    <a:pt x="17790" y="16672"/>
                  </a:cubicBezTo>
                  <a:cubicBezTo>
                    <a:pt x="18685" y="17470"/>
                    <a:pt x="20117" y="17789"/>
                    <a:pt x="21549" y="18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9367712" y="5617633"/>
              <a:ext cx="177801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5914" y="12960"/>
                    <a:pt x="11829" y="5400"/>
                    <a:pt x="15429" y="2160"/>
                  </a:cubicBezTo>
                  <a:cubicBezTo>
                    <a:pt x="19029" y="-1080"/>
                    <a:pt x="20314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9405812" y="5753100"/>
              <a:ext cx="1397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9930908" y="5602583"/>
              <a:ext cx="148005" cy="190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143" fill="norm" stroke="1" extrusionOk="0">
                  <a:moveTo>
                    <a:pt x="17377" y="6130"/>
                  </a:moveTo>
                  <a:cubicBezTo>
                    <a:pt x="17077" y="4956"/>
                    <a:pt x="16777" y="3782"/>
                    <a:pt x="16327" y="2491"/>
                  </a:cubicBezTo>
                  <a:cubicBezTo>
                    <a:pt x="15877" y="1200"/>
                    <a:pt x="15277" y="-209"/>
                    <a:pt x="12727" y="26"/>
                  </a:cubicBezTo>
                  <a:cubicBezTo>
                    <a:pt x="10177" y="261"/>
                    <a:pt x="5677" y="2139"/>
                    <a:pt x="2977" y="5074"/>
                  </a:cubicBezTo>
                  <a:cubicBezTo>
                    <a:pt x="277" y="8008"/>
                    <a:pt x="-623" y="12000"/>
                    <a:pt x="427" y="14934"/>
                  </a:cubicBezTo>
                  <a:cubicBezTo>
                    <a:pt x="1477" y="17869"/>
                    <a:pt x="4477" y="19748"/>
                    <a:pt x="8227" y="20569"/>
                  </a:cubicBezTo>
                  <a:cubicBezTo>
                    <a:pt x="11977" y="21391"/>
                    <a:pt x="16477" y="21156"/>
                    <a:pt x="20977" y="20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10193212" y="5734050"/>
              <a:ext cx="190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10346092" y="5559227"/>
              <a:ext cx="113821" cy="22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319" fill="norm" stroke="1" extrusionOk="0">
                  <a:moveTo>
                    <a:pt x="20741" y="3919"/>
                  </a:moveTo>
                  <a:cubicBezTo>
                    <a:pt x="19584" y="2519"/>
                    <a:pt x="18427" y="1119"/>
                    <a:pt x="16691" y="419"/>
                  </a:cubicBezTo>
                  <a:cubicBezTo>
                    <a:pt x="14955" y="-281"/>
                    <a:pt x="12641" y="-281"/>
                    <a:pt x="9362" y="1819"/>
                  </a:cubicBezTo>
                  <a:cubicBezTo>
                    <a:pt x="6084" y="3919"/>
                    <a:pt x="1841" y="8119"/>
                    <a:pt x="491" y="11419"/>
                  </a:cubicBezTo>
                  <a:cubicBezTo>
                    <a:pt x="-859" y="14719"/>
                    <a:pt x="684" y="17119"/>
                    <a:pt x="3770" y="18619"/>
                  </a:cubicBezTo>
                  <a:cubicBezTo>
                    <a:pt x="6855" y="20119"/>
                    <a:pt x="11484" y="20719"/>
                    <a:pt x="16112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10511439" y="5575299"/>
              <a:ext cx="107769" cy="2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361" fill="norm" stroke="1" extrusionOk="0">
                  <a:moveTo>
                    <a:pt x="7334" y="0"/>
                  </a:moveTo>
                  <a:cubicBezTo>
                    <a:pt x="5672" y="655"/>
                    <a:pt x="4011" y="1309"/>
                    <a:pt x="2765" y="4036"/>
                  </a:cubicBezTo>
                  <a:cubicBezTo>
                    <a:pt x="1519" y="6764"/>
                    <a:pt x="688" y="11564"/>
                    <a:pt x="272" y="14509"/>
                  </a:cubicBezTo>
                  <a:cubicBezTo>
                    <a:pt x="-143" y="17455"/>
                    <a:pt x="-143" y="18545"/>
                    <a:pt x="688" y="18655"/>
                  </a:cubicBezTo>
                  <a:cubicBezTo>
                    <a:pt x="1519" y="18764"/>
                    <a:pt x="3180" y="17891"/>
                    <a:pt x="4842" y="16473"/>
                  </a:cubicBezTo>
                  <a:cubicBezTo>
                    <a:pt x="6503" y="15055"/>
                    <a:pt x="8165" y="13091"/>
                    <a:pt x="9619" y="11564"/>
                  </a:cubicBezTo>
                  <a:cubicBezTo>
                    <a:pt x="11072" y="10036"/>
                    <a:pt x="12319" y="8945"/>
                    <a:pt x="13980" y="8509"/>
                  </a:cubicBezTo>
                  <a:cubicBezTo>
                    <a:pt x="15642" y="8073"/>
                    <a:pt x="17719" y="8291"/>
                    <a:pt x="19172" y="9055"/>
                  </a:cubicBezTo>
                  <a:cubicBezTo>
                    <a:pt x="20626" y="9818"/>
                    <a:pt x="21457" y="11127"/>
                    <a:pt x="21042" y="13309"/>
                  </a:cubicBezTo>
                  <a:cubicBezTo>
                    <a:pt x="20626" y="15491"/>
                    <a:pt x="18965" y="18545"/>
                    <a:pt x="16888" y="20073"/>
                  </a:cubicBezTo>
                  <a:cubicBezTo>
                    <a:pt x="14811" y="21600"/>
                    <a:pt x="12319" y="21600"/>
                    <a:pt x="10657" y="20945"/>
                  </a:cubicBezTo>
                  <a:cubicBezTo>
                    <a:pt x="8995" y="20291"/>
                    <a:pt x="8165" y="18982"/>
                    <a:pt x="7334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10777412" y="5689599"/>
              <a:ext cx="889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10924471" y="5614342"/>
              <a:ext cx="195842" cy="8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020" fill="norm" stroke="1" extrusionOk="0">
                  <a:moveTo>
                    <a:pt x="12431" y="2857"/>
                  </a:moveTo>
                  <a:cubicBezTo>
                    <a:pt x="11502" y="1314"/>
                    <a:pt x="10573" y="-229"/>
                    <a:pt x="8831" y="28"/>
                  </a:cubicBezTo>
                  <a:cubicBezTo>
                    <a:pt x="7089" y="285"/>
                    <a:pt x="4534" y="2342"/>
                    <a:pt x="2908" y="4914"/>
                  </a:cubicBezTo>
                  <a:cubicBezTo>
                    <a:pt x="1283" y="7485"/>
                    <a:pt x="586" y="10571"/>
                    <a:pt x="237" y="13400"/>
                  </a:cubicBezTo>
                  <a:cubicBezTo>
                    <a:pt x="-111" y="16228"/>
                    <a:pt x="-111" y="18800"/>
                    <a:pt x="470" y="20085"/>
                  </a:cubicBezTo>
                  <a:cubicBezTo>
                    <a:pt x="1050" y="21371"/>
                    <a:pt x="2212" y="21371"/>
                    <a:pt x="3837" y="19828"/>
                  </a:cubicBezTo>
                  <a:cubicBezTo>
                    <a:pt x="5463" y="18285"/>
                    <a:pt x="7554" y="15200"/>
                    <a:pt x="10573" y="14428"/>
                  </a:cubicBezTo>
                  <a:cubicBezTo>
                    <a:pt x="13592" y="13657"/>
                    <a:pt x="17541" y="15200"/>
                    <a:pt x="21489" y="16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11107612" y="5486400"/>
              <a:ext cx="92834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4" h="21600" fill="norm" stroke="1" extrusionOk="0">
                  <a:moveTo>
                    <a:pt x="0" y="0"/>
                  </a:moveTo>
                  <a:cubicBezTo>
                    <a:pt x="6574" y="2682"/>
                    <a:pt x="13148" y="5365"/>
                    <a:pt x="16904" y="7906"/>
                  </a:cubicBezTo>
                  <a:cubicBezTo>
                    <a:pt x="20661" y="10447"/>
                    <a:pt x="21600" y="12847"/>
                    <a:pt x="19487" y="15106"/>
                  </a:cubicBezTo>
                  <a:cubicBezTo>
                    <a:pt x="17374" y="17365"/>
                    <a:pt x="12209" y="19482"/>
                    <a:pt x="70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11323512" y="5614579"/>
              <a:ext cx="139701" cy="3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20798"/>
                  </a:moveTo>
                  <a:cubicBezTo>
                    <a:pt x="1309" y="13598"/>
                    <a:pt x="2618" y="6398"/>
                    <a:pt x="5400" y="2798"/>
                  </a:cubicBezTo>
                  <a:cubicBezTo>
                    <a:pt x="8182" y="-802"/>
                    <a:pt x="12436" y="-802"/>
                    <a:pt x="15382" y="2078"/>
                  </a:cubicBezTo>
                  <a:cubicBezTo>
                    <a:pt x="18327" y="4958"/>
                    <a:pt x="19964" y="10718"/>
                    <a:pt x="21600" y="16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11348912" y="5702300"/>
              <a:ext cx="1333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11558462" y="5518150"/>
              <a:ext cx="44451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800"/>
                    <a:pt x="11314" y="9600"/>
                    <a:pt x="7714" y="13200"/>
                  </a:cubicBezTo>
                  <a:cubicBezTo>
                    <a:pt x="4114" y="16800"/>
                    <a:pt x="2057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9443912" y="6318250"/>
              <a:ext cx="3683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59" y="15600"/>
                    <a:pt x="4717" y="9600"/>
                    <a:pt x="8317" y="6000"/>
                  </a:cubicBezTo>
                  <a:cubicBezTo>
                    <a:pt x="11917" y="2400"/>
                    <a:pt x="1675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9545512" y="6305550"/>
              <a:ext cx="30480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9906"/>
                    <a:pt x="900" y="18212"/>
                    <a:pt x="3975" y="15459"/>
                  </a:cubicBezTo>
                  <a:cubicBezTo>
                    <a:pt x="7050" y="12706"/>
                    <a:pt x="12750" y="8894"/>
                    <a:pt x="16125" y="6141"/>
                  </a:cubicBezTo>
                  <a:cubicBezTo>
                    <a:pt x="19500" y="3388"/>
                    <a:pt x="20550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9812212" y="6216650"/>
              <a:ext cx="93528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0" y="0"/>
                  </a:moveTo>
                  <a:cubicBezTo>
                    <a:pt x="6240" y="3055"/>
                    <a:pt x="12480" y="6109"/>
                    <a:pt x="16320" y="8945"/>
                  </a:cubicBezTo>
                  <a:cubicBezTo>
                    <a:pt x="20160" y="11782"/>
                    <a:pt x="21600" y="14400"/>
                    <a:pt x="21120" y="16473"/>
                  </a:cubicBezTo>
                  <a:cubicBezTo>
                    <a:pt x="20640" y="18545"/>
                    <a:pt x="18240" y="20073"/>
                    <a:pt x="158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10131142" y="6258816"/>
              <a:ext cx="131921" cy="21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409" fill="norm" stroke="1" extrusionOk="0">
                  <a:moveTo>
                    <a:pt x="20711" y="2094"/>
                  </a:moveTo>
                  <a:cubicBezTo>
                    <a:pt x="19714" y="1263"/>
                    <a:pt x="18717" y="432"/>
                    <a:pt x="17388" y="121"/>
                  </a:cubicBezTo>
                  <a:cubicBezTo>
                    <a:pt x="16059" y="-191"/>
                    <a:pt x="14397" y="17"/>
                    <a:pt x="11406" y="1782"/>
                  </a:cubicBezTo>
                  <a:cubicBezTo>
                    <a:pt x="8416" y="3547"/>
                    <a:pt x="4096" y="6871"/>
                    <a:pt x="1769" y="9571"/>
                  </a:cubicBezTo>
                  <a:cubicBezTo>
                    <a:pt x="-557" y="12271"/>
                    <a:pt x="-889" y="14347"/>
                    <a:pt x="2600" y="16217"/>
                  </a:cubicBezTo>
                  <a:cubicBezTo>
                    <a:pt x="6089" y="18086"/>
                    <a:pt x="13400" y="19747"/>
                    <a:pt x="20711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10383712" y="6324599"/>
              <a:ext cx="114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0800"/>
                    <a:pt x="8000" y="0"/>
                    <a:pt x="11600" y="0"/>
                  </a:cubicBezTo>
                  <a:cubicBezTo>
                    <a:pt x="15200" y="0"/>
                    <a:pt x="184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10421812" y="6394450"/>
              <a:ext cx="1460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3" y="16800"/>
                    <a:pt x="8765" y="12000"/>
                    <a:pt x="12365" y="8400"/>
                  </a:cubicBezTo>
                  <a:cubicBezTo>
                    <a:pt x="15965" y="4800"/>
                    <a:pt x="1878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10958885" y="6172200"/>
              <a:ext cx="21728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032"/>
                    <a:pt x="4448" y="8064"/>
                    <a:pt x="1502" y="11664"/>
                  </a:cubicBezTo>
                  <a:cubicBezTo>
                    <a:pt x="-1443" y="15264"/>
                    <a:pt x="521" y="18432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10739312" y="6376178"/>
              <a:ext cx="641351" cy="8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1" fill="norm" stroke="1" extrusionOk="0">
                  <a:moveTo>
                    <a:pt x="0" y="20861"/>
                  </a:moveTo>
                  <a:cubicBezTo>
                    <a:pt x="570" y="17081"/>
                    <a:pt x="1141" y="13301"/>
                    <a:pt x="2851" y="9521"/>
                  </a:cubicBezTo>
                  <a:cubicBezTo>
                    <a:pt x="4562" y="5741"/>
                    <a:pt x="7414" y="1961"/>
                    <a:pt x="10230" y="611"/>
                  </a:cubicBezTo>
                  <a:cubicBezTo>
                    <a:pt x="13046" y="-739"/>
                    <a:pt x="15826" y="341"/>
                    <a:pt x="17715" y="1961"/>
                  </a:cubicBezTo>
                  <a:cubicBezTo>
                    <a:pt x="19604" y="3581"/>
                    <a:pt x="20602" y="5741"/>
                    <a:pt x="21600" y="7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10790112" y="6546850"/>
              <a:ext cx="172802" cy="190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392" fill="norm" stroke="1" extrusionOk="0">
                  <a:moveTo>
                    <a:pt x="3904" y="0"/>
                  </a:moveTo>
                  <a:cubicBezTo>
                    <a:pt x="3643" y="6409"/>
                    <a:pt x="3383" y="12818"/>
                    <a:pt x="3253" y="16615"/>
                  </a:cubicBezTo>
                  <a:cubicBezTo>
                    <a:pt x="3123" y="20413"/>
                    <a:pt x="3123" y="21600"/>
                    <a:pt x="3513" y="21363"/>
                  </a:cubicBezTo>
                  <a:cubicBezTo>
                    <a:pt x="3904" y="21125"/>
                    <a:pt x="4684" y="19464"/>
                    <a:pt x="6376" y="16971"/>
                  </a:cubicBezTo>
                  <a:cubicBezTo>
                    <a:pt x="8067" y="14479"/>
                    <a:pt x="10670" y="11156"/>
                    <a:pt x="12622" y="9376"/>
                  </a:cubicBezTo>
                  <a:cubicBezTo>
                    <a:pt x="14573" y="7596"/>
                    <a:pt x="15875" y="7358"/>
                    <a:pt x="17176" y="7358"/>
                  </a:cubicBezTo>
                  <a:cubicBezTo>
                    <a:pt x="18477" y="7358"/>
                    <a:pt x="19778" y="7596"/>
                    <a:pt x="20559" y="8901"/>
                  </a:cubicBezTo>
                  <a:cubicBezTo>
                    <a:pt x="21340" y="10207"/>
                    <a:pt x="21600" y="12580"/>
                    <a:pt x="20559" y="14835"/>
                  </a:cubicBezTo>
                  <a:cubicBezTo>
                    <a:pt x="19518" y="17090"/>
                    <a:pt x="17176" y="19226"/>
                    <a:pt x="13533" y="20176"/>
                  </a:cubicBezTo>
                  <a:cubicBezTo>
                    <a:pt x="9889" y="21125"/>
                    <a:pt x="4945" y="20888"/>
                    <a:pt x="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11037762" y="6642100"/>
              <a:ext cx="1270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" y="15840"/>
                    <a:pt x="2160" y="10080"/>
                    <a:pt x="5760" y="6480"/>
                  </a:cubicBezTo>
                  <a:cubicBezTo>
                    <a:pt x="9360" y="2880"/>
                    <a:pt x="1548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11182604" y="6563697"/>
              <a:ext cx="223459" cy="97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159" fill="norm" stroke="1" extrusionOk="0">
                  <a:moveTo>
                    <a:pt x="11732" y="7372"/>
                  </a:moveTo>
                  <a:cubicBezTo>
                    <a:pt x="11324" y="5074"/>
                    <a:pt x="10917" y="2776"/>
                    <a:pt x="10204" y="1397"/>
                  </a:cubicBezTo>
                  <a:cubicBezTo>
                    <a:pt x="9490" y="19"/>
                    <a:pt x="8471" y="-441"/>
                    <a:pt x="6943" y="478"/>
                  </a:cubicBezTo>
                  <a:cubicBezTo>
                    <a:pt x="5415" y="1397"/>
                    <a:pt x="3377" y="3695"/>
                    <a:pt x="2053" y="5763"/>
                  </a:cubicBezTo>
                  <a:cubicBezTo>
                    <a:pt x="728" y="7831"/>
                    <a:pt x="117" y="9670"/>
                    <a:pt x="15" y="11738"/>
                  </a:cubicBezTo>
                  <a:cubicBezTo>
                    <a:pt x="-87" y="13806"/>
                    <a:pt x="321" y="16104"/>
                    <a:pt x="2155" y="16104"/>
                  </a:cubicBezTo>
                  <a:cubicBezTo>
                    <a:pt x="3988" y="16104"/>
                    <a:pt x="7249" y="13806"/>
                    <a:pt x="10713" y="14265"/>
                  </a:cubicBezTo>
                  <a:cubicBezTo>
                    <a:pt x="14177" y="14725"/>
                    <a:pt x="17845" y="17942"/>
                    <a:pt x="21513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3538412" y="1695450"/>
              <a:ext cx="825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3557462" y="1765300"/>
              <a:ext cx="1143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3855912" y="1416050"/>
              <a:ext cx="5080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3830512" y="1543050"/>
              <a:ext cx="2730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23" y="16278"/>
                    <a:pt x="10047" y="10957"/>
                    <a:pt x="13647" y="7357"/>
                  </a:cubicBezTo>
                  <a:cubicBezTo>
                    <a:pt x="17247" y="3757"/>
                    <a:pt x="19423" y="18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3847118" y="1765300"/>
              <a:ext cx="96249" cy="212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75" fill="norm" stroke="1" extrusionOk="0">
                  <a:moveTo>
                    <a:pt x="531" y="0"/>
                  </a:moveTo>
                  <a:cubicBezTo>
                    <a:pt x="72" y="2139"/>
                    <a:pt x="-388" y="4277"/>
                    <a:pt x="531" y="7164"/>
                  </a:cubicBezTo>
                  <a:cubicBezTo>
                    <a:pt x="1450" y="10051"/>
                    <a:pt x="3748" y="13687"/>
                    <a:pt x="5127" y="16040"/>
                  </a:cubicBezTo>
                  <a:cubicBezTo>
                    <a:pt x="6506" y="18392"/>
                    <a:pt x="6965" y="19461"/>
                    <a:pt x="7195" y="19141"/>
                  </a:cubicBezTo>
                  <a:cubicBezTo>
                    <a:pt x="7425" y="18820"/>
                    <a:pt x="7425" y="17109"/>
                    <a:pt x="7655" y="15719"/>
                  </a:cubicBezTo>
                  <a:cubicBezTo>
                    <a:pt x="7884" y="14329"/>
                    <a:pt x="8344" y="13259"/>
                    <a:pt x="9493" y="12297"/>
                  </a:cubicBezTo>
                  <a:cubicBezTo>
                    <a:pt x="10642" y="11335"/>
                    <a:pt x="12480" y="10479"/>
                    <a:pt x="14548" y="10158"/>
                  </a:cubicBezTo>
                  <a:cubicBezTo>
                    <a:pt x="16616" y="9838"/>
                    <a:pt x="18914" y="10051"/>
                    <a:pt x="20063" y="10693"/>
                  </a:cubicBezTo>
                  <a:cubicBezTo>
                    <a:pt x="21212" y="11335"/>
                    <a:pt x="21212" y="12404"/>
                    <a:pt x="19833" y="14008"/>
                  </a:cubicBezTo>
                  <a:cubicBezTo>
                    <a:pt x="18455" y="15612"/>
                    <a:pt x="15697" y="17750"/>
                    <a:pt x="13399" y="19141"/>
                  </a:cubicBezTo>
                  <a:cubicBezTo>
                    <a:pt x="11101" y="20531"/>
                    <a:pt x="9263" y="21172"/>
                    <a:pt x="8574" y="21386"/>
                  </a:cubicBezTo>
                  <a:cubicBezTo>
                    <a:pt x="7884" y="21600"/>
                    <a:pt x="8344" y="21386"/>
                    <a:pt x="8803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4001962" y="1803400"/>
              <a:ext cx="571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4086629" y="1708150"/>
              <a:ext cx="124884" cy="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9519" y="0"/>
                  </a:moveTo>
                  <a:cubicBezTo>
                    <a:pt x="7688" y="0"/>
                    <a:pt x="5858" y="0"/>
                    <a:pt x="4393" y="960"/>
                  </a:cubicBezTo>
                  <a:cubicBezTo>
                    <a:pt x="2929" y="1920"/>
                    <a:pt x="1831" y="3840"/>
                    <a:pt x="1098" y="6480"/>
                  </a:cubicBezTo>
                  <a:cubicBezTo>
                    <a:pt x="366" y="9120"/>
                    <a:pt x="0" y="12480"/>
                    <a:pt x="0" y="15360"/>
                  </a:cubicBezTo>
                  <a:cubicBezTo>
                    <a:pt x="0" y="18240"/>
                    <a:pt x="366" y="20640"/>
                    <a:pt x="1464" y="21120"/>
                  </a:cubicBezTo>
                  <a:cubicBezTo>
                    <a:pt x="2563" y="21600"/>
                    <a:pt x="4393" y="20160"/>
                    <a:pt x="5858" y="18240"/>
                  </a:cubicBezTo>
                  <a:cubicBezTo>
                    <a:pt x="7322" y="16320"/>
                    <a:pt x="8420" y="13920"/>
                    <a:pt x="10983" y="12480"/>
                  </a:cubicBezTo>
                  <a:cubicBezTo>
                    <a:pt x="13546" y="11040"/>
                    <a:pt x="17573" y="10560"/>
                    <a:pt x="21600" y="1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3" name="Drawing"/>
          <p:cNvGrpSpPr/>
          <p:nvPr/>
        </p:nvGrpSpPr>
        <p:grpSpPr>
          <a:xfrm>
            <a:off x="1519474" y="1435100"/>
            <a:ext cx="11402776" cy="8160313"/>
            <a:chOff x="0" y="0"/>
            <a:chExt cx="11402775" cy="8160313"/>
          </a:xfrm>
        </p:grpSpPr>
        <p:sp>
          <p:nvSpPr>
            <p:cNvPr id="1434" name="Line"/>
            <p:cNvSpPr/>
            <p:nvPr/>
          </p:nvSpPr>
          <p:spPr>
            <a:xfrm>
              <a:off x="4525" y="546100"/>
              <a:ext cx="88901" cy="56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1699"/>
                    <a:pt x="16457" y="3398"/>
                    <a:pt x="14400" y="5501"/>
                  </a:cubicBezTo>
                  <a:cubicBezTo>
                    <a:pt x="12343" y="7604"/>
                    <a:pt x="10800" y="10112"/>
                    <a:pt x="9000" y="12661"/>
                  </a:cubicBezTo>
                  <a:cubicBezTo>
                    <a:pt x="7200" y="15209"/>
                    <a:pt x="5143" y="17798"/>
                    <a:pt x="3600" y="19294"/>
                  </a:cubicBezTo>
                  <a:cubicBezTo>
                    <a:pt x="2057" y="20791"/>
                    <a:pt x="1029" y="211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-1" y="508000"/>
              <a:ext cx="385527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600" fill="norm" stroke="1" extrusionOk="0">
                  <a:moveTo>
                    <a:pt x="251" y="21600"/>
                  </a:moveTo>
                  <a:cubicBezTo>
                    <a:pt x="16" y="20541"/>
                    <a:pt x="-219" y="19482"/>
                    <a:pt x="368" y="17788"/>
                  </a:cubicBezTo>
                  <a:cubicBezTo>
                    <a:pt x="955" y="16094"/>
                    <a:pt x="2364" y="13765"/>
                    <a:pt x="5005" y="11012"/>
                  </a:cubicBezTo>
                  <a:cubicBezTo>
                    <a:pt x="7646" y="8259"/>
                    <a:pt x="11520" y="5082"/>
                    <a:pt x="14455" y="3176"/>
                  </a:cubicBezTo>
                  <a:cubicBezTo>
                    <a:pt x="17390" y="1271"/>
                    <a:pt x="19385" y="635"/>
                    <a:pt x="213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4525" y="812800"/>
              <a:ext cx="26035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66" y="16062"/>
                    <a:pt x="9132" y="10523"/>
                    <a:pt x="12732" y="6923"/>
                  </a:cubicBezTo>
                  <a:cubicBezTo>
                    <a:pt x="16332" y="3323"/>
                    <a:pt x="18966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507901" y="527776"/>
              <a:ext cx="188775" cy="519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570" fill="norm" stroke="1" extrusionOk="0">
                  <a:moveTo>
                    <a:pt x="21404" y="497"/>
                  </a:moveTo>
                  <a:cubicBezTo>
                    <a:pt x="20204" y="321"/>
                    <a:pt x="19004" y="146"/>
                    <a:pt x="17804" y="58"/>
                  </a:cubicBezTo>
                  <a:cubicBezTo>
                    <a:pt x="16604" y="-30"/>
                    <a:pt x="15404" y="-30"/>
                    <a:pt x="14444" y="146"/>
                  </a:cubicBezTo>
                  <a:cubicBezTo>
                    <a:pt x="13484" y="321"/>
                    <a:pt x="12764" y="672"/>
                    <a:pt x="10844" y="2121"/>
                  </a:cubicBezTo>
                  <a:cubicBezTo>
                    <a:pt x="8924" y="3570"/>
                    <a:pt x="5804" y="6116"/>
                    <a:pt x="3644" y="8970"/>
                  </a:cubicBezTo>
                  <a:cubicBezTo>
                    <a:pt x="1484" y="11824"/>
                    <a:pt x="284" y="14985"/>
                    <a:pt x="44" y="17092"/>
                  </a:cubicBezTo>
                  <a:cubicBezTo>
                    <a:pt x="-196" y="19199"/>
                    <a:pt x="524" y="20253"/>
                    <a:pt x="2564" y="20824"/>
                  </a:cubicBezTo>
                  <a:cubicBezTo>
                    <a:pt x="4604" y="21394"/>
                    <a:pt x="7964" y="21482"/>
                    <a:pt x="11324" y="2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672721" y="685800"/>
              <a:ext cx="271605" cy="27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72" fill="norm" stroke="1" extrusionOk="0">
                  <a:moveTo>
                    <a:pt x="17467" y="0"/>
                  </a:moveTo>
                  <a:cubicBezTo>
                    <a:pt x="16965" y="3988"/>
                    <a:pt x="16463" y="7975"/>
                    <a:pt x="15207" y="11465"/>
                  </a:cubicBezTo>
                  <a:cubicBezTo>
                    <a:pt x="13951" y="14954"/>
                    <a:pt x="11942" y="17945"/>
                    <a:pt x="9681" y="19606"/>
                  </a:cubicBezTo>
                  <a:cubicBezTo>
                    <a:pt x="7421" y="21268"/>
                    <a:pt x="4909" y="21600"/>
                    <a:pt x="3235" y="21434"/>
                  </a:cubicBezTo>
                  <a:cubicBezTo>
                    <a:pt x="1560" y="21268"/>
                    <a:pt x="723" y="20603"/>
                    <a:pt x="305" y="19689"/>
                  </a:cubicBezTo>
                  <a:cubicBezTo>
                    <a:pt x="-114" y="18775"/>
                    <a:pt x="-114" y="17612"/>
                    <a:pt x="388" y="16948"/>
                  </a:cubicBezTo>
                  <a:cubicBezTo>
                    <a:pt x="891" y="16283"/>
                    <a:pt x="1895" y="16117"/>
                    <a:pt x="4826" y="16283"/>
                  </a:cubicBezTo>
                  <a:cubicBezTo>
                    <a:pt x="7756" y="16449"/>
                    <a:pt x="12612" y="16948"/>
                    <a:pt x="15709" y="17529"/>
                  </a:cubicBezTo>
                  <a:cubicBezTo>
                    <a:pt x="18807" y="18111"/>
                    <a:pt x="20146" y="18775"/>
                    <a:pt x="21486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1084025" y="557254"/>
              <a:ext cx="113304" cy="52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91" fill="norm" stroke="1" extrusionOk="0">
                  <a:moveTo>
                    <a:pt x="0" y="63"/>
                  </a:moveTo>
                  <a:cubicBezTo>
                    <a:pt x="2000" y="-23"/>
                    <a:pt x="4000" y="-109"/>
                    <a:pt x="6800" y="450"/>
                  </a:cubicBezTo>
                  <a:cubicBezTo>
                    <a:pt x="9600" y="1010"/>
                    <a:pt x="13200" y="2215"/>
                    <a:pt x="16200" y="4323"/>
                  </a:cubicBezTo>
                  <a:cubicBezTo>
                    <a:pt x="19200" y="6431"/>
                    <a:pt x="21600" y="9443"/>
                    <a:pt x="21400" y="12068"/>
                  </a:cubicBezTo>
                  <a:cubicBezTo>
                    <a:pt x="21200" y="14693"/>
                    <a:pt x="18400" y="16930"/>
                    <a:pt x="14800" y="18436"/>
                  </a:cubicBezTo>
                  <a:cubicBezTo>
                    <a:pt x="11200" y="19942"/>
                    <a:pt x="6800" y="20716"/>
                    <a:pt x="240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1661875" y="787400"/>
              <a:ext cx="1778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4400"/>
                    <a:pt x="11314" y="7200"/>
                    <a:pt x="14914" y="3600"/>
                  </a:cubicBezTo>
                  <a:cubicBezTo>
                    <a:pt x="18514" y="0"/>
                    <a:pt x="200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1706325" y="946150"/>
              <a:ext cx="1714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3" y="16457"/>
                    <a:pt x="10667" y="11314"/>
                    <a:pt x="14267" y="7714"/>
                  </a:cubicBezTo>
                  <a:cubicBezTo>
                    <a:pt x="17867" y="4114"/>
                    <a:pt x="1973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2511556" y="210166"/>
              <a:ext cx="426670" cy="1438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59" fill="norm" stroke="1" extrusionOk="0">
                  <a:moveTo>
                    <a:pt x="13535" y="466"/>
                  </a:moveTo>
                  <a:cubicBezTo>
                    <a:pt x="12252" y="276"/>
                    <a:pt x="10969" y="86"/>
                    <a:pt x="9579" y="22"/>
                  </a:cubicBezTo>
                  <a:cubicBezTo>
                    <a:pt x="8189" y="-41"/>
                    <a:pt x="6692" y="22"/>
                    <a:pt x="5355" y="308"/>
                  </a:cubicBezTo>
                  <a:cubicBezTo>
                    <a:pt x="4018" y="593"/>
                    <a:pt x="2842" y="1101"/>
                    <a:pt x="2147" y="1640"/>
                  </a:cubicBezTo>
                  <a:cubicBezTo>
                    <a:pt x="1452" y="2179"/>
                    <a:pt x="1238" y="2750"/>
                    <a:pt x="1773" y="3416"/>
                  </a:cubicBezTo>
                  <a:cubicBezTo>
                    <a:pt x="2307" y="4082"/>
                    <a:pt x="3591" y="4844"/>
                    <a:pt x="4820" y="5716"/>
                  </a:cubicBezTo>
                  <a:cubicBezTo>
                    <a:pt x="6050" y="6588"/>
                    <a:pt x="7226" y="7571"/>
                    <a:pt x="7761" y="8555"/>
                  </a:cubicBezTo>
                  <a:cubicBezTo>
                    <a:pt x="8296" y="9538"/>
                    <a:pt x="8189" y="10521"/>
                    <a:pt x="7173" y="11251"/>
                  </a:cubicBezTo>
                  <a:cubicBezTo>
                    <a:pt x="6157" y="11980"/>
                    <a:pt x="4232" y="12456"/>
                    <a:pt x="3003" y="12710"/>
                  </a:cubicBezTo>
                  <a:cubicBezTo>
                    <a:pt x="1773" y="12963"/>
                    <a:pt x="1238" y="12995"/>
                    <a:pt x="810" y="12948"/>
                  </a:cubicBezTo>
                  <a:cubicBezTo>
                    <a:pt x="383" y="12900"/>
                    <a:pt x="62" y="12773"/>
                    <a:pt x="8" y="12630"/>
                  </a:cubicBezTo>
                  <a:cubicBezTo>
                    <a:pt x="-45" y="12488"/>
                    <a:pt x="169" y="12329"/>
                    <a:pt x="543" y="12218"/>
                  </a:cubicBezTo>
                  <a:cubicBezTo>
                    <a:pt x="917" y="12107"/>
                    <a:pt x="1452" y="12044"/>
                    <a:pt x="2254" y="12012"/>
                  </a:cubicBezTo>
                  <a:cubicBezTo>
                    <a:pt x="3056" y="11980"/>
                    <a:pt x="4125" y="11980"/>
                    <a:pt x="4927" y="12059"/>
                  </a:cubicBezTo>
                  <a:cubicBezTo>
                    <a:pt x="5729" y="12139"/>
                    <a:pt x="6264" y="12297"/>
                    <a:pt x="6745" y="12884"/>
                  </a:cubicBezTo>
                  <a:cubicBezTo>
                    <a:pt x="7226" y="13471"/>
                    <a:pt x="7654" y="14486"/>
                    <a:pt x="7761" y="15580"/>
                  </a:cubicBezTo>
                  <a:cubicBezTo>
                    <a:pt x="7868" y="16674"/>
                    <a:pt x="7654" y="17848"/>
                    <a:pt x="7761" y="18752"/>
                  </a:cubicBezTo>
                  <a:cubicBezTo>
                    <a:pt x="7868" y="19656"/>
                    <a:pt x="8296" y="20290"/>
                    <a:pt x="9418" y="20766"/>
                  </a:cubicBezTo>
                  <a:cubicBezTo>
                    <a:pt x="10541" y="21242"/>
                    <a:pt x="12359" y="21559"/>
                    <a:pt x="14498" y="21559"/>
                  </a:cubicBezTo>
                  <a:cubicBezTo>
                    <a:pt x="16636" y="21559"/>
                    <a:pt x="19096" y="21242"/>
                    <a:pt x="21555" y="20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3068546" y="77906"/>
              <a:ext cx="170247" cy="30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311" fill="norm" stroke="1" extrusionOk="0">
                  <a:moveTo>
                    <a:pt x="12231" y="2988"/>
                  </a:moveTo>
                  <a:cubicBezTo>
                    <a:pt x="12231" y="2248"/>
                    <a:pt x="12231" y="1508"/>
                    <a:pt x="11572" y="917"/>
                  </a:cubicBezTo>
                  <a:cubicBezTo>
                    <a:pt x="10914" y="325"/>
                    <a:pt x="9597" y="-119"/>
                    <a:pt x="8411" y="29"/>
                  </a:cubicBezTo>
                  <a:cubicBezTo>
                    <a:pt x="7226" y="177"/>
                    <a:pt x="6172" y="917"/>
                    <a:pt x="4592" y="3432"/>
                  </a:cubicBezTo>
                  <a:cubicBezTo>
                    <a:pt x="3011" y="5947"/>
                    <a:pt x="904" y="10237"/>
                    <a:pt x="246" y="13196"/>
                  </a:cubicBezTo>
                  <a:cubicBezTo>
                    <a:pt x="-413" y="16155"/>
                    <a:pt x="377" y="17782"/>
                    <a:pt x="1167" y="18892"/>
                  </a:cubicBezTo>
                  <a:cubicBezTo>
                    <a:pt x="1958" y="20002"/>
                    <a:pt x="2748" y="20593"/>
                    <a:pt x="4197" y="20963"/>
                  </a:cubicBezTo>
                  <a:cubicBezTo>
                    <a:pt x="5646" y="21333"/>
                    <a:pt x="7753" y="21481"/>
                    <a:pt x="10255" y="21037"/>
                  </a:cubicBezTo>
                  <a:cubicBezTo>
                    <a:pt x="12758" y="20593"/>
                    <a:pt x="15655" y="19558"/>
                    <a:pt x="17763" y="17486"/>
                  </a:cubicBezTo>
                  <a:cubicBezTo>
                    <a:pt x="19870" y="15415"/>
                    <a:pt x="21187" y="12308"/>
                    <a:pt x="21187" y="9941"/>
                  </a:cubicBezTo>
                  <a:cubicBezTo>
                    <a:pt x="21187" y="7574"/>
                    <a:pt x="19870" y="5947"/>
                    <a:pt x="16709" y="5133"/>
                  </a:cubicBezTo>
                  <a:cubicBezTo>
                    <a:pt x="13548" y="4319"/>
                    <a:pt x="8543" y="4319"/>
                    <a:pt x="3538" y="4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4340272" y="12700"/>
              <a:ext cx="217204" cy="24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21312" y="0"/>
                  </a:moveTo>
                  <a:cubicBezTo>
                    <a:pt x="18820" y="4431"/>
                    <a:pt x="16327" y="8862"/>
                    <a:pt x="14043" y="11723"/>
                  </a:cubicBezTo>
                  <a:cubicBezTo>
                    <a:pt x="11758" y="14585"/>
                    <a:pt x="9681" y="15877"/>
                    <a:pt x="8020" y="16708"/>
                  </a:cubicBezTo>
                  <a:cubicBezTo>
                    <a:pt x="6358" y="17538"/>
                    <a:pt x="5112" y="17908"/>
                    <a:pt x="3762" y="17908"/>
                  </a:cubicBezTo>
                  <a:cubicBezTo>
                    <a:pt x="2412" y="17908"/>
                    <a:pt x="958" y="17538"/>
                    <a:pt x="335" y="16892"/>
                  </a:cubicBezTo>
                  <a:cubicBezTo>
                    <a:pt x="-288" y="16246"/>
                    <a:pt x="-80" y="15323"/>
                    <a:pt x="1270" y="14492"/>
                  </a:cubicBezTo>
                  <a:cubicBezTo>
                    <a:pt x="2620" y="13662"/>
                    <a:pt x="5112" y="12923"/>
                    <a:pt x="7397" y="12831"/>
                  </a:cubicBezTo>
                  <a:cubicBezTo>
                    <a:pt x="9681" y="12738"/>
                    <a:pt x="11758" y="13292"/>
                    <a:pt x="13939" y="14862"/>
                  </a:cubicBezTo>
                  <a:cubicBezTo>
                    <a:pt x="16120" y="16431"/>
                    <a:pt x="18404" y="19015"/>
                    <a:pt x="206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4766990" y="0"/>
              <a:ext cx="146086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fill="norm" stroke="1" extrusionOk="0">
                  <a:moveTo>
                    <a:pt x="21297" y="0"/>
                  </a:moveTo>
                  <a:cubicBezTo>
                    <a:pt x="15434" y="3840"/>
                    <a:pt x="9571" y="7680"/>
                    <a:pt x="6177" y="10200"/>
                  </a:cubicBezTo>
                  <a:cubicBezTo>
                    <a:pt x="2783" y="12720"/>
                    <a:pt x="1857" y="13920"/>
                    <a:pt x="1086" y="15120"/>
                  </a:cubicBezTo>
                  <a:cubicBezTo>
                    <a:pt x="314" y="16320"/>
                    <a:pt x="-303" y="17520"/>
                    <a:pt x="160" y="18360"/>
                  </a:cubicBezTo>
                  <a:cubicBezTo>
                    <a:pt x="623" y="19200"/>
                    <a:pt x="2166" y="19680"/>
                    <a:pt x="5714" y="20160"/>
                  </a:cubicBezTo>
                  <a:cubicBezTo>
                    <a:pt x="9263" y="20640"/>
                    <a:pt x="14817" y="21120"/>
                    <a:pt x="203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4741625" y="260350"/>
              <a:ext cx="1460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5058634" y="56060"/>
              <a:ext cx="267192" cy="13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121" fill="norm" stroke="1" extrusionOk="0">
                  <a:moveTo>
                    <a:pt x="11177" y="11772"/>
                  </a:moveTo>
                  <a:cubicBezTo>
                    <a:pt x="10671" y="8548"/>
                    <a:pt x="10165" y="5324"/>
                    <a:pt x="9658" y="3067"/>
                  </a:cubicBezTo>
                  <a:cubicBezTo>
                    <a:pt x="9152" y="811"/>
                    <a:pt x="8646" y="-479"/>
                    <a:pt x="7211" y="166"/>
                  </a:cubicBezTo>
                  <a:cubicBezTo>
                    <a:pt x="5777" y="811"/>
                    <a:pt x="3414" y="3390"/>
                    <a:pt x="1896" y="6452"/>
                  </a:cubicBezTo>
                  <a:cubicBezTo>
                    <a:pt x="377" y="9515"/>
                    <a:pt x="-298" y="13061"/>
                    <a:pt x="124" y="15963"/>
                  </a:cubicBezTo>
                  <a:cubicBezTo>
                    <a:pt x="546" y="18864"/>
                    <a:pt x="2064" y="21121"/>
                    <a:pt x="3921" y="21121"/>
                  </a:cubicBezTo>
                  <a:cubicBezTo>
                    <a:pt x="5777" y="21121"/>
                    <a:pt x="7971" y="18864"/>
                    <a:pt x="9321" y="17091"/>
                  </a:cubicBezTo>
                  <a:cubicBezTo>
                    <a:pt x="10671" y="15318"/>
                    <a:pt x="11177" y="14028"/>
                    <a:pt x="12190" y="13706"/>
                  </a:cubicBezTo>
                  <a:cubicBezTo>
                    <a:pt x="13202" y="13384"/>
                    <a:pt x="14721" y="14028"/>
                    <a:pt x="16324" y="14834"/>
                  </a:cubicBezTo>
                  <a:cubicBezTo>
                    <a:pt x="17927" y="15640"/>
                    <a:pt x="19615" y="16608"/>
                    <a:pt x="21302" y="17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3395425" y="1384300"/>
              <a:ext cx="57151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4596"/>
                    <a:pt x="3200" y="9191"/>
                    <a:pt x="6800" y="12791"/>
                  </a:cubicBezTo>
                  <a:cubicBezTo>
                    <a:pt x="10400" y="16391"/>
                    <a:pt x="16000" y="189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4450319" y="1270000"/>
              <a:ext cx="259557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fill="norm" stroke="1" extrusionOk="0">
                  <a:moveTo>
                    <a:pt x="18373" y="0"/>
                  </a:moveTo>
                  <a:cubicBezTo>
                    <a:pt x="17144" y="2985"/>
                    <a:pt x="15914" y="5971"/>
                    <a:pt x="13983" y="9132"/>
                  </a:cubicBezTo>
                  <a:cubicBezTo>
                    <a:pt x="12051" y="12293"/>
                    <a:pt x="9417" y="15629"/>
                    <a:pt x="7661" y="17473"/>
                  </a:cubicBezTo>
                  <a:cubicBezTo>
                    <a:pt x="5905" y="19317"/>
                    <a:pt x="5027" y="19668"/>
                    <a:pt x="4061" y="19844"/>
                  </a:cubicBezTo>
                  <a:cubicBezTo>
                    <a:pt x="3095" y="20020"/>
                    <a:pt x="2041" y="20020"/>
                    <a:pt x="1339" y="19580"/>
                  </a:cubicBezTo>
                  <a:cubicBezTo>
                    <a:pt x="636" y="19141"/>
                    <a:pt x="285" y="18263"/>
                    <a:pt x="110" y="17298"/>
                  </a:cubicBezTo>
                  <a:cubicBezTo>
                    <a:pt x="-66" y="16332"/>
                    <a:pt x="-66" y="15278"/>
                    <a:pt x="373" y="14312"/>
                  </a:cubicBezTo>
                  <a:cubicBezTo>
                    <a:pt x="812" y="13346"/>
                    <a:pt x="1690" y="12468"/>
                    <a:pt x="3007" y="11941"/>
                  </a:cubicBezTo>
                  <a:cubicBezTo>
                    <a:pt x="4324" y="11415"/>
                    <a:pt x="6080" y="11239"/>
                    <a:pt x="8188" y="12205"/>
                  </a:cubicBezTo>
                  <a:cubicBezTo>
                    <a:pt x="10295" y="13171"/>
                    <a:pt x="12754" y="15278"/>
                    <a:pt x="15036" y="17034"/>
                  </a:cubicBezTo>
                  <a:cubicBezTo>
                    <a:pt x="17319" y="18790"/>
                    <a:pt x="19427" y="20195"/>
                    <a:pt x="215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4881325" y="1282700"/>
              <a:ext cx="231863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0" y="0"/>
                  </a:moveTo>
                  <a:cubicBezTo>
                    <a:pt x="5105" y="2800"/>
                    <a:pt x="10211" y="5600"/>
                    <a:pt x="13451" y="7100"/>
                  </a:cubicBezTo>
                  <a:cubicBezTo>
                    <a:pt x="16691" y="8600"/>
                    <a:pt x="18065" y="8800"/>
                    <a:pt x="19244" y="9000"/>
                  </a:cubicBezTo>
                  <a:cubicBezTo>
                    <a:pt x="20422" y="9200"/>
                    <a:pt x="21404" y="9400"/>
                    <a:pt x="21502" y="9900"/>
                  </a:cubicBezTo>
                  <a:cubicBezTo>
                    <a:pt x="21600" y="10400"/>
                    <a:pt x="20815" y="11200"/>
                    <a:pt x="18556" y="12700"/>
                  </a:cubicBezTo>
                  <a:cubicBezTo>
                    <a:pt x="16298" y="14200"/>
                    <a:pt x="12567" y="16400"/>
                    <a:pt x="10604" y="18000"/>
                  </a:cubicBezTo>
                  <a:cubicBezTo>
                    <a:pt x="8640" y="19600"/>
                    <a:pt x="8444" y="20600"/>
                    <a:pt x="8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5040075" y="1511300"/>
              <a:ext cx="1905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5382975" y="1104899"/>
              <a:ext cx="194492" cy="3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59" fill="norm" stroke="1" extrusionOk="0">
                  <a:moveTo>
                    <a:pt x="3484" y="0"/>
                  </a:moveTo>
                  <a:cubicBezTo>
                    <a:pt x="3252" y="3696"/>
                    <a:pt x="3019" y="7393"/>
                    <a:pt x="2903" y="10569"/>
                  </a:cubicBezTo>
                  <a:cubicBezTo>
                    <a:pt x="2787" y="13745"/>
                    <a:pt x="2787" y="16402"/>
                    <a:pt x="2787" y="18019"/>
                  </a:cubicBezTo>
                  <a:cubicBezTo>
                    <a:pt x="2787" y="19636"/>
                    <a:pt x="2787" y="20214"/>
                    <a:pt x="2903" y="20156"/>
                  </a:cubicBezTo>
                  <a:cubicBezTo>
                    <a:pt x="3019" y="20098"/>
                    <a:pt x="3252" y="19405"/>
                    <a:pt x="4297" y="18135"/>
                  </a:cubicBezTo>
                  <a:cubicBezTo>
                    <a:pt x="5342" y="16864"/>
                    <a:pt x="7200" y="15016"/>
                    <a:pt x="9290" y="13919"/>
                  </a:cubicBezTo>
                  <a:cubicBezTo>
                    <a:pt x="11381" y="12821"/>
                    <a:pt x="13703" y="12475"/>
                    <a:pt x="15794" y="12879"/>
                  </a:cubicBezTo>
                  <a:cubicBezTo>
                    <a:pt x="17884" y="13283"/>
                    <a:pt x="19742" y="14439"/>
                    <a:pt x="20671" y="15536"/>
                  </a:cubicBezTo>
                  <a:cubicBezTo>
                    <a:pt x="21600" y="16633"/>
                    <a:pt x="21600" y="17673"/>
                    <a:pt x="20439" y="18597"/>
                  </a:cubicBezTo>
                  <a:cubicBezTo>
                    <a:pt x="19277" y="19521"/>
                    <a:pt x="16955" y="20329"/>
                    <a:pt x="14168" y="20849"/>
                  </a:cubicBezTo>
                  <a:cubicBezTo>
                    <a:pt x="11381" y="21369"/>
                    <a:pt x="8129" y="21600"/>
                    <a:pt x="5690" y="21369"/>
                  </a:cubicBezTo>
                  <a:cubicBezTo>
                    <a:pt x="3252" y="21138"/>
                    <a:pt x="1626" y="20445"/>
                    <a:pt x="0" y="19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4964310" y="584200"/>
              <a:ext cx="215466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fill="norm" stroke="1" extrusionOk="0">
                  <a:moveTo>
                    <a:pt x="17572" y="0"/>
                  </a:moveTo>
                  <a:cubicBezTo>
                    <a:pt x="15056" y="4950"/>
                    <a:pt x="12539" y="9900"/>
                    <a:pt x="10128" y="12600"/>
                  </a:cubicBezTo>
                  <a:cubicBezTo>
                    <a:pt x="7716" y="15300"/>
                    <a:pt x="5409" y="15750"/>
                    <a:pt x="3627" y="15862"/>
                  </a:cubicBezTo>
                  <a:cubicBezTo>
                    <a:pt x="1844" y="15975"/>
                    <a:pt x="586" y="15750"/>
                    <a:pt x="166" y="15075"/>
                  </a:cubicBezTo>
                  <a:cubicBezTo>
                    <a:pt x="-253" y="14400"/>
                    <a:pt x="166" y="13275"/>
                    <a:pt x="900" y="12600"/>
                  </a:cubicBezTo>
                  <a:cubicBezTo>
                    <a:pt x="1634" y="11925"/>
                    <a:pt x="2683" y="11700"/>
                    <a:pt x="5409" y="12600"/>
                  </a:cubicBezTo>
                  <a:cubicBezTo>
                    <a:pt x="8135" y="13500"/>
                    <a:pt x="12539" y="15525"/>
                    <a:pt x="15475" y="17212"/>
                  </a:cubicBezTo>
                  <a:cubicBezTo>
                    <a:pt x="18411" y="18900"/>
                    <a:pt x="19879" y="20250"/>
                    <a:pt x="213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5282741" y="546100"/>
              <a:ext cx="151035" cy="15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531" fill="norm" stroke="1" extrusionOk="0">
                  <a:moveTo>
                    <a:pt x="20225" y="0"/>
                  </a:moveTo>
                  <a:cubicBezTo>
                    <a:pt x="14899" y="4896"/>
                    <a:pt x="9573" y="9792"/>
                    <a:pt x="6318" y="12672"/>
                  </a:cubicBezTo>
                  <a:cubicBezTo>
                    <a:pt x="3064" y="15552"/>
                    <a:pt x="1880" y="16416"/>
                    <a:pt x="992" y="17568"/>
                  </a:cubicBezTo>
                  <a:cubicBezTo>
                    <a:pt x="105" y="18720"/>
                    <a:pt x="-487" y="20160"/>
                    <a:pt x="549" y="20880"/>
                  </a:cubicBezTo>
                  <a:cubicBezTo>
                    <a:pt x="1584" y="21600"/>
                    <a:pt x="4247" y="21600"/>
                    <a:pt x="7946" y="21456"/>
                  </a:cubicBezTo>
                  <a:cubicBezTo>
                    <a:pt x="11645" y="21312"/>
                    <a:pt x="16379" y="21024"/>
                    <a:pt x="21113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5554425" y="476250"/>
              <a:ext cx="117765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4547" y="0"/>
                  </a:moveTo>
                  <a:cubicBezTo>
                    <a:pt x="4926" y="5795"/>
                    <a:pt x="5305" y="11590"/>
                    <a:pt x="5495" y="15015"/>
                  </a:cubicBezTo>
                  <a:cubicBezTo>
                    <a:pt x="5684" y="18439"/>
                    <a:pt x="5684" y="19493"/>
                    <a:pt x="5874" y="19493"/>
                  </a:cubicBezTo>
                  <a:cubicBezTo>
                    <a:pt x="6063" y="19493"/>
                    <a:pt x="6442" y="18439"/>
                    <a:pt x="7200" y="17385"/>
                  </a:cubicBezTo>
                  <a:cubicBezTo>
                    <a:pt x="7958" y="16332"/>
                    <a:pt x="9095" y="15278"/>
                    <a:pt x="10232" y="14400"/>
                  </a:cubicBezTo>
                  <a:cubicBezTo>
                    <a:pt x="11368" y="13522"/>
                    <a:pt x="12505" y="12820"/>
                    <a:pt x="14021" y="12556"/>
                  </a:cubicBezTo>
                  <a:cubicBezTo>
                    <a:pt x="15537" y="12293"/>
                    <a:pt x="17432" y="12468"/>
                    <a:pt x="18947" y="12907"/>
                  </a:cubicBezTo>
                  <a:cubicBezTo>
                    <a:pt x="20463" y="13346"/>
                    <a:pt x="21600" y="14049"/>
                    <a:pt x="20842" y="15454"/>
                  </a:cubicBezTo>
                  <a:cubicBezTo>
                    <a:pt x="20084" y="16859"/>
                    <a:pt x="17432" y="18966"/>
                    <a:pt x="13642" y="20107"/>
                  </a:cubicBezTo>
                  <a:cubicBezTo>
                    <a:pt x="9853" y="21249"/>
                    <a:pt x="4926" y="214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4730085" y="641350"/>
              <a:ext cx="22109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21487" y="0"/>
                  </a:moveTo>
                  <a:cubicBezTo>
                    <a:pt x="17167" y="2731"/>
                    <a:pt x="12847" y="5462"/>
                    <a:pt x="9556" y="7697"/>
                  </a:cubicBezTo>
                  <a:cubicBezTo>
                    <a:pt x="6264" y="9931"/>
                    <a:pt x="4001" y="11669"/>
                    <a:pt x="2561" y="13034"/>
                  </a:cubicBezTo>
                  <a:cubicBezTo>
                    <a:pt x="1121" y="14400"/>
                    <a:pt x="504" y="15393"/>
                    <a:pt x="196" y="16510"/>
                  </a:cubicBezTo>
                  <a:cubicBezTo>
                    <a:pt x="-113" y="17628"/>
                    <a:pt x="-113" y="18869"/>
                    <a:pt x="607" y="19614"/>
                  </a:cubicBezTo>
                  <a:cubicBezTo>
                    <a:pt x="1327" y="20359"/>
                    <a:pt x="2767" y="20607"/>
                    <a:pt x="5133" y="20731"/>
                  </a:cubicBezTo>
                  <a:cubicBezTo>
                    <a:pt x="7498" y="20855"/>
                    <a:pt x="10790" y="20855"/>
                    <a:pt x="12950" y="20855"/>
                  </a:cubicBezTo>
                  <a:cubicBezTo>
                    <a:pt x="15110" y="20855"/>
                    <a:pt x="16138" y="20855"/>
                    <a:pt x="16756" y="20979"/>
                  </a:cubicBezTo>
                  <a:cubicBezTo>
                    <a:pt x="17373" y="21103"/>
                    <a:pt x="17578" y="21352"/>
                    <a:pt x="177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4475868" y="757993"/>
              <a:ext cx="189558" cy="127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937" fill="norm" stroke="1" extrusionOk="0">
                  <a:moveTo>
                    <a:pt x="12133" y="6930"/>
                  </a:moveTo>
                  <a:cubicBezTo>
                    <a:pt x="12133" y="5188"/>
                    <a:pt x="12133" y="3446"/>
                    <a:pt x="11653" y="2053"/>
                  </a:cubicBezTo>
                  <a:cubicBezTo>
                    <a:pt x="11173" y="659"/>
                    <a:pt x="10213" y="-386"/>
                    <a:pt x="8533" y="137"/>
                  </a:cubicBezTo>
                  <a:cubicBezTo>
                    <a:pt x="6853" y="659"/>
                    <a:pt x="4453" y="2749"/>
                    <a:pt x="2773" y="5885"/>
                  </a:cubicBezTo>
                  <a:cubicBezTo>
                    <a:pt x="1093" y="9020"/>
                    <a:pt x="133" y="13201"/>
                    <a:pt x="13" y="15988"/>
                  </a:cubicBezTo>
                  <a:cubicBezTo>
                    <a:pt x="-107" y="18775"/>
                    <a:pt x="613" y="20169"/>
                    <a:pt x="1573" y="20691"/>
                  </a:cubicBezTo>
                  <a:cubicBezTo>
                    <a:pt x="2533" y="21214"/>
                    <a:pt x="3733" y="20866"/>
                    <a:pt x="4813" y="19995"/>
                  </a:cubicBezTo>
                  <a:cubicBezTo>
                    <a:pt x="5893" y="19124"/>
                    <a:pt x="6853" y="17730"/>
                    <a:pt x="8053" y="15988"/>
                  </a:cubicBezTo>
                  <a:cubicBezTo>
                    <a:pt x="9253" y="14246"/>
                    <a:pt x="10693" y="12156"/>
                    <a:pt x="12973" y="12156"/>
                  </a:cubicBezTo>
                  <a:cubicBezTo>
                    <a:pt x="15253" y="12156"/>
                    <a:pt x="18373" y="14246"/>
                    <a:pt x="21493" y="16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3000580" y="724516"/>
              <a:ext cx="139435" cy="405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2" h="21455" fill="norm" stroke="1" extrusionOk="0">
                  <a:moveTo>
                    <a:pt x="12378" y="1646"/>
                  </a:moveTo>
                  <a:cubicBezTo>
                    <a:pt x="10813" y="974"/>
                    <a:pt x="9247" y="303"/>
                    <a:pt x="7682" y="79"/>
                  </a:cubicBezTo>
                  <a:cubicBezTo>
                    <a:pt x="6117" y="-145"/>
                    <a:pt x="4552" y="79"/>
                    <a:pt x="2830" y="1086"/>
                  </a:cubicBezTo>
                  <a:cubicBezTo>
                    <a:pt x="1108" y="2093"/>
                    <a:pt x="-770" y="3884"/>
                    <a:pt x="326" y="6010"/>
                  </a:cubicBezTo>
                  <a:cubicBezTo>
                    <a:pt x="1421" y="8137"/>
                    <a:pt x="5491" y="10599"/>
                    <a:pt x="9404" y="12502"/>
                  </a:cubicBezTo>
                  <a:cubicBezTo>
                    <a:pt x="13317" y="14404"/>
                    <a:pt x="17073" y="15747"/>
                    <a:pt x="18952" y="16699"/>
                  </a:cubicBezTo>
                  <a:cubicBezTo>
                    <a:pt x="20830" y="17650"/>
                    <a:pt x="20830" y="18209"/>
                    <a:pt x="20360" y="18769"/>
                  </a:cubicBezTo>
                  <a:cubicBezTo>
                    <a:pt x="19891" y="19329"/>
                    <a:pt x="18952" y="19888"/>
                    <a:pt x="16447" y="20336"/>
                  </a:cubicBezTo>
                  <a:cubicBezTo>
                    <a:pt x="13943" y="20783"/>
                    <a:pt x="9873" y="21119"/>
                    <a:pt x="5804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2914942" y="1258720"/>
              <a:ext cx="162984" cy="12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6" fill="norm" stroke="1" extrusionOk="0">
                  <a:moveTo>
                    <a:pt x="13184" y="6238"/>
                  </a:moveTo>
                  <a:cubicBezTo>
                    <a:pt x="12343" y="4438"/>
                    <a:pt x="11501" y="2638"/>
                    <a:pt x="10099" y="1378"/>
                  </a:cubicBezTo>
                  <a:cubicBezTo>
                    <a:pt x="8696" y="118"/>
                    <a:pt x="6732" y="-602"/>
                    <a:pt x="5049" y="658"/>
                  </a:cubicBezTo>
                  <a:cubicBezTo>
                    <a:pt x="3366" y="1918"/>
                    <a:pt x="1964" y="5158"/>
                    <a:pt x="1122" y="7858"/>
                  </a:cubicBezTo>
                  <a:cubicBezTo>
                    <a:pt x="281" y="10558"/>
                    <a:pt x="0" y="12718"/>
                    <a:pt x="0" y="14698"/>
                  </a:cubicBezTo>
                  <a:cubicBezTo>
                    <a:pt x="0" y="16678"/>
                    <a:pt x="281" y="18478"/>
                    <a:pt x="1122" y="19558"/>
                  </a:cubicBezTo>
                  <a:cubicBezTo>
                    <a:pt x="1964" y="20638"/>
                    <a:pt x="3366" y="20998"/>
                    <a:pt x="4488" y="20458"/>
                  </a:cubicBezTo>
                  <a:cubicBezTo>
                    <a:pt x="5610" y="19918"/>
                    <a:pt x="6452" y="18478"/>
                    <a:pt x="7294" y="16678"/>
                  </a:cubicBezTo>
                  <a:cubicBezTo>
                    <a:pt x="8135" y="14878"/>
                    <a:pt x="8977" y="12718"/>
                    <a:pt x="11361" y="11818"/>
                  </a:cubicBezTo>
                  <a:cubicBezTo>
                    <a:pt x="13745" y="10918"/>
                    <a:pt x="17673" y="11278"/>
                    <a:pt x="21600" y="11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2809023" y="603250"/>
              <a:ext cx="122853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12463" y="0"/>
                  </a:moveTo>
                  <a:cubicBezTo>
                    <a:pt x="10266" y="5829"/>
                    <a:pt x="8069" y="11657"/>
                    <a:pt x="6056" y="15086"/>
                  </a:cubicBezTo>
                  <a:cubicBezTo>
                    <a:pt x="4042" y="18514"/>
                    <a:pt x="2212" y="19543"/>
                    <a:pt x="1113" y="18686"/>
                  </a:cubicBezTo>
                  <a:cubicBezTo>
                    <a:pt x="15" y="17829"/>
                    <a:pt x="-351" y="15086"/>
                    <a:pt x="381" y="13371"/>
                  </a:cubicBezTo>
                  <a:cubicBezTo>
                    <a:pt x="1113" y="11657"/>
                    <a:pt x="2944" y="10971"/>
                    <a:pt x="5141" y="10629"/>
                  </a:cubicBezTo>
                  <a:cubicBezTo>
                    <a:pt x="7337" y="10286"/>
                    <a:pt x="9900" y="10286"/>
                    <a:pt x="12646" y="12171"/>
                  </a:cubicBezTo>
                  <a:cubicBezTo>
                    <a:pt x="15391" y="14057"/>
                    <a:pt x="18320" y="17829"/>
                    <a:pt x="212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3268730" y="675324"/>
              <a:ext cx="82246" cy="35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65" fill="norm" stroke="1" extrusionOk="0">
                  <a:moveTo>
                    <a:pt x="20982" y="3722"/>
                  </a:moveTo>
                  <a:cubicBezTo>
                    <a:pt x="20442" y="3079"/>
                    <a:pt x="19902" y="2436"/>
                    <a:pt x="19092" y="1794"/>
                  </a:cubicBezTo>
                  <a:cubicBezTo>
                    <a:pt x="18282" y="1151"/>
                    <a:pt x="17202" y="508"/>
                    <a:pt x="15312" y="186"/>
                  </a:cubicBezTo>
                  <a:cubicBezTo>
                    <a:pt x="13422" y="-135"/>
                    <a:pt x="10722" y="-135"/>
                    <a:pt x="7752" y="958"/>
                  </a:cubicBezTo>
                  <a:cubicBezTo>
                    <a:pt x="4782" y="2051"/>
                    <a:pt x="1542" y="4236"/>
                    <a:pt x="462" y="6744"/>
                  </a:cubicBezTo>
                  <a:cubicBezTo>
                    <a:pt x="-618" y="9251"/>
                    <a:pt x="462" y="12079"/>
                    <a:pt x="1002" y="14586"/>
                  </a:cubicBezTo>
                  <a:cubicBezTo>
                    <a:pt x="1542" y="17094"/>
                    <a:pt x="1542" y="19279"/>
                    <a:pt x="1542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3198525" y="901700"/>
              <a:ext cx="1334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600" fill="norm" stroke="1" extrusionOk="0">
                  <a:moveTo>
                    <a:pt x="1021" y="21600"/>
                  </a:moveTo>
                  <a:cubicBezTo>
                    <a:pt x="346" y="18327"/>
                    <a:pt x="-329" y="15055"/>
                    <a:pt x="177" y="12764"/>
                  </a:cubicBezTo>
                  <a:cubicBezTo>
                    <a:pt x="683" y="10473"/>
                    <a:pt x="2371" y="9164"/>
                    <a:pt x="6083" y="7200"/>
                  </a:cubicBezTo>
                  <a:cubicBezTo>
                    <a:pt x="9796" y="5236"/>
                    <a:pt x="15534" y="2618"/>
                    <a:pt x="212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3400200" y="728444"/>
              <a:ext cx="71426" cy="268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06" fill="norm" stroke="1" extrusionOk="0">
                  <a:moveTo>
                    <a:pt x="20825" y="144"/>
                  </a:moveTo>
                  <a:cubicBezTo>
                    <a:pt x="17739" y="-25"/>
                    <a:pt x="14654" y="-194"/>
                    <a:pt x="10951" y="565"/>
                  </a:cubicBezTo>
                  <a:cubicBezTo>
                    <a:pt x="7248" y="1325"/>
                    <a:pt x="2928" y="3012"/>
                    <a:pt x="1076" y="5881"/>
                  </a:cubicBezTo>
                  <a:cubicBezTo>
                    <a:pt x="-775" y="8750"/>
                    <a:pt x="-158" y="12800"/>
                    <a:pt x="2311" y="15584"/>
                  </a:cubicBezTo>
                  <a:cubicBezTo>
                    <a:pt x="4779" y="18368"/>
                    <a:pt x="9099" y="19887"/>
                    <a:pt x="13419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3458925" y="831850"/>
              <a:ext cx="139701" cy="130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0"/>
                  </a:moveTo>
                  <a:cubicBezTo>
                    <a:pt x="1636" y="0"/>
                    <a:pt x="3273" y="0"/>
                    <a:pt x="4745" y="1543"/>
                  </a:cubicBezTo>
                  <a:cubicBezTo>
                    <a:pt x="6218" y="3086"/>
                    <a:pt x="7527" y="6171"/>
                    <a:pt x="7855" y="9429"/>
                  </a:cubicBezTo>
                  <a:cubicBezTo>
                    <a:pt x="8182" y="12686"/>
                    <a:pt x="7527" y="16114"/>
                    <a:pt x="6545" y="18343"/>
                  </a:cubicBezTo>
                  <a:cubicBezTo>
                    <a:pt x="5564" y="20571"/>
                    <a:pt x="4255" y="21600"/>
                    <a:pt x="3600" y="20914"/>
                  </a:cubicBezTo>
                  <a:cubicBezTo>
                    <a:pt x="2945" y="20229"/>
                    <a:pt x="2945" y="17829"/>
                    <a:pt x="3600" y="14914"/>
                  </a:cubicBezTo>
                  <a:cubicBezTo>
                    <a:pt x="4255" y="12000"/>
                    <a:pt x="5564" y="8571"/>
                    <a:pt x="6873" y="6171"/>
                  </a:cubicBezTo>
                  <a:cubicBezTo>
                    <a:pt x="8182" y="3771"/>
                    <a:pt x="9491" y="2400"/>
                    <a:pt x="10636" y="2914"/>
                  </a:cubicBezTo>
                  <a:cubicBezTo>
                    <a:pt x="11782" y="3429"/>
                    <a:pt x="12764" y="5829"/>
                    <a:pt x="14564" y="8229"/>
                  </a:cubicBezTo>
                  <a:cubicBezTo>
                    <a:pt x="16364" y="10629"/>
                    <a:pt x="18982" y="13029"/>
                    <a:pt x="21600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3617675" y="736600"/>
              <a:ext cx="56155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fill="norm" stroke="1" extrusionOk="0">
                  <a:moveTo>
                    <a:pt x="0" y="0"/>
                  </a:moveTo>
                  <a:cubicBezTo>
                    <a:pt x="4000" y="212"/>
                    <a:pt x="8000" y="424"/>
                    <a:pt x="12400" y="2541"/>
                  </a:cubicBezTo>
                  <a:cubicBezTo>
                    <a:pt x="16800" y="4659"/>
                    <a:pt x="21600" y="8682"/>
                    <a:pt x="21200" y="12176"/>
                  </a:cubicBezTo>
                  <a:cubicBezTo>
                    <a:pt x="20800" y="15671"/>
                    <a:pt x="15200" y="18635"/>
                    <a:pt x="9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3741230" y="650789"/>
              <a:ext cx="301896" cy="30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31" fill="norm" stroke="1" extrusionOk="0">
                  <a:moveTo>
                    <a:pt x="3871" y="14631"/>
                  </a:moveTo>
                  <a:cubicBezTo>
                    <a:pt x="3116" y="14631"/>
                    <a:pt x="2361" y="14631"/>
                    <a:pt x="1757" y="15156"/>
                  </a:cubicBezTo>
                  <a:cubicBezTo>
                    <a:pt x="1152" y="15681"/>
                    <a:pt x="699" y="16731"/>
                    <a:pt x="397" y="17631"/>
                  </a:cubicBezTo>
                  <a:cubicBezTo>
                    <a:pt x="95" y="18531"/>
                    <a:pt x="-56" y="19281"/>
                    <a:pt x="20" y="20031"/>
                  </a:cubicBezTo>
                  <a:cubicBezTo>
                    <a:pt x="95" y="20781"/>
                    <a:pt x="397" y="21531"/>
                    <a:pt x="1228" y="21531"/>
                  </a:cubicBezTo>
                  <a:cubicBezTo>
                    <a:pt x="2059" y="21531"/>
                    <a:pt x="3418" y="20781"/>
                    <a:pt x="4475" y="18231"/>
                  </a:cubicBezTo>
                  <a:cubicBezTo>
                    <a:pt x="5533" y="15681"/>
                    <a:pt x="6288" y="11331"/>
                    <a:pt x="6666" y="8256"/>
                  </a:cubicBezTo>
                  <a:cubicBezTo>
                    <a:pt x="7043" y="5181"/>
                    <a:pt x="7043" y="3381"/>
                    <a:pt x="7043" y="2106"/>
                  </a:cubicBezTo>
                  <a:cubicBezTo>
                    <a:pt x="7043" y="831"/>
                    <a:pt x="7043" y="81"/>
                    <a:pt x="6817" y="6"/>
                  </a:cubicBezTo>
                  <a:cubicBezTo>
                    <a:pt x="6590" y="-69"/>
                    <a:pt x="6137" y="531"/>
                    <a:pt x="5835" y="2781"/>
                  </a:cubicBezTo>
                  <a:cubicBezTo>
                    <a:pt x="5533" y="5031"/>
                    <a:pt x="5382" y="8931"/>
                    <a:pt x="5457" y="11481"/>
                  </a:cubicBezTo>
                  <a:cubicBezTo>
                    <a:pt x="5533" y="14031"/>
                    <a:pt x="5835" y="15231"/>
                    <a:pt x="6061" y="16206"/>
                  </a:cubicBezTo>
                  <a:cubicBezTo>
                    <a:pt x="6288" y="17181"/>
                    <a:pt x="6439" y="17931"/>
                    <a:pt x="6741" y="17931"/>
                  </a:cubicBezTo>
                  <a:cubicBezTo>
                    <a:pt x="7043" y="17931"/>
                    <a:pt x="7496" y="17181"/>
                    <a:pt x="7950" y="15906"/>
                  </a:cubicBezTo>
                  <a:cubicBezTo>
                    <a:pt x="8403" y="14631"/>
                    <a:pt x="8856" y="12831"/>
                    <a:pt x="9309" y="11556"/>
                  </a:cubicBezTo>
                  <a:cubicBezTo>
                    <a:pt x="9762" y="10281"/>
                    <a:pt x="10215" y="9531"/>
                    <a:pt x="10820" y="9231"/>
                  </a:cubicBezTo>
                  <a:cubicBezTo>
                    <a:pt x="11424" y="8931"/>
                    <a:pt x="12179" y="9081"/>
                    <a:pt x="12783" y="10281"/>
                  </a:cubicBezTo>
                  <a:cubicBezTo>
                    <a:pt x="13387" y="11481"/>
                    <a:pt x="13841" y="13731"/>
                    <a:pt x="13992" y="15231"/>
                  </a:cubicBezTo>
                  <a:cubicBezTo>
                    <a:pt x="14143" y="16731"/>
                    <a:pt x="13992" y="17481"/>
                    <a:pt x="13689" y="17556"/>
                  </a:cubicBezTo>
                  <a:cubicBezTo>
                    <a:pt x="13387" y="17631"/>
                    <a:pt x="12934" y="17031"/>
                    <a:pt x="13085" y="15906"/>
                  </a:cubicBezTo>
                  <a:cubicBezTo>
                    <a:pt x="13236" y="14781"/>
                    <a:pt x="13992" y="13131"/>
                    <a:pt x="14671" y="11856"/>
                  </a:cubicBezTo>
                  <a:cubicBezTo>
                    <a:pt x="15351" y="10581"/>
                    <a:pt x="15955" y="9681"/>
                    <a:pt x="16182" y="9606"/>
                  </a:cubicBezTo>
                  <a:cubicBezTo>
                    <a:pt x="16408" y="9531"/>
                    <a:pt x="16257" y="10281"/>
                    <a:pt x="16106" y="11106"/>
                  </a:cubicBezTo>
                  <a:cubicBezTo>
                    <a:pt x="15955" y="11931"/>
                    <a:pt x="15804" y="12831"/>
                    <a:pt x="16031" y="13506"/>
                  </a:cubicBezTo>
                  <a:cubicBezTo>
                    <a:pt x="16257" y="14181"/>
                    <a:pt x="16861" y="14631"/>
                    <a:pt x="17843" y="14931"/>
                  </a:cubicBezTo>
                  <a:cubicBezTo>
                    <a:pt x="18825" y="15231"/>
                    <a:pt x="20185" y="15381"/>
                    <a:pt x="21544" y="15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2409462" y="375291"/>
              <a:ext cx="1717517" cy="1015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53" fill="norm" stroke="1" extrusionOk="0">
                  <a:moveTo>
                    <a:pt x="19047" y="2142"/>
                  </a:moveTo>
                  <a:cubicBezTo>
                    <a:pt x="18835" y="1872"/>
                    <a:pt x="18623" y="1603"/>
                    <a:pt x="18264" y="1311"/>
                  </a:cubicBezTo>
                  <a:cubicBezTo>
                    <a:pt x="17906" y="1019"/>
                    <a:pt x="17402" y="705"/>
                    <a:pt x="16805" y="480"/>
                  </a:cubicBezTo>
                  <a:cubicBezTo>
                    <a:pt x="16208" y="255"/>
                    <a:pt x="15518" y="121"/>
                    <a:pt x="14841" y="53"/>
                  </a:cubicBezTo>
                  <a:cubicBezTo>
                    <a:pt x="14165" y="-14"/>
                    <a:pt x="13501" y="-14"/>
                    <a:pt x="12692" y="31"/>
                  </a:cubicBezTo>
                  <a:cubicBezTo>
                    <a:pt x="11882" y="76"/>
                    <a:pt x="10927" y="166"/>
                    <a:pt x="9998" y="368"/>
                  </a:cubicBezTo>
                  <a:cubicBezTo>
                    <a:pt x="9070" y="570"/>
                    <a:pt x="8168" y="884"/>
                    <a:pt x="7292" y="1333"/>
                  </a:cubicBezTo>
                  <a:cubicBezTo>
                    <a:pt x="6416" y="1782"/>
                    <a:pt x="5567" y="2366"/>
                    <a:pt x="4851" y="2950"/>
                  </a:cubicBezTo>
                  <a:cubicBezTo>
                    <a:pt x="4134" y="3534"/>
                    <a:pt x="3550" y="4117"/>
                    <a:pt x="2967" y="4858"/>
                  </a:cubicBezTo>
                  <a:cubicBezTo>
                    <a:pt x="2383" y="5599"/>
                    <a:pt x="1799" y="6497"/>
                    <a:pt x="1335" y="7351"/>
                  </a:cubicBezTo>
                  <a:cubicBezTo>
                    <a:pt x="870" y="8204"/>
                    <a:pt x="525" y="9012"/>
                    <a:pt x="300" y="10000"/>
                  </a:cubicBezTo>
                  <a:cubicBezTo>
                    <a:pt x="74" y="10988"/>
                    <a:pt x="-32" y="12156"/>
                    <a:pt x="8" y="13278"/>
                  </a:cubicBezTo>
                  <a:cubicBezTo>
                    <a:pt x="48" y="14401"/>
                    <a:pt x="233" y="15479"/>
                    <a:pt x="552" y="16422"/>
                  </a:cubicBezTo>
                  <a:cubicBezTo>
                    <a:pt x="870" y="17365"/>
                    <a:pt x="1321" y="18173"/>
                    <a:pt x="1812" y="18824"/>
                  </a:cubicBezTo>
                  <a:cubicBezTo>
                    <a:pt x="2303" y="19475"/>
                    <a:pt x="2834" y="19969"/>
                    <a:pt x="3457" y="20374"/>
                  </a:cubicBezTo>
                  <a:cubicBezTo>
                    <a:pt x="4081" y="20778"/>
                    <a:pt x="4797" y="21092"/>
                    <a:pt x="5673" y="21294"/>
                  </a:cubicBezTo>
                  <a:cubicBezTo>
                    <a:pt x="6549" y="21496"/>
                    <a:pt x="7584" y="21586"/>
                    <a:pt x="8499" y="21541"/>
                  </a:cubicBezTo>
                  <a:cubicBezTo>
                    <a:pt x="9415" y="21496"/>
                    <a:pt x="10211" y="21317"/>
                    <a:pt x="11086" y="21114"/>
                  </a:cubicBezTo>
                  <a:cubicBezTo>
                    <a:pt x="11962" y="20912"/>
                    <a:pt x="12917" y="20688"/>
                    <a:pt x="13767" y="20396"/>
                  </a:cubicBezTo>
                  <a:cubicBezTo>
                    <a:pt x="14616" y="20104"/>
                    <a:pt x="15359" y="19745"/>
                    <a:pt x="16168" y="19116"/>
                  </a:cubicBezTo>
                  <a:cubicBezTo>
                    <a:pt x="16977" y="18487"/>
                    <a:pt x="17853" y="17589"/>
                    <a:pt x="18596" y="16579"/>
                  </a:cubicBezTo>
                  <a:cubicBezTo>
                    <a:pt x="19339" y="15569"/>
                    <a:pt x="19949" y="14446"/>
                    <a:pt x="20414" y="13211"/>
                  </a:cubicBezTo>
                  <a:cubicBezTo>
                    <a:pt x="20878" y="11976"/>
                    <a:pt x="21197" y="10629"/>
                    <a:pt x="21369" y="9282"/>
                  </a:cubicBezTo>
                  <a:cubicBezTo>
                    <a:pt x="21541" y="7934"/>
                    <a:pt x="21568" y="6587"/>
                    <a:pt x="21488" y="5644"/>
                  </a:cubicBezTo>
                  <a:cubicBezTo>
                    <a:pt x="21409" y="4701"/>
                    <a:pt x="21223" y="4162"/>
                    <a:pt x="20798" y="3893"/>
                  </a:cubicBezTo>
                  <a:cubicBezTo>
                    <a:pt x="20374" y="3623"/>
                    <a:pt x="19711" y="3623"/>
                    <a:pt x="19206" y="3781"/>
                  </a:cubicBezTo>
                  <a:cubicBezTo>
                    <a:pt x="18702" y="3938"/>
                    <a:pt x="18357" y="4252"/>
                    <a:pt x="18012" y="4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2862134" y="1441450"/>
              <a:ext cx="1200042" cy="86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49" fill="norm" stroke="1" extrusionOk="0">
                  <a:moveTo>
                    <a:pt x="2622" y="0"/>
                  </a:moveTo>
                  <a:cubicBezTo>
                    <a:pt x="2128" y="1159"/>
                    <a:pt x="1633" y="2318"/>
                    <a:pt x="1272" y="3793"/>
                  </a:cubicBezTo>
                  <a:cubicBezTo>
                    <a:pt x="911" y="5268"/>
                    <a:pt x="683" y="7060"/>
                    <a:pt x="473" y="8772"/>
                  </a:cubicBezTo>
                  <a:cubicBezTo>
                    <a:pt x="264" y="10484"/>
                    <a:pt x="74" y="12117"/>
                    <a:pt x="17" y="13671"/>
                  </a:cubicBezTo>
                  <a:cubicBezTo>
                    <a:pt x="-40" y="15225"/>
                    <a:pt x="36" y="16700"/>
                    <a:pt x="397" y="17860"/>
                  </a:cubicBezTo>
                  <a:cubicBezTo>
                    <a:pt x="759" y="19019"/>
                    <a:pt x="1405" y="19861"/>
                    <a:pt x="2394" y="20441"/>
                  </a:cubicBezTo>
                  <a:cubicBezTo>
                    <a:pt x="3383" y="21020"/>
                    <a:pt x="4714" y="21337"/>
                    <a:pt x="6159" y="21468"/>
                  </a:cubicBezTo>
                  <a:cubicBezTo>
                    <a:pt x="7604" y="21600"/>
                    <a:pt x="9163" y="21547"/>
                    <a:pt x="10570" y="21468"/>
                  </a:cubicBezTo>
                  <a:cubicBezTo>
                    <a:pt x="11977" y="21389"/>
                    <a:pt x="13232" y="21284"/>
                    <a:pt x="14525" y="21126"/>
                  </a:cubicBezTo>
                  <a:cubicBezTo>
                    <a:pt x="15818" y="20968"/>
                    <a:pt x="17149" y="20757"/>
                    <a:pt x="18328" y="20652"/>
                  </a:cubicBezTo>
                  <a:cubicBezTo>
                    <a:pt x="19506" y="20546"/>
                    <a:pt x="20533" y="20546"/>
                    <a:pt x="2156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3839666" y="2184400"/>
              <a:ext cx="262979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600" fill="norm" stroke="1" extrusionOk="0">
                  <a:moveTo>
                    <a:pt x="2552" y="0"/>
                  </a:moveTo>
                  <a:cubicBezTo>
                    <a:pt x="1371" y="0"/>
                    <a:pt x="189" y="0"/>
                    <a:pt x="21" y="164"/>
                  </a:cubicBezTo>
                  <a:cubicBezTo>
                    <a:pt x="-148" y="327"/>
                    <a:pt x="696" y="655"/>
                    <a:pt x="3396" y="1718"/>
                  </a:cubicBezTo>
                  <a:cubicBezTo>
                    <a:pt x="6096" y="2782"/>
                    <a:pt x="10652" y="4582"/>
                    <a:pt x="14111" y="6627"/>
                  </a:cubicBezTo>
                  <a:cubicBezTo>
                    <a:pt x="17571" y="8673"/>
                    <a:pt x="19933" y="10964"/>
                    <a:pt x="20693" y="13009"/>
                  </a:cubicBezTo>
                  <a:cubicBezTo>
                    <a:pt x="21452" y="15055"/>
                    <a:pt x="20608" y="16855"/>
                    <a:pt x="18415" y="18245"/>
                  </a:cubicBezTo>
                  <a:cubicBezTo>
                    <a:pt x="16221" y="19636"/>
                    <a:pt x="12677" y="20618"/>
                    <a:pt x="91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4873317" y="2186753"/>
              <a:ext cx="160409" cy="600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441" fill="norm" stroke="1" extrusionOk="0">
                  <a:moveTo>
                    <a:pt x="20986" y="2635"/>
                  </a:moveTo>
                  <a:cubicBezTo>
                    <a:pt x="20709" y="1956"/>
                    <a:pt x="20432" y="1276"/>
                    <a:pt x="18909" y="747"/>
                  </a:cubicBezTo>
                  <a:cubicBezTo>
                    <a:pt x="17386" y="219"/>
                    <a:pt x="14617" y="-159"/>
                    <a:pt x="11709" y="68"/>
                  </a:cubicBezTo>
                  <a:cubicBezTo>
                    <a:pt x="8801" y="294"/>
                    <a:pt x="5755" y="1125"/>
                    <a:pt x="3401" y="2522"/>
                  </a:cubicBezTo>
                  <a:cubicBezTo>
                    <a:pt x="1048" y="3919"/>
                    <a:pt x="-614" y="5883"/>
                    <a:pt x="217" y="7847"/>
                  </a:cubicBezTo>
                  <a:cubicBezTo>
                    <a:pt x="1048" y="9810"/>
                    <a:pt x="4371" y="11774"/>
                    <a:pt x="7417" y="13284"/>
                  </a:cubicBezTo>
                  <a:cubicBezTo>
                    <a:pt x="10463" y="14795"/>
                    <a:pt x="13232" y="15852"/>
                    <a:pt x="14617" y="16721"/>
                  </a:cubicBezTo>
                  <a:cubicBezTo>
                    <a:pt x="16001" y="17589"/>
                    <a:pt x="16001" y="18269"/>
                    <a:pt x="15448" y="18760"/>
                  </a:cubicBezTo>
                  <a:cubicBezTo>
                    <a:pt x="14894" y="19251"/>
                    <a:pt x="13786" y="19553"/>
                    <a:pt x="12540" y="19742"/>
                  </a:cubicBezTo>
                  <a:cubicBezTo>
                    <a:pt x="11294" y="19931"/>
                    <a:pt x="9909" y="20006"/>
                    <a:pt x="7971" y="20082"/>
                  </a:cubicBezTo>
                  <a:cubicBezTo>
                    <a:pt x="6032" y="20157"/>
                    <a:pt x="3540" y="20233"/>
                    <a:pt x="2432" y="20459"/>
                  </a:cubicBezTo>
                  <a:cubicBezTo>
                    <a:pt x="1324" y="20686"/>
                    <a:pt x="1601" y="21063"/>
                    <a:pt x="1878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4867411" y="2928102"/>
              <a:ext cx="223465" cy="11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0552" fill="norm" stroke="1" extrusionOk="0">
                  <a:moveTo>
                    <a:pt x="10509" y="7689"/>
                  </a:moveTo>
                  <a:cubicBezTo>
                    <a:pt x="10305" y="5826"/>
                    <a:pt x="10102" y="3964"/>
                    <a:pt x="9490" y="2289"/>
                  </a:cubicBezTo>
                  <a:cubicBezTo>
                    <a:pt x="8879" y="613"/>
                    <a:pt x="7860" y="-877"/>
                    <a:pt x="6332" y="613"/>
                  </a:cubicBezTo>
                  <a:cubicBezTo>
                    <a:pt x="4804" y="2102"/>
                    <a:pt x="2766" y="6571"/>
                    <a:pt x="1543" y="9923"/>
                  </a:cubicBezTo>
                  <a:cubicBezTo>
                    <a:pt x="321" y="13275"/>
                    <a:pt x="-87" y="15509"/>
                    <a:pt x="15" y="17371"/>
                  </a:cubicBezTo>
                  <a:cubicBezTo>
                    <a:pt x="117" y="19233"/>
                    <a:pt x="728" y="20723"/>
                    <a:pt x="2053" y="20537"/>
                  </a:cubicBezTo>
                  <a:cubicBezTo>
                    <a:pt x="3377" y="20351"/>
                    <a:pt x="5415" y="18489"/>
                    <a:pt x="6841" y="16813"/>
                  </a:cubicBezTo>
                  <a:cubicBezTo>
                    <a:pt x="8268" y="15137"/>
                    <a:pt x="9083" y="13647"/>
                    <a:pt x="10000" y="12157"/>
                  </a:cubicBezTo>
                  <a:cubicBezTo>
                    <a:pt x="10917" y="10668"/>
                    <a:pt x="11936" y="9178"/>
                    <a:pt x="12751" y="9364"/>
                  </a:cubicBezTo>
                  <a:cubicBezTo>
                    <a:pt x="13566" y="9551"/>
                    <a:pt x="14177" y="11413"/>
                    <a:pt x="15604" y="12344"/>
                  </a:cubicBezTo>
                  <a:cubicBezTo>
                    <a:pt x="17030" y="13275"/>
                    <a:pt x="19271" y="13275"/>
                    <a:pt x="21513" y="13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4794132" y="1981200"/>
              <a:ext cx="163394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17223" y="0"/>
                  </a:moveTo>
                  <a:cubicBezTo>
                    <a:pt x="14454" y="4255"/>
                    <a:pt x="11685" y="8509"/>
                    <a:pt x="9746" y="11127"/>
                  </a:cubicBezTo>
                  <a:cubicBezTo>
                    <a:pt x="7808" y="13745"/>
                    <a:pt x="6700" y="14727"/>
                    <a:pt x="5454" y="15382"/>
                  </a:cubicBezTo>
                  <a:cubicBezTo>
                    <a:pt x="4208" y="16036"/>
                    <a:pt x="2823" y="16364"/>
                    <a:pt x="1715" y="15709"/>
                  </a:cubicBezTo>
                  <a:cubicBezTo>
                    <a:pt x="608" y="15055"/>
                    <a:pt x="-223" y="13418"/>
                    <a:pt x="54" y="12109"/>
                  </a:cubicBezTo>
                  <a:cubicBezTo>
                    <a:pt x="331" y="10800"/>
                    <a:pt x="1715" y="9818"/>
                    <a:pt x="4623" y="10309"/>
                  </a:cubicBezTo>
                  <a:cubicBezTo>
                    <a:pt x="7531" y="10800"/>
                    <a:pt x="11962" y="12764"/>
                    <a:pt x="15008" y="14891"/>
                  </a:cubicBezTo>
                  <a:cubicBezTo>
                    <a:pt x="18054" y="17018"/>
                    <a:pt x="19715" y="19309"/>
                    <a:pt x="213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5123948" y="2311628"/>
              <a:ext cx="227278" cy="36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197" fill="norm" stroke="1" extrusionOk="0">
                  <a:moveTo>
                    <a:pt x="15475" y="9985"/>
                  </a:moveTo>
                  <a:cubicBezTo>
                    <a:pt x="16675" y="7393"/>
                    <a:pt x="17875" y="4801"/>
                    <a:pt x="18375" y="3134"/>
                  </a:cubicBezTo>
                  <a:cubicBezTo>
                    <a:pt x="18875" y="1468"/>
                    <a:pt x="18675" y="727"/>
                    <a:pt x="17575" y="295"/>
                  </a:cubicBezTo>
                  <a:cubicBezTo>
                    <a:pt x="16475" y="-137"/>
                    <a:pt x="14475" y="-260"/>
                    <a:pt x="12975" y="1098"/>
                  </a:cubicBezTo>
                  <a:cubicBezTo>
                    <a:pt x="11475" y="2455"/>
                    <a:pt x="10475" y="5294"/>
                    <a:pt x="10275" y="8380"/>
                  </a:cubicBezTo>
                  <a:cubicBezTo>
                    <a:pt x="10075" y="11466"/>
                    <a:pt x="10675" y="14798"/>
                    <a:pt x="10975" y="16958"/>
                  </a:cubicBezTo>
                  <a:cubicBezTo>
                    <a:pt x="11275" y="19118"/>
                    <a:pt x="11275" y="20106"/>
                    <a:pt x="10775" y="20661"/>
                  </a:cubicBezTo>
                  <a:cubicBezTo>
                    <a:pt x="10275" y="21217"/>
                    <a:pt x="9275" y="21340"/>
                    <a:pt x="7875" y="21031"/>
                  </a:cubicBezTo>
                  <a:cubicBezTo>
                    <a:pt x="6475" y="20723"/>
                    <a:pt x="4675" y="19982"/>
                    <a:pt x="3275" y="19427"/>
                  </a:cubicBezTo>
                  <a:cubicBezTo>
                    <a:pt x="1875" y="18871"/>
                    <a:pt x="875" y="18501"/>
                    <a:pt x="375" y="18007"/>
                  </a:cubicBezTo>
                  <a:cubicBezTo>
                    <a:pt x="-125" y="17514"/>
                    <a:pt x="-125" y="16897"/>
                    <a:pt x="375" y="16526"/>
                  </a:cubicBezTo>
                  <a:cubicBezTo>
                    <a:pt x="875" y="16156"/>
                    <a:pt x="1875" y="16033"/>
                    <a:pt x="4775" y="15601"/>
                  </a:cubicBezTo>
                  <a:cubicBezTo>
                    <a:pt x="7675" y="15169"/>
                    <a:pt x="12475" y="14428"/>
                    <a:pt x="15575" y="13811"/>
                  </a:cubicBezTo>
                  <a:cubicBezTo>
                    <a:pt x="18675" y="13194"/>
                    <a:pt x="20075" y="12700"/>
                    <a:pt x="21475" y="12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5412418" y="2335868"/>
              <a:ext cx="288058" cy="26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149" fill="norm" stroke="1" extrusionOk="0">
                  <a:moveTo>
                    <a:pt x="6321" y="1593"/>
                  </a:moveTo>
                  <a:cubicBezTo>
                    <a:pt x="5691" y="1087"/>
                    <a:pt x="5060" y="581"/>
                    <a:pt x="4350" y="243"/>
                  </a:cubicBezTo>
                  <a:cubicBezTo>
                    <a:pt x="3641" y="-94"/>
                    <a:pt x="2853" y="-263"/>
                    <a:pt x="2064" y="1003"/>
                  </a:cubicBezTo>
                  <a:cubicBezTo>
                    <a:pt x="1276" y="2268"/>
                    <a:pt x="488" y="4968"/>
                    <a:pt x="172" y="8175"/>
                  </a:cubicBezTo>
                  <a:cubicBezTo>
                    <a:pt x="-143" y="11381"/>
                    <a:pt x="15" y="15093"/>
                    <a:pt x="330" y="17371"/>
                  </a:cubicBezTo>
                  <a:cubicBezTo>
                    <a:pt x="645" y="19649"/>
                    <a:pt x="1118" y="20493"/>
                    <a:pt x="1591" y="20493"/>
                  </a:cubicBezTo>
                  <a:cubicBezTo>
                    <a:pt x="2064" y="20493"/>
                    <a:pt x="2537" y="19649"/>
                    <a:pt x="3010" y="18046"/>
                  </a:cubicBezTo>
                  <a:cubicBezTo>
                    <a:pt x="3483" y="16443"/>
                    <a:pt x="3956" y="14081"/>
                    <a:pt x="4350" y="12478"/>
                  </a:cubicBezTo>
                  <a:cubicBezTo>
                    <a:pt x="4745" y="10874"/>
                    <a:pt x="5060" y="10031"/>
                    <a:pt x="5612" y="9609"/>
                  </a:cubicBezTo>
                  <a:cubicBezTo>
                    <a:pt x="6164" y="9187"/>
                    <a:pt x="6952" y="9187"/>
                    <a:pt x="7583" y="10537"/>
                  </a:cubicBezTo>
                  <a:cubicBezTo>
                    <a:pt x="8213" y="11887"/>
                    <a:pt x="8686" y="14587"/>
                    <a:pt x="8844" y="16443"/>
                  </a:cubicBezTo>
                  <a:cubicBezTo>
                    <a:pt x="9002" y="18300"/>
                    <a:pt x="8844" y="19312"/>
                    <a:pt x="8450" y="20071"/>
                  </a:cubicBezTo>
                  <a:cubicBezTo>
                    <a:pt x="8056" y="20831"/>
                    <a:pt x="7425" y="21337"/>
                    <a:pt x="7031" y="21084"/>
                  </a:cubicBezTo>
                  <a:cubicBezTo>
                    <a:pt x="6637" y="20831"/>
                    <a:pt x="6479" y="19818"/>
                    <a:pt x="6715" y="18553"/>
                  </a:cubicBezTo>
                  <a:cubicBezTo>
                    <a:pt x="6952" y="17287"/>
                    <a:pt x="7583" y="15768"/>
                    <a:pt x="8450" y="14503"/>
                  </a:cubicBezTo>
                  <a:cubicBezTo>
                    <a:pt x="9317" y="13237"/>
                    <a:pt x="10421" y="12225"/>
                    <a:pt x="11051" y="12225"/>
                  </a:cubicBezTo>
                  <a:cubicBezTo>
                    <a:pt x="11682" y="12225"/>
                    <a:pt x="11839" y="13237"/>
                    <a:pt x="12549" y="14418"/>
                  </a:cubicBezTo>
                  <a:cubicBezTo>
                    <a:pt x="13258" y="15599"/>
                    <a:pt x="14520" y="16949"/>
                    <a:pt x="16096" y="17456"/>
                  </a:cubicBezTo>
                  <a:cubicBezTo>
                    <a:pt x="17673" y="17962"/>
                    <a:pt x="19565" y="17624"/>
                    <a:pt x="21457" y="17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5713175" y="2322371"/>
              <a:ext cx="81080" cy="287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413" fill="norm" stroke="1" extrusionOk="0">
                  <a:moveTo>
                    <a:pt x="0" y="128"/>
                  </a:moveTo>
                  <a:cubicBezTo>
                    <a:pt x="3240" y="-29"/>
                    <a:pt x="6480" y="-187"/>
                    <a:pt x="9720" y="601"/>
                  </a:cubicBezTo>
                  <a:cubicBezTo>
                    <a:pt x="12960" y="1390"/>
                    <a:pt x="16200" y="3124"/>
                    <a:pt x="18360" y="5804"/>
                  </a:cubicBezTo>
                  <a:cubicBezTo>
                    <a:pt x="20520" y="8485"/>
                    <a:pt x="21600" y="12111"/>
                    <a:pt x="19710" y="14870"/>
                  </a:cubicBezTo>
                  <a:cubicBezTo>
                    <a:pt x="17820" y="17629"/>
                    <a:pt x="12960" y="19521"/>
                    <a:pt x="810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5982914" y="2205862"/>
              <a:ext cx="504962" cy="398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061" fill="norm" stroke="1" extrusionOk="0">
                  <a:moveTo>
                    <a:pt x="5271" y="14309"/>
                  </a:moveTo>
                  <a:cubicBezTo>
                    <a:pt x="5001" y="13862"/>
                    <a:pt x="4731" y="13414"/>
                    <a:pt x="4371" y="13190"/>
                  </a:cubicBezTo>
                  <a:cubicBezTo>
                    <a:pt x="4011" y="12966"/>
                    <a:pt x="3561" y="12966"/>
                    <a:pt x="2796" y="13918"/>
                  </a:cubicBezTo>
                  <a:cubicBezTo>
                    <a:pt x="2031" y="14869"/>
                    <a:pt x="951" y="16771"/>
                    <a:pt x="411" y="18003"/>
                  </a:cubicBezTo>
                  <a:cubicBezTo>
                    <a:pt x="-129" y="19234"/>
                    <a:pt x="-129" y="19793"/>
                    <a:pt x="366" y="20353"/>
                  </a:cubicBezTo>
                  <a:cubicBezTo>
                    <a:pt x="861" y="20912"/>
                    <a:pt x="1851" y="21472"/>
                    <a:pt x="2886" y="20633"/>
                  </a:cubicBezTo>
                  <a:cubicBezTo>
                    <a:pt x="3921" y="19793"/>
                    <a:pt x="5001" y="17555"/>
                    <a:pt x="5811" y="14701"/>
                  </a:cubicBezTo>
                  <a:cubicBezTo>
                    <a:pt x="6621" y="11847"/>
                    <a:pt x="7161" y="8378"/>
                    <a:pt x="7476" y="6083"/>
                  </a:cubicBezTo>
                  <a:cubicBezTo>
                    <a:pt x="7791" y="3789"/>
                    <a:pt x="7881" y="2670"/>
                    <a:pt x="7881" y="1775"/>
                  </a:cubicBezTo>
                  <a:cubicBezTo>
                    <a:pt x="7881" y="879"/>
                    <a:pt x="7791" y="208"/>
                    <a:pt x="7566" y="40"/>
                  </a:cubicBezTo>
                  <a:cubicBezTo>
                    <a:pt x="7341" y="-128"/>
                    <a:pt x="6981" y="208"/>
                    <a:pt x="6666" y="1439"/>
                  </a:cubicBezTo>
                  <a:cubicBezTo>
                    <a:pt x="6351" y="2670"/>
                    <a:pt x="6081" y="4796"/>
                    <a:pt x="6036" y="7650"/>
                  </a:cubicBezTo>
                  <a:cubicBezTo>
                    <a:pt x="5991" y="10504"/>
                    <a:pt x="6171" y="14085"/>
                    <a:pt x="6351" y="16156"/>
                  </a:cubicBezTo>
                  <a:cubicBezTo>
                    <a:pt x="6531" y="18226"/>
                    <a:pt x="6711" y="18786"/>
                    <a:pt x="6936" y="18786"/>
                  </a:cubicBezTo>
                  <a:cubicBezTo>
                    <a:pt x="7161" y="18786"/>
                    <a:pt x="7431" y="18226"/>
                    <a:pt x="7791" y="17275"/>
                  </a:cubicBezTo>
                  <a:cubicBezTo>
                    <a:pt x="8151" y="16324"/>
                    <a:pt x="8601" y="14981"/>
                    <a:pt x="9096" y="13974"/>
                  </a:cubicBezTo>
                  <a:cubicBezTo>
                    <a:pt x="9591" y="12966"/>
                    <a:pt x="10131" y="12295"/>
                    <a:pt x="10626" y="12071"/>
                  </a:cubicBezTo>
                  <a:cubicBezTo>
                    <a:pt x="11121" y="11847"/>
                    <a:pt x="11571" y="12071"/>
                    <a:pt x="11886" y="12910"/>
                  </a:cubicBezTo>
                  <a:cubicBezTo>
                    <a:pt x="12201" y="13750"/>
                    <a:pt x="12381" y="15205"/>
                    <a:pt x="12471" y="16212"/>
                  </a:cubicBezTo>
                  <a:cubicBezTo>
                    <a:pt x="12561" y="17219"/>
                    <a:pt x="12561" y="17779"/>
                    <a:pt x="12426" y="18338"/>
                  </a:cubicBezTo>
                  <a:cubicBezTo>
                    <a:pt x="12291" y="18898"/>
                    <a:pt x="12021" y="19457"/>
                    <a:pt x="11796" y="19457"/>
                  </a:cubicBezTo>
                  <a:cubicBezTo>
                    <a:pt x="11571" y="19457"/>
                    <a:pt x="11391" y="18898"/>
                    <a:pt x="11751" y="17835"/>
                  </a:cubicBezTo>
                  <a:cubicBezTo>
                    <a:pt x="12111" y="16771"/>
                    <a:pt x="13011" y="15205"/>
                    <a:pt x="13731" y="14085"/>
                  </a:cubicBezTo>
                  <a:cubicBezTo>
                    <a:pt x="14451" y="12966"/>
                    <a:pt x="14991" y="12295"/>
                    <a:pt x="15531" y="11735"/>
                  </a:cubicBezTo>
                  <a:cubicBezTo>
                    <a:pt x="16071" y="11176"/>
                    <a:pt x="16611" y="10728"/>
                    <a:pt x="16791" y="11008"/>
                  </a:cubicBezTo>
                  <a:cubicBezTo>
                    <a:pt x="16971" y="11288"/>
                    <a:pt x="16791" y="12295"/>
                    <a:pt x="16701" y="13414"/>
                  </a:cubicBezTo>
                  <a:cubicBezTo>
                    <a:pt x="16611" y="14533"/>
                    <a:pt x="16611" y="15764"/>
                    <a:pt x="17421" y="16771"/>
                  </a:cubicBezTo>
                  <a:cubicBezTo>
                    <a:pt x="18231" y="17779"/>
                    <a:pt x="19851" y="18562"/>
                    <a:pt x="21471" y="19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4568058" y="933450"/>
              <a:ext cx="891118" cy="183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898" y="11172"/>
                  </a:moveTo>
                  <a:cubicBezTo>
                    <a:pt x="3797" y="9434"/>
                    <a:pt x="5695" y="7697"/>
                    <a:pt x="7465" y="6083"/>
                  </a:cubicBezTo>
                  <a:cubicBezTo>
                    <a:pt x="9235" y="4469"/>
                    <a:pt x="10877" y="2979"/>
                    <a:pt x="12596" y="1986"/>
                  </a:cubicBezTo>
                  <a:cubicBezTo>
                    <a:pt x="14314" y="993"/>
                    <a:pt x="16110" y="497"/>
                    <a:pt x="17136" y="248"/>
                  </a:cubicBezTo>
                  <a:cubicBezTo>
                    <a:pt x="18162" y="0"/>
                    <a:pt x="18419" y="0"/>
                    <a:pt x="18701" y="0"/>
                  </a:cubicBezTo>
                  <a:cubicBezTo>
                    <a:pt x="18983" y="0"/>
                    <a:pt x="19291" y="0"/>
                    <a:pt x="19189" y="372"/>
                  </a:cubicBezTo>
                  <a:cubicBezTo>
                    <a:pt x="19086" y="745"/>
                    <a:pt x="18573" y="1490"/>
                    <a:pt x="17367" y="2483"/>
                  </a:cubicBezTo>
                  <a:cubicBezTo>
                    <a:pt x="16162" y="3476"/>
                    <a:pt x="14263" y="4717"/>
                    <a:pt x="12467" y="6207"/>
                  </a:cubicBezTo>
                  <a:cubicBezTo>
                    <a:pt x="10672" y="7697"/>
                    <a:pt x="8979" y="9434"/>
                    <a:pt x="7286" y="11421"/>
                  </a:cubicBezTo>
                  <a:cubicBezTo>
                    <a:pt x="5592" y="13407"/>
                    <a:pt x="3899" y="15641"/>
                    <a:pt x="2771" y="17255"/>
                  </a:cubicBezTo>
                  <a:cubicBezTo>
                    <a:pt x="1642" y="18869"/>
                    <a:pt x="1077" y="19862"/>
                    <a:pt x="667" y="20483"/>
                  </a:cubicBezTo>
                  <a:cubicBezTo>
                    <a:pt x="257" y="21103"/>
                    <a:pt x="0" y="21352"/>
                    <a:pt x="0" y="21476"/>
                  </a:cubicBezTo>
                  <a:cubicBezTo>
                    <a:pt x="0" y="21600"/>
                    <a:pt x="257" y="21600"/>
                    <a:pt x="1180" y="20483"/>
                  </a:cubicBezTo>
                  <a:cubicBezTo>
                    <a:pt x="2104" y="19366"/>
                    <a:pt x="3694" y="17131"/>
                    <a:pt x="5490" y="15021"/>
                  </a:cubicBezTo>
                  <a:cubicBezTo>
                    <a:pt x="7286" y="12910"/>
                    <a:pt x="9286" y="10924"/>
                    <a:pt x="11416" y="9310"/>
                  </a:cubicBezTo>
                  <a:cubicBezTo>
                    <a:pt x="13545" y="7697"/>
                    <a:pt x="15802" y="6455"/>
                    <a:pt x="17521" y="5959"/>
                  </a:cubicBezTo>
                  <a:cubicBezTo>
                    <a:pt x="19240" y="5462"/>
                    <a:pt x="20420" y="5710"/>
                    <a:pt x="21600" y="5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6938725" y="2425700"/>
              <a:ext cx="18415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6951425" y="2571749"/>
              <a:ext cx="146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8119825" y="2067983"/>
              <a:ext cx="41558" cy="268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0" y="1701"/>
                  </a:moveTo>
                  <a:cubicBezTo>
                    <a:pt x="3240" y="850"/>
                    <a:pt x="6480" y="0"/>
                    <a:pt x="9180" y="0"/>
                  </a:cubicBezTo>
                  <a:cubicBezTo>
                    <a:pt x="11880" y="0"/>
                    <a:pt x="14040" y="850"/>
                    <a:pt x="16200" y="4082"/>
                  </a:cubicBezTo>
                  <a:cubicBezTo>
                    <a:pt x="18360" y="7313"/>
                    <a:pt x="20520" y="12926"/>
                    <a:pt x="21060" y="16243"/>
                  </a:cubicBezTo>
                  <a:cubicBezTo>
                    <a:pt x="21600" y="19559"/>
                    <a:pt x="20520" y="20580"/>
                    <a:pt x="19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7967425" y="2413000"/>
              <a:ext cx="4572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0" y="16364"/>
                    <a:pt x="6200" y="11127"/>
                    <a:pt x="9350" y="7527"/>
                  </a:cubicBezTo>
                  <a:cubicBezTo>
                    <a:pt x="12500" y="3927"/>
                    <a:pt x="15700" y="1964"/>
                    <a:pt x="17750" y="982"/>
                  </a:cubicBezTo>
                  <a:cubicBezTo>
                    <a:pt x="19800" y="0"/>
                    <a:pt x="207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8062675" y="2546350"/>
              <a:ext cx="113876" cy="25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67" fill="norm" stroke="1" extrusionOk="0">
                  <a:moveTo>
                    <a:pt x="8400" y="0"/>
                  </a:moveTo>
                  <a:cubicBezTo>
                    <a:pt x="8000" y="3449"/>
                    <a:pt x="7600" y="6897"/>
                    <a:pt x="7400" y="9711"/>
                  </a:cubicBezTo>
                  <a:cubicBezTo>
                    <a:pt x="7200" y="12524"/>
                    <a:pt x="7200" y="14703"/>
                    <a:pt x="7000" y="16245"/>
                  </a:cubicBezTo>
                  <a:cubicBezTo>
                    <a:pt x="6800" y="17788"/>
                    <a:pt x="6400" y="18696"/>
                    <a:pt x="6200" y="18605"/>
                  </a:cubicBezTo>
                  <a:cubicBezTo>
                    <a:pt x="6000" y="18514"/>
                    <a:pt x="6000" y="17425"/>
                    <a:pt x="6600" y="16427"/>
                  </a:cubicBezTo>
                  <a:cubicBezTo>
                    <a:pt x="7200" y="15429"/>
                    <a:pt x="8400" y="14521"/>
                    <a:pt x="9800" y="13795"/>
                  </a:cubicBezTo>
                  <a:cubicBezTo>
                    <a:pt x="11200" y="13069"/>
                    <a:pt x="12800" y="12524"/>
                    <a:pt x="14600" y="12434"/>
                  </a:cubicBezTo>
                  <a:cubicBezTo>
                    <a:pt x="16400" y="12343"/>
                    <a:pt x="18400" y="12706"/>
                    <a:pt x="19600" y="13341"/>
                  </a:cubicBezTo>
                  <a:cubicBezTo>
                    <a:pt x="20800" y="13976"/>
                    <a:pt x="21200" y="14884"/>
                    <a:pt x="21400" y="15973"/>
                  </a:cubicBezTo>
                  <a:cubicBezTo>
                    <a:pt x="21600" y="17062"/>
                    <a:pt x="21600" y="18333"/>
                    <a:pt x="21000" y="19331"/>
                  </a:cubicBezTo>
                  <a:cubicBezTo>
                    <a:pt x="20400" y="20329"/>
                    <a:pt x="19200" y="21055"/>
                    <a:pt x="15600" y="21328"/>
                  </a:cubicBezTo>
                  <a:cubicBezTo>
                    <a:pt x="12000" y="21600"/>
                    <a:pt x="6000" y="21418"/>
                    <a:pt x="0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8253175" y="2705099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8432341" y="2636192"/>
              <a:ext cx="227235" cy="9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710" fill="norm" stroke="1" extrusionOk="0">
                  <a:moveTo>
                    <a:pt x="8790" y="2449"/>
                  </a:moveTo>
                  <a:cubicBezTo>
                    <a:pt x="7997" y="1126"/>
                    <a:pt x="7204" y="-196"/>
                    <a:pt x="6213" y="24"/>
                  </a:cubicBezTo>
                  <a:cubicBezTo>
                    <a:pt x="5223" y="245"/>
                    <a:pt x="4034" y="2008"/>
                    <a:pt x="3043" y="3992"/>
                  </a:cubicBezTo>
                  <a:cubicBezTo>
                    <a:pt x="2052" y="5975"/>
                    <a:pt x="1259" y="8180"/>
                    <a:pt x="665" y="10824"/>
                  </a:cubicBezTo>
                  <a:cubicBezTo>
                    <a:pt x="70" y="13469"/>
                    <a:pt x="-326" y="16555"/>
                    <a:pt x="368" y="18539"/>
                  </a:cubicBezTo>
                  <a:cubicBezTo>
                    <a:pt x="1061" y="20522"/>
                    <a:pt x="2845" y="21404"/>
                    <a:pt x="4925" y="20082"/>
                  </a:cubicBezTo>
                  <a:cubicBezTo>
                    <a:pt x="7006" y="18759"/>
                    <a:pt x="9384" y="15233"/>
                    <a:pt x="12158" y="14571"/>
                  </a:cubicBezTo>
                  <a:cubicBezTo>
                    <a:pt x="14933" y="13910"/>
                    <a:pt x="18103" y="16114"/>
                    <a:pt x="21274" y="18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7649925" y="2061315"/>
              <a:ext cx="190501" cy="688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21600" y="1667"/>
                  </a:moveTo>
                  <a:cubicBezTo>
                    <a:pt x="21120" y="1137"/>
                    <a:pt x="20640" y="607"/>
                    <a:pt x="19800" y="308"/>
                  </a:cubicBezTo>
                  <a:cubicBezTo>
                    <a:pt x="18960" y="10"/>
                    <a:pt x="17760" y="-56"/>
                    <a:pt x="16680" y="43"/>
                  </a:cubicBezTo>
                  <a:cubicBezTo>
                    <a:pt x="15600" y="143"/>
                    <a:pt x="14640" y="408"/>
                    <a:pt x="12600" y="1302"/>
                  </a:cubicBezTo>
                  <a:cubicBezTo>
                    <a:pt x="10560" y="2197"/>
                    <a:pt x="7440" y="3721"/>
                    <a:pt x="6120" y="5377"/>
                  </a:cubicBezTo>
                  <a:cubicBezTo>
                    <a:pt x="4800" y="7034"/>
                    <a:pt x="5280" y="8823"/>
                    <a:pt x="6720" y="10346"/>
                  </a:cubicBezTo>
                  <a:cubicBezTo>
                    <a:pt x="8160" y="11870"/>
                    <a:pt x="10560" y="13129"/>
                    <a:pt x="12480" y="14289"/>
                  </a:cubicBezTo>
                  <a:cubicBezTo>
                    <a:pt x="14400" y="15448"/>
                    <a:pt x="15840" y="16508"/>
                    <a:pt x="15360" y="17535"/>
                  </a:cubicBezTo>
                  <a:cubicBezTo>
                    <a:pt x="14880" y="18562"/>
                    <a:pt x="12480" y="19556"/>
                    <a:pt x="9600" y="20219"/>
                  </a:cubicBezTo>
                  <a:cubicBezTo>
                    <a:pt x="6720" y="20881"/>
                    <a:pt x="3360" y="21213"/>
                    <a:pt x="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7594892" y="2884573"/>
              <a:ext cx="251884" cy="11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9" fill="norm" stroke="1" extrusionOk="0">
                  <a:moveTo>
                    <a:pt x="9076" y="6409"/>
                  </a:moveTo>
                  <a:cubicBezTo>
                    <a:pt x="8531" y="4547"/>
                    <a:pt x="7987" y="2685"/>
                    <a:pt x="7170" y="1381"/>
                  </a:cubicBezTo>
                  <a:cubicBezTo>
                    <a:pt x="6353" y="78"/>
                    <a:pt x="5264" y="-667"/>
                    <a:pt x="4084" y="823"/>
                  </a:cubicBezTo>
                  <a:cubicBezTo>
                    <a:pt x="2904" y="2312"/>
                    <a:pt x="1634" y="6036"/>
                    <a:pt x="908" y="8830"/>
                  </a:cubicBezTo>
                  <a:cubicBezTo>
                    <a:pt x="182" y="11623"/>
                    <a:pt x="0" y="13485"/>
                    <a:pt x="0" y="15347"/>
                  </a:cubicBezTo>
                  <a:cubicBezTo>
                    <a:pt x="0" y="17209"/>
                    <a:pt x="182" y="19071"/>
                    <a:pt x="817" y="20002"/>
                  </a:cubicBezTo>
                  <a:cubicBezTo>
                    <a:pt x="1452" y="20933"/>
                    <a:pt x="2541" y="20933"/>
                    <a:pt x="4356" y="18699"/>
                  </a:cubicBezTo>
                  <a:cubicBezTo>
                    <a:pt x="6171" y="16464"/>
                    <a:pt x="8713" y="11995"/>
                    <a:pt x="11526" y="9761"/>
                  </a:cubicBezTo>
                  <a:cubicBezTo>
                    <a:pt x="14339" y="7526"/>
                    <a:pt x="17425" y="7526"/>
                    <a:pt x="19150" y="7340"/>
                  </a:cubicBezTo>
                  <a:cubicBezTo>
                    <a:pt x="20874" y="7154"/>
                    <a:pt x="21237" y="6781"/>
                    <a:pt x="21600" y="6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7551795" y="1828800"/>
              <a:ext cx="19973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19409" y="0"/>
                  </a:moveTo>
                  <a:cubicBezTo>
                    <a:pt x="15771" y="4267"/>
                    <a:pt x="12133" y="8533"/>
                    <a:pt x="9746" y="11333"/>
                  </a:cubicBezTo>
                  <a:cubicBezTo>
                    <a:pt x="7358" y="14133"/>
                    <a:pt x="6221" y="15467"/>
                    <a:pt x="4857" y="16267"/>
                  </a:cubicBezTo>
                  <a:cubicBezTo>
                    <a:pt x="3493" y="17067"/>
                    <a:pt x="1901" y="17333"/>
                    <a:pt x="992" y="16800"/>
                  </a:cubicBezTo>
                  <a:cubicBezTo>
                    <a:pt x="82" y="16267"/>
                    <a:pt x="-145" y="14933"/>
                    <a:pt x="82" y="13600"/>
                  </a:cubicBezTo>
                  <a:cubicBezTo>
                    <a:pt x="310" y="12267"/>
                    <a:pt x="992" y="10933"/>
                    <a:pt x="2470" y="10133"/>
                  </a:cubicBezTo>
                  <a:cubicBezTo>
                    <a:pt x="3948" y="9333"/>
                    <a:pt x="6221" y="9067"/>
                    <a:pt x="9518" y="11067"/>
                  </a:cubicBezTo>
                  <a:cubicBezTo>
                    <a:pt x="12815" y="13067"/>
                    <a:pt x="17135" y="17333"/>
                    <a:pt x="214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9000431" y="2011820"/>
              <a:ext cx="433845" cy="48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12" fill="norm" stroke="1" extrusionOk="0">
                  <a:moveTo>
                    <a:pt x="6708" y="15624"/>
                  </a:moveTo>
                  <a:cubicBezTo>
                    <a:pt x="5764" y="15253"/>
                    <a:pt x="4820" y="14882"/>
                    <a:pt x="3929" y="14929"/>
                  </a:cubicBezTo>
                  <a:cubicBezTo>
                    <a:pt x="3038" y="14975"/>
                    <a:pt x="2199" y="15439"/>
                    <a:pt x="1517" y="16319"/>
                  </a:cubicBezTo>
                  <a:cubicBezTo>
                    <a:pt x="836" y="17200"/>
                    <a:pt x="311" y="18498"/>
                    <a:pt x="102" y="19378"/>
                  </a:cubicBezTo>
                  <a:cubicBezTo>
                    <a:pt x="-108" y="20259"/>
                    <a:pt x="-3" y="20723"/>
                    <a:pt x="521" y="21047"/>
                  </a:cubicBezTo>
                  <a:cubicBezTo>
                    <a:pt x="1045" y="21372"/>
                    <a:pt x="1989" y="21557"/>
                    <a:pt x="3142" y="20630"/>
                  </a:cubicBezTo>
                  <a:cubicBezTo>
                    <a:pt x="4296" y="19703"/>
                    <a:pt x="5659" y="17663"/>
                    <a:pt x="6603" y="14975"/>
                  </a:cubicBezTo>
                  <a:cubicBezTo>
                    <a:pt x="7546" y="12287"/>
                    <a:pt x="8071" y="8949"/>
                    <a:pt x="8385" y="6539"/>
                  </a:cubicBezTo>
                  <a:cubicBezTo>
                    <a:pt x="8700" y="4129"/>
                    <a:pt x="8805" y="2645"/>
                    <a:pt x="8805" y="1626"/>
                  </a:cubicBezTo>
                  <a:cubicBezTo>
                    <a:pt x="8805" y="606"/>
                    <a:pt x="8700" y="50"/>
                    <a:pt x="8438" y="3"/>
                  </a:cubicBezTo>
                  <a:cubicBezTo>
                    <a:pt x="8175" y="-43"/>
                    <a:pt x="7756" y="421"/>
                    <a:pt x="7389" y="1950"/>
                  </a:cubicBezTo>
                  <a:cubicBezTo>
                    <a:pt x="7022" y="3480"/>
                    <a:pt x="6708" y="6075"/>
                    <a:pt x="6603" y="8022"/>
                  </a:cubicBezTo>
                  <a:cubicBezTo>
                    <a:pt x="6498" y="9969"/>
                    <a:pt x="6603" y="11267"/>
                    <a:pt x="6865" y="12055"/>
                  </a:cubicBezTo>
                  <a:cubicBezTo>
                    <a:pt x="7127" y="12843"/>
                    <a:pt x="7546" y="13121"/>
                    <a:pt x="7913" y="13075"/>
                  </a:cubicBezTo>
                  <a:cubicBezTo>
                    <a:pt x="8280" y="13028"/>
                    <a:pt x="8595" y="12657"/>
                    <a:pt x="8909" y="12287"/>
                  </a:cubicBezTo>
                  <a:cubicBezTo>
                    <a:pt x="9224" y="11916"/>
                    <a:pt x="9539" y="11545"/>
                    <a:pt x="9853" y="11174"/>
                  </a:cubicBezTo>
                  <a:cubicBezTo>
                    <a:pt x="10168" y="10803"/>
                    <a:pt x="10482" y="10433"/>
                    <a:pt x="10797" y="10433"/>
                  </a:cubicBezTo>
                  <a:cubicBezTo>
                    <a:pt x="11111" y="10433"/>
                    <a:pt x="11426" y="10803"/>
                    <a:pt x="11583" y="11545"/>
                  </a:cubicBezTo>
                  <a:cubicBezTo>
                    <a:pt x="11741" y="12287"/>
                    <a:pt x="11741" y="13399"/>
                    <a:pt x="11636" y="14187"/>
                  </a:cubicBezTo>
                  <a:cubicBezTo>
                    <a:pt x="11531" y="14975"/>
                    <a:pt x="11321" y="15439"/>
                    <a:pt x="11059" y="15856"/>
                  </a:cubicBezTo>
                  <a:cubicBezTo>
                    <a:pt x="10797" y="16273"/>
                    <a:pt x="10482" y="16644"/>
                    <a:pt x="10430" y="16551"/>
                  </a:cubicBezTo>
                  <a:cubicBezTo>
                    <a:pt x="10377" y="16458"/>
                    <a:pt x="10587" y="15902"/>
                    <a:pt x="11636" y="14836"/>
                  </a:cubicBezTo>
                  <a:cubicBezTo>
                    <a:pt x="12684" y="13770"/>
                    <a:pt x="14572" y="12194"/>
                    <a:pt x="15777" y="11174"/>
                  </a:cubicBezTo>
                  <a:cubicBezTo>
                    <a:pt x="16983" y="10154"/>
                    <a:pt x="17508" y="9691"/>
                    <a:pt x="17403" y="9645"/>
                  </a:cubicBezTo>
                  <a:cubicBezTo>
                    <a:pt x="17298" y="9598"/>
                    <a:pt x="16564" y="9969"/>
                    <a:pt x="15882" y="10664"/>
                  </a:cubicBezTo>
                  <a:cubicBezTo>
                    <a:pt x="15201" y="11360"/>
                    <a:pt x="14572" y="12379"/>
                    <a:pt x="14362" y="13121"/>
                  </a:cubicBezTo>
                  <a:cubicBezTo>
                    <a:pt x="14152" y="13863"/>
                    <a:pt x="14362" y="14326"/>
                    <a:pt x="15620" y="14743"/>
                  </a:cubicBezTo>
                  <a:cubicBezTo>
                    <a:pt x="16878" y="15160"/>
                    <a:pt x="19185" y="15531"/>
                    <a:pt x="21492" y="15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7854299" y="1884173"/>
              <a:ext cx="971442" cy="106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50" fill="norm" stroke="1" extrusionOk="0">
                  <a:moveTo>
                    <a:pt x="14561" y="2226"/>
                  </a:moveTo>
                  <a:cubicBezTo>
                    <a:pt x="14374" y="1839"/>
                    <a:pt x="14187" y="1453"/>
                    <a:pt x="13790" y="1088"/>
                  </a:cubicBezTo>
                  <a:cubicBezTo>
                    <a:pt x="13392" y="723"/>
                    <a:pt x="12784" y="379"/>
                    <a:pt x="11990" y="186"/>
                  </a:cubicBezTo>
                  <a:cubicBezTo>
                    <a:pt x="11195" y="-7"/>
                    <a:pt x="10213" y="-50"/>
                    <a:pt x="9091" y="57"/>
                  </a:cubicBezTo>
                  <a:cubicBezTo>
                    <a:pt x="7969" y="165"/>
                    <a:pt x="6706" y="422"/>
                    <a:pt x="5725" y="723"/>
                  </a:cubicBezTo>
                  <a:cubicBezTo>
                    <a:pt x="4743" y="1024"/>
                    <a:pt x="4042" y="1367"/>
                    <a:pt x="3410" y="1797"/>
                  </a:cubicBezTo>
                  <a:cubicBezTo>
                    <a:pt x="2779" y="2226"/>
                    <a:pt x="2218" y="2741"/>
                    <a:pt x="1704" y="3471"/>
                  </a:cubicBezTo>
                  <a:cubicBezTo>
                    <a:pt x="1190" y="4201"/>
                    <a:pt x="722" y="5146"/>
                    <a:pt x="442" y="6198"/>
                  </a:cubicBezTo>
                  <a:cubicBezTo>
                    <a:pt x="161" y="7250"/>
                    <a:pt x="68" y="8410"/>
                    <a:pt x="21" y="9526"/>
                  </a:cubicBezTo>
                  <a:cubicBezTo>
                    <a:pt x="-26" y="10643"/>
                    <a:pt x="-26" y="11716"/>
                    <a:pt x="371" y="12876"/>
                  </a:cubicBezTo>
                  <a:cubicBezTo>
                    <a:pt x="769" y="14035"/>
                    <a:pt x="1564" y="15280"/>
                    <a:pt x="2499" y="16354"/>
                  </a:cubicBezTo>
                  <a:cubicBezTo>
                    <a:pt x="3434" y="17428"/>
                    <a:pt x="4509" y="18329"/>
                    <a:pt x="5514" y="19081"/>
                  </a:cubicBezTo>
                  <a:cubicBezTo>
                    <a:pt x="6519" y="19832"/>
                    <a:pt x="7455" y="20434"/>
                    <a:pt x="8319" y="20863"/>
                  </a:cubicBezTo>
                  <a:cubicBezTo>
                    <a:pt x="9184" y="21292"/>
                    <a:pt x="9979" y="21550"/>
                    <a:pt x="11031" y="21550"/>
                  </a:cubicBezTo>
                  <a:cubicBezTo>
                    <a:pt x="12083" y="21550"/>
                    <a:pt x="13392" y="21292"/>
                    <a:pt x="14561" y="20777"/>
                  </a:cubicBezTo>
                  <a:cubicBezTo>
                    <a:pt x="15730" y="20262"/>
                    <a:pt x="16758" y="19489"/>
                    <a:pt x="17623" y="18587"/>
                  </a:cubicBezTo>
                  <a:cubicBezTo>
                    <a:pt x="18488" y="17685"/>
                    <a:pt x="19190" y="16655"/>
                    <a:pt x="19774" y="15345"/>
                  </a:cubicBezTo>
                  <a:cubicBezTo>
                    <a:pt x="20358" y="14035"/>
                    <a:pt x="20826" y="12446"/>
                    <a:pt x="21130" y="10943"/>
                  </a:cubicBezTo>
                  <a:cubicBezTo>
                    <a:pt x="21434" y="9440"/>
                    <a:pt x="21574" y="8023"/>
                    <a:pt x="21340" y="6950"/>
                  </a:cubicBezTo>
                  <a:cubicBezTo>
                    <a:pt x="21106" y="5876"/>
                    <a:pt x="20499" y="5146"/>
                    <a:pt x="19774" y="4760"/>
                  </a:cubicBezTo>
                  <a:cubicBezTo>
                    <a:pt x="19049" y="4373"/>
                    <a:pt x="18208" y="4330"/>
                    <a:pt x="17577" y="4502"/>
                  </a:cubicBezTo>
                  <a:cubicBezTo>
                    <a:pt x="16945" y="4674"/>
                    <a:pt x="16525" y="5060"/>
                    <a:pt x="16104" y="5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7316280" y="2775946"/>
              <a:ext cx="987696" cy="69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381" fill="norm" stroke="1" extrusionOk="0">
                  <a:moveTo>
                    <a:pt x="21583" y="6996"/>
                  </a:moveTo>
                  <a:cubicBezTo>
                    <a:pt x="21074" y="8622"/>
                    <a:pt x="20565" y="10249"/>
                    <a:pt x="19941" y="11940"/>
                  </a:cubicBezTo>
                  <a:cubicBezTo>
                    <a:pt x="19317" y="13632"/>
                    <a:pt x="18577" y="15388"/>
                    <a:pt x="17536" y="16917"/>
                  </a:cubicBezTo>
                  <a:cubicBezTo>
                    <a:pt x="16495" y="18446"/>
                    <a:pt x="15154" y="19747"/>
                    <a:pt x="13836" y="20528"/>
                  </a:cubicBezTo>
                  <a:cubicBezTo>
                    <a:pt x="12517" y="21309"/>
                    <a:pt x="11222" y="21569"/>
                    <a:pt x="10020" y="21244"/>
                  </a:cubicBezTo>
                  <a:cubicBezTo>
                    <a:pt x="8817" y="20918"/>
                    <a:pt x="7707" y="20008"/>
                    <a:pt x="6759" y="18836"/>
                  </a:cubicBezTo>
                  <a:cubicBezTo>
                    <a:pt x="5811" y="17665"/>
                    <a:pt x="5025" y="16234"/>
                    <a:pt x="4331" y="14510"/>
                  </a:cubicBezTo>
                  <a:cubicBezTo>
                    <a:pt x="3637" y="12786"/>
                    <a:pt x="3036" y="10769"/>
                    <a:pt x="2643" y="8785"/>
                  </a:cubicBezTo>
                  <a:cubicBezTo>
                    <a:pt x="2249" y="6800"/>
                    <a:pt x="2064" y="4849"/>
                    <a:pt x="2041" y="3515"/>
                  </a:cubicBezTo>
                  <a:cubicBezTo>
                    <a:pt x="2018" y="2181"/>
                    <a:pt x="2157" y="1465"/>
                    <a:pt x="2319" y="912"/>
                  </a:cubicBezTo>
                  <a:cubicBezTo>
                    <a:pt x="2481" y="359"/>
                    <a:pt x="2666" y="-31"/>
                    <a:pt x="2689" y="2"/>
                  </a:cubicBezTo>
                  <a:cubicBezTo>
                    <a:pt x="2712" y="34"/>
                    <a:pt x="2573" y="489"/>
                    <a:pt x="2273" y="1270"/>
                  </a:cubicBezTo>
                  <a:cubicBezTo>
                    <a:pt x="1972" y="2051"/>
                    <a:pt x="1509" y="3157"/>
                    <a:pt x="1186" y="3808"/>
                  </a:cubicBezTo>
                  <a:cubicBezTo>
                    <a:pt x="862" y="4458"/>
                    <a:pt x="677" y="4653"/>
                    <a:pt x="515" y="4621"/>
                  </a:cubicBezTo>
                  <a:cubicBezTo>
                    <a:pt x="353" y="4588"/>
                    <a:pt x="214" y="4328"/>
                    <a:pt x="122" y="3808"/>
                  </a:cubicBezTo>
                  <a:cubicBezTo>
                    <a:pt x="29" y="3287"/>
                    <a:pt x="-17" y="2506"/>
                    <a:pt x="6" y="1953"/>
                  </a:cubicBezTo>
                  <a:cubicBezTo>
                    <a:pt x="29" y="1400"/>
                    <a:pt x="122" y="1075"/>
                    <a:pt x="284" y="912"/>
                  </a:cubicBezTo>
                  <a:cubicBezTo>
                    <a:pt x="446" y="750"/>
                    <a:pt x="677" y="750"/>
                    <a:pt x="1371" y="912"/>
                  </a:cubicBezTo>
                  <a:cubicBezTo>
                    <a:pt x="2064" y="1075"/>
                    <a:pt x="3221" y="1400"/>
                    <a:pt x="4377" y="1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5389325" y="3852333"/>
              <a:ext cx="196851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1080"/>
                  </a:moveTo>
                  <a:cubicBezTo>
                    <a:pt x="4645" y="0"/>
                    <a:pt x="9290" y="-1080"/>
                    <a:pt x="12890" y="2160"/>
                  </a:cubicBezTo>
                  <a:cubicBezTo>
                    <a:pt x="16490" y="5400"/>
                    <a:pt x="19045" y="12960"/>
                    <a:pt x="21600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5433775" y="4006849"/>
              <a:ext cx="1841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6457"/>
                    <a:pt x="11421" y="11314"/>
                    <a:pt x="15021" y="7714"/>
                  </a:cubicBezTo>
                  <a:cubicBezTo>
                    <a:pt x="18621" y="4114"/>
                    <a:pt x="2011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6443425" y="3746500"/>
              <a:ext cx="31751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4539"/>
                    <a:pt x="15840" y="9078"/>
                    <a:pt x="12240" y="12678"/>
                  </a:cubicBezTo>
                  <a:cubicBezTo>
                    <a:pt x="8640" y="16278"/>
                    <a:pt x="4320" y="189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6284675" y="4124589"/>
              <a:ext cx="349251" cy="3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0" y="20806"/>
                  </a:moveTo>
                  <a:cubicBezTo>
                    <a:pt x="2487" y="14453"/>
                    <a:pt x="4975" y="8100"/>
                    <a:pt x="8247" y="4288"/>
                  </a:cubicBezTo>
                  <a:cubicBezTo>
                    <a:pt x="11520" y="477"/>
                    <a:pt x="15578" y="-794"/>
                    <a:pt x="17935" y="477"/>
                  </a:cubicBezTo>
                  <a:cubicBezTo>
                    <a:pt x="20291" y="1747"/>
                    <a:pt x="20945" y="5559"/>
                    <a:pt x="21600" y="9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6218440" y="4292599"/>
              <a:ext cx="125503" cy="25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53" fill="norm" stroke="1" extrusionOk="0">
                  <a:moveTo>
                    <a:pt x="3705" y="0"/>
                  </a:moveTo>
                  <a:cubicBezTo>
                    <a:pt x="2265" y="4538"/>
                    <a:pt x="825" y="9076"/>
                    <a:pt x="285" y="11798"/>
                  </a:cubicBezTo>
                  <a:cubicBezTo>
                    <a:pt x="-255" y="14521"/>
                    <a:pt x="105" y="15429"/>
                    <a:pt x="285" y="16336"/>
                  </a:cubicBezTo>
                  <a:cubicBezTo>
                    <a:pt x="465" y="17244"/>
                    <a:pt x="465" y="18151"/>
                    <a:pt x="645" y="18061"/>
                  </a:cubicBezTo>
                  <a:cubicBezTo>
                    <a:pt x="825" y="17970"/>
                    <a:pt x="1185" y="16881"/>
                    <a:pt x="3345" y="15429"/>
                  </a:cubicBezTo>
                  <a:cubicBezTo>
                    <a:pt x="5505" y="13976"/>
                    <a:pt x="9465" y="12161"/>
                    <a:pt x="12525" y="11254"/>
                  </a:cubicBezTo>
                  <a:cubicBezTo>
                    <a:pt x="15585" y="10346"/>
                    <a:pt x="17745" y="10346"/>
                    <a:pt x="19185" y="10800"/>
                  </a:cubicBezTo>
                  <a:cubicBezTo>
                    <a:pt x="20625" y="11254"/>
                    <a:pt x="21345" y="12161"/>
                    <a:pt x="21345" y="13523"/>
                  </a:cubicBezTo>
                  <a:cubicBezTo>
                    <a:pt x="21345" y="14884"/>
                    <a:pt x="20625" y="16699"/>
                    <a:pt x="18645" y="18061"/>
                  </a:cubicBezTo>
                  <a:cubicBezTo>
                    <a:pt x="16665" y="19422"/>
                    <a:pt x="13425" y="20329"/>
                    <a:pt x="10905" y="20874"/>
                  </a:cubicBezTo>
                  <a:cubicBezTo>
                    <a:pt x="8385" y="21418"/>
                    <a:pt x="6585" y="21600"/>
                    <a:pt x="5145" y="21328"/>
                  </a:cubicBezTo>
                  <a:cubicBezTo>
                    <a:pt x="3705" y="21055"/>
                    <a:pt x="2625" y="20329"/>
                    <a:pt x="1545" y="19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6424375" y="4444999"/>
              <a:ext cx="133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4400"/>
                    <a:pt x="7543" y="7200"/>
                    <a:pt x="11143" y="3600"/>
                  </a:cubicBezTo>
                  <a:cubicBezTo>
                    <a:pt x="14743" y="0"/>
                    <a:pt x="181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6627025" y="4366354"/>
              <a:ext cx="267251" cy="8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0642" fill="norm" stroke="1" extrusionOk="0">
                  <a:moveTo>
                    <a:pt x="12290" y="3512"/>
                  </a:moveTo>
                  <a:cubicBezTo>
                    <a:pt x="10589" y="1549"/>
                    <a:pt x="8888" y="-415"/>
                    <a:pt x="7272" y="76"/>
                  </a:cubicBezTo>
                  <a:cubicBezTo>
                    <a:pt x="5657" y="567"/>
                    <a:pt x="4126" y="3512"/>
                    <a:pt x="3020" y="5721"/>
                  </a:cubicBezTo>
                  <a:cubicBezTo>
                    <a:pt x="1915" y="7930"/>
                    <a:pt x="1235" y="9403"/>
                    <a:pt x="724" y="11367"/>
                  </a:cubicBezTo>
                  <a:cubicBezTo>
                    <a:pt x="214" y="13330"/>
                    <a:pt x="-126" y="15785"/>
                    <a:pt x="44" y="17749"/>
                  </a:cubicBezTo>
                  <a:cubicBezTo>
                    <a:pt x="214" y="19712"/>
                    <a:pt x="894" y="21185"/>
                    <a:pt x="2510" y="20449"/>
                  </a:cubicBezTo>
                  <a:cubicBezTo>
                    <a:pt x="4126" y="19712"/>
                    <a:pt x="6677" y="16767"/>
                    <a:pt x="9228" y="16276"/>
                  </a:cubicBezTo>
                  <a:cubicBezTo>
                    <a:pt x="11780" y="15785"/>
                    <a:pt x="14331" y="17749"/>
                    <a:pt x="16372" y="18730"/>
                  </a:cubicBezTo>
                  <a:cubicBezTo>
                    <a:pt x="18413" y="19712"/>
                    <a:pt x="19943" y="19712"/>
                    <a:pt x="21474" y="19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6995875" y="4152899"/>
              <a:ext cx="635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4400"/>
                    <a:pt x="5760" y="7200"/>
                    <a:pt x="9360" y="36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7522656" y="3735501"/>
              <a:ext cx="152670" cy="3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20" fill="norm" stroke="1" extrusionOk="0">
                  <a:moveTo>
                    <a:pt x="21342" y="1531"/>
                  </a:moveTo>
                  <a:cubicBezTo>
                    <a:pt x="20158" y="984"/>
                    <a:pt x="18975" y="437"/>
                    <a:pt x="17347" y="163"/>
                  </a:cubicBezTo>
                  <a:cubicBezTo>
                    <a:pt x="15720" y="-110"/>
                    <a:pt x="13649" y="-110"/>
                    <a:pt x="11134" y="710"/>
                  </a:cubicBezTo>
                  <a:cubicBezTo>
                    <a:pt x="8619" y="1531"/>
                    <a:pt x="5660" y="3171"/>
                    <a:pt x="3441" y="5905"/>
                  </a:cubicBezTo>
                  <a:cubicBezTo>
                    <a:pt x="1221" y="8639"/>
                    <a:pt x="-258" y="12467"/>
                    <a:pt x="38" y="15270"/>
                  </a:cubicBezTo>
                  <a:cubicBezTo>
                    <a:pt x="334" y="18072"/>
                    <a:pt x="2405" y="19849"/>
                    <a:pt x="4920" y="20670"/>
                  </a:cubicBezTo>
                  <a:cubicBezTo>
                    <a:pt x="7435" y="21490"/>
                    <a:pt x="10394" y="21353"/>
                    <a:pt x="13353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7669701" y="3803649"/>
              <a:ext cx="196125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fill="norm" stroke="1" extrusionOk="0">
                  <a:moveTo>
                    <a:pt x="21520" y="0"/>
                  </a:moveTo>
                  <a:cubicBezTo>
                    <a:pt x="19430" y="3600"/>
                    <a:pt x="17339" y="7200"/>
                    <a:pt x="15017" y="10326"/>
                  </a:cubicBezTo>
                  <a:cubicBezTo>
                    <a:pt x="12694" y="13453"/>
                    <a:pt x="10139" y="16105"/>
                    <a:pt x="8397" y="17716"/>
                  </a:cubicBezTo>
                  <a:cubicBezTo>
                    <a:pt x="6655" y="19326"/>
                    <a:pt x="5726" y="19895"/>
                    <a:pt x="4681" y="20274"/>
                  </a:cubicBezTo>
                  <a:cubicBezTo>
                    <a:pt x="3636" y="20653"/>
                    <a:pt x="2475" y="20842"/>
                    <a:pt x="1662" y="20463"/>
                  </a:cubicBezTo>
                  <a:cubicBezTo>
                    <a:pt x="849" y="20084"/>
                    <a:pt x="385" y="19137"/>
                    <a:pt x="152" y="18000"/>
                  </a:cubicBezTo>
                  <a:cubicBezTo>
                    <a:pt x="-80" y="16863"/>
                    <a:pt x="-80" y="15537"/>
                    <a:pt x="385" y="14589"/>
                  </a:cubicBezTo>
                  <a:cubicBezTo>
                    <a:pt x="849" y="13642"/>
                    <a:pt x="1778" y="13074"/>
                    <a:pt x="2823" y="12979"/>
                  </a:cubicBezTo>
                  <a:cubicBezTo>
                    <a:pt x="3868" y="12884"/>
                    <a:pt x="5030" y="13263"/>
                    <a:pt x="7468" y="14779"/>
                  </a:cubicBezTo>
                  <a:cubicBezTo>
                    <a:pt x="9907" y="16295"/>
                    <a:pt x="13623" y="18947"/>
                    <a:pt x="173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7967425" y="3927656"/>
              <a:ext cx="1651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108" y="11918"/>
                    <a:pt x="2215" y="3818"/>
                    <a:pt x="5815" y="1118"/>
                  </a:cubicBezTo>
                  <a:cubicBezTo>
                    <a:pt x="9415" y="-1582"/>
                    <a:pt x="15508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8184879" y="3865138"/>
              <a:ext cx="227047" cy="10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172" fill="norm" stroke="1" extrusionOk="0">
                  <a:moveTo>
                    <a:pt x="12453" y="5278"/>
                  </a:moveTo>
                  <a:cubicBezTo>
                    <a:pt x="12053" y="3240"/>
                    <a:pt x="11653" y="1202"/>
                    <a:pt x="10253" y="387"/>
                  </a:cubicBezTo>
                  <a:cubicBezTo>
                    <a:pt x="8853" y="-428"/>
                    <a:pt x="6453" y="-20"/>
                    <a:pt x="4553" y="2221"/>
                  </a:cubicBezTo>
                  <a:cubicBezTo>
                    <a:pt x="2653" y="4463"/>
                    <a:pt x="1253" y="8538"/>
                    <a:pt x="553" y="11595"/>
                  </a:cubicBezTo>
                  <a:cubicBezTo>
                    <a:pt x="-147" y="14651"/>
                    <a:pt x="-147" y="16689"/>
                    <a:pt x="353" y="18115"/>
                  </a:cubicBezTo>
                  <a:cubicBezTo>
                    <a:pt x="853" y="19542"/>
                    <a:pt x="1853" y="20357"/>
                    <a:pt x="3553" y="19746"/>
                  </a:cubicBezTo>
                  <a:cubicBezTo>
                    <a:pt x="5253" y="19134"/>
                    <a:pt x="7653" y="17097"/>
                    <a:pt x="10753" y="17097"/>
                  </a:cubicBezTo>
                  <a:cubicBezTo>
                    <a:pt x="13853" y="17097"/>
                    <a:pt x="17653" y="19134"/>
                    <a:pt x="21453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8469075" y="3752850"/>
              <a:ext cx="106758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0" y="0"/>
                  </a:moveTo>
                  <a:cubicBezTo>
                    <a:pt x="5815" y="3273"/>
                    <a:pt x="11631" y="6545"/>
                    <a:pt x="15577" y="9425"/>
                  </a:cubicBezTo>
                  <a:cubicBezTo>
                    <a:pt x="19523" y="12305"/>
                    <a:pt x="21600" y="14793"/>
                    <a:pt x="20769" y="16756"/>
                  </a:cubicBezTo>
                  <a:cubicBezTo>
                    <a:pt x="19938" y="18720"/>
                    <a:pt x="16200" y="20160"/>
                    <a:pt x="124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9135825" y="3898899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9097725" y="4051299"/>
              <a:ext cx="177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9740599" y="3676650"/>
              <a:ext cx="182627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20676" y="0"/>
                  </a:moveTo>
                  <a:cubicBezTo>
                    <a:pt x="18193" y="4476"/>
                    <a:pt x="15711" y="8951"/>
                    <a:pt x="13352" y="11968"/>
                  </a:cubicBezTo>
                  <a:cubicBezTo>
                    <a:pt x="10993" y="14984"/>
                    <a:pt x="8759" y="16541"/>
                    <a:pt x="6524" y="16638"/>
                  </a:cubicBezTo>
                  <a:cubicBezTo>
                    <a:pt x="4290" y="16735"/>
                    <a:pt x="2055" y="15373"/>
                    <a:pt x="938" y="14205"/>
                  </a:cubicBezTo>
                  <a:cubicBezTo>
                    <a:pt x="-179" y="13038"/>
                    <a:pt x="-179" y="12065"/>
                    <a:pt x="318" y="11286"/>
                  </a:cubicBezTo>
                  <a:cubicBezTo>
                    <a:pt x="814" y="10508"/>
                    <a:pt x="1807" y="9924"/>
                    <a:pt x="4662" y="10508"/>
                  </a:cubicBezTo>
                  <a:cubicBezTo>
                    <a:pt x="7518" y="11092"/>
                    <a:pt x="12235" y="12843"/>
                    <a:pt x="15338" y="14886"/>
                  </a:cubicBezTo>
                  <a:cubicBezTo>
                    <a:pt x="18442" y="16930"/>
                    <a:pt x="19931" y="19265"/>
                    <a:pt x="214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10043875" y="3816350"/>
              <a:ext cx="1587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10308988" y="3698208"/>
              <a:ext cx="236538" cy="187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16" fill="norm" stroke="1" extrusionOk="0">
                  <a:moveTo>
                    <a:pt x="9892" y="6196"/>
                  </a:moveTo>
                  <a:cubicBezTo>
                    <a:pt x="9892" y="4036"/>
                    <a:pt x="9892" y="1876"/>
                    <a:pt x="9414" y="796"/>
                  </a:cubicBezTo>
                  <a:cubicBezTo>
                    <a:pt x="8936" y="-284"/>
                    <a:pt x="7980" y="-284"/>
                    <a:pt x="6642" y="916"/>
                  </a:cubicBezTo>
                  <a:cubicBezTo>
                    <a:pt x="5304" y="2116"/>
                    <a:pt x="3584" y="4516"/>
                    <a:pt x="2437" y="6436"/>
                  </a:cubicBezTo>
                  <a:cubicBezTo>
                    <a:pt x="1290" y="8356"/>
                    <a:pt x="717" y="9796"/>
                    <a:pt x="334" y="11116"/>
                  </a:cubicBezTo>
                  <a:cubicBezTo>
                    <a:pt x="-48" y="12436"/>
                    <a:pt x="-239" y="13636"/>
                    <a:pt x="526" y="14476"/>
                  </a:cubicBezTo>
                  <a:cubicBezTo>
                    <a:pt x="1290" y="15316"/>
                    <a:pt x="3011" y="15796"/>
                    <a:pt x="5400" y="14716"/>
                  </a:cubicBezTo>
                  <a:cubicBezTo>
                    <a:pt x="7789" y="13636"/>
                    <a:pt x="10848" y="10996"/>
                    <a:pt x="12855" y="9556"/>
                  </a:cubicBezTo>
                  <a:cubicBezTo>
                    <a:pt x="14862" y="8116"/>
                    <a:pt x="15818" y="7876"/>
                    <a:pt x="16296" y="8356"/>
                  </a:cubicBezTo>
                  <a:cubicBezTo>
                    <a:pt x="16773" y="8836"/>
                    <a:pt x="16773" y="10036"/>
                    <a:pt x="17538" y="12316"/>
                  </a:cubicBezTo>
                  <a:cubicBezTo>
                    <a:pt x="18303" y="14596"/>
                    <a:pt x="19832" y="17956"/>
                    <a:pt x="21361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9688275" y="4044949"/>
              <a:ext cx="7810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83" y="17400"/>
                    <a:pt x="4566" y="13200"/>
                    <a:pt x="6790" y="9900"/>
                  </a:cubicBezTo>
                  <a:cubicBezTo>
                    <a:pt x="9015" y="6600"/>
                    <a:pt x="11180" y="4200"/>
                    <a:pt x="13259" y="2700"/>
                  </a:cubicBezTo>
                  <a:cubicBezTo>
                    <a:pt x="15337" y="1200"/>
                    <a:pt x="17327" y="600"/>
                    <a:pt x="18702" y="300"/>
                  </a:cubicBezTo>
                  <a:cubicBezTo>
                    <a:pt x="20078" y="0"/>
                    <a:pt x="2083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9904175" y="4298950"/>
              <a:ext cx="166227" cy="28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0" y="0"/>
                  </a:moveTo>
                  <a:cubicBezTo>
                    <a:pt x="270" y="4872"/>
                    <a:pt x="540" y="9744"/>
                    <a:pt x="675" y="12586"/>
                  </a:cubicBezTo>
                  <a:cubicBezTo>
                    <a:pt x="810" y="15429"/>
                    <a:pt x="810" y="16241"/>
                    <a:pt x="1350" y="16241"/>
                  </a:cubicBezTo>
                  <a:cubicBezTo>
                    <a:pt x="1890" y="16241"/>
                    <a:pt x="2970" y="15429"/>
                    <a:pt x="4185" y="14129"/>
                  </a:cubicBezTo>
                  <a:cubicBezTo>
                    <a:pt x="5400" y="12830"/>
                    <a:pt x="6750" y="11044"/>
                    <a:pt x="8100" y="9663"/>
                  </a:cubicBezTo>
                  <a:cubicBezTo>
                    <a:pt x="9450" y="8283"/>
                    <a:pt x="10800" y="7308"/>
                    <a:pt x="12150" y="6821"/>
                  </a:cubicBezTo>
                  <a:cubicBezTo>
                    <a:pt x="13500" y="6334"/>
                    <a:pt x="14850" y="6334"/>
                    <a:pt x="16065" y="6659"/>
                  </a:cubicBezTo>
                  <a:cubicBezTo>
                    <a:pt x="17280" y="6983"/>
                    <a:pt x="18360" y="7633"/>
                    <a:pt x="19440" y="8932"/>
                  </a:cubicBezTo>
                  <a:cubicBezTo>
                    <a:pt x="20520" y="10232"/>
                    <a:pt x="21600" y="12180"/>
                    <a:pt x="21060" y="14292"/>
                  </a:cubicBezTo>
                  <a:cubicBezTo>
                    <a:pt x="20520" y="16403"/>
                    <a:pt x="18360" y="18677"/>
                    <a:pt x="16335" y="19976"/>
                  </a:cubicBezTo>
                  <a:cubicBezTo>
                    <a:pt x="14310" y="21275"/>
                    <a:pt x="12420" y="21600"/>
                    <a:pt x="10800" y="21600"/>
                  </a:cubicBezTo>
                  <a:cubicBezTo>
                    <a:pt x="9180" y="21600"/>
                    <a:pt x="7830" y="21275"/>
                    <a:pt x="7155" y="20707"/>
                  </a:cubicBezTo>
                  <a:cubicBezTo>
                    <a:pt x="6480" y="20138"/>
                    <a:pt x="6480" y="19326"/>
                    <a:pt x="6750" y="18839"/>
                  </a:cubicBezTo>
                  <a:cubicBezTo>
                    <a:pt x="7020" y="18352"/>
                    <a:pt x="7560" y="18189"/>
                    <a:pt x="8100" y="18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10228025" y="4464049"/>
              <a:ext cx="1270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" y="16800"/>
                    <a:pt x="2160" y="12000"/>
                    <a:pt x="5760" y="8400"/>
                  </a:cubicBezTo>
                  <a:cubicBezTo>
                    <a:pt x="9360" y="4800"/>
                    <a:pt x="154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10464791" y="4354159"/>
              <a:ext cx="315685" cy="142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791" fill="norm" stroke="1" extrusionOk="0">
                  <a:moveTo>
                    <a:pt x="8516" y="9540"/>
                  </a:moveTo>
                  <a:cubicBezTo>
                    <a:pt x="8516" y="7997"/>
                    <a:pt x="8516" y="6455"/>
                    <a:pt x="8588" y="4912"/>
                  </a:cubicBezTo>
                  <a:cubicBezTo>
                    <a:pt x="8660" y="3369"/>
                    <a:pt x="8804" y="1826"/>
                    <a:pt x="8300" y="900"/>
                  </a:cubicBezTo>
                  <a:cubicBezTo>
                    <a:pt x="7796" y="-25"/>
                    <a:pt x="6644" y="-334"/>
                    <a:pt x="5492" y="437"/>
                  </a:cubicBezTo>
                  <a:cubicBezTo>
                    <a:pt x="4340" y="1209"/>
                    <a:pt x="3188" y="3060"/>
                    <a:pt x="2252" y="5529"/>
                  </a:cubicBezTo>
                  <a:cubicBezTo>
                    <a:pt x="1316" y="7997"/>
                    <a:pt x="596" y="11083"/>
                    <a:pt x="236" y="13706"/>
                  </a:cubicBezTo>
                  <a:cubicBezTo>
                    <a:pt x="-124" y="16329"/>
                    <a:pt x="-124" y="18489"/>
                    <a:pt x="596" y="19723"/>
                  </a:cubicBezTo>
                  <a:cubicBezTo>
                    <a:pt x="1316" y="20957"/>
                    <a:pt x="2756" y="21266"/>
                    <a:pt x="4484" y="19877"/>
                  </a:cubicBezTo>
                  <a:cubicBezTo>
                    <a:pt x="6212" y="18489"/>
                    <a:pt x="8228" y="15403"/>
                    <a:pt x="9524" y="13397"/>
                  </a:cubicBezTo>
                  <a:cubicBezTo>
                    <a:pt x="10820" y="11392"/>
                    <a:pt x="11396" y="10466"/>
                    <a:pt x="13268" y="11700"/>
                  </a:cubicBezTo>
                  <a:cubicBezTo>
                    <a:pt x="15140" y="12935"/>
                    <a:pt x="18308" y="16329"/>
                    <a:pt x="21476" y="19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170419" y="5138309"/>
              <a:ext cx="329407" cy="491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14" fill="norm" stroke="1" extrusionOk="0">
                  <a:moveTo>
                    <a:pt x="21548" y="2174"/>
                  </a:moveTo>
                  <a:cubicBezTo>
                    <a:pt x="21548" y="1710"/>
                    <a:pt x="21548" y="1247"/>
                    <a:pt x="21063" y="876"/>
                  </a:cubicBezTo>
                  <a:cubicBezTo>
                    <a:pt x="20579" y="505"/>
                    <a:pt x="19610" y="227"/>
                    <a:pt x="18086" y="88"/>
                  </a:cubicBezTo>
                  <a:cubicBezTo>
                    <a:pt x="16563" y="-51"/>
                    <a:pt x="14486" y="-51"/>
                    <a:pt x="12548" y="273"/>
                  </a:cubicBezTo>
                  <a:cubicBezTo>
                    <a:pt x="10610" y="598"/>
                    <a:pt x="8810" y="1247"/>
                    <a:pt x="7286" y="2591"/>
                  </a:cubicBezTo>
                  <a:cubicBezTo>
                    <a:pt x="5763" y="3935"/>
                    <a:pt x="4517" y="5975"/>
                    <a:pt x="3479" y="8617"/>
                  </a:cubicBezTo>
                  <a:cubicBezTo>
                    <a:pt x="2440" y="11259"/>
                    <a:pt x="1610" y="14504"/>
                    <a:pt x="1056" y="16497"/>
                  </a:cubicBezTo>
                  <a:cubicBezTo>
                    <a:pt x="502" y="18490"/>
                    <a:pt x="225" y="19231"/>
                    <a:pt x="86" y="19834"/>
                  </a:cubicBezTo>
                  <a:cubicBezTo>
                    <a:pt x="-52" y="20437"/>
                    <a:pt x="-52" y="20900"/>
                    <a:pt x="294" y="21178"/>
                  </a:cubicBezTo>
                  <a:cubicBezTo>
                    <a:pt x="640" y="21456"/>
                    <a:pt x="1333" y="21549"/>
                    <a:pt x="3617" y="21503"/>
                  </a:cubicBezTo>
                  <a:cubicBezTo>
                    <a:pt x="5902" y="21456"/>
                    <a:pt x="9779" y="21271"/>
                    <a:pt x="13656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163275" y="5435600"/>
              <a:ext cx="1778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" y="18327"/>
                    <a:pt x="514" y="15055"/>
                    <a:pt x="4114" y="11455"/>
                  </a:cubicBezTo>
                  <a:cubicBezTo>
                    <a:pt x="7714" y="7855"/>
                    <a:pt x="14657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497708" y="5119042"/>
              <a:ext cx="414868" cy="53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519" fill="norm" stroke="1" extrusionOk="0">
                  <a:moveTo>
                    <a:pt x="21490" y="470"/>
                  </a:moveTo>
                  <a:cubicBezTo>
                    <a:pt x="20174" y="216"/>
                    <a:pt x="18859" y="-38"/>
                    <a:pt x="16995" y="4"/>
                  </a:cubicBezTo>
                  <a:cubicBezTo>
                    <a:pt x="15131" y="47"/>
                    <a:pt x="12718" y="386"/>
                    <a:pt x="11129" y="851"/>
                  </a:cubicBezTo>
                  <a:cubicBezTo>
                    <a:pt x="9539" y="1317"/>
                    <a:pt x="8771" y="1910"/>
                    <a:pt x="8113" y="3266"/>
                  </a:cubicBezTo>
                  <a:cubicBezTo>
                    <a:pt x="7455" y="4621"/>
                    <a:pt x="6907" y="6738"/>
                    <a:pt x="5975" y="9110"/>
                  </a:cubicBezTo>
                  <a:cubicBezTo>
                    <a:pt x="5043" y="11482"/>
                    <a:pt x="3728" y="14108"/>
                    <a:pt x="2686" y="15971"/>
                  </a:cubicBezTo>
                  <a:cubicBezTo>
                    <a:pt x="1644" y="17835"/>
                    <a:pt x="877" y="18936"/>
                    <a:pt x="438" y="19741"/>
                  </a:cubicBezTo>
                  <a:cubicBezTo>
                    <a:pt x="0" y="20546"/>
                    <a:pt x="-110" y="21054"/>
                    <a:pt x="109" y="21308"/>
                  </a:cubicBezTo>
                  <a:cubicBezTo>
                    <a:pt x="329" y="21562"/>
                    <a:pt x="877" y="21562"/>
                    <a:pt x="3070" y="21435"/>
                  </a:cubicBezTo>
                  <a:cubicBezTo>
                    <a:pt x="5263" y="21308"/>
                    <a:pt x="9100" y="21054"/>
                    <a:pt x="12938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861775" y="5327650"/>
              <a:ext cx="177801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6" y="0"/>
                    <a:pt x="2571" y="0"/>
                    <a:pt x="4371" y="960"/>
                  </a:cubicBezTo>
                  <a:cubicBezTo>
                    <a:pt x="6171" y="1920"/>
                    <a:pt x="8486" y="3840"/>
                    <a:pt x="11057" y="7040"/>
                  </a:cubicBezTo>
                  <a:cubicBezTo>
                    <a:pt x="13629" y="10240"/>
                    <a:pt x="16457" y="14720"/>
                    <a:pt x="18257" y="17360"/>
                  </a:cubicBezTo>
                  <a:cubicBezTo>
                    <a:pt x="20057" y="20000"/>
                    <a:pt x="20829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882750" y="5314950"/>
              <a:ext cx="233026" cy="28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42" fill="norm" stroke="1" extrusionOk="0">
                  <a:moveTo>
                    <a:pt x="21423" y="0"/>
                  </a:moveTo>
                  <a:cubicBezTo>
                    <a:pt x="19282" y="473"/>
                    <a:pt x="17142" y="946"/>
                    <a:pt x="14418" y="2680"/>
                  </a:cubicBezTo>
                  <a:cubicBezTo>
                    <a:pt x="11693" y="4415"/>
                    <a:pt x="8385" y="7410"/>
                    <a:pt x="5855" y="10248"/>
                  </a:cubicBezTo>
                  <a:cubicBezTo>
                    <a:pt x="3326" y="13086"/>
                    <a:pt x="1574" y="15766"/>
                    <a:pt x="699" y="17658"/>
                  </a:cubicBezTo>
                  <a:cubicBezTo>
                    <a:pt x="-177" y="19550"/>
                    <a:pt x="-177" y="20654"/>
                    <a:pt x="407" y="21127"/>
                  </a:cubicBezTo>
                  <a:cubicBezTo>
                    <a:pt x="991" y="21600"/>
                    <a:pt x="2158" y="21442"/>
                    <a:pt x="3326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1109425" y="5096532"/>
              <a:ext cx="357492" cy="603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39" fill="norm" stroke="1" extrusionOk="0">
                  <a:moveTo>
                    <a:pt x="0" y="3489"/>
                  </a:moveTo>
                  <a:cubicBezTo>
                    <a:pt x="1906" y="2733"/>
                    <a:pt x="3812" y="1978"/>
                    <a:pt x="6480" y="1412"/>
                  </a:cubicBezTo>
                  <a:cubicBezTo>
                    <a:pt x="9148" y="845"/>
                    <a:pt x="12579" y="468"/>
                    <a:pt x="14993" y="241"/>
                  </a:cubicBezTo>
                  <a:cubicBezTo>
                    <a:pt x="17407" y="15"/>
                    <a:pt x="18805" y="-61"/>
                    <a:pt x="19694" y="52"/>
                  </a:cubicBezTo>
                  <a:cubicBezTo>
                    <a:pt x="20584" y="166"/>
                    <a:pt x="20965" y="468"/>
                    <a:pt x="21219" y="1261"/>
                  </a:cubicBezTo>
                  <a:cubicBezTo>
                    <a:pt x="21473" y="2054"/>
                    <a:pt x="21600" y="3338"/>
                    <a:pt x="21219" y="4810"/>
                  </a:cubicBezTo>
                  <a:cubicBezTo>
                    <a:pt x="20838" y="6283"/>
                    <a:pt x="19948" y="7945"/>
                    <a:pt x="19186" y="9908"/>
                  </a:cubicBezTo>
                  <a:cubicBezTo>
                    <a:pt x="18424" y="11872"/>
                    <a:pt x="17788" y="14138"/>
                    <a:pt x="17534" y="15686"/>
                  </a:cubicBezTo>
                  <a:cubicBezTo>
                    <a:pt x="17280" y="17234"/>
                    <a:pt x="17407" y="18065"/>
                    <a:pt x="17471" y="18782"/>
                  </a:cubicBezTo>
                  <a:cubicBezTo>
                    <a:pt x="17534" y="19500"/>
                    <a:pt x="17534" y="20104"/>
                    <a:pt x="17216" y="20519"/>
                  </a:cubicBezTo>
                  <a:cubicBezTo>
                    <a:pt x="16899" y="20935"/>
                    <a:pt x="16264" y="21161"/>
                    <a:pt x="14167" y="21312"/>
                  </a:cubicBezTo>
                  <a:cubicBezTo>
                    <a:pt x="12071" y="21463"/>
                    <a:pt x="8513" y="21539"/>
                    <a:pt x="6416" y="21539"/>
                  </a:cubicBezTo>
                  <a:cubicBezTo>
                    <a:pt x="4320" y="21539"/>
                    <a:pt x="3685" y="21463"/>
                    <a:pt x="3304" y="21237"/>
                  </a:cubicBezTo>
                  <a:cubicBezTo>
                    <a:pt x="2922" y="21010"/>
                    <a:pt x="2795" y="20633"/>
                    <a:pt x="2668" y="20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1655525" y="5418666"/>
              <a:ext cx="171451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33" y="10800"/>
                    <a:pt x="7467" y="0"/>
                    <a:pt x="11067" y="0"/>
                  </a:cubicBezTo>
                  <a:cubicBezTo>
                    <a:pt x="14667" y="0"/>
                    <a:pt x="1813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1661875" y="5553987"/>
              <a:ext cx="17780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657" y="12793"/>
                    <a:pt x="11314" y="5170"/>
                    <a:pt x="14914" y="1993"/>
                  </a:cubicBezTo>
                  <a:cubicBezTo>
                    <a:pt x="18514" y="-1183"/>
                    <a:pt x="20057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2576275" y="4982480"/>
              <a:ext cx="165101" cy="75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21600" y="2432"/>
                  </a:moveTo>
                  <a:cubicBezTo>
                    <a:pt x="21323" y="1825"/>
                    <a:pt x="21046" y="1218"/>
                    <a:pt x="20492" y="793"/>
                  </a:cubicBezTo>
                  <a:cubicBezTo>
                    <a:pt x="19938" y="369"/>
                    <a:pt x="19108" y="126"/>
                    <a:pt x="17308" y="35"/>
                  </a:cubicBezTo>
                  <a:cubicBezTo>
                    <a:pt x="15508" y="-56"/>
                    <a:pt x="12738" y="5"/>
                    <a:pt x="10246" y="551"/>
                  </a:cubicBezTo>
                  <a:cubicBezTo>
                    <a:pt x="7754" y="1097"/>
                    <a:pt x="5538" y="2128"/>
                    <a:pt x="4292" y="3342"/>
                  </a:cubicBezTo>
                  <a:cubicBezTo>
                    <a:pt x="3046" y="4555"/>
                    <a:pt x="2769" y="5951"/>
                    <a:pt x="3600" y="7559"/>
                  </a:cubicBezTo>
                  <a:cubicBezTo>
                    <a:pt x="4431" y="9166"/>
                    <a:pt x="6369" y="10987"/>
                    <a:pt x="8723" y="12655"/>
                  </a:cubicBezTo>
                  <a:cubicBezTo>
                    <a:pt x="11077" y="14324"/>
                    <a:pt x="13846" y="15841"/>
                    <a:pt x="15369" y="16963"/>
                  </a:cubicBezTo>
                  <a:cubicBezTo>
                    <a:pt x="16892" y="18086"/>
                    <a:pt x="17169" y="18814"/>
                    <a:pt x="14400" y="19511"/>
                  </a:cubicBezTo>
                  <a:cubicBezTo>
                    <a:pt x="11631" y="20209"/>
                    <a:pt x="5815" y="20877"/>
                    <a:pt x="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2354025" y="5988050"/>
              <a:ext cx="13970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2945" y="8640"/>
                    <a:pt x="5891" y="17280"/>
                    <a:pt x="9491" y="19440"/>
                  </a:cubicBezTo>
                  <a:cubicBezTo>
                    <a:pt x="13091" y="21600"/>
                    <a:pt x="17345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2529389" y="5918200"/>
              <a:ext cx="210534" cy="124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104" fill="norm" stroke="1" extrusionOk="0">
                  <a:moveTo>
                    <a:pt x="11153" y="0"/>
                  </a:moveTo>
                  <a:cubicBezTo>
                    <a:pt x="10939" y="3600"/>
                    <a:pt x="10725" y="7200"/>
                    <a:pt x="9869" y="10440"/>
                  </a:cubicBezTo>
                  <a:cubicBezTo>
                    <a:pt x="9014" y="13680"/>
                    <a:pt x="7517" y="16560"/>
                    <a:pt x="6234" y="18540"/>
                  </a:cubicBezTo>
                  <a:cubicBezTo>
                    <a:pt x="4951" y="20520"/>
                    <a:pt x="3881" y="21600"/>
                    <a:pt x="2705" y="20880"/>
                  </a:cubicBezTo>
                  <a:cubicBezTo>
                    <a:pt x="1529" y="20160"/>
                    <a:pt x="246" y="17640"/>
                    <a:pt x="32" y="15660"/>
                  </a:cubicBezTo>
                  <a:cubicBezTo>
                    <a:pt x="-182" y="13680"/>
                    <a:pt x="673" y="12240"/>
                    <a:pt x="2384" y="11160"/>
                  </a:cubicBezTo>
                  <a:cubicBezTo>
                    <a:pt x="4095" y="10080"/>
                    <a:pt x="6662" y="9360"/>
                    <a:pt x="8266" y="9720"/>
                  </a:cubicBezTo>
                  <a:cubicBezTo>
                    <a:pt x="9869" y="10080"/>
                    <a:pt x="10511" y="11520"/>
                    <a:pt x="11687" y="13680"/>
                  </a:cubicBezTo>
                  <a:cubicBezTo>
                    <a:pt x="12864" y="15840"/>
                    <a:pt x="14574" y="18720"/>
                    <a:pt x="16285" y="19080"/>
                  </a:cubicBezTo>
                  <a:cubicBezTo>
                    <a:pt x="17996" y="19440"/>
                    <a:pt x="19707" y="17280"/>
                    <a:pt x="20563" y="14220"/>
                  </a:cubicBezTo>
                  <a:cubicBezTo>
                    <a:pt x="21418" y="11160"/>
                    <a:pt x="21418" y="7200"/>
                    <a:pt x="20990" y="4680"/>
                  </a:cubicBezTo>
                  <a:cubicBezTo>
                    <a:pt x="20563" y="2160"/>
                    <a:pt x="19707" y="1080"/>
                    <a:pt x="17355" y="1980"/>
                  </a:cubicBezTo>
                  <a:cubicBezTo>
                    <a:pt x="15002" y="2880"/>
                    <a:pt x="11153" y="5760"/>
                    <a:pt x="7303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2408923" y="4743450"/>
              <a:ext cx="213000" cy="10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012" fill="norm" stroke="1" extrusionOk="0">
                  <a:moveTo>
                    <a:pt x="17210" y="0"/>
                  </a:moveTo>
                  <a:cubicBezTo>
                    <a:pt x="15532" y="3456"/>
                    <a:pt x="13854" y="6912"/>
                    <a:pt x="11443" y="10584"/>
                  </a:cubicBezTo>
                  <a:cubicBezTo>
                    <a:pt x="9031" y="14256"/>
                    <a:pt x="5886" y="18144"/>
                    <a:pt x="3788" y="19872"/>
                  </a:cubicBezTo>
                  <a:cubicBezTo>
                    <a:pt x="1691" y="21600"/>
                    <a:pt x="643" y="21168"/>
                    <a:pt x="223" y="19872"/>
                  </a:cubicBezTo>
                  <a:cubicBezTo>
                    <a:pt x="-196" y="18576"/>
                    <a:pt x="14" y="16416"/>
                    <a:pt x="538" y="14472"/>
                  </a:cubicBezTo>
                  <a:cubicBezTo>
                    <a:pt x="1062" y="12528"/>
                    <a:pt x="1901" y="10800"/>
                    <a:pt x="3369" y="9720"/>
                  </a:cubicBezTo>
                  <a:cubicBezTo>
                    <a:pt x="4837" y="8640"/>
                    <a:pt x="6934" y="8208"/>
                    <a:pt x="8926" y="10152"/>
                  </a:cubicBezTo>
                  <a:cubicBezTo>
                    <a:pt x="10919" y="12096"/>
                    <a:pt x="12806" y="16416"/>
                    <a:pt x="14274" y="18792"/>
                  </a:cubicBezTo>
                  <a:cubicBezTo>
                    <a:pt x="15742" y="21168"/>
                    <a:pt x="16790" y="21600"/>
                    <a:pt x="17839" y="20088"/>
                  </a:cubicBezTo>
                  <a:cubicBezTo>
                    <a:pt x="18887" y="18576"/>
                    <a:pt x="19936" y="15120"/>
                    <a:pt x="20565" y="12312"/>
                  </a:cubicBezTo>
                  <a:cubicBezTo>
                    <a:pt x="21194" y="9504"/>
                    <a:pt x="21404" y="7344"/>
                    <a:pt x="20460" y="5400"/>
                  </a:cubicBezTo>
                  <a:cubicBezTo>
                    <a:pt x="19517" y="3456"/>
                    <a:pt x="17420" y="1728"/>
                    <a:pt x="14798" y="2160"/>
                  </a:cubicBezTo>
                  <a:cubicBezTo>
                    <a:pt x="12177" y="2592"/>
                    <a:pt x="9031" y="5184"/>
                    <a:pt x="5886" y="7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3544776" y="5001340"/>
              <a:ext cx="111000" cy="44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513" fill="norm" stroke="1" extrusionOk="0">
                  <a:moveTo>
                    <a:pt x="20976" y="2290"/>
                  </a:moveTo>
                  <a:cubicBezTo>
                    <a:pt x="19776" y="1567"/>
                    <a:pt x="18576" y="843"/>
                    <a:pt x="16976" y="430"/>
                  </a:cubicBezTo>
                  <a:cubicBezTo>
                    <a:pt x="15376" y="16"/>
                    <a:pt x="13376" y="-87"/>
                    <a:pt x="11776" y="68"/>
                  </a:cubicBezTo>
                  <a:cubicBezTo>
                    <a:pt x="10176" y="223"/>
                    <a:pt x="8976" y="636"/>
                    <a:pt x="6776" y="2238"/>
                  </a:cubicBezTo>
                  <a:cubicBezTo>
                    <a:pt x="4576" y="3840"/>
                    <a:pt x="1376" y="6631"/>
                    <a:pt x="376" y="9576"/>
                  </a:cubicBezTo>
                  <a:cubicBezTo>
                    <a:pt x="-624" y="12522"/>
                    <a:pt x="576" y="15622"/>
                    <a:pt x="1576" y="17637"/>
                  </a:cubicBezTo>
                  <a:cubicBezTo>
                    <a:pt x="2576" y="19653"/>
                    <a:pt x="3376" y="20583"/>
                    <a:pt x="4176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3439875" y="5314950"/>
              <a:ext cx="1778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8000"/>
                    <a:pt x="1543" y="14400"/>
                    <a:pt x="5143" y="10800"/>
                  </a:cubicBezTo>
                  <a:cubicBezTo>
                    <a:pt x="8743" y="7200"/>
                    <a:pt x="1517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3721618" y="5062600"/>
              <a:ext cx="156408" cy="36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502" fill="norm" stroke="1" extrusionOk="0">
                  <a:moveTo>
                    <a:pt x="21281" y="1797"/>
                  </a:moveTo>
                  <a:cubicBezTo>
                    <a:pt x="19553" y="1165"/>
                    <a:pt x="17825" y="534"/>
                    <a:pt x="16241" y="218"/>
                  </a:cubicBezTo>
                  <a:cubicBezTo>
                    <a:pt x="14657" y="-98"/>
                    <a:pt x="13217" y="-98"/>
                    <a:pt x="11201" y="407"/>
                  </a:cubicBezTo>
                  <a:cubicBezTo>
                    <a:pt x="9185" y="913"/>
                    <a:pt x="6593" y="1923"/>
                    <a:pt x="4433" y="4197"/>
                  </a:cubicBezTo>
                  <a:cubicBezTo>
                    <a:pt x="2273" y="6470"/>
                    <a:pt x="545" y="10007"/>
                    <a:pt x="113" y="12913"/>
                  </a:cubicBezTo>
                  <a:cubicBezTo>
                    <a:pt x="-319" y="15818"/>
                    <a:pt x="545" y="18091"/>
                    <a:pt x="1697" y="19418"/>
                  </a:cubicBezTo>
                  <a:cubicBezTo>
                    <a:pt x="2849" y="20744"/>
                    <a:pt x="4289" y="21123"/>
                    <a:pt x="5729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3852625" y="5170035"/>
              <a:ext cx="196851" cy="178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4386"/>
                  </a:moveTo>
                  <a:cubicBezTo>
                    <a:pt x="232" y="3130"/>
                    <a:pt x="465" y="1874"/>
                    <a:pt x="1161" y="995"/>
                  </a:cubicBezTo>
                  <a:cubicBezTo>
                    <a:pt x="1858" y="116"/>
                    <a:pt x="3019" y="-386"/>
                    <a:pt x="3948" y="367"/>
                  </a:cubicBezTo>
                  <a:cubicBezTo>
                    <a:pt x="4877" y="1121"/>
                    <a:pt x="5574" y="3130"/>
                    <a:pt x="5923" y="6395"/>
                  </a:cubicBezTo>
                  <a:cubicBezTo>
                    <a:pt x="6271" y="9661"/>
                    <a:pt x="6271" y="14181"/>
                    <a:pt x="5458" y="17070"/>
                  </a:cubicBezTo>
                  <a:cubicBezTo>
                    <a:pt x="4645" y="19958"/>
                    <a:pt x="3019" y="21214"/>
                    <a:pt x="2206" y="21214"/>
                  </a:cubicBezTo>
                  <a:cubicBezTo>
                    <a:pt x="1394" y="21214"/>
                    <a:pt x="1394" y="19958"/>
                    <a:pt x="2323" y="17195"/>
                  </a:cubicBezTo>
                  <a:cubicBezTo>
                    <a:pt x="3252" y="14433"/>
                    <a:pt x="5110" y="10163"/>
                    <a:pt x="6503" y="7526"/>
                  </a:cubicBezTo>
                  <a:cubicBezTo>
                    <a:pt x="7897" y="4888"/>
                    <a:pt x="8826" y="3884"/>
                    <a:pt x="9871" y="3005"/>
                  </a:cubicBezTo>
                  <a:cubicBezTo>
                    <a:pt x="10916" y="2126"/>
                    <a:pt x="12077" y="1372"/>
                    <a:pt x="12774" y="1623"/>
                  </a:cubicBezTo>
                  <a:cubicBezTo>
                    <a:pt x="13471" y="1874"/>
                    <a:pt x="13703" y="3130"/>
                    <a:pt x="14052" y="5265"/>
                  </a:cubicBezTo>
                  <a:cubicBezTo>
                    <a:pt x="14400" y="7400"/>
                    <a:pt x="14865" y="10414"/>
                    <a:pt x="16142" y="12423"/>
                  </a:cubicBezTo>
                  <a:cubicBezTo>
                    <a:pt x="17419" y="14433"/>
                    <a:pt x="19510" y="15437"/>
                    <a:pt x="21600" y="16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4112975" y="5054600"/>
              <a:ext cx="92376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3" h="21600" fill="norm" stroke="1" extrusionOk="0">
                  <a:moveTo>
                    <a:pt x="0" y="0"/>
                  </a:moveTo>
                  <a:cubicBezTo>
                    <a:pt x="4696" y="632"/>
                    <a:pt x="9391" y="1263"/>
                    <a:pt x="13617" y="3284"/>
                  </a:cubicBezTo>
                  <a:cubicBezTo>
                    <a:pt x="17843" y="5305"/>
                    <a:pt x="21600" y="8716"/>
                    <a:pt x="20191" y="12000"/>
                  </a:cubicBezTo>
                  <a:cubicBezTo>
                    <a:pt x="18783" y="15284"/>
                    <a:pt x="12209" y="18442"/>
                    <a:pt x="56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4341575" y="5289550"/>
              <a:ext cx="317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4477168" y="4960025"/>
              <a:ext cx="512108" cy="438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201" fill="norm" stroke="1" extrusionOk="0">
                  <a:moveTo>
                    <a:pt x="4973" y="16551"/>
                  </a:moveTo>
                  <a:cubicBezTo>
                    <a:pt x="4884" y="16039"/>
                    <a:pt x="4795" y="15528"/>
                    <a:pt x="4306" y="15016"/>
                  </a:cubicBezTo>
                  <a:cubicBezTo>
                    <a:pt x="3817" y="14504"/>
                    <a:pt x="2928" y="13992"/>
                    <a:pt x="2128" y="14555"/>
                  </a:cubicBezTo>
                  <a:cubicBezTo>
                    <a:pt x="1328" y="15118"/>
                    <a:pt x="617" y="16756"/>
                    <a:pt x="262" y="17984"/>
                  </a:cubicBezTo>
                  <a:cubicBezTo>
                    <a:pt x="-94" y="19213"/>
                    <a:pt x="-94" y="20032"/>
                    <a:pt x="306" y="20595"/>
                  </a:cubicBezTo>
                  <a:cubicBezTo>
                    <a:pt x="706" y="21158"/>
                    <a:pt x="1506" y="21465"/>
                    <a:pt x="2484" y="20902"/>
                  </a:cubicBezTo>
                  <a:cubicBezTo>
                    <a:pt x="3462" y="20339"/>
                    <a:pt x="4617" y="18906"/>
                    <a:pt x="5506" y="16551"/>
                  </a:cubicBezTo>
                  <a:cubicBezTo>
                    <a:pt x="6395" y="14197"/>
                    <a:pt x="7017" y="10921"/>
                    <a:pt x="7417" y="8259"/>
                  </a:cubicBezTo>
                  <a:cubicBezTo>
                    <a:pt x="7817" y="5598"/>
                    <a:pt x="7995" y="3550"/>
                    <a:pt x="8084" y="2220"/>
                  </a:cubicBezTo>
                  <a:cubicBezTo>
                    <a:pt x="8173" y="889"/>
                    <a:pt x="8173" y="274"/>
                    <a:pt x="7950" y="70"/>
                  </a:cubicBezTo>
                  <a:cubicBezTo>
                    <a:pt x="7728" y="-135"/>
                    <a:pt x="7284" y="70"/>
                    <a:pt x="6839" y="1247"/>
                  </a:cubicBezTo>
                  <a:cubicBezTo>
                    <a:pt x="6395" y="2424"/>
                    <a:pt x="5950" y="4574"/>
                    <a:pt x="5684" y="7236"/>
                  </a:cubicBezTo>
                  <a:cubicBezTo>
                    <a:pt x="5417" y="9897"/>
                    <a:pt x="5328" y="13071"/>
                    <a:pt x="5328" y="15067"/>
                  </a:cubicBezTo>
                  <a:cubicBezTo>
                    <a:pt x="5328" y="17063"/>
                    <a:pt x="5417" y="17882"/>
                    <a:pt x="5639" y="18087"/>
                  </a:cubicBezTo>
                  <a:cubicBezTo>
                    <a:pt x="5862" y="18292"/>
                    <a:pt x="6217" y="17882"/>
                    <a:pt x="6839" y="16961"/>
                  </a:cubicBezTo>
                  <a:cubicBezTo>
                    <a:pt x="7462" y="16039"/>
                    <a:pt x="8350" y="14606"/>
                    <a:pt x="9017" y="13736"/>
                  </a:cubicBezTo>
                  <a:cubicBezTo>
                    <a:pt x="9684" y="12866"/>
                    <a:pt x="10128" y="12559"/>
                    <a:pt x="10617" y="12508"/>
                  </a:cubicBezTo>
                  <a:cubicBezTo>
                    <a:pt x="11106" y="12456"/>
                    <a:pt x="11639" y="12661"/>
                    <a:pt x="12039" y="13020"/>
                  </a:cubicBezTo>
                  <a:cubicBezTo>
                    <a:pt x="12439" y="13378"/>
                    <a:pt x="12706" y="13890"/>
                    <a:pt x="12662" y="14862"/>
                  </a:cubicBezTo>
                  <a:cubicBezTo>
                    <a:pt x="12617" y="15835"/>
                    <a:pt x="12262" y="17268"/>
                    <a:pt x="11906" y="18189"/>
                  </a:cubicBezTo>
                  <a:cubicBezTo>
                    <a:pt x="11550" y="19110"/>
                    <a:pt x="11195" y="19520"/>
                    <a:pt x="10839" y="19878"/>
                  </a:cubicBezTo>
                  <a:cubicBezTo>
                    <a:pt x="10484" y="20237"/>
                    <a:pt x="10128" y="20544"/>
                    <a:pt x="9950" y="20441"/>
                  </a:cubicBezTo>
                  <a:cubicBezTo>
                    <a:pt x="9773" y="20339"/>
                    <a:pt x="9773" y="19827"/>
                    <a:pt x="10262" y="18957"/>
                  </a:cubicBezTo>
                  <a:cubicBezTo>
                    <a:pt x="10750" y="18087"/>
                    <a:pt x="11728" y="16858"/>
                    <a:pt x="12573" y="15886"/>
                  </a:cubicBezTo>
                  <a:cubicBezTo>
                    <a:pt x="13417" y="14913"/>
                    <a:pt x="14128" y="14197"/>
                    <a:pt x="14662" y="13685"/>
                  </a:cubicBezTo>
                  <a:cubicBezTo>
                    <a:pt x="15195" y="13173"/>
                    <a:pt x="15550" y="12866"/>
                    <a:pt x="15550" y="12917"/>
                  </a:cubicBezTo>
                  <a:cubicBezTo>
                    <a:pt x="15550" y="12968"/>
                    <a:pt x="15195" y="13378"/>
                    <a:pt x="14973" y="13838"/>
                  </a:cubicBezTo>
                  <a:cubicBezTo>
                    <a:pt x="14750" y="14299"/>
                    <a:pt x="14662" y="14811"/>
                    <a:pt x="15506" y="15681"/>
                  </a:cubicBezTo>
                  <a:cubicBezTo>
                    <a:pt x="16350" y="16551"/>
                    <a:pt x="18128" y="17780"/>
                    <a:pt x="19284" y="18394"/>
                  </a:cubicBezTo>
                  <a:cubicBezTo>
                    <a:pt x="20439" y="19008"/>
                    <a:pt x="20973" y="19008"/>
                    <a:pt x="21506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2887425" y="5237620"/>
              <a:ext cx="234951" cy="212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2680"/>
                  </a:moveTo>
                  <a:cubicBezTo>
                    <a:pt x="973" y="1397"/>
                    <a:pt x="1946" y="114"/>
                    <a:pt x="3503" y="7"/>
                  </a:cubicBezTo>
                  <a:cubicBezTo>
                    <a:pt x="5059" y="-100"/>
                    <a:pt x="7200" y="969"/>
                    <a:pt x="8076" y="3856"/>
                  </a:cubicBezTo>
                  <a:cubicBezTo>
                    <a:pt x="8951" y="6744"/>
                    <a:pt x="8562" y="11449"/>
                    <a:pt x="8173" y="14336"/>
                  </a:cubicBezTo>
                  <a:cubicBezTo>
                    <a:pt x="7784" y="17223"/>
                    <a:pt x="7395" y="18292"/>
                    <a:pt x="6714" y="19361"/>
                  </a:cubicBezTo>
                  <a:cubicBezTo>
                    <a:pt x="6032" y="20431"/>
                    <a:pt x="5059" y="21500"/>
                    <a:pt x="4476" y="21500"/>
                  </a:cubicBezTo>
                  <a:cubicBezTo>
                    <a:pt x="3892" y="21500"/>
                    <a:pt x="3697" y="20431"/>
                    <a:pt x="4573" y="18399"/>
                  </a:cubicBezTo>
                  <a:cubicBezTo>
                    <a:pt x="5449" y="16367"/>
                    <a:pt x="7395" y="13373"/>
                    <a:pt x="9341" y="10593"/>
                  </a:cubicBezTo>
                  <a:cubicBezTo>
                    <a:pt x="11286" y="7813"/>
                    <a:pt x="13232" y="5247"/>
                    <a:pt x="14497" y="3536"/>
                  </a:cubicBezTo>
                  <a:cubicBezTo>
                    <a:pt x="15762" y="1825"/>
                    <a:pt x="16346" y="969"/>
                    <a:pt x="16443" y="1076"/>
                  </a:cubicBezTo>
                  <a:cubicBezTo>
                    <a:pt x="16541" y="1183"/>
                    <a:pt x="16151" y="2252"/>
                    <a:pt x="15568" y="4391"/>
                  </a:cubicBezTo>
                  <a:cubicBezTo>
                    <a:pt x="14984" y="6530"/>
                    <a:pt x="14205" y="9738"/>
                    <a:pt x="14011" y="11876"/>
                  </a:cubicBezTo>
                  <a:cubicBezTo>
                    <a:pt x="13816" y="14015"/>
                    <a:pt x="14205" y="15084"/>
                    <a:pt x="15568" y="16047"/>
                  </a:cubicBezTo>
                  <a:cubicBezTo>
                    <a:pt x="16930" y="17009"/>
                    <a:pt x="19265" y="17864"/>
                    <a:pt x="21600" y="18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3262075" y="5359399"/>
              <a:ext cx="1" cy="190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5681425" y="5346700"/>
              <a:ext cx="1206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5694125" y="5429250"/>
              <a:ext cx="1524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2493725" y="6216650"/>
              <a:ext cx="2222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4" y="16800"/>
                    <a:pt x="11109" y="12000"/>
                    <a:pt x="14709" y="8400"/>
                  </a:cubicBezTo>
                  <a:cubicBezTo>
                    <a:pt x="18309" y="4800"/>
                    <a:pt x="1995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2500075" y="6261100"/>
              <a:ext cx="19685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2246075" y="4991100"/>
              <a:ext cx="2349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46" y="18514"/>
                    <a:pt x="3892" y="15429"/>
                    <a:pt x="7297" y="12343"/>
                  </a:cubicBezTo>
                  <a:cubicBezTo>
                    <a:pt x="10703" y="9257"/>
                    <a:pt x="15568" y="6171"/>
                    <a:pt x="18195" y="4114"/>
                  </a:cubicBezTo>
                  <a:cubicBezTo>
                    <a:pt x="20822" y="2057"/>
                    <a:pt x="21211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2277825" y="5060950"/>
              <a:ext cx="1714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67" y="18720"/>
                    <a:pt x="10133" y="15840"/>
                    <a:pt x="13733" y="12240"/>
                  </a:cubicBezTo>
                  <a:cubicBezTo>
                    <a:pt x="17333" y="8640"/>
                    <a:pt x="19467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6678375" y="5179881"/>
              <a:ext cx="190501" cy="636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1600" y="2847"/>
                  </a:moveTo>
                  <a:cubicBezTo>
                    <a:pt x="21120" y="2061"/>
                    <a:pt x="20640" y="1274"/>
                    <a:pt x="20040" y="738"/>
                  </a:cubicBezTo>
                  <a:cubicBezTo>
                    <a:pt x="19440" y="201"/>
                    <a:pt x="18720" y="-85"/>
                    <a:pt x="16560" y="22"/>
                  </a:cubicBezTo>
                  <a:cubicBezTo>
                    <a:pt x="14400" y="130"/>
                    <a:pt x="10800" y="630"/>
                    <a:pt x="8520" y="1810"/>
                  </a:cubicBezTo>
                  <a:cubicBezTo>
                    <a:pt x="6240" y="2990"/>
                    <a:pt x="5280" y="4850"/>
                    <a:pt x="5880" y="6602"/>
                  </a:cubicBezTo>
                  <a:cubicBezTo>
                    <a:pt x="6480" y="8355"/>
                    <a:pt x="8640" y="10000"/>
                    <a:pt x="10560" y="11681"/>
                  </a:cubicBezTo>
                  <a:cubicBezTo>
                    <a:pt x="12480" y="13361"/>
                    <a:pt x="14160" y="15078"/>
                    <a:pt x="14400" y="16580"/>
                  </a:cubicBezTo>
                  <a:cubicBezTo>
                    <a:pt x="14640" y="18082"/>
                    <a:pt x="13440" y="19369"/>
                    <a:pt x="10800" y="20156"/>
                  </a:cubicBezTo>
                  <a:cubicBezTo>
                    <a:pt x="8160" y="20943"/>
                    <a:pt x="4080" y="21229"/>
                    <a:pt x="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6614942" y="5939151"/>
              <a:ext cx="215834" cy="124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438" fill="norm" stroke="1" extrusionOk="0">
                  <a:moveTo>
                    <a:pt x="11947" y="5958"/>
                  </a:moveTo>
                  <a:cubicBezTo>
                    <a:pt x="11737" y="4216"/>
                    <a:pt x="11528" y="2474"/>
                    <a:pt x="10899" y="1255"/>
                  </a:cubicBezTo>
                  <a:cubicBezTo>
                    <a:pt x="10269" y="36"/>
                    <a:pt x="9221" y="-661"/>
                    <a:pt x="7438" y="907"/>
                  </a:cubicBezTo>
                  <a:cubicBezTo>
                    <a:pt x="5656" y="2474"/>
                    <a:pt x="3139" y="6307"/>
                    <a:pt x="1671" y="9791"/>
                  </a:cubicBezTo>
                  <a:cubicBezTo>
                    <a:pt x="203" y="13274"/>
                    <a:pt x="-216" y="16410"/>
                    <a:pt x="99" y="18326"/>
                  </a:cubicBezTo>
                  <a:cubicBezTo>
                    <a:pt x="413" y="20242"/>
                    <a:pt x="1462" y="20939"/>
                    <a:pt x="3034" y="20068"/>
                  </a:cubicBezTo>
                  <a:cubicBezTo>
                    <a:pt x="4607" y="19197"/>
                    <a:pt x="6704" y="16758"/>
                    <a:pt x="8382" y="14668"/>
                  </a:cubicBezTo>
                  <a:cubicBezTo>
                    <a:pt x="10060" y="12578"/>
                    <a:pt x="11318" y="10836"/>
                    <a:pt x="12367" y="10487"/>
                  </a:cubicBezTo>
                  <a:cubicBezTo>
                    <a:pt x="13415" y="10139"/>
                    <a:pt x="14254" y="11184"/>
                    <a:pt x="15722" y="12404"/>
                  </a:cubicBezTo>
                  <a:cubicBezTo>
                    <a:pt x="17190" y="13623"/>
                    <a:pt x="19287" y="15016"/>
                    <a:pt x="21384" y="16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6633925" y="4813299"/>
              <a:ext cx="170473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4800" y="0"/>
                  </a:moveTo>
                  <a:cubicBezTo>
                    <a:pt x="5067" y="5564"/>
                    <a:pt x="5333" y="11127"/>
                    <a:pt x="5467" y="14318"/>
                  </a:cubicBezTo>
                  <a:cubicBezTo>
                    <a:pt x="5600" y="17509"/>
                    <a:pt x="5600" y="18327"/>
                    <a:pt x="5600" y="19145"/>
                  </a:cubicBezTo>
                  <a:cubicBezTo>
                    <a:pt x="5600" y="19964"/>
                    <a:pt x="5600" y="20782"/>
                    <a:pt x="5600" y="20782"/>
                  </a:cubicBezTo>
                  <a:cubicBezTo>
                    <a:pt x="5600" y="20782"/>
                    <a:pt x="5600" y="19964"/>
                    <a:pt x="6267" y="18655"/>
                  </a:cubicBezTo>
                  <a:cubicBezTo>
                    <a:pt x="6933" y="17345"/>
                    <a:pt x="8267" y="15545"/>
                    <a:pt x="9333" y="14318"/>
                  </a:cubicBezTo>
                  <a:cubicBezTo>
                    <a:pt x="10400" y="13091"/>
                    <a:pt x="11200" y="12436"/>
                    <a:pt x="12400" y="12027"/>
                  </a:cubicBezTo>
                  <a:cubicBezTo>
                    <a:pt x="13600" y="11618"/>
                    <a:pt x="15200" y="11455"/>
                    <a:pt x="16533" y="11618"/>
                  </a:cubicBezTo>
                  <a:cubicBezTo>
                    <a:pt x="17867" y="11782"/>
                    <a:pt x="18933" y="12273"/>
                    <a:pt x="19733" y="12927"/>
                  </a:cubicBezTo>
                  <a:cubicBezTo>
                    <a:pt x="20533" y="13582"/>
                    <a:pt x="21067" y="14400"/>
                    <a:pt x="21333" y="15300"/>
                  </a:cubicBezTo>
                  <a:cubicBezTo>
                    <a:pt x="21600" y="16200"/>
                    <a:pt x="21600" y="17182"/>
                    <a:pt x="20400" y="18245"/>
                  </a:cubicBezTo>
                  <a:cubicBezTo>
                    <a:pt x="19200" y="19309"/>
                    <a:pt x="16800" y="20455"/>
                    <a:pt x="13200" y="21027"/>
                  </a:cubicBezTo>
                  <a:cubicBezTo>
                    <a:pt x="9600" y="21600"/>
                    <a:pt x="48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6931765" y="5345569"/>
              <a:ext cx="203811" cy="21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88" fill="norm" stroke="1" extrusionOk="0">
                  <a:moveTo>
                    <a:pt x="2047" y="1980"/>
                  </a:moveTo>
                  <a:cubicBezTo>
                    <a:pt x="2929" y="1357"/>
                    <a:pt x="3811" y="734"/>
                    <a:pt x="4803" y="630"/>
                  </a:cubicBezTo>
                  <a:cubicBezTo>
                    <a:pt x="5794" y="526"/>
                    <a:pt x="6896" y="941"/>
                    <a:pt x="7888" y="3018"/>
                  </a:cubicBezTo>
                  <a:cubicBezTo>
                    <a:pt x="8880" y="5095"/>
                    <a:pt x="9762" y="8834"/>
                    <a:pt x="8990" y="12053"/>
                  </a:cubicBezTo>
                  <a:cubicBezTo>
                    <a:pt x="8219" y="15272"/>
                    <a:pt x="5794" y="17972"/>
                    <a:pt x="4031" y="19530"/>
                  </a:cubicBezTo>
                  <a:cubicBezTo>
                    <a:pt x="2268" y="21088"/>
                    <a:pt x="1166" y="21503"/>
                    <a:pt x="505" y="21191"/>
                  </a:cubicBezTo>
                  <a:cubicBezTo>
                    <a:pt x="-157" y="20880"/>
                    <a:pt x="-377" y="19841"/>
                    <a:pt x="1166" y="17661"/>
                  </a:cubicBezTo>
                  <a:cubicBezTo>
                    <a:pt x="2709" y="15480"/>
                    <a:pt x="6015" y="12157"/>
                    <a:pt x="8990" y="9457"/>
                  </a:cubicBezTo>
                  <a:cubicBezTo>
                    <a:pt x="11966" y="6757"/>
                    <a:pt x="14611" y="4680"/>
                    <a:pt x="16484" y="3018"/>
                  </a:cubicBezTo>
                  <a:cubicBezTo>
                    <a:pt x="18358" y="1357"/>
                    <a:pt x="19460" y="111"/>
                    <a:pt x="19350" y="7"/>
                  </a:cubicBezTo>
                  <a:cubicBezTo>
                    <a:pt x="19239" y="-97"/>
                    <a:pt x="17917" y="941"/>
                    <a:pt x="16484" y="3226"/>
                  </a:cubicBezTo>
                  <a:cubicBezTo>
                    <a:pt x="15052" y="5511"/>
                    <a:pt x="13509" y="9041"/>
                    <a:pt x="12737" y="11326"/>
                  </a:cubicBezTo>
                  <a:cubicBezTo>
                    <a:pt x="11966" y="13611"/>
                    <a:pt x="11966" y="14649"/>
                    <a:pt x="13509" y="15584"/>
                  </a:cubicBezTo>
                  <a:cubicBezTo>
                    <a:pt x="15052" y="16518"/>
                    <a:pt x="18137" y="17349"/>
                    <a:pt x="21223" y="18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7326075" y="5511800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7751525" y="5080000"/>
              <a:ext cx="9808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564"/>
                    <a:pt x="17280" y="11127"/>
                    <a:pt x="19440" y="14727"/>
                  </a:cubicBezTo>
                  <a:cubicBezTo>
                    <a:pt x="21600" y="18327"/>
                    <a:pt x="17280" y="19964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7601242" y="5435600"/>
              <a:ext cx="518584" cy="4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1234" y="12343"/>
                  </a:moveTo>
                  <a:cubicBezTo>
                    <a:pt x="617" y="15429"/>
                    <a:pt x="0" y="18514"/>
                    <a:pt x="0" y="20057"/>
                  </a:cubicBezTo>
                  <a:cubicBezTo>
                    <a:pt x="0" y="21600"/>
                    <a:pt x="617" y="21600"/>
                    <a:pt x="2116" y="20057"/>
                  </a:cubicBezTo>
                  <a:cubicBezTo>
                    <a:pt x="3615" y="18514"/>
                    <a:pt x="5995" y="15429"/>
                    <a:pt x="8860" y="11829"/>
                  </a:cubicBezTo>
                  <a:cubicBezTo>
                    <a:pt x="11726" y="8229"/>
                    <a:pt x="15076" y="4114"/>
                    <a:pt x="17016" y="2057"/>
                  </a:cubicBezTo>
                  <a:cubicBezTo>
                    <a:pt x="18955" y="0"/>
                    <a:pt x="19484" y="0"/>
                    <a:pt x="19969" y="0"/>
                  </a:cubicBezTo>
                  <a:cubicBezTo>
                    <a:pt x="20454" y="0"/>
                    <a:pt x="20895" y="0"/>
                    <a:pt x="21159" y="1029"/>
                  </a:cubicBezTo>
                  <a:cubicBezTo>
                    <a:pt x="21424" y="2057"/>
                    <a:pt x="21512" y="4114"/>
                    <a:pt x="21600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7592775" y="5619750"/>
              <a:ext cx="109083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4985" y="0"/>
                  </a:moveTo>
                  <a:cubicBezTo>
                    <a:pt x="3738" y="5254"/>
                    <a:pt x="2492" y="10508"/>
                    <a:pt x="1662" y="13622"/>
                  </a:cubicBezTo>
                  <a:cubicBezTo>
                    <a:pt x="831" y="16735"/>
                    <a:pt x="415" y="17708"/>
                    <a:pt x="415" y="17708"/>
                  </a:cubicBezTo>
                  <a:cubicBezTo>
                    <a:pt x="415" y="17708"/>
                    <a:pt x="831" y="16735"/>
                    <a:pt x="2285" y="15276"/>
                  </a:cubicBezTo>
                  <a:cubicBezTo>
                    <a:pt x="3738" y="13816"/>
                    <a:pt x="6231" y="11870"/>
                    <a:pt x="8931" y="10703"/>
                  </a:cubicBezTo>
                  <a:cubicBezTo>
                    <a:pt x="11631" y="9535"/>
                    <a:pt x="14538" y="9146"/>
                    <a:pt x="17031" y="10119"/>
                  </a:cubicBezTo>
                  <a:cubicBezTo>
                    <a:pt x="19523" y="11092"/>
                    <a:pt x="21600" y="13427"/>
                    <a:pt x="21392" y="15373"/>
                  </a:cubicBezTo>
                  <a:cubicBezTo>
                    <a:pt x="21185" y="17319"/>
                    <a:pt x="18692" y="18876"/>
                    <a:pt x="14746" y="19849"/>
                  </a:cubicBezTo>
                  <a:cubicBezTo>
                    <a:pt x="10800" y="20822"/>
                    <a:pt x="5400" y="212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7783275" y="5797549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7956263" y="5690542"/>
              <a:ext cx="246113" cy="107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11" fill="norm" stroke="1" extrusionOk="0">
                  <a:moveTo>
                    <a:pt x="10850" y="8705"/>
                  </a:moveTo>
                  <a:cubicBezTo>
                    <a:pt x="10850" y="6587"/>
                    <a:pt x="10850" y="4470"/>
                    <a:pt x="10484" y="2776"/>
                  </a:cubicBezTo>
                  <a:cubicBezTo>
                    <a:pt x="10118" y="1082"/>
                    <a:pt x="9386" y="-189"/>
                    <a:pt x="7921" y="23"/>
                  </a:cubicBezTo>
                  <a:cubicBezTo>
                    <a:pt x="6457" y="235"/>
                    <a:pt x="4260" y="1929"/>
                    <a:pt x="2887" y="3623"/>
                  </a:cubicBezTo>
                  <a:cubicBezTo>
                    <a:pt x="1515" y="5317"/>
                    <a:pt x="965" y="7011"/>
                    <a:pt x="508" y="8917"/>
                  </a:cubicBezTo>
                  <a:cubicBezTo>
                    <a:pt x="50" y="10823"/>
                    <a:pt x="-316" y="12940"/>
                    <a:pt x="416" y="14635"/>
                  </a:cubicBezTo>
                  <a:cubicBezTo>
                    <a:pt x="1148" y="16329"/>
                    <a:pt x="2979" y="17599"/>
                    <a:pt x="4809" y="17387"/>
                  </a:cubicBezTo>
                  <a:cubicBezTo>
                    <a:pt x="6640" y="17176"/>
                    <a:pt x="8470" y="15482"/>
                    <a:pt x="10209" y="14211"/>
                  </a:cubicBezTo>
                  <a:cubicBezTo>
                    <a:pt x="11948" y="12940"/>
                    <a:pt x="13596" y="12093"/>
                    <a:pt x="15426" y="13364"/>
                  </a:cubicBezTo>
                  <a:cubicBezTo>
                    <a:pt x="17257" y="14635"/>
                    <a:pt x="19270" y="18023"/>
                    <a:pt x="21284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8392875" y="5403850"/>
              <a:ext cx="254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8572792" y="5128379"/>
              <a:ext cx="512234" cy="408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7944" y="14416"/>
                  </a:moveTo>
                  <a:cubicBezTo>
                    <a:pt x="7765" y="13862"/>
                    <a:pt x="7587" y="13308"/>
                    <a:pt x="7007" y="12920"/>
                  </a:cubicBezTo>
                  <a:cubicBezTo>
                    <a:pt x="6426" y="12533"/>
                    <a:pt x="5445" y="12311"/>
                    <a:pt x="4240" y="13197"/>
                  </a:cubicBezTo>
                  <a:cubicBezTo>
                    <a:pt x="3035" y="14083"/>
                    <a:pt x="1607" y="16077"/>
                    <a:pt x="848" y="17351"/>
                  </a:cubicBezTo>
                  <a:cubicBezTo>
                    <a:pt x="89" y="18625"/>
                    <a:pt x="0" y="19179"/>
                    <a:pt x="0" y="19788"/>
                  </a:cubicBezTo>
                  <a:cubicBezTo>
                    <a:pt x="0" y="20397"/>
                    <a:pt x="89" y="21062"/>
                    <a:pt x="580" y="21283"/>
                  </a:cubicBezTo>
                  <a:cubicBezTo>
                    <a:pt x="1071" y="21505"/>
                    <a:pt x="1964" y="21283"/>
                    <a:pt x="3079" y="19843"/>
                  </a:cubicBezTo>
                  <a:cubicBezTo>
                    <a:pt x="4195" y="18403"/>
                    <a:pt x="5534" y="15745"/>
                    <a:pt x="6560" y="12754"/>
                  </a:cubicBezTo>
                  <a:cubicBezTo>
                    <a:pt x="7587" y="9763"/>
                    <a:pt x="8301" y="6440"/>
                    <a:pt x="8658" y="4502"/>
                  </a:cubicBezTo>
                  <a:cubicBezTo>
                    <a:pt x="9015" y="2563"/>
                    <a:pt x="9015" y="2010"/>
                    <a:pt x="8970" y="1400"/>
                  </a:cubicBezTo>
                  <a:cubicBezTo>
                    <a:pt x="8926" y="791"/>
                    <a:pt x="8836" y="127"/>
                    <a:pt x="8658" y="16"/>
                  </a:cubicBezTo>
                  <a:cubicBezTo>
                    <a:pt x="8479" y="-95"/>
                    <a:pt x="8212" y="348"/>
                    <a:pt x="7899" y="2120"/>
                  </a:cubicBezTo>
                  <a:cubicBezTo>
                    <a:pt x="7587" y="3893"/>
                    <a:pt x="7230" y="6994"/>
                    <a:pt x="7051" y="9542"/>
                  </a:cubicBezTo>
                  <a:cubicBezTo>
                    <a:pt x="6873" y="12090"/>
                    <a:pt x="6873" y="14083"/>
                    <a:pt x="6873" y="15468"/>
                  </a:cubicBezTo>
                  <a:cubicBezTo>
                    <a:pt x="6873" y="16853"/>
                    <a:pt x="6873" y="17628"/>
                    <a:pt x="7007" y="17794"/>
                  </a:cubicBezTo>
                  <a:cubicBezTo>
                    <a:pt x="7140" y="17960"/>
                    <a:pt x="7408" y="17517"/>
                    <a:pt x="7899" y="16410"/>
                  </a:cubicBezTo>
                  <a:cubicBezTo>
                    <a:pt x="8390" y="15302"/>
                    <a:pt x="9104" y="13530"/>
                    <a:pt x="9640" y="12477"/>
                  </a:cubicBezTo>
                  <a:cubicBezTo>
                    <a:pt x="10175" y="11425"/>
                    <a:pt x="10532" y="11093"/>
                    <a:pt x="10845" y="11148"/>
                  </a:cubicBezTo>
                  <a:cubicBezTo>
                    <a:pt x="11157" y="11203"/>
                    <a:pt x="11425" y="11647"/>
                    <a:pt x="11603" y="12754"/>
                  </a:cubicBezTo>
                  <a:cubicBezTo>
                    <a:pt x="11782" y="13862"/>
                    <a:pt x="11871" y="15634"/>
                    <a:pt x="11826" y="16853"/>
                  </a:cubicBezTo>
                  <a:cubicBezTo>
                    <a:pt x="11782" y="18071"/>
                    <a:pt x="11603" y="18736"/>
                    <a:pt x="11336" y="19234"/>
                  </a:cubicBezTo>
                  <a:cubicBezTo>
                    <a:pt x="11068" y="19733"/>
                    <a:pt x="10711" y="20065"/>
                    <a:pt x="10577" y="19954"/>
                  </a:cubicBezTo>
                  <a:cubicBezTo>
                    <a:pt x="10443" y="19843"/>
                    <a:pt x="10532" y="19290"/>
                    <a:pt x="11112" y="18237"/>
                  </a:cubicBezTo>
                  <a:cubicBezTo>
                    <a:pt x="11693" y="17185"/>
                    <a:pt x="12764" y="15634"/>
                    <a:pt x="13478" y="14637"/>
                  </a:cubicBezTo>
                  <a:cubicBezTo>
                    <a:pt x="14192" y="13640"/>
                    <a:pt x="14549" y="13197"/>
                    <a:pt x="14995" y="12699"/>
                  </a:cubicBezTo>
                  <a:cubicBezTo>
                    <a:pt x="15441" y="12200"/>
                    <a:pt x="15977" y="11647"/>
                    <a:pt x="16111" y="11647"/>
                  </a:cubicBezTo>
                  <a:cubicBezTo>
                    <a:pt x="16245" y="11647"/>
                    <a:pt x="15977" y="12200"/>
                    <a:pt x="15798" y="12754"/>
                  </a:cubicBezTo>
                  <a:cubicBezTo>
                    <a:pt x="15620" y="13308"/>
                    <a:pt x="15531" y="13862"/>
                    <a:pt x="15441" y="14416"/>
                  </a:cubicBezTo>
                  <a:cubicBezTo>
                    <a:pt x="15352" y="14970"/>
                    <a:pt x="15263" y="15523"/>
                    <a:pt x="16289" y="16188"/>
                  </a:cubicBezTo>
                  <a:cubicBezTo>
                    <a:pt x="17316" y="16853"/>
                    <a:pt x="19458" y="17628"/>
                    <a:pt x="21600" y="18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7335782" y="4820162"/>
              <a:ext cx="1019860" cy="1282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94" fill="norm" stroke="1" extrusionOk="0">
                  <a:moveTo>
                    <a:pt x="14791" y="1588"/>
                  </a:moveTo>
                  <a:cubicBezTo>
                    <a:pt x="14791" y="1410"/>
                    <a:pt x="14791" y="1233"/>
                    <a:pt x="14545" y="985"/>
                  </a:cubicBezTo>
                  <a:cubicBezTo>
                    <a:pt x="14300" y="736"/>
                    <a:pt x="13809" y="417"/>
                    <a:pt x="13005" y="222"/>
                  </a:cubicBezTo>
                  <a:cubicBezTo>
                    <a:pt x="12202" y="27"/>
                    <a:pt x="11086" y="-44"/>
                    <a:pt x="10015" y="27"/>
                  </a:cubicBezTo>
                  <a:cubicBezTo>
                    <a:pt x="8944" y="98"/>
                    <a:pt x="7918" y="311"/>
                    <a:pt x="6936" y="648"/>
                  </a:cubicBezTo>
                  <a:cubicBezTo>
                    <a:pt x="5954" y="985"/>
                    <a:pt x="5017" y="1446"/>
                    <a:pt x="4124" y="2102"/>
                  </a:cubicBezTo>
                  <a:cubicBezTo>
                    <a:pt x="3232" y="2758"/>
                    <a:pt x="2384" y="3609"/>
                    <a:pt x="1737" y="4514"/>
                  </a:cubicBezTo>
                  <a:cubicBezTo>
                    <a:pt x="1090" y="5418"/>
                    <a:pt x="643" y="6376"/>
                    <a:pt x="398" y="7333"/>
                  </a:cubicBezTo>
                  <a:cubicBezTo>
                    <a:pt x="153" y="8291"/>
                    <a:pt x="108" y="9249"/>
                    <a:pt x="63" y="10171"/>
                  </a:cubicBezTo>
                  <a:cubicBezTo>
                    <a:pt x="19" y="11093"/>
                    <a:pt x="-26" y="11980"/>
                    <a:pt x="19" y="12689"/>
                  </a:cubicBezTo>
                  <a:cubicBezTo>
                    <a:pt x="63" y="13398"/>
                    <a:pt x="197" y="13930"/>
                    <a:pt x="487" y="14604"/>
                  </a:cubicBezTo>
                  <a:cubicBezTo>
                    <a:pt x="777" y="15278"/>
                    <a:pt x="1224" y="16094"/>
                    <a:pt x="1759" y="16839"/>
                  </a:cubicBezTo>
                  <a:cubicBezTo>
                    <a:pt x="2295" y="17584"/>
                    <a:pt x="2919" y="18257"/>
                    <a:pt x="3678" y="18860"/>
                  </a:cubicBezTo>
                  <a:cubicBezTo>
                    <a:pt x="4437" y="19463"/>
                    <a:pt x="5329" y="19995"/>
                    <a:pt x="6244" y="20439"/>
                  </a:cubicBezTo>
                  <a:cubicBezTo>
                    <a:pt x="7159" y="20882"/>
                    <a:pt x="8096" y="21237"/>
                    <a:pt x="9324" y="21396"/>
                  </a:cubicBezTo>
                  <a:cubicBezTo>
                    <a:pt x="10551" y="21556"/>
                    <a:pt x="12068" y="21521"/>
                    <a:pt x="13340" y="21290"/>
                  </a:cubicBezTo>
                  <a:cubicBezTo>
                    <a:pt x="14612" y="21059"/>
                    <a:pt x="15638" y="20634"/>
                    <a:pt x="16687" y="19907"/>
                  </a:cubicBezTo>
                  <a:cubicBezTo>
                    <a:pt x="17736" y="19180"/>
                    <a:pt x="18807" y="18151"/>
                    <a:pt x="19543" y="17264"/>
                  </a:cubicBezTo>
                  <a:cubicBezTo>
                    <a:pt x="20280" y="16378"/>
                    <a:pt x="20681" y="15633"/>
                    <a:pt x="20949" y="14640"/>
                  </a:cubicBezTo>
                  <a:cubicBezTo>
                    <a:pt x="21217" y="13647"/>
                    <a:pt x="21351" y="12405"/>
                    <a:pt x="21440" y="11253"/>
                  </a:cubicBezTo>
                  <a:cubicBezTo>
                    <a:pt x="21529" y="10100"/>
                    <a:pt x="21574" y="9036"/>
                    <a:pt x="21217" y="8025"/>
                  </a:cubicBezTo>
                  <a:cubicBezTo>
                    <a:pt x="20860" y="7014"/>
                    <a:pt x="20101" y="6056"/>
                    <a:pt x="19276" y="5170"/>
                  </a:cubicBezTo>
                  <a:cubicBezTo>
                    <a:pt x="18450" y="4283"/>
                    <a:pt x="17557" y="3467"/>
                    <a:pt x="16732" y="2900"/>
                  </a:cubicBezTo>
                  <a:cubicBezTo>
                    <a:pt x="15906" y="2332"/>
                    <a:pt x="15148" y="2013"/>
                    <a:pt x="14634" y="1924"/>
                  </a:cubicBezTo>
                  <a:cubicBezTo>
                    <a:pt x="14121" y="1836"/>
                    <a:pt x="13853" y="1978"/>
                    <a:pt x="13586" y="2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6234238" y="5645672"/>
              <a:ext cx="1460138" cy="877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465" fill="norm" stroke="1" extrusionOk="0">
                  <a:moveTo>
                    <a:pt x="21595" y="9777"/>
                  </a:moveTo>
                  <a:cubicBezTo>
                    <a:pt x="21188" y="11382"/>
                    <a:pt x="20781" y="12988"/>
                    <a:pt x="20265" y="14335"/>
                  </a:cubicBezTo>
                  <a:cubicBezTo>
                    <a:pt x="19748" y="15682"/>
                    <a:pt x="19122" y="16770"/>
                    <a:pt x="18277" y="17728"/>
                  </a:cubicBezTo>
                  <a:cubicBezTo>
                    <a:pt x="17432" y="18686"/>
                    <a:pt x="16367" y="19515"/>
                    <a:pt x="15287" y="20111"/>
                  </a:cubicBezTo>
                  <a:cubicBezTo>
                    <a:pt x="14207" y="20706"/>
                    <a:pt x="13112" y="21069"/>
                    <a:pt x="11953" y="21276"/>
                  </a:cubicBezTo>
                  <a:cubicBezTo>
                    <a:pt x="10795" y="21483"/>
                    <a:pt x="9574" y="21535"/>
                    <a:pt x="8416" y="21354"/>
                  </a:cubicBezTo>
                  <a:cubicBezTo>
                    <a:pt x="7258" y="21172"/>
                    <a:pt x="6162" y="20758"/>
                    <a:pt x="5129" y="20059"/>
                  </a:cubicBezTo>
                  <a:cubicBezTo>
                    <a:pt x="4096" y="19359"/>
                    <a:pt x="3125" y="18375"/>
                    <a:pt x="2390" y="17106"/>
                  </a:cubicBezTo>
                  <a:cubicBezTo>
                    <a:pt x="1654" y="15837"/>
                    <a:pt x="1153" y="14283"/>
                    <a:pt x="887" y="12496"/>
                  </a:cubicBezTo>
                  <a:cubicBezTo>
                    <a:pt x="621" y="10709"/>
                    <a:pt x="590" y="8689"/>
                    <a:pt x="731" y="6721"/>
                  </a:cubicBezTo>
                  <a:cubicBezTo>
                    <a:pt x="872" y="4752"/>
                    <a:pt x="1185" y="2836"/>
                    <a:pt x="1388" y="1670"/>
                  </a:cubicBezTo>
                  <a:cubicBezTo>
                    <a:pt x="1592" y="505"/>
                    <a:pt x="1685" y="90"/>
                    <a:pt x="1701" y="13"/>
                  </a:cubicBezTo>
                  <a:cubicBezTo>
                    <a:pt x="1717" y="-65"/>
                    <a:pt x="1654" y="194"/>
                    <a:pt x="1498" y="1023"/>
                  </a:cubicBezTo>
                  <a:cubicBezTo>
                    <a:pt x="1341" y="1852"/>
                    <a:pt x="1091" y="3250"/>
                    <a:pt x="887" y="4208"/>
                  </a:cubicBezTo>
                  <a:cubicBezTo>
                    <a:pt x="684" y="5167"/>
                    <a:pt x="527" y="5685"/>
                    <a:pt x="402" y="6047"/>
                  </a:cubicBezTo>
                  <a:cubicBezTo>
                    <a:pt x="277" y="6410"/>
                    <a:pt x="183" y="6617"/>
                    <a:pt x="120" y="6565"/>
                  </a:cubicBezTo>
                  <a:cubicBezTo>
                    <a:pt x="58" y="6513"/>
                    <a:pt x="26" y="6203"/>
                    <a:pt x="11" y="5270"/>
                  </a:cubicBezTo>
                  <a:cubicBezTo>
                    <a:pt x="-5" y="4338"/>
                    <a:pt x="-5" y="2784"/>
                    <a:pt x="26" y="1826"/>
                  </a:cubicBezTo>
                  <a:cubicBezTo>
                    <a:pt x="58" y="867"/>
                    <a:pt x="120" y="505"/>
                    <a:pt x="230" y="298"/>
                  </a:cubicBezTo>
                  <a:cubicBezTo>
                    <a:pt x="339" y="90"/>
                    <a:pt x="496" y="39"/>
                    <a:pt x="981" y="220"/>
                  </a:cubicBezTo>
                  <a:cubicBezTo>
                    <a:pt x="1466" y="401"/>
                    <a:pt x="2280" y="816"/>
                    <a:pt x="2828" y="1204"/>
                  </a:cubicBezTo>
                  <a:cubicBezTo>
                    <a:pt x="3376" y="1593"/>
                    <a:pt x="3658" y="1955"/>
                    <a:pt x="3939" y="2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6856175" y="5676900"/>
              <a:ext cx="1651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6894275" y="5791200"/>
              <a:ext cx="952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9681925" y="5257800"/>
              <a:ext cx="508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600"/>
                    <a:pt x="10800" y="11200"/>
                    <a:pt x="14400" y="14800"/>
                  </a:cubicBezTo>
                  <a:cubicBezTo>
                    <a:pt x="18000" y="18400"/>
                    <a:pt x="198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9510475" y="5591905"/>
              <a:ext cx="450851" cy="53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0" y="20898"/>
                  </a:moveTo>
                  <a:cubicBezTo>
                    <a:pt x="1014" y="17575"/>
                    <a:pt x="2028" y="14252"/>
                    <a:pt x="4513" y="10513"/>
                  </a:cubicBezTo>
                  <a:cubicBezTo>
                    <a:pt x="6997" y="6775"/>
                    <a:pt x="10952" y="2621"/>
                    <a:pt x="14045" y="960"/>
                  </a:cubicBezTo>
                  <a:cubicBezTo>
                    <a:pt x="17138" y="-702"/>
                    <a:pt x="19369" y="129"/>
                    <a:pt x="21600" y="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9549080" y="5810250"/>
              <a:ext cx="135668" cy="20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600" fill="norm" stroke="1" extrusionOk="0">
                  <a:moveTo>
                    <a:pt x="918" y="0"/>
                  </a:moveTo>
                  <a:cubicBezTo>
                    <a:pt x="586" y="4547"/>
                    <a:pt x="253" y="9095"/>
                    <a:pt x="87" y="11937"/>
                  </a:cubicBezTo>
                  <a:cubicBezTo>
                    <a:pt x="-79" y="14779"/>
                    <a:pt x="-79" y="15916"/>
                    <a:pt x="752" y="15575"/>
                  </a:cubicBezTo>
                  <a:cubicBezTo>
                    <a:pt x="1583" y="15234"/>
                    <a:pt x="3244" y="13415"/>
                    <a:pt x="5404" y="11596"/>
                  </a:cubicBezTo>
                  <a:cubicBezTo>
                    <a:pt x="7564" y="9777"/>
                    <a:pt x="10223" y="7958"/>
                    <a:pt x="12549" y="6935"/>
                  </a:cubicBezTo>
                  <a:cubicBezTo>
                    <a:pt x="14875" y="5912"/>
                    <a:pt x="16869" y="5684"/>
                    <a:pt x="18364" y="6139"/>
                  </a:cubicBezTo>
                  <a:cubicBezTo>
                    <a:pt x="19859" y="6594"/>
                    <a:pt x="20856" y="7731"/>
                    <a:pt x="21189" y="10118"/>
                  </a:cubicBezTo>
                  <a:cubicBezTo>
                    <a:pt x="21521" y="12505"/>
                    <a:pt x="21189" y="16143"/>
                    <a:pt x="19029" y="18417"/>
                  </a:cubicBezTo>
                  <a:cubicBezTo>
                    <a:pt x="16869" y="20691"/>
                    <a:pt x="12881" y="21600"/>
                    <a:pt x="10056" y="21600"/>
                  </a:cubicBezTo>
                  <a:cubicBezTo>
                    <a:pt x="7232" y="21600"/>
                    <a:pt x="5570" y="20691"/>
                    <a:pt x="4739" y="19667"/>
                  </a:cubicBezTo>
                  <a:cubicBezTo>
                    <a:pt x="3909" y="18644"/>
                    <a:pt x="3909" y="17507"/>
                    <a:pt x="4739" y="16484"/>
                  </a:cubicBezTo>
                  <a:cubicBezTo>
                    <a:pt x="5570" y="15461"/>
                    <a:pt x="7232" y="14552"/>
                    <a:pt x="8893" y="13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9764475" y="5892800"/>
              <a:ext cx="1333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5600"/>
                    <a:pt x="10286" y="9600"/>
                    <a:pt x="13886" y="6000"/>
                  </a:cubicBezTo>
                  <a:cubicBezTo>
                    <a:pt x="17486" y="2400"/>
                    <a:pt x="1954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9937637" y="5843372"/>
              <a:ext cx="207839" cy="85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0850" fill="norm" stroke="1" extrusionOk="0">
                  <a:moveTo>
                    <a:pt x="9642" y="5837"/>
                  </a:moveTo>
                  <a:cubicBezTo>
                    <a:pt x="8988" y="3780"/>
                    <a:pt x="8333" y="1723"/>
                    <a:pt x="7460" y="695"/>
                  </a:cubicBezTo>
                  <a:cubicBezTo>
                    <a:pt x="6588" y="-334"/>
                    <a:pt x="5497" y="-334"/>
                    <a:pt x="4188" y="1466"/>
                  </a:cubicBezTo>
                  <a:cubicBezTo>
                    <a:pt x="2879" y="3266"/>
                    <a:pt x="1351" y="6866"/>
                    <a:pt x="588" y="10466"/>
                  </a:cubicBezTo>
                  <a:cubicBezTo>
                    <a:pt x="-176" y="14066"/>
                    <a:pt x="-176" y="17666"/>
                    <a:pt x="479" y="19466"/>
                  </a:cubicBezTo>
                  <a:cubicBezTo>
                    <a:pt x="1133" y="21266"/>
                    <a:pt x="2442" y="21266"/>
                    <a:pt x="4515" y="19723"/>
                  </a:cubicBezTo>
                  <a:cubicBezTo>
                    <a:pt x="6588" y="18180"/>
                    <a:pt x="9424" y="15095"/>
                    <a:pt x="12369" y="14066"/>
                  </a:cubicBezTo>
                  <a:cubicBezTo>
                    <a:pt x="15315" y="13037"/>
                    <a:pt x="18369" y="14066"/>
                    <a:pt x="21424" y="15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10278825" y="5608751"/>
              <a:ext cx="50801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1800" y="11153"/>
                    <a:pt x="3600" y="2153"/>
                    <a:pt x="7200" y="353"/>
                  </a:cubicBezTo>
                  <a:cubicBezTo>
                    <a:pt x="10800" y="-1447"/>
                    <a:pt x="162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10647256" y="5312432"/>
              <a:ext cx="222120" cy="176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135" fill="norm" stroke="1" extrusionOk="0">
                  <a:moveTo>
                    <a:pt x="1822" y="4114"/>
                  </a:moveTo>
                  <a:cubicBezTo>
                    <a:pt x="1822" y="2843"/>
                    <a:pt x="1822" y="1573"/>
                    <a:pt x="2331" y="810"/>
                  </a:cubicBezTo>
                  <a:cubicBezTo>
                    <a:pt x="2841" y="48"/>
                    <a:pt x="3859" y="-206"/>
                    <a:pt x="4675" y="175"/>
                  </a:cubicBezTo>
                  <a:cubicBezTo>
                    <a:pt x="5490" y="556"/>
                    <a:pt x="6101" y="1573"/>
                    <a:pt x="6407" y="4114"/>
                  </a:cubicBezTo>
                  <a:cubicBezTo>
                    <a:pt x="6712" y="6655"/>
                    <a:pt x="6712" y="10721"/>
                    <a:pt x="5999" y="13770"/>
                  </a:cubicBezTo>
                  <a:cubicBezTo>
                    <a:pt x="5286" y="16820"/>
                    <a:pt x="3859" y="18853"/>
                    <a:pt x="2637" y="19996"/>
                  </a:cubicBezTo>
                  <a:cubicBezTo>
                    <a:pt x="1414" y="21140"/>
                    <a:pt x="395" y="21394"/>
                    <a:pt x="90" y="20886"/>
                  </a:cubicBezTo>
                  <a:cubicBezTo>
                    <a:pt x="-216" y="20378"/>
                    <a:pt x="192" y="19107"/>
                    <a:pt x="2433" y="16566"/>
                  </a:cubicBezTo>
                  <a:cubicBezTo>
                    <a:pt x="4675" y="14025"/>
                    <a:pt x="8750" y="10213"/>
                    <a:pt x="11195" y="7926"/>
                  </a:cubicBezTo>
                  <a:cubicBezTo>
                    <a:pt x="13641" y="5639"/>
                    <a:pt x="14456" y="4876"/>
                    <a:pt x="14354" y="5385"/>
                  </a:cubicBezTo>
                  <a:cubicBezTo>
                    <a:pt x="14252" y="5893"/>
                    <a:pt x="13233" y="7672"/>
                    <a:pt x="12724" y="9450"/>
                  </a:cubicBezTo>
                  <a:cubicBezTo>
                    <a:pt x="12214" y="11229"/>
                    <a:pt x="12214" y="13008"/>
                    <a:pt x="13742" y="13770"/>
                  </a:cubicBezTo>
                  <a:cubicBezTo>
                    <a:pt x="15271" y="14533"/>
                    <a:pt x="18327" y="14279"/>
                    <a:pt x="21384" y="14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10837625" y="5131742"/>
              <a:ext cx="114301" cy="12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3080"/>
                  </a:moveTo>
                  <a:cubicBezTo>
                    <a:pt x="1600" y="1640"/>
                    <a:pt x="3200" y="200"/>
                    <a:pt x="5000" y="20"/>
                  </a:cubicBezTo>
                  <a:cubicBezTo>
                    <a:pt x="6800" y="-160"/>
                    <a:pt x="8800" y="920"/>
                    <a:pt x="9600" y="2360"/>
                  </a:cubicBezTo>
                  <a:cubicBezTo>
                    <a:pt x="10400" y="3800"/>
                    <a:pt x="10000" y="5600"/>
                    <a:pt x="8800" y="7400"/>
                  </a:cubicBezTo>
                  <a:cubicBezTo>
                    <a:pt x="7600" y="9200"/>
                    <a:pt x="5600" y="11000"/>
                    <a:pt x="4000" y="12620"/>
                  </a:cubicBezTo>
                  <a:cubicBezTo>
                    <a:pt x="2400" y="14240"/>
                    <a:pt x="1200" y="15680"/>
                    <a:pt x="1600" y="16400"/>
                  </a:cubicBezTo>
                  <a:cubicBezTo>
                    <a:pt x="2000" y="17120"/>
                    <a:pt x="4000" y="17120"/>
                    <a:pt x="7600" y="17840"/>
                  </a:cubicBezTo>
                  <a:cubicBezTo>
                    <a:pt x="11200" y="18560"/>
                    <a:pt x="16400" y="20000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10653475" y="5556199"/>
              <a:ext cx="279401" cy="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4091" y="11670"/>
                    <a:pt x="8182" y="3363"/>
                    <a:pt x="11782" y="870"/>
                  </a:cubicBezTo>
                  <a:cubicBezTo>
                    <a:pt x="15382" y="-1622"/>
                    <a:pt x="18491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10691575" y="5659966"/>
              <a:ext cx="222251" cy="9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3757"/>
                  </a:moveTo>
                  <a:cubicBezTo>
                    <a:pt x="617" y="1878"/>
                    <a:pt x="1234" y="0"/>
                    <a:pt x="3086" y="0"/>
                  </a:cubicBezTo>
                  <a:cubicBezTo>
                    <a:pt x="4937" y="0"/>
                    <a:pt x="8023" y="1878"/>
                    <a:pt x="9566" y="3991"/>
                  </a:cubicBezTo>
                  <a:cubicBezTo>
                    <a:pt x="11109" y="6104"/>
                    <a:pt x="11109" y="8452"/>
                    <a:pt x="10183" y="11035"/>
                  </a:cubicBezTo>
                  <a:cubicBezTo>
                    <a:pt x="9257" y="13617"/>
                    <a:pt x="7406" y="16435"/>
                    <a:pt x="5863" y="18313"/>
                  </a:cubicBezTo>
                  <a:cubicBezTo>
                    <a:pt x="4320" y="20191"/>
                    <a:pt x="3086" y="21130"/>
                    <a:pt x="3189" y="21365"/>
                  </a:cubicBezTo>
                  <a:cubicBezTo>
                    <a:pt x="3291" y="21600"/>
                    <a:pt x="4731" y="21130"/>
                    <a:pt x="8023" y="19252"/>
                  </a:cubicBezTo>
                  <a:cubicBezTo>
                    <a:pt x="11314" y="17374"/>
                    <a:pt x="16457" y="14087"/>
                    <a:pt x="21600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11136075" y="5137150"/>
              <a:ext cx="44451" cy="641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711"/>
                    <a:pt x="13371" y="3422"/>
                    <a:pt x="10800" y="5632"/>
                  </a:cubicBezTo>
                  <a:cubicBezTo>
                    <a:pt x="8229" y="7842"/>
                    <a:pt x="7200" y="10550"/>
                    <a:pt x="5657" y="13046"/>
                  </a:cubicBezTo>
                  <a:cubicBezTo>
                    <a:pt x="4114" y="15541"/>
                    <a:pt x="2057" y="17822"/>
                    <a:pt x="1029" y="19212"/>
                  </a:cubicBezTo>
                  <a:cubicBezTo>
                    <a:pt x="0" y="20602"/>
                    <a:pt x="0" y="2110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11197494" y="5784299"/>
              <a:ext cx="205282" cy="6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585" fill="norm" stroke="1" extrusionOk="0">
                  <a:moveTo>
                    <a:pt x="8152" y="15880"/>
                  </a:moveTo>
                  <a:cubicBezTo>
                    <a:pt x="8152" y="12607"/>
                    <a:pt x="8152" y="9334"/>
                    <a:pt x="7821" y="6389"/>
                  </a:cubicBezTo>
                  <a:cubicBezTo>
                    <a:pt x="7490" y="3443"/>
                    <a:pt x="6829" y="825"/>
                    <a:pt x="5837" y="171"/>
                  </a:cubicBezTo>
                  <a:cubicBezTo>
                    <a:pt x="4845" y="-484"/>
                    <a:pt x="3523" y="825"/>
                    <a:pt x="2531" y="2789"/>
                  </a:cubicBezTo>
                  <a:cubicBezTo>
                    <a:pt x="1539" y="4752"/>
                    <a:pt x="878" y="7371"/>
                    <a:pt x="437" y="10316"/>
                  </a:cubicBezTo>
                  <a:cubicBezTo>
                    <a:pt x="-4" y="13261"/>
                    <a:pt x="-224" y="16534"/>
                    <a:pt x="327" y="18498"/>
                  </a:cubicBezTo>
                  <a:cubicBezTo>
                    <a:pt x="878" y="20461"/>
                    <a:pt x="2200" y="21116"/>
                    <a:pt x="3854" y="20134"/>
                  </a:cubicBezTo>
                  <a:cubicBezTo>
                    <a:pt x="5507" y="19152"/>
                    <a:pt x="7490" y="16534"/>
                    <a:pt x="9143" y="14243"/>
                  </a:cubicBezTo>
                  <a:cubicBezTo>
                    <a:pt x="10796" y="11952"/>
                    <a:pt x="12119" y="9989"/>
                    <a:pt x="14103" y="9661"/>
                  </a:cubicBezTo>
                  <a:cubicBezTo>
                    <a:pt x="16086" y="9334"/>
                    <a:pt x="18731" y="10643"/>
                    <a:pt x="21376" y="11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11256725" y="4876800"/>
              <a:ext cx="106531" cy="21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92" fill="norm" stroke="1" extrusionOk="0">
                  <a:moveTo>
                    <a:pt x="6231" y="0"/>
                  </a:moveTo>
                  <a:cubicBezTo>
                    <a:pt x="6231" y="5662"/>
                    <a:pt x="6231" y="11324"/>
                    <a:pt x="6231" y="14680"/>
                  </a:cubicBezTo>
                  <a:cubicBezTo>
                    <a:pt x="6231" y="18035"/>
                    <a:pt x="6231" y="19083"/>
                    <a:pt x="6231" y="19083"/>
                  </a:cubicBezTo>
                  <a:cubicBezTo>
                    <a:pt x="6231" y="19083"/>
                    <a:pt x="6231" y="18035"/>
                    <a:pt x="6646" y="16986"/>
                  </a:cubicBezTo>
                  <a:cubicBezTo>
                    <a:pt x="7062" y="15938"/>
                    <a:pt x="7892" y="14889"/>
                    <a:pt x="9138" y="14050"/>
                  </a:cubicBezTo>
                  <a:cubicBezTo>
                    <a:pt x="10385" y="13212"/>
                    <a:pt x="12046" y="12583"/>
                    <a:pt x="13915" y="12583"/>
                  </a:cubicBezTo>
                  <a:cubicBezTo>
                    <a:pt x="15785" y="12583"/>
                    <a:pt x="17862" y="13212"/>
                    <a:pt x="19315" y="14050"/>
                  </a:cubicBezTo>
                  <a:cubicBezTo>
                    <a:pt x="20769" y="14889"/>
                    <a:pt x="21600" y="15938"/>
                    <a:pt x="20146" y="17301"/>
                  </a:cubicBezTo>
                  <a:cubicBezTo>
                    <a:pt x="18692" y="18664"/>
                    <a:pt x="14954" y="20342"/>
                    <a:pt x="11215" y="20971"/>
                  </a:cubicBezTo>
                  <a:cubicBezTo>
                    <a:pt x="7477" y="21600"/>
                    <a:pt x="3738" y="21181"/>
                    <a:pt x="0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8272225" y="6654800"/>
              <a:ext cx="1905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8303975" y="6769100"/>
              <a:ext cx="1651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9200"/>
                    <a:pt x="11077" y="16800"/>
                    <a:pt x="14677" y="13200"/>
                  </a:cubicBezTo>
                  <a:cubicBezTo>
                    <a:pt x="18277" y="9600"/>
                    <a:pt x="19938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8951675" y="6432550"/>
              <a:ext cx="31751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8761175" y="6722387"/>
              <a:ext cx="36195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653" y="12793"/>
                    <a:pt x="5305" y="5170"/>
                    <a:pt x="8905" y="1993"/>
                  </a:cubicBezTo>
                  <a:cubicBezTo>
                    <a:pt x="12505" y="-1183"/>
                    <a:pt x="17053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8776799" y="6851650"/>
              <a:ext cx="128184" cy="17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81" fill="norm" stroke="1" extrusionOk="0">
                  <a:moveTo>
                    <a:pt x="4744" y="0"/>
                  </a:moveTo>
                  <a:cubicBezTo>
                    <a:pt x="3699" y="4000"/>
                    <a:pt x="2654" y="8000"/>
                    <a:pt x="2132" y="10667"/>
                  </a:cubicBezTo>
                  <a:cubicBezTo>
                    <a:pt x="1609" y="13333"/>
                    <a:pt x="1609" y="14667"/>
                    <a:pt x="1261" y="16133"/>
                  </a:cubicBezTo>
                  <a:cubicBezTo>
                    <a:pt x="912" y="17600"/>
                    <a:pt x="215" y="19200"/>
                    <a:pt x="41" y="19333"/>
                  </a:cubicBezTo>
                  <a:cubicBezTo>
                    <a:pt x="-133" y="19467"/>
                    <a:pt x="215" y="18133"/>
                    <a:pt x="1609" y="16533"/>
                  </a:cubicBezTo>
                  <a:cubicBezTo>
                    <a:pt x="3002" y="14933"/>
                    <a:pt x="5441" y="13067"/>
                    <a:pt x="7532" y="12133"/>
                  </a:cubicBezTo>
                  <a:cubicBezTo>
                    <a:pt x="9622" y="11200"/>
                    <a:pt x="11364" y="11200"/>
                    <a:pt x="13628" y="12000"/>
                  </a:cubicBezTo>
                  <a:cubicBezTo>
                    <a:pt x="15893" y="12800"/>
                    <a:pt x="18680" y="14400"/>
                    <a:pt x="20073" y="15867"/>
                  </a:cubicBezTo>
                  <a:cubicBezTo>
                    <a:pt x="21467" y="17333"/>
                    <a:pt x="21467" y="18667"/>
                    <a:pt x="19899" y="19733"/>
                  </a:cubicBezTo>
                  <a:cubicBezTo>
                    <a:pt x="18332" y="20800"/>
                    <a:pt x="15196" y="21600"/>
                    <a:pt x="12409" y="21467"/>
                  </a:cubicBezTo>
                  <a:cubicBezTo>
                    <a:pt x="9622" y="21333"/>
                    <a:pt x="7183" y="20267"/>
                    <a:pt x="4744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8996125" y="6965950"/>
              <a:ext cx="1143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4400"/>
                    <a:pt x="1600" y="7200"/>
                    <a:pt x="3000" y="3600"/>
                  </a:cubicBezTo>
                  <a:cubicBezTo>
                    <a:pt x="4400" y="0"/>
                    <a:pt x="6400" y="0"/>
                    <a:pt x="9600" y="0"/>
                  </a:cubicBezTo>
                  <a:cubicBezTo>
                    <a:pt x="12800" y="0"/>
                    <a:pt x="17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9129454" y="6905889"/>
              <a:ext cx="177822" cy="6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0608" fill="norm" stroke="1" extrusionOk="0">
                  <a:moveTo>
                    <a:pt x="11437" y="10403"/>
                  </a:moveTo>
                  <a:cubicBezTo>
                    <a:pt x="11183" y="7227"/>
                    <a:pt x="10929" y="4050"/>
                    <a:pt x="10167" y="2144"/>
                  </a:cubicBezTo>
                  <a:cubicBezTo>
                    <a:pt x="9404" y="238"/>
                    <a:pt x="8134" y="-397"/>
                    <a:pt x="6990" y="238"/>
                  </a:cubicBezTo>
                  <a:cubicBezTo>
                    <a:pt x="5847" y="874"/>
                    <a:pt x="4830" y="2779"/>
                    <a:pt x="3814" y="5003"/>
                  </a:cubicBezTo>
                  <a:cubicBezTo>
                    <a:pt x="2797" y="7227"/>
                    <a:pt x="1781" y="9768"/>
                    <a:pt x="1019" y="12627"/>
                  </a:cubicBezTo>
                  <a:cubicBezTo>
                    <a:pt x="256" y="15485"/>
                    <a:pt x="-252" y="18662"/>
                    <a:pt x="129" y="19932"/>
                  </a:cubicBezTo>
                  <a:cubicBezTo>
                    <a:pt x="510" y="21203"/>
                    <a:pt x="1781" y="20568"/>
                    <a:pt x="4195" y="18979"/>
                  </a:cubicBezTo>
                  <a:cubicBezTo>
                    <a:pt x="6609" y="17391"/>
                    <a:pt x="10167" y="14850"/>
                    <a:pt x="13216" y="14215"/>
                  </a:cubicBezTo>
                  <a:cubicBezTo>
                    <a:pt x="16266" y="13579"/>
                    <a:pt x="18807" y="14850"/>
                    <a:pt x="21348" y="16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9377125" y="670560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9689216" y="6369050"/>
              <a:ext cx="105557" cy="28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9977" y="0"/>
                  </a:moveTo>
                  <a:cubicBezTo>
                    <a:pt x="8283" y="3707"/>
                    <a:pt x="6588" y="7415"/>
                    <a:pt x="5318" y="10558"/>
                  </a:cubicBezTo>
                  <a:cubicBezTo>
                    <a:pt x="4047" y="13701"/>
                    <a:pt x="3200" y="16281"/>
                    <a:pt x="2353" y="17973"/>
                  </a:cubicBezTo>
                  <a:cubicBezTo>
                    <a:pt x="1506" y="19666"/>
                    <a:pt x="659" y="20472"/>
                    <a:pt x="236" y="20391"/>
                  </a:cubicBezTo>
                  <a:cubicBezTo>
                    <a:pt x="-188" y="20310"/>
                    <a:pt x="-188" y="19343"/>
                    <a:pt x="1506" y="17893"/>
                  </a:cubicBezTo>
                  <a:cubicBezTo>
                    <a:pt x="3200" y="16442"/>
                    <a:pt x="6588" y="14507"/>
                    <a:pt x="9341" y="13540"/>
                  </a:cubicBezTo>
                  <a:cubicBezTo>
                    <a:pt x="12094" y="12573"/>
                    <a:pt x="14212" y="12573"/>
                    <a:pt x="16118" y="12815"/>
                  </a:cubicBezTo>
                  <a:cubicBezTo>
                    <a:pt x="18024" y="13057"/>
                    <a:pt x="19718" y="13540"/>
                    <a:pt x="20565" y="14185"/>
                  </a:cubicBezTo>
                  <a:cubicBezTo>
                    <a:pt x="21412" y="14830"/>
                    <a:pt x="21412" y="15636"/>
                    <a:pt x="19718" y="16845"/>
                  </a:cubicBezTo>
                  <a:cubicBezTo>
                    <a:pt x="18024" y="18054"/>
                    <a:pt x="14636" y="19666"/>
                    <a:pt x="11883" y="20552"/>
                  </a:cubicBezTo>
                  <a:cubicBezTo>
                    <a:pt x="9130" y="21439"/>
                    <a:pt x="7012" y="21600"/>
                    <a:pt x="4894" y="21600"/>
                  </a:cubicBezTo>
                  <a:cubicBezTo>
                    <a:pt x="2777" y="21600"/>
                    <a:pt x="659" y="21439"/>
                    <a:pt x="659" y="20875"/>
                  </a:cubicBezTo>
                  <a:cubicBezTo>
                    <a:pt x="659" y="20310"/>
                    <a:pt x="2777" y="19343"/>
                    <a:pt x="4894" y="18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9837998" y="6280791"/>
              <a:ext cx="155078" cy="12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85" fill="norm" stroke="1" extrusionOk="0">
                  <a:moveTo>
                    <a:pt x="369" y="8980"/>
                  </a:moveTo>
                  <a:cubicBezTo>
                    <a:pt x="77" y="7085"/>
                    <a:pt x="-215" y="5190"/>
                    <a:pt x="223" y="3674"/>
                  </a:cubicBezTo>
                  <a:cubicBezTo>
                    <a:pt x="661" y="2159"/>
                    <a:pt x="1828" y="1022"/>
                    <a:pt x="3142" y="453"/>
                  </a:cubicBezTo>
                  <a:cubicBezTo>
                    <a:pt x="4455" y="-115"/>
                    <a:pt x="5915" y="-115"/>
                    <a:pt x="7374" y="264"/>
                  </a:cubicBezTo>
                  <a:cubicBezTo>
                    <a:pt x="8834" y="643"/>
                    <a:pt x="10293" y="1401"/>
                    <a:pt x="10877" y="3674"/>
                  </a:cubicBezTo>
                  <a:cubicBezTo>
                    <a:pt x="11461" y="5948"/>
                    <a:pt x="11169" y="9738"/>
                    <a:pt x="10585" y="12390"/>
                  </a:cubicBezTo>
                  <a:cubicBezTo>
                    <a:pt x="10001" y="15043"/>
                    <a:pt x="9126" y="16559"/>
                    <a:pt x="8104" y="17885"/>
                  </a:cubicBezTo>
                  <a:cubicBezTo>
                    <a:pt x="7082" y="19211"/>
                    <a:pt x="5915" y="20348"/>
                    <a:pt x="6353" y="20727"/>
                  </a:cubicBezTo>
                  <a:cubicBezTo>
                    <a:pt x="6790" y="21106"/>
                    <a:pt x="8834" y="20727"/>
                    <a:pt x="11607" y="20727"/>
                  </a:cubicBezTo>
                  <a:cubicBezTo>
                    <a:pt x="14380" y="20727"/>
                    <a:pt x="17882" y="21106"/>
                    <a:pt x="21385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9967675" y="6597649"/>
              <a:ext cx="165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9" y="14400"/>
                    <a:pt x="5538" y="7200"/>
                    <a:pt x="9138" y="3600"/>
                  </a:cubicBezTo>
                  <a:cubicBezTo>
                    <a:pt x="12738" y="0"/>
                    <a:pt x="1716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10211909" y="6488345"/>
              <a:ext cx="225667" cy="11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075" fill="norm" stroke="1" extrusionOk="0">
                  <a:moveTo>
                    <a:pt x="15466" y="8346"/>
                  </a:moveTo>
                  <a:cubicBezTo>
                    <a:pt x="14457" y="5261"/>
                    <a:pt x="13447" y="2175"/>
                    <a:pt x="11832" y="825"/>
                  </a:cubicBezTo>
                  <a:cubicBezTo>
                    <a:pt x="10217" y="-525"/>
                    <a:pt x="7997" y="-139"/>
                    <a:pt x="6079" y="1404"/>
                  </a:cubicBezTo>
                  <a:cubicBezTo>
                    <a:pt x="4161" y="2946"/>
                    <a:pt x="2546" y="5646"/>
                    <a:pt x="1537" y="7961"/>
                  </a:cubicBezTo>
                  <a:cubicBezTo>
                    <a:pt x="528" y="10275"/>
                    <a:pt x="124" y="12204"/>
                    <a:pt x="23" y="14132"/>
                  </a:cubicBezTo>
                  <a:cubicBezTo>
                    <a:pt x="-78" y="16061"/>
                    <a:pt x="124" y="17989"/>
                    <a:pt x="1234" y="18761"/>
                  </a:cubicBezTo>
                  <a:cubicBezTo>
                    <a:pt x="2344" y="19532"/>
                    <a:pt x="4363" y="19146"/>
                    <a:pt x="6786" y="17604"/>
                  </a:cubicBezTo>
                  <a:cubicBezTo>
                    <a:pt x="9208" y="16061"/>
                    <a:pt x="12034" y="13361"/>
                    <a:pt x="13750" y="12782"/>
                  </a:cubicBezTo>
                  <a:cubicBezTo>
                    <a:pt x="15466" y="12204"/>
                    <a:pt x="16072" y="13746"/>
                    <a:pt x="17182" y="15482"/>
                  </a:cubicBezTo>
                  <a:cubicBezTo>
                    <a:pt x="18292" y="17218"/>
                    <a:pt x="19907" y="19146"/>
                    <a:pt x="21522" y="21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10431225" y="6290007"/>
              <a:ext cx="171451" cy="16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2060"/>
                  </a:moveTo>
                  <a:cubicBezTo>
                    <a:pt x="1067" y="1219"/>
                    <a:pt x="2133" y="377"/>
                    <a:pt x="3333" y="97"/>
                  </a:cubicBezTo>
                  <a:cubicBezTo>
                    <a:pt x="4533" y="-184"/>
                    <a:pt x="5867" y="97"/>
                    <a:pt x="6667" y="1639"/>
                  </a:cubicBezTo>
                  <a:cubicBezTo>
                    <a:pt x="7467" y="3182"/>
                    <a:pt x="7733" y="5987"/>
                    <a:pt x="7200" y="8232"/>
                  </a:cubicBezTo>
                  <a:cubicBezTo>
                    <a:pt x="6667" y="10476"/>
                    <a:pt x="5333" y="12159"/>
                    <a:pt x="4133" y="13561"/>
                  </a:cubicBezTo>
                  <a:cubicBezTo>
                    <a:pt x="2933" y="14964"/>
                    <a:pt x="1867" y="16086"/>
                    <a:pt x="2000" y="16647"/>
                  </a:cubicBezTo>
                  <a:cubicBezTo>
                    <a:pt x="2133" y="17208"/>
                    <a:pt x="3467" y="17208"/>
                    <a:pt x="6933" y="17910"/>
                  </a:cubicBezTo>
                  <a:cubicBezTo>
                    <a:pt x="10400" y="18611"/>
                    <a:pt x="16000" y="20013"/>
                    <a:pt x="21600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9847025" y="6714066"/>
              <a:ext cx="666751" cy="23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79" fill="norm" stroke="1" extrusionOk="0">
                  <a:moveTo>
                    <a:pt x="0" y="14400"/>
                  </a:moveTo>
                  <a:cubicBezTo>
                    <a:pt x="1714" y="18000"/>
                    <a:pt x="3429" y="21600"/>
                    <a:pt x="5383" y="19800"/>
                  </a:cubicBezTo>
                  <a:cubicBezTo>
                    <a:pt x="7337" y="18000"/>
                    <a:pt x="9531" y="10800"/>
                    <a:pt x="11897" y="6300"/>
                  </a:cubicBezTo>
                  <a:cubicBezTo>
                    <a:pt x="14263" y="1800"/>
                    <a:pt x="16800" y="0"/>
                    <a:pt x="18446" y="0"/>
                  </a:cubicBezTo>
                  <a:cubicBezTo>
                    <a:pt x="20091" y="0"/>
                    <a:pt x="20846" y="1800"/>
                    <a:pt x="21600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10024825" y="6841865"/>
              <a:ext cx="349251" cy="13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5441"/>
                  </a:moveTo>
                  <a:cubicBezTo>
                    <a:pt x="393" y="3804"/>
                    <a:pt x="785" y="2168"/>
                    <a:pt x="1767" y="1186"/>
                  </a:cubicBezTo>
                  <a:cubicBezTo>
                    <a:pt x="2749" y="204"/>
                    <a:pt x="4320" y="-123"/>
                    <a:pt x="5433" y="41"/>
                  </a:cubicBezTo>
                  <a:cubicBezTo>
                    <a:pt x="6545" y="204"/>
                    <a:pt x="7200" y="859"/>
                    <a:pt x="7396" y="2659"/>
                  </a:cubicBezTo>
                  <a:cubicBezTo>
                    <a:pt x="7593" y="4459"/>
                    <a:pt x="7331" y="7404"/>
                    <a:pt x="6349" y="10513"/>
                  </a:cubicBezTo>
                  <a:cubicBezTo>
                    <a:pt x="5367" y="13622"/>
                    <a:pt x="3665" y="16895"/>
                    <a:pt x="3142" y="18859"/>
                  </a:cubicBezTo>
                  <a:cubicBezTo>
                    <a:pt x="2618" y="20822"/>
                    <a:pt x="3273" y="21477"/>
                    <a:pt x="5498" y="21477"/>
                  </a:cubicBezTo>
                  <a:cubicBezTo>
                    <a:pt x="7724" y="21477"/>
                    <a:pt x="11520" y="20822"/>
                    <a:pt x="14465" y="20495"/>
                  </a:cubicBezTo>
                  <a:cubicBezTo>
                    <a:pt x="17411" y="20168"/>
                    <a:pt x="19505" y="20168"/>
                    <a:pt x="21600" y="20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9199325" y="7670800"/>
              <a:ext cx="1587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5840"/>
                    <a:pt x="1728" y="10080"/>
                    <a:pt x="5328" y="6480"/>
                  </a:cubicBezTo>
                  <a:cubicBezTo>
                    <a:pt x="8928" y="2880"/>
                    <a:pt x="1526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9154875" y="7785100"/>
              <a:ext cx="1968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3" y="16200"/>
                    <a:pt x="8826" y="10800"/>
                    <a:pt x="12426" y="7200"/>
                  </a:cubicBezTo>
                  <a:cubicBezTo>
                    <a:pt x="16026" y="3600"/>
                    <a:pt x="1881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9835224" y="7296150"/>
              <a:ext cx="120303" cy="31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545" fill="norm" stroke="1" extrusionOk="0">
                  <a:moveTo>
                    <a:pt x="3194" y="0"/>
                  </a:moveTo>
                  <a:cubicBezTo>
                    <a:pt x="3194" y="4849"/>
                    <a:pt x="3194" y="9698"/>
                    <a:pt x="3008" y="12490"/>
                  </a:cubicBezTo>
                  <a:cubicBezTo>
                    <a:pt x="2821" y="15282"/>
                    <a:pt x="2449" y="16016"/>
                    <a:pt x="1890" y="16971"/>
                  </a:cubicBezTo>
                  <a:cubicBezTo>
                    <a:pt x="1332" y="17927"/>
                    <a:pt x="587" y="19102"/>
                    <a:pt x="214" y="19322"/>
                  </a:cubicBezTo>
                  <a:cubicBezTo>
                    <a:pt x="-158" y="19543"/>
                    <a:pt x="-158" y="18808"/>
                    <a:pt x="1145" y="17265"/>
                  </a:cubicBezTo>
                  <a:cubicBezTo>
                    <a:pt x="2449" y="15722"/>
                    <a:pt x="5056" y="13371"/>
                    <a:pt x="7104" y="11976"/>
                  </a:cubicBezTo>
                  <a:cubicBezTo>
                    <a:pt x="9152" y="10580"/>
                    <a:pt x="10642" y="10139"/>
                    <a:pt x="12318" y="10065"/>
                  </a:cubicBezTo>
                  <a:cubicBezTo>
                    <a:pt x="13994" y="9992"/>
                    <a:pt x="15856" y="10286"/>
                    <a:pt x="17532" y="11314"/>
                  </a:cubicBezTo>
                  <a:cubicBezTo>
                    <a:pt x="19208" y="12343"/>
                    <a:pt x="20697" y="14106"/>
                    <a:pt x="21070" y="15722"/>
                  </a:cubicBezTo>
                  <a:cubicBezTo>
                    <a:pt x="21442" y="17339"/>
                    <a:pt x="20697" y="18808"/>
                    <a:pt x="19580" y="19763"/>
                  </a:cubicBezTo>
                  <a:cubicBezTo>
                    <a:pt x="18463" y="20718"/>
                    <a:pt x="16973" y="21159"/>
                    <a:pt x="15297" y="21380"/>
                  </a:cubicBezTo>
                  <a:cubicBezTo>
                    <a:pt x="13621" y="21600"/>
                    <a:pt x="11759" y="21600"/>
                    <a:pt x="9152" y="21380"/>
                  </a:cubicBezTo>
                  <a:cubicBezTo>
                    <a:pt x="6545" y="21159"/>
                    <a:pt x="3194" y="20718"/>
                    <a:pt x="2821" y="20131"/>
                  </a:cubicBezTo>
                  <a:cubicBezTo>
                    <a:pt x="2449" y="19543"/>
                    <a:pt x="5056" y="18808"/>
                    <a:pt x="7663" y="18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10075625" y="7473950"/>
              <a:ext cx="1587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52" y="17280"/>
                    <a:pt x="2304" y="12960"/>
                    <a:pt x="5904" y="9360"/>
                  </a:cubicBezTo>
                  <a:cubicBezTo>
                    <a:pt x="9504" y="5760"/>
                    <a:pt x="15552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10139125" y="7423150"/>
              <a:ext cx="1" cy="1778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10292470" y="7398766"/>
              <a:ext cx="183206" cy="132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35" fill="norm" stroke="1" extrusionOk="0">
                  <a:moveTo>
                    <a:pt x="14041" y="12178"/>
                  </a:moveTo>
                  <a:cubicBezTo>
                    <a:pt x="14289" y="10464"/>
                    <a:pt x="14537" y="8749"/>
                    <a:pt x="13544" y="6178"/>
                  </a:cubicBezTo>
                  <a:cubicBezTo>
                    <a:pt x="12551" y="3606"/>
                    <a:pt x="10317" y="178"/>
                    <a:pt x="8082" y="6"/>
                  </a:cubicBezTo>
                  <a:cubicBezTo>
                    <a:pt x="5848" y="-165"/>
                    <a:pt x="3613" y="2921"/>
                    <a:pt x="2123" y="5492"/>
                  </a:cubicBezTo>
                  <a:cubicBezTo>
                    <a:pt x="634" y="8064"/>
                    <a:pt x="-111" y="10121"/>
                    <a:pt x="13" y="12521"/>
                  </a:cubicBezTo>
                  <a:cubicBezTo>
                    <a:pt x="137" y="14921"/>
                    <a:pt x="1130" y="17664"/>
                    <a:pt x="3489" y="18006"/>
                  </a:cubicBezTo>
                  <a:cubicBezTo>
                    <a:pt x="5848" y="18349"/>
                    <a:pt x="9572" y="16292"/>
                    <a:pt x="11930" y="14578"/>
                  </a:cubicBezTo>
                  <a:cubicBezTo>
                    <a:pt x="14289" y="12864"/>
                    <a:pt x="15282" y="11492"/>
                    <a:pt x="16151" y="9949"/>
                  </a:cubicBezTo>
                  <a:cubicBezTo>
                    <a:pt x="17020" y="8406"/>
                    <a:pt x="17765" y="6692"/>
                    <a:pt x="17765" y="6521"/>
                  </a:cubicBezTo>
                  <a:cubicBezTo>
                    <a:pt x="17765" y="6349"/>
                    <a:pt x="17020" y="7721"/>
                    <a:pt x="16648" y="9264"/>
                  </a:cubicBezTo>
                  <a:cubicBezTo>
                    <a:pt x="16275" y="10806"/>
                    <a:pt x="16275" y="12521"/>
                    <a:pt x="17144" y="14578"/>
                  </a:cubicBezTo>
                  <a:cubicBezTo>
                    <a:pt x="18013" y="16635"/>
                    <a:pt x="19751" y="19035"/>
                    <a:pt x="21489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9761247" y="7696200"/>
              <a:ext cx="663629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fill="norm" stroke="1" extrusionOk="0">
                  <a:moveTo>
                    <a:pt x="930" y="21600"/>
                  </a:moveTo>
                  <a:cubicBezTo>
                    <a:pt x="449" y="20842"/>
                    <a:pt x="-33" y="20084"/>
                    <a:pt x="1" y="19137"/>
                  </a:cubicBezTo>
                  <a:cubicBezTo>
                    <a:pt x="36" y="18189"/>
                    <a:pt x="586" y="17053"/>
                    <a:pt x="2203" y="14968"/>
                  </a:cubicBezTo>
                  <a:cubicBezTo>
                    <a:pt x="3819" y="12884"/>
                    <a:pt x="6502" y="9853"/>
                    <a:pt x="9150" y="7200"/>
                  </a:cubicBezTo>
                  <a:cubicBezTo>
                    <a:pt x="11799" y="4547"/>
                    <a:pt x="14413" y="2274"/>
                    <a:pt x="16477" y="1137"/>
                  </a:cubicBezTo>
                  <a:cubicBezTo>
                    <a:pt x="18540" y="0"/>
                    <a:pt x="20054" y="0"/>
                    <a:pt x="215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9938883" y="7846483"/>
              <a:ext cx="365343" cy="178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58" fill="norm" stroke="1" extrusionOk="0">
                  <a:moveTo>
                    <a:pt x="574" y="9402"/>
                  </a:moveTo>
                  <a:cubicBezTo>
                    <a:pt x="325" y="8132"/>
                    <a:pt x="75" y="6861"/>
                    <a:pt x="12" y="5464"/>
                  </a:cubicBezTo>
                  <a:cubicBezTo>
                    <a:pt x="-50" y="4066"/>
                    <a:pt x="75" y="2541"/>
                    <a:pt x="1323" y="1525"/>
                  </a:cubicBezTo>
                  <a:cubicBezTo>
                    <a:pt x="2572" y="508"/>
                    <a:pt x="4944" y="0"/>
                    <a:pt x="6442" y="0"/>
                  </a:cubicBezTo>
                  <a:cubicBezTo>
                    <a:pt x="7941" y="0"/>
                    <a:pt x="8565" y="508"/>
                    <a:pt x="8815" y="2160"/>
                  </a:cubicBezTo>
                  <a:cubicBezTo>
                    <a:pt x="9064" y="3812"/>
                    <a:pt x="8940" y="6607"/>
                    <a:pt x="8003" y="9529"/>
                  </a:cubicBezTo>
                  <a:cubicBezTo>
                    <a:pt x="7067" y="12452"/>
                    <a:pt x="5319" y="15501"/>
                    <a:pt x="4258" y="17534"/>
                  </a:cubicBezTo>
                  <a:cubicBezTo>
                    <a:pt x="3196" y="19567"/>
                    <a:pt x="2822" y="20584"/>
                    <a:pt x="3196" y="21092"/>
                  </a:cubicBezTo>
                  <a:cubicBezTo>
                    <a:pt x="3571" y="21600"/>
                    <a:pt x="4695" y="21600"/>
                    <a:pt x="7504" y="20965"/>
                  </a:cubicBezTo>
                  <a:cubicBezTo>
                    <a:pt x="10313" y="20329"/>
                    <a:pt x="14808" y="19059"/>
                    <a:pt x="17430" y="18424"/>
                  </a:cubicBezTo>
                  <a:cubicBezTo>
                    <a:pt x="20052" y="17788"/>
                    <a:pt x="20801" y="17788"/>
                    <a:pt x="21550" y="17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9488161" y="7164916"/>
              <a:ext cx="1140799" cy="99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66" fill="norm" stroke="1" extrusionOk="0">
                  <a:moveTo>
                    <a:pt x="18747" y="3806"/>
                  </a:moveTo>
                  <a:cubicBezTo>
                    <a:pt x="18707" y="3210"/>
                    <a:pt x="18667" y="2614"/>
                    <a:pt x="18568" y="2247"/>
                  </a:cubicBezTo>
                  <a:cubicBezTo>
                    <a:pt x="18468" y="1880"/>
                    <a:pt x="18308" y="1743"/>
                    <a:pt x="17889" y="1536"/>
                  </a:cubicBezTo>
                  <a:cubicBezTo>
                    <a:pt x="17470" y="1330"/>
                    <a:pt x="16791" y="1055"/>
                    <a:pt x="15952" y="803"/>
                  </a:cubicBezTo>
                  <a:cubicBezTo>
                    <a:pt x="15114" y="550"/>
                    <a:pt x="14116" y="321"/>
                    <a:pt x="13078" y="183"/>
                  </a:cubicBezTo>
                  <a:cubicBezTo>
                    <a:pt x="12040" y="46"/>
                    <a:pt x="10962" y="0"/>
                    <a:pt x="9804" y="0"/>
                  </a:cubicBezTo>
                  <a:cubicBezTo>
                    <a:pt x="8646" y="0"/>
                    <a:pt x="7408" y="46"/>
                    <a:pt x="6470" y="252"/>
                  </a:cubicBezTo>
                  <a:cubicBezTo>
                    <a:pt x="5532" y="459"/>
                    <a:pt x="4893" y="825"/>
                    <a:pt x="4154" y="1513"/>
                  </a:cubicBezTo>
                  <a:cubicBezTo>
                    <a:pt x="3416" y="2201"/>
                    <a:pt x="2577" y="3210"/>
                    <a:pt x="1938" y="4311"/>
                  </a:cubicBezTo>
                  <a:cubicBezTo>
                    <a:pt x="1300" y="5411"/>
                    <a:pt x="860" y="6604"/>
                    <a:pt x="541" y="7819"/>
                  </a:cubicBezTo>
                  <a:cubicBezTo>
                    <a:pt x="222" y="9034"/>
                    <a:pt x="22" y="10273"/>
                    <a:pt x="2" y="11282"/>
                  </a:cubicBezTo>
                  <a:cubicBezTo>
                    <a:pt x="-18" y="12290"/>
                    <a:pt x="142" y="13070"/>
                    <a:pt x="341" y="13896"/>
                  </a:cubicBezTo>
                  <a:cubicBezTo>
                    <a:pt x="541" y="14721"/>
                    <a:pt x="781" y="15592"/>
                    <a:pt x="1260" y="16372"/>
                  </a:cubicBezTo>
                  <a:cubicBezTo>
                    <a:pt x="1739" y="17152"/>
                    <a:pt x="2457" y="17839"/>
                    <a:pt x="3276" y="18390"/>
                  </a:cubicBezTo>
                  <a:cubicBezTo>
                    <a:pt x="4094" y="18940"/>
                    <a:pt x="5013" y="19353"/>
                    <a:pt x="6091" y="19789"/>
                  </a:cubicBezTo>
                  <a:cubicBezTo>
                    <a:pt x="7169" y="20224"/>
                    <a:pt x="8406" y="20683"/>
                    <a:pt x="9464" y="20958"/>
                  </a:cubicBezTo>
                  <a:cubicBezTo>
                    <a:pt x="10522" y="21233"/>
                    <a:pt x="11401" y="21325"/>
                    <a:pt x="12379" y="21417"/>
                  </a:cubicBezTo>
                  <a:cubicBezTo>
                    <a:pt x="13357" y="21508"/>
                    <a:pt x="14435" y="21600"/>
                    <a:pt x="15294" y="21554"/>
                  </a:cubicBezTo>
                  <a:cubicBezTo>
                    <a:pt x="16152" y="21508"/>
                    <a:pt x="16791" y="21325"/>
                    <a:pt x="17530" y="20637"/>
                  </a:cubicBezTo>
                  <a:cubicBezTo>
                    <a:pt x="18268" y="19949"/>
                    <a:pt x="19107" y="18757"/>
                    <a:pt x="19705" y="17518"/>
                  </a:cubicBezTo>
                  <a:cubicBezTo>
                    <a:pt x="20304" y="16280"/>
                    <a:pt x="20664" y="14996"/>
                    <a:pt x="20923" y="13597"/>
                  </a:cubicBezTo>
                  <a:cubicBezTo>
                    <a:pt x="21183" y="12199"/>
                    <a:pt x="21342" y="10685"/>
                    <a:pt x="21442" y="9631"/>
                  </a:cubicBezTo>
                  <a:cubicBezTo>
                    <a:pt x="21542" y="8576"/>
                    <a:pt x="21582" y="7980"/>
                    <a:pt x="21322" y="7292"/>
                  </a:cubicBezTo>
                  <a:cubicBezTo>
                    <a:pt x="21063" y="6604"/>
                    <a:pt x="20504" y="5824"/>
                    <a:pt x="19865" y="5045"/>
                  </a:cubicBezTo>
                  <a:cubicBezTo>
                    <a:pt x="19226" y="4265"/>
                    <a:pt x="18508" y="3485"/>
                    <a:pt x="18069" y="3004"/>
                  </a:cubicBezTo>
                  <a:cubicBezTo>
                    <a:pt x="17629" y="2522"/>
                    <a:pt x="17470" y="2339"/>
                    <a:pt x="17310" y="2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Drawing"/>
          <p:cNvGrpSpPr/>
          <p:nvPr/>
        </p:nvGrpSpPr>
        <p:grpSpPr>
          <a:xfrm>
            <a:off x="1136650" y="1548198"/>
            <a:ext cx="6334093" cy="6597140"/>
            <a:chOff x="0" y="0"/>
            <a:chExt cx="6334092" cy="6597139"/>
          </a:xfrm>
        </p:grpSpPr>
        <p:sp>
          <p:nvSpPr>
            <p:cNvPr id="1595" name="Line"/>
            <p:cNvSpPr/>
            <p:nvPr/>
          </p:nvSpPr>
          <p:spPr>
            <a:xfrm>
              <a:off x="0" y="350451"/>
              <a:ext cx="323850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06" y="0"/>
                    <a:pt x="1412" y="0"/>
                    <a:pt x="2753" y="1055"/>
                  </a:cubicBezTo>
                  <a:cubicBezTo>
                    <a:pt x="4094" y="2110"/>
                    <a:pt x="6071" y="4221"/>
                    <a:pt x="8894" y="7138"/>
                  </a:cubicBezTo>
                  <a:cubicBezTo>
                    <a:pt x="11718" y="10055"/>
                    <a:pt x="15388" y="13779"/>
                    <a:pt x="17647" y="16324"/>
                  </a:cubicBezTo>
                  <a:cubicBezTo>
                    <a:pt x="19906" y="18869"/>
                    <a:pt x="20753" y="2023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63500" y="306001"/>
              <a:ext cx="279401" cy="4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73" y="1015"/>
                    <a:pt x="17345" y="2031"/>
                    <a:pt x="14973" y="3969"/>
                  </a:cubicBezTo>
                  <a:cubicBezTo>
                    <a:pt x="12600" y="5908"/>
                    <a:pt x="9982" y="8769"/>
                    <a:pt x="7527" y="11354"/>
                  </a:cubicBezTo>
                  <a:cubicBezTo>
                    <a:pt x="5073" y="13938"/>
                    <a:pt x="2782" y="16246"/>
                    <a:pt x="1555" y="17908"/>
                  </a:cubicBezTo>
                  <a:cubicBezTo>
                    <a:pt x="327" y="19569"/>
                    <a:pt x="164" y="205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684579" y="477451"/>
              <a:ext cx="299672" cy="129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005" fill="norm" stroke="1" extrusionOk="0">
                  <a:moveTo>
                    <a:pt x="3282" y="20571"/>
                  </a:moveTo>
                  <a:cubicBezTo>
                    <a:pt x="2522" y="20914"/>
                    <a:pt x="1761" y="21257"/>
                    <a:pt x="1153" y="20743"/>
                  </a:cubicBezTo>
                  <a:cubicBezTo>
                    <a:pt x="544" y="20228"/>
                    <a:pt x="88" y="18857"/>
                    <a:pt x="12" y="16114"/>
                  </a:cubicBezTo>
                  <a:cubicBezTo>
                    <a:pt x="-64" y="13371"/>
                    <a:pt x="240" y="9257"/>
                    <a:pt x="697" y="6171"/>
                  </a:cubicBezTo>
                  <a:cubicBezTo>
                    <a:pt x="1153" y="3086"/>
                    <a:pt x="1761" y="1028"/>
                    <a:pt x="2750" y="343"/>
                  </a:cubicBezTo>
                  <a:cubicBezTo>
                    <a:pt x="3739" y="-343"/>
                    <a:pt x="5108" y="343"/>
                    <a:pt x="6477" y="2400"/>
                  </a:cubicBezTo>
                  <a:cubicBezTo>
                    <a:pt x="7846" y="4457"/>
                    <a:pt x="9215" y="7886"/>
                    <a:pt x="10432" y="10286"/>
                  </a:cubicBezTo>
                  <a:cubicBezTo>
                    <a:pt x="11649" y="12686"/>
                    <a:pt x="12713" y="14057"/>
                    <a:pt x="13626" y="14743"/>
                  </a:cubicBezTo>
                  <a:cubicBezTo>
                    <a:pt x="14539" y="15428"/>
                    <a:pt x="15299" y="15428"/>
                    <a:pt x="16592" y="12857"/>
                  </a:cubicBezTo>
                  <a:cubicBezTo>
                    <a:pt x="17885" y="10286"/>
                    <a:pt x="19711" y="5143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1256089" y="105367"/>
              <a:ext cx="242512" cy="41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402" fill="norm" stroke="1" extrusionOk="0">
                  <a:moveTo>
                    <a:pt x="21520" y="2461"/>
                  </a:moveTo>
                  <a:cubicBezTo>
                    <a:pt x="20769" y="1597"/>
                    <a:pt x="20017" y="733"/>
                    <a:pt x="18703" y="301"/>
                  </a:cubicBezTo>
                  <a:cubicBezTo>
                    <a:pt x="17388" y="-131"/>
                    <a:pt x="15510" y="-131"/>
                    <a:pt x="13068" y="517"/>
                  </a:cubicBezTo>
                  <a:cubicBezTo>
                    <a:pt x="10626" y="1165"/>
                    <a:pt x="7621" y="2461"/>
                    <a:pt x="5555" y="4621"/>
                  </a:cubicBezTo>
                  <a:cubicBezTo>
                    <a:pt x="3489" y="6781"/>
                    <a:pt x="2362" y="9805"/>
                    <a:pt x="1517" y="12451"/>
                  </a:cubicBezTo>
                  <a:cubicBezTo>
                    <a:pt x="671" y="15097"/>
                    <a:pt x="108" y="17365"/>
                    <a:pt x="14" y="18769"/>
                  </a:cubicBezTo>
                  <a:cubicBezTo>
                    <a:pt x="-80" y="20173"/>
                    <a:pt x="296" y="20713"/>
                    <a:pt x="1798" y="21037"/>
                  </a:cubicBezTo>
                  <a:cubicBezTo>
                    <a:pt x="3301" y="21361"/>
                    <a:pt x="5930" y="21469"/>
                    <a:pt x="8842" y="21361"/>
                  </a:cubicBezTo>
                  <a:cubicBezTo>
                    <a:pt x="11753" y="21253"/>
                    <a:pt x="14946" y="20929"/>
                    <a:pt x="18139" y="20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1270000" y="369501"/>
              <a:ext cx="88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1504950" y="337751"/>
              <a:ext cx="17145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2700"/>
                    <a:pt x="6400" y="5400"/>
                    <a:pt x="10000" y="9000"/>
                  </a:cubicBezTo>
                  <a:cubicBezTo>
                    <a:pt x="13600" y="12600"/>
                    <a:pt x="17600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1587500" y="331401"/>
              <a:ext cx="10795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2400"/>
                    <a:pt x="12282" y="4800"/>
                    <a:pt x="8682" y="8400"/>
                  </a:cubicBezTo>
                  <a:cubicBezTo>
                    <a:pt x="5082" y="12000"/>
                    <a:pt x="2541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1725983" y="284084"/>
              <a:ext cx="186426" cy="49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499" fill="norm" stroke="1" extrusionOk="0">
                  <a:moveTo>
                    <a:pt x="7338" y="3951"/>
                  </a:moveTo>
                  <a:cubicBezTo>
                    <a:pt x="6138" y="6594"/>
                    <a:pt x="4938" y="9237"/>
                    <a:pt x="4218" y="11971"/>
                  </a:cubicBezTo>
                  <a:cubicBezTo>
                    <a:pt x="3498" y="14706"/>
                    <a:pt x="3258" y="17531"/>
                    <a:pt x="3138" y="19217"/>
                  </a:cubicBezTo>
                  <a:cubicBezTo>
                    <a:pt x="3018" y="20903"/>
                    <a:pt x="3018" y="21450"/>
                    <a:pt x="2778" y="21495"/>
                  </a:cubicBezTo>
                  <a:cubicBezTo>
                    <a:pt x="2538" y="21541"/>
                    <a:pt x="2058" y="21085"/>
                    <a:pt x="1458" y="19673"/>
                  </a:cubicBezTo>
                  <a:cubicBezTo>
                    <a:pt x="858" y="18260"/>
                    <a:pt x="138" y="15890"/>
                    <a:pt x="18" y="13293"/>
                  </a:cubicBezTo>
                  <a:cubicBezTo>
                    <a:pt x="-102" y="10695"/>
                    <a:pt x="378" y="7870"/>
                    <a:pt x="1578" y="5728"/>
                  </a:cubicBezTo>
                  <a:cubicBezTo>
                    <a:pt x="2778" y="3587"/>
                    <a:pt x="4698" y="2128"/>
                    <a:pt x="6138" y="1263"/>
                  </a:cubicBezTo>
                  <a:cubicBezTo>
                    <a:pt x="7578" y="397"/>
                    <a:pt x="8538" y="123"/>
                    <a:pt x="10218" y="32"/>
                  </a:cubicBezTo>
                  <a:cubicBezTo>
                    <a:pt x="11898" y="-59"/>
                    <a:pt x="14298" y="32"/>
                    <a:pt x="16458" y="442"/>
                  </a:cubicBezTo>
                  <a:cubicBezTo>
                    <a:pt x="18618" y="852"/>
                    <a:pt x="20538" y="1582"/>
                    <a:pt x="21018" y="2675"/>
                  </a:cubicBezTo>
                  <a:cubicBezTo>
                    <a:pt x="21498" y="3769"/>
                    <a:pt x="20538" y="5227"/>
                    <a:pt x="18138" y="6412"/>
                  </a:cubicBezTo>
                  <a:cubicBezTo>
                    <a:pt x="15738" y="7597"/>
                    <a:pt x="11898" y="8508"/>
                    <a:pt x="9258" y="9009"/>
                  </a:cubicBezTo>
                  <a:cubicBezTo>
                    <a:pt x="6618" y="9511"/>
                    <a:pt x="5178" y="9602"/>
                    <a:pt x="4938" y="9511"/>
                  </a:cubicBezTo>
                  <a:cubicBezTo>
                    <a:pt x="4698" y="9419"/>
                    <a:pt x="5658" y="9146"/>
                    <a:pt x="6618" y="8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2115208" y="85867"/>
              <a:ext cx="113643" cy="40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fill="norm" stroke="1" extrusionOk="0">
                  <a:moveTo>
                    <a:pt x="20709" y="905"/>
                  </a:moveTo>
                  <a:cubicBezTo>
                    <a:pt x="19552" y="452"/>
                    <a:pt x="18395" y="0"/>
                    <a:pt x="17045" y="0"/>
                  </a:cubicBezTo>
                  <a:cubicBezTo>
                    <a:pt x="15695" y="0"/>
                    <a:pt x="14152" y="452"/>
                    <a:pt x="11259" y="2375"/>
                  </a:cubicBezTo>
                  <a:cubicBezTo>
                    <a:pt x="8366" y="4297"/>
                    <a:pt x="4123" y="7690"/>
                    <a:pt x="1809" y="10630"/>
                  </a:cubicBezTo>
                  <a:cubicBezTo>
                    <a:pt x="-505" y="13571"/>
                    <a:pt x="-891" y="16059"/>
                    <a:pt x="2388" y="17812"/>
                  </a:cubicBezTo>
                  <a:cubicBezTo>
                    <a:pt x="5666" y="19564"/>
                    <a:pt x="12609" y="20582"/>
                    <a:pt x="195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2444234" y="57347"/>
              <a:ext cx="248167" cy="306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104" fill="norm" stroke="1" extrusionOk="0">
                  <a:moveTo>
                    <a:pt x="6635" y="7950"/>
                  </a:moveTo>
                  <a:cubicBezTo>
                    <a:pt x="4621" y="7512"/>
                    <a:pt x="2608" y="7074"/>
                    <a:pt x="1418" y="6490"/>
                  </a:cubicBezTo>
                  <a:cubicBezTo>
                    <a:pt x="228" y="5907"/>
                    <a:pt x="-138" y="5177"/>
                    <a:pt x="45" y="3936"/>
                  </a:cubicBezTo>
                  <a:cubicBezTo>
                    <a:pt x="228" y="2696"/>
                    <a:pt x="960" y="945"/>
                    <a:pt x="2333" y="288"/>
                  </a:cubicBezTo>
                  <a:cubicBezTo>
                    <a:pt x="3706" y="-369"/>
                    <a:pt x="5720" y="69"/>
                    <a:pt x="7916" y="1893"/>
                  </a:cubicBezTo>
                  <a:cubicBezTo>
                    <a:pt x="10113" y="3717"/>
                    <a:pt x="12493" y="6928"/>
                    <a:pt x="14323" y="9993"/>
                  </a:cubicBezTo>
                  <a:cubicBezTo>
                    <a:pt x="16154" y="13058"/>
                    <a:pt x="17435" y="15977"/>
                    <a:pt x="18442" y="17947"/>
                  </a:cubicBezTo>
                  <a:cubicBezTo>
                    <a:pt x="19448" y="19917"/>
                    <a:pt x="20181" y="20939"/>
                    <a:pt x="20638" y="21085"/>
                  </a:cubicBezTo>
                  <a:cubicBezTo>
                    <a:pt x="21096" y="21231"/>
                    <a:pt x="21279" y="20501"/>
                    <a:pt x="21462" y="19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2504840" y="228494"/>
              <a:ext cx="124060" cy="188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163" fill="norm" stroke="1" extrusionOk="0">
                  <a:moveTo>
                    <a:pt x="21458" y="147"/>
                  </a:moveTo>
                  <a:cubicBezTo>
                    <a:pt x="18895" y="-91"/>
                    <a:pt x="16333" y="-328"/>
                    <a:pt x="12855" y="1927"/>
                  </a:cubicBezTo>
                  <a:cubicBezTo>
                    <a:pt x="9377" y="4182"/>
                    <a:pt x="4983" y="8929"/>
                    <a:pt x="2604" y="12134"/>
                  </a:cubicBezTo>
                  <a:cubicBezTo>
                    <a:pt x="224" y="15338"/>
                    <a:pt x="-142" y="16999"/>
                    <a:pt x="41" y="18424"/>
                  </a:cubicBezTo>
                  <a:cubicBezTo>
                    <a:pt x="224" y="19848"/>
                    <a:pt x="956" y="21035"/>
                    <a:pt x="2787" y="21153"/>
                  </a:cubicBezTo>
                  <a:cubicBezTo>
                    <a:pt x="4617" y="21272"/>
                    <a:pt x="7546" y="20323"/>
                    <a:pt x="10475" y="19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2711450" y="0"/>
              <a:ext cx="171662" cy="43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1555" fill="norm" stroke="1" extrusionOk="0">
                  <a:moveTo>
                    <a:pt x="0" y="682"/>
                  </a:moveTo>
                  <a:cubicBezTo>
                    <a:pt x="1029" y="370"/>
                    <a:pt x="2057" y="59"/>
                    <a:pt x="3343" y="7"/>
                  </a:cubicBezTo>
                  <a:cubicBezTo>
                    <a:pt x="4629" y="-45"/>
                    <a:pt x="6171" y="163"/>
                    <a:pt x="9000" y="1617"/>
                  </a:cubicBezTo>
                  <a:cubicBezTo>
                    <a:pt x="11829" y="3070"/>
                    <a:pt x="15943" y="5770"/>
                    <a:pt x="18386" y="8522"/>
                  </a:cubicBezTo>
                  <a:cubicBezTo>
                    <a:pt x="20829" y="11274"/>
                    <a:pt x="21600" y="14078"/>
                    <a:pt x="20057" y="16259"/>
                  </a:cubicBezTo>
                  <a:cubicBezTo>
                    <a:pt x="18514" y="18440"/>
                    <a:pt x="14657" y="19997"/>
                    <a:pt x="10800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1593849" y="1664901"/>
              <a:ext cx="114301" cy="272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36"/>
                    <a:pt x="16800" y="873"/>
                    <a:pt x="15400" y="1418"/>
                  </a:cubicBezTo>
                  <a:cubicBezTo>
                    <a:pt x="14000" y="1964"/>
                    <a:pt x="13600" y="2618"/>
                    <a:pt x="13600" y="3231"/>
                  </a:cubicBezTo>
                  <a:cubicBezTo>
                    <a:pt x="13600" y="3843"/>
                    <a:pt x="14000" y="4414"/>
                    <a:pt x="14400" y="5001"/>
                  </a:cubicBezTo>
                  <a:cubicBezTo>
                    <a:pt x="14800" y="5589"/>
                    <a:pt x="15200" y="6193"/>
                    <a:pt x="15400" y="6864"/>
                  </a:cubicBezTo>
                  <a:cubicBezTo>
                    <a:pt x="15600" y="7536"/>
                    <a:pt x="15600" y="8274"/>
                    <a:pt x="15200" y="8912"/>
                  </a:cubicBezTo>
                  <a:cubicBezTo>
                    <a:pt x="14800" y="9550"/>
                    <a:pt x="14000" y="10087"/>
                    <a:pt x="13400" y="10724"/>
                  </a:cubicBezTo>
                  <a:cubicBezTo>
                    <a:pt x="12800" y="11362"/>
                    <a:pt x="12400" y="12101"/>
                    <a:pt x="12400" y="12780"/>
                  </a:cubicBezTo>
                  <a:cubicBezTo>
                    <a:pt x="12400" y="13460"/>
                    <a:pt x="12800" y="14081"/>
                    <a:pt x="13000" y="14752"/>
                  </a:cubicBezTo>
                  <a:cubicBezTo>
                    <a:pt x="13200" y="15424"/>
                    <a:pt x="13200" y="16145"/>
                    <a:pt x="13000" y="16834"/>
                  </a:cubicBezTo>
                  <a:cubicBezTo>
                    <a:pt x="12800" y="17522"/>
                    <a:pt x="12400" y="18176"/>
                    <a:pt x="11400" y="18764"/>
                  </a:cubicBezTo>
                  <a:cubicBezTo>
                    <a:pt x="10400" y="19351"/>
                    <a:pt x="8800" y="19871"/>
                    <a:pt x="7000" y="20291"/>
                  </a:cubicBezTo>
                  <a:cubicBezTo>
                    <a:pt x="5200" y="20710"/>
                    <a:pt x="3200" y="21029"/>
                    <a:pt x="2000" y="21231"/>
                  </a:cubicBezTo>
                  <a:cubicBezTo>
                    <a:pt x="800" y="21432"/>
                    <a:pt x="400" y="215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1276350" y="4255701"/>
              <a:ext cx="501015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6" y="20400"/>
                    <a:pt x="493" y="19200"/>
                    <a:pt x="767" y="17800"/>
                  </a:cubicBezTo>
                  <a:cubicBezTo>
                    <a:pt x="1040" y="16400"/>
                    <a:pt x="1341" y="14800"/>
                    <a:pt x="1670" y="13600"/>
                  </a:cubicBezTo>
                  <a:cubicBezTo>
                    <a:pt x="1998" y="12400"/>
                    <a:pt x="2354" y="11600"/>
                    <a:pt x="2697" y="11000"/>
                  </a:cubicBezTo>
                  <a:cubicBezTo>
                    <a:pt x="3039" y="10400"/>
                    <a:pt x="3367" y="10000"/>
                    <a:pt x="3719" y="9400"/>
                  </a:cubicBezTo>
                  <a:cubicBezTo>
                    <a:pt x="4070" y="8800"/>
                    <a:pt x="4444" y="8000"/>
                    <a:pt x="4782" y="7400"/>
                  </a:cubicBezTo>
                  <a:cubicBezTo>
                    <a:pt x="5119" y="6800"/>
                    <a:pt x="5421" y="6400"/>
                    <a:pt x="5731" y="6000"/>
                  </a:cubicBezTo>
                  <a:cubicBezTo>
                    <a:pt x="6041" y="5600"/>
                    <a:pt x="6360" y="5200"/>
                    <a:pt x="6675" y="4600"/>
                  </a:cubicBezTo>
                  <a:cubicBezTo>
                    <a:pt x="6990" y="4000"/>
                    <a:pt x="7300" y="3200"/>
                    <a:pt x="7661" y="2800"/>
                  </a:cubicBezTo>
                  <a:cubicBezTo>
                    <a:pt x="8021" y="2400"/>
                    <a:pt x="8432" y="2400"/>
                    <a:pt x="8806" y="2800"/>
                  </a:cubicBezTo>
                  <a:cubicBezTo>
                    <a:pt x="9180" y="3200"/>
                    <a:pt x="9518" y="4000"/>
                    <a:pt x="9846" y="4800"/>
                  </a:cubicBezTo>
                  <a:cubicBezTo>
                    <a:pt x="10175" y="5600"/>
                    <a:pt x="10494" y="6400"/>
                    <a:pt x="10846" y="7600"/>
                  </a:cubicBezTo>
                  <a:cubicBezTo>
                    <a:pt x="11197" y="8800"/>
                    <a:pt x="11580" y="10400"/>
                    <a:pt x="11941" y="11800"/>
                  </a:cubicBezTo>
                  <a:cubicBezTo>
                    <a:pt x="12301" y="13200"/>
                    <a:pt x="12639" y="14400"/>
                    <a:pt x="12981" y="15000"/>
                  </a:cubicBezTo>
                  <a:cubicBezTo>
                    <a:pt x="13323" y="15600"/>
                    <a:pt x="13670" y="15600"/>
                    <a:pt x="14040" y="15600"/>
                  </a:cubicBezTo>
                  <a:cubicBezTo>
                    <a:pt x="14409" y="15600"/>
                    <a:pt x="14802" y="15600"/>
                    <a:pt x="15176" y="15400"/>
                  </a:cubicBezTo>
                  <a:cubicBezTo>
                    <a:pt x="15550" y="15200"/>
                    <a:pt x="15906" y="14800"/>
                    <a:pt x="16252" y="14000"/>
                  </a:cubicBezTo>
                  <a:cubicBezTo>
                    <a:pt x="16599" y="13200"/>
                    <a:pt x="16937" y="12000"/>
                    <a:pt x="17179" y="10800"/>
                  </a:cubicBezTo>
                  <a:cubicBezTo>
                    <a:pt x="17421" y="9600"/>
                    <a:pt x="17567" y="8400"/>
                    <a:pt x="17708" y="8000"/>
                  </a:cubicBezTo>
                  <a:cubicBezTo>
                    <a:pt x="17849" y="7600"/>
                    <a:pt x="17986" y="8000"/>
                    <a:pt x="18169" y="7800"/>
                  </a:cubicBezTo>
                  <a:cubicBezTo>
                    <a:pt x="18351" y="7600"/>
                    <a:pt x="18579" y="6800"/>
                    <a:pt x="18867" y="5800"/>
                  </a:cubicBezTo>
                  <a:cubicBezTo>
                    <a:pt x="19154" y="4800"/>
                    <a:pt x="19501" y="3600"/>
                    <a:pt x="19848" y="2800"/>
                  </a:cubicBezTo>
                  <a:cubicBezTo>
                    <a:pt x="20195" y="2000"/>
                    <a:pt x="20541" y="1600"/>
                    <a:pt x="20833" y="1200"/>
                  </a:cubicBezTo>
                  <a:cubicBezTo>
                    <a:pt x="21125" y="800"/>
                    <a:pt x="21363" y="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6090592" y="4103301"/>
              <a:ext cx="2435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1026" y="0"/>
                  </a:moveTo>
                  <a:cubicBezTo>
                    <a:pt x="6010" y="2040"/>
                    <a:pt x="10995" y="4080"/>
                    <a:pt x="14410" y="5880"/>
                  </a:cubicBezTo>
                  <a:cubicBezTo>
                    <a:pt x="17826" y="7680"/>
                    <a:pt x="19672" y="9240"/>
                    <a:pt x="20595" y="10380"/>
                  </a:cubicBezTo>
                  <a:cubicBezTo>
                    <a:pt x="21518" y="11520"/>
                    <a:pt x="21518" y="12240"/>
                    <a:pt x="20133" y="13140"/>
                  </a:cubicBezTo>
                  <a:cubicBezTo>
                    <a:pt x="18749" y="14040"/>
                    <a:pt x="15980" y="15120"/>
                    <a:pt x="12656" y="16020"/>
                  </a:cubicBezTo>
                  <a:cubicBezTo>
                    <a:pt x="9333" y="16920"/>
                    <a:pt x="5456" y="17640"/>
                    <a:pt x="3149" y="18180"/>
                  </a:cubicBezTo>
                  <a:cubicBezTo>
                    <a:pt x="841" y="18720"/>
                    <a:pt x="103" y="19080"/>
                    <a:pt x="10" y="19620"/>
                  </a:cubicBezTo>
                  <a:cubicBezTo>
                    <a:pt x="-82" y="20160"/>
                    <a:pt x="472" y="20880"/>
                    <a:pt x="10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1547122" y="1695088"/>
              <a:ext cx="307079" cy="24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189" fill="norm" stroke="1" extrusionOk="0">
                  <a:moveTo>
                    <a:pt x="10297" y="2312"/>
                  </a:moveTo>
                  <a:cubicBezTo>
                    <a:pt x="8680" y="5397"/>
                    <a:pt x="7064" y="8483"/>
                    <a:pt x="5668" y="11387"/>
                  </a:cubicBezTo>
                  <a:cubicBezTo>
                    <a:pt x="4272" y="14292"/>
                    <a:pt x="3097" y="17014"/>
                    <a:pt x="2288" y="18739"/>
                  </a:cubicBezTo>
                  <a:cubicBezTo>
                    <a:pt x="1480" y="20463"/>
                    <a:pt x="1039" y="21189"/>
                    <a:pt x="599" y="21189"/>
                  </a:cubicBezTo>
                  <a:cubicBezTo>
                    <a:pt x="158" y="21189"/>
                    <a:pt x="-283" y="20463"/>
                    <a:pt x="231" y="18285"/>
                  </a:cubicBezTo>
                  <a:cubicBezTo>
                    <a:pt x="746" y="16107"/>
                    <a:pt x="2215" y="12476"/>
                    <a:pt x="3758" y="9300"/>
                  </a:cubicBezTo>
                  <a:cubicBezTo>
                    <a:pt x="5301" y="6123"/>
                    <a:pt x="6917" y="3401"/>
                    <a:pt x="8754" y="1767"/>
                  </a:cubicBezTo>
                  <a:cubicBezTo>
                    <a:pt x="10590" y="134"/>
                    <a:pt x="12648" y="-411"/>
                    <a:pt x="14190" y="315"/>
                  </a:cubicBezTo>
                  <a:cubicBezTo>
                    <a:pt x="15733" y="1041"/>
                    <a:pt x="16762" y="3038"/>
                    <a:pt x="17864" y="5307"/>
                  </a:cubicBezTo>
                  <a:cubicBezTo>
                    <a:pt x="18966" y="7576"/>
                    <a:pt x="20141" y="10117"/>
                    <a:pt x="21317" y="12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1454150" y="4545341"/>
              <a:ext cx="254454" cy="22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31" fill="norm" stroke="1" extrusionOk="0">
                  <a:moveTo>
                    <a:pt x="10092" y="2052"/>
                  </a:moveTo>
                  <a:cubicBezTo>
                    <a:pt x="9561" y="1244"/>
                    <a:pt x="9030" y="437"/>
                    <a:pt x="8321" y="134"/>
                  </a:cubicBezTo>
                  <a:cubicBezTo>
                    <a:pt x="7613" y="-169"/>
                    <a:pt x="6728" y="33"/>
                    <a:pt x="5666" y="840"/>
                  </a:cubicBezTo>
                  <a:cubicBezTo>
                    <a:pt x="4603" y="1648"/>
                    <a:pt x="3364" y="3061"/>
                    <a:pt x="2921" y="5988"/>
                  </a:cubicBezTo>
                  <a:cubicBezTo>
                    <a:pt x="2479" y="8915"/>
                    <a:pt x="2833" y="13356"/>
                    <a:pt x="4161" y="16485"/>
                  </a:cubicBezTo>
                  <a:cubicBezTo>
                    <a:pt x="5489" y="19614"/>
                    <a:pt x="7790" y="21431"/>
                    <a:pt x="10623" y="21431"/>
                  </a:cubicBezTo>
                  <a:cubicBezTo>
                    <a:pt x="13456" y="21431"/>
                    <a:pt x="16820" y="19614"/>
                    <a:pt x="18856" y="17595"/>
                  </a:cubicBezTo>
                  <a:cubicBezTo>
                    <a:pt x="20892" y="15577"/>
                    <a:pt x="21600" y="13356"/>
                    <a:pt x="21157" y="10732"/>
                  </a:cubicBezTo>
                  <a:cubicBezTo>
                    <a:pt x="20715" y="8108"/>
                    <a:pt x="19121" y="5080"/>
                    <a:pt x="16731" y="3263"/>
                  </a:cubicBezTo>
                  <a:cubicBezTo>
                    <a:pt x="14341" y="1446"/>
                    <a:pt x="11154" y="840"/>
                    <a:pt x="8233" y="1951"/>
                  </a:cubicBezTo>
                  <a:cubicBezTo>
                    <a:pt x="5311" y="3061"/>
                    <a:pt x="2656" y="5887"/>
                    <a:pt x="0" y="8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61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61210" y="3579607"/>
              <a:ext cx="523091" cy="187145"/>
            </a:xfrm>
            <a:prstGeom prst="rect">
              <a:avLst/>
            </a:prstGeom>
            <a:effectLst/>
          </p:spPr>
        </p:pic>
        <p:pic>
          <p:nvPicPr>
            <p:cNvPr id="161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00150" y="3639751"/>
              <a:ext cx="82551" cy="247651"/>
            </a:xfrm>
            <a:prstGeom prst="rect">
              <a:avLst/>
            </a:prstGeom>
            <a:effectLst/>
          </p:spPr>
        </p:pic>
        <p:pic>
          <p:nvPicPr>
            <p:cNvPr id="161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64980" y="3277801"/>
              <a:ext cx="374871" cy="303742"/>
            </a:xfrm>
            <a:prstGeom prst="rect">
              <a:avLst/>
            </a:prstGeom>
            <a:effectLst/>
          </p:spPr>
        </p:pic>
        <p:pic>
          <p:nvPicPr>
            <p:cNvPr id="161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09650" y="3199110"/>
              <a:ext cx="323851" cy="104092"/>
            </a:xfrm>
            <a:prstGeom prst="rect">
              <a:avLst/>
            </a:prstGeom>
            <a:effectLst/>
          </p:spPr>
        </p:pic>
        <p:pic>
          <p:nvPicPr>
            <p:cNvPr id="162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68400" y="2769801"/>
              <a:ext cx="76201" cy="361951"/>
            </a:xfrm>
            <a:prstGeom prst="rect">
              <a:avLst/>
            </a:prstGeom>
            <a:effectLst/>
          </p:spPr>
        </p:pic>
        <p:pic>
          <p:nvPicPr>
            <p:cNvPr id="162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20515" y="2765959"/>
              <a:ext cx="187586" cy="120259"/>
            </a:xfrm>
            <a:prstGeom prst="rect">
              <a:avLst/>
            </a:prstGeom>
            <a:effectLst/>
          </p:spPr>
        </p:pic>
        <p:pic>
          <p:nvPicPr>
            <p:cNvPr id="162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34351" y="2550487"/>
              <a:ext cx="203849" cy="192823"/>
            </a:xfrm>
            <a:prstGeom prst="rect">
              <a:avLst/>
            </a:prstGeom>
            <a:effectLst/>
          </p:spPr>
        </p:pic>
        <p:pic>
          <p:nvPicPr>
            <p:cNvPr id="162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535053" y="2689367"/>
              <a:ext cx="212329" cy="180855"/>
            </a:xfrm>
            <a:prstGeom prst="rect">
              <a:avLst/>
            </a:prstGeom>
            <a:effectLst/>
          </p:spPr>
        </p:pic>
        <p:pic>
          <p:nvPicPr>
            <p:cNvPr id="162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810694" y="2232750"/>
              <a:ext cx="259407" cy="304546"/>
            </a:xfrm>
            <a:prstGeom prst="rect">
              <a:avLst/>
            </a:prstGeom>
            <a:effectLst/>
          </p:spPr>
        </p:pic>
        <p:pic>
          <p:nvPicPr>
            <p:cNvPr id="163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849966" y="2382451"/>
              <a:ext cx="175684" cy="234951"/>
            </a:xfrm>
            <a:prstGeom prst="rect">
              <a:avLst/>
            </a:prstGeom>
            <a:effectLst/>
          </p:spPr>
        </p:pic>
        <p:pic>
          <p:nvPicPr>
            <p:cNvPr id="163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733550" y="5005001"/>
              <a:ext cx="1073150" cy="209551"/>
            </a:xfrm>
            <a:prstGeom prst="rect">
              <a:avLst/>
            </a:prstGeom>
            <a:effectLst/>
          </p:spPr>
        </p:pic>
        <p:pic>
          <p:nvPicPr>
            <p:cNvPr id="163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619062" y="4917802"/>
              <a:ext cx="252721" cy="303100"/>
            </a:xfrm>
            <a:prstGeom prst="rect">
              <a:avLst/>
            </a:prstGeom>
            <a:effectLst/>
          </p:spPr>
        </p:pic>
        <p:pic>
          <p:nvPicPr>
            <p:cNvPr id="163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4450" y="3538151"/>
              <a:ext cx="535517" cy="142071"/>
            </a:xfrm>
            <a:prstGeom prst="rect">
              <a:avLst/>
            </a:prstGeom>
            <a:effectLst/>
          </p:spPr>
        </p:pic>
        <p:pic>
          <p:nvPicPr>
            <p:cNvPr id="163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1186" y="3258751"/>
              <a:ext cx="184714" cy="402800"/>
            </a:xfrm>
            <a:prstGeom prst="rect">
              <a:avLst/>
            </a:prstGeom>
            <a:effectLst/>
          </p:spPr>
        </p:pic>
        <p:pic>
          <p:nvPicPr>
            <p:cNvPr id="164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47650" y="3354001"/>
              <a:ext cx="88900" cy="279401"/>
            </a:xfrm>
            <a:prstGeom prst="rect">
              <a:avLst/>
            </a:prstGeom>
            <a:effectLst/>
          </p:spPr>
        </p:pic>
        <p:pic>
          <p:nvPicPr>
            <p:cNvPr id="164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2240" y="3017451"/>
              <a:ext cx="524660" cy="205520"/>
            </a:xfrm>
            <a:prstGeom prst="rect">
              <a:avLst/>
            </a:prstGeom>
            <a:effectLst/>
          </p:spPr>
        </p:pic>
        <p:pic>
          <p:nvPicPr>
            <p:cNvPr id="164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68943" y="2884101"/>
              <a:ext cx="234719" cy="247651"/>
            </a:xfrm>
            <a:prstGeom prst="rect">
              <a:avLst/>
            </a:prstGeom>
            <a:effectLst/>
          </p:spPr>
        </p:pic>
        <p:pic>
          <p:nvPicPr>
            <p:cNvPr id="164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37583" y="2747798"/>
              <a:ext cx="472018" cy="129954"/>
            </a:xfrm>
            <a:prstGeom prst="rect">
              <a:avLst/>
            </a:prstGeom>
            <a:effectLst/>
          </p:spPr>
        </p:pic>
        <p:pic>
          <p:nvPicPr>
            <p:cNvPr id="164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71193" y="2020501"/>
              <a:ext cx="98707" cy="571501"/>
            </a:xfrm>
            <a:prstGeom prst="rect">
              <a:avLst/>
            </a:prstGeom>
            <a:effectLst/>
          </p:spPr>
        </p:pic>
        <p:pic>
          <p:nvPicPr>
            <p:cNvPr id="165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79400" y="1996093"/>
              <a:ext cx="292101" cy="189509"/>
            </a:xfrm>
            <a:prstGeom prst="rect">
              <a:avLst/>
            </a:prstGeom>
            <a:effectLst/>
          </p:spPr>
        </p:pic>
        <p:pic>
          <p:nvPicPr>
            <p:cNvPr id="165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88900" y="6059101"/>
              <a:ext cx="69345" cy="445632"/>
            </a:xfrm>
            <a:prstGeom prst="rect">
              <a:avLst/>
            </a:prstGeom>
            <a:effectLst/>
          </p:spPr>
        </p:pic>
        <p:pic>
          <p:nvPicPr>
            <p:cNvPr id="165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69850" y="6033701"/>
              <a:ext cx="228600" cy="139701"/>
            </a:xfrm>
            <a:prstGeom prst="rect">
              <a:avLst/>
            </a:prstGeom>
            <a:effectLst/>
          </p:spPr>
        </p:pic>
        <p:pic>
          <p:nvPicPr>
            <p:cNvPr id="1656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5250" y="6224201"/>
              <a:ext cx="171451" cy="101601"/>
            </a:xfrm>
            <a:prstGeom prst="rect">
              <a:avLst/>
            </a:prstGeom>
            <a:effectLst/>
          </p:spPr>
        </p:pic>
        <p:pic>
          <p:nvPicPr>
            <p:cNvPr id="165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62343" y="6025546"/>
              <a:ext cx="190108" cy="404301"/>
            </a:xfrm>
            <a:prstGeom prst="rect">
              <a:avLst/>
            </a:prstGeom>
            <a:effectLst/>
          </p:spPr>
        </p:pic>
        <p:pic>
          <p:nvPicPr>
            <p:cNvPr id="1660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584204" y="6124489"/>
              <a:ext cx="146316" cy="227418"/>
            </a:xfrm>
            <a:prstGeom prst="rect">
              <a:avLst/>
            </a:prstGeom>
            <a:effectLst/>
          </p:spPr>
        </p:pic>
        <p:pic>
          <p:nvPicPr>
            <p:cNvPr id="1662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55650" y="621150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66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802024" y="6105775"/>
              <a:ext cx="155113" cy="235163"/>
            </a:xfrm>
            <a:prstGeom prst="rect">
              <a:avLst/>
            </a:prstGeom>
            <a:effectLst/>
          </p:spPr>
        </p:pic>
        <p:pic>
          <p:nvPicPr>
            <p:cNvPr id="1666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56405" y="6118367"/>
              <a:ext cx="150507" cy="218034"/>
            </a:xfrm>
            <a:prstGeom prst="rect">
              <a:avLst/>
            </a:prstGeom>
            <a:effectLst/>
          </p:spPr>
        </p:pic>
        <p:pic>
          <p:nvPicPr>
            <p:cNvPr id="1668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110810" y="6109901"/>
              <a:ext cx="197162" cy="209717"/>
            </a:xfrm>
            <a:prstGeom prst="rect">
              <a:avLst/>
            </a:prstGeom>
            <a:effectLst/>
          </p:spPr>
        </p:pic>
        <p:pic>
          <p:nvPicPr>
            <p:cNvPr id="1670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327149" y="6071801"/>
              <a:ext cx="95251" cy="228601"/>
            </a:xfrm>
            <a:prstGeom prst="rect">
              <a:avLst/>
            </a:prstGeom>
            <a:effectLst/>
          </p:spPr>
        </p:pic>
        <p:pic>
          <p:nvPicPr>
            <p:cNvPr id="1672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422399" y="5924090"/>
              <a:ext cx="190501" cy="547762"/>
            </a:xfrm>
            <a:prstGeom prst="rect">
              <a:avLst/>
            </a:prstGeom>
            <a:effectLst/>
          </p:spPr>
        </p:pic>
        <p:pic>
          <p:nvPicPr>
            <p:cNvPr id="1674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860550" y="6148001"/>
              <a:ext cx="152400" cy="63501"/>
            </a:xfrm>
            <a:prstGeom prst="rect">
              <a:avLst/>
            </a:prstGeom>
            <a:effectLst/>
          </p:spPr>
        </p:pic>
        <p:pic>
          <p:nvPicPr>
            <p:cNvPr id="1676" name="Line Line" descr="Line Lin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860549" y="6268651"/>
              <a:ext cx="152401" cy="57151"/>
            </a:xfrm>
            <a:prstGeom prst="rect">
              <a:avLst/>
            </a:prstGeom>
            <a:effectLst/>
          </p:spPr>
        </p:pic>
        <p:pic>
          <p:nvPicPr>
            <p:cNvPr id="1678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2406384" y="5861766"/>
              <a:ext cx="157440" cy="578336"/>
            </a:xfrm>
            <a:prstGeom prst="rect">
              <a:avLst/>
            </a:prstGeom>
            <a:effectLst/>
          </p:spPr>
        </p:pic>
        <p:pic>
          <p:nvPicPr>
            <p:cNvPr id="1680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2420722" y="6446451"/>
              <a:ext cx="120210" cy="150689"/>
            </a:xfrm>
            <a:prstGeom prst="rect">
              <a:avLst/>
            </a:prstGeom>
            <a:effectLst/>
          </p:spPr>
        </p:pic>
        <p:pic>
          <p:nvPicPr>
            <p:cNvPr id="1682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2231760" y="5735200"/>
              <a:ext cx="110749" cy="157479"/>
            </a:xfrm>
            <a:prstGeom prst="rect">
              <a:avLst/>
            </a:prstGeom>
            <a:effectLst/>
          </p:spPr>
        </p:pic>
        <p:pic>
          <p:nvPicPr>
            <p:cNvPr id="1684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387600" y="5792401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1686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2432041" y="5728901"/>
              <a:ext cx="114844" cy="98686"/>
            </a:xfrm>
            <a:prstGeom prst="rect">
              <a:avLst/>
            </a:prstGeom>
            <a:effectLst/>
          </p:spPr>
        </p:pic>
        <p:pic>
          <p:nvPicPr>
            <p:cNvPr id="1688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2554146" y="5720034"/>
              <a:ext cx="92796" cy="90475"/>
            </a:xfrm>
            <a:prstGeom prst="rect">
              <a:avLst/>
            </a:prstGeom>
            <a:effectLst/>
          </p:spPr>
        </p:pic>
        <p:pic>
          <p:nvPicPr>
            <p:cNvPr id="1690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638165" y="5722551"/>
              <a:ext cx="79635" cy="97453"/>
            </a:xfrm>
            <a:prstGeom prst="rect">
              <a:avLst/>
            </a:prstGeom>
            <a:effectLst/>
          </p:spPr>
        </p:pic>
        <p:pic>
          <p:nvPicPr>
            <p:cNvPr id="1692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2787650" y="5671751"/>
              <a:ext cx="57150" cy="146051"/>
            </a:xfrm>
            <a:prstGeom prst="rect">
              <a:avLst/>
            </a:prstGeom>
            <a:effectLst/>
          </p:spPr>
        </p:pic>
        <p:pic>
          <p:nvPicPr>
            <p:cNvPr id="1694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2747433" y="5966393"/>
              <a:ext cx="325967" cy="323425"/>
            </a:xfrm>
            <a:prstGeom prst="rect">
              <a:avLst/>
            </a:prstGeom>
            <a:effectLst/>
          </p:spPr>
        </p:pic>
        <p:pic>
          <p:nvPicPr>
            <p:cNvPr id="1696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787650" y="6148950"/>
              <a:ext cx="222250" cy="253052"/>
            </a:xfrm>
            <a:prstGeom prst="rect">
              <a:avLst/>
            </a:prstGeom>
            <a:effectLst/>
          </p:spPr>
        </p:pic>
        <p:pic>
          <p:nvPicPr>
            <p:cNvPr id="1698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181350" y="6224201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1700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3299955" y="5902467"/>
              <a:ext cx="446545" cy="410872"/>
            </a:xfrm>
            <a:prstGeom prst="rect">
              <a:avLst/>
            </a:prstGeom>
            <a:effectLst/>
          </p:spPr>
        </p:pic>
        <p:pic>
          <p:nvPicPr>
            <p:cNvPr id="1702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3803650" y="6135301"/>
              <a:ext cx="177800" cy="57151"/>
            </a:xfrm>
            <a:prstGeom prst="rect">
              <a:avLst/>
            </a:prstGeom>
            <a:effectLst/>
          </p:spPr>
        </p:pic>
        <p:pic>
          <p:nvPicPr>
            <p:cNvPr id="1704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3822700" y="6243251"/>
              <a:ext cx="203200" cy="107951"/>
            </a:xfrm>
            <a:prstGeom prst="rect">
              <a:avLst/>
            </a:prstGeom>
            <a:effectLst/>
          </p:spPr>
        </p:pic>
        <p:pic>
          <p:nvPicPr>
            <p:cNvPr id="1706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4302855" y="5959298"/>
              <a:ext cx="299248" cy="282252"/>
            </a:xfrm>
            <a:prstGeom prst="rect">
              <a:avLst/>
            </a:prstGeom>
            <a:effectLst/>
          </p:spPr>
        </p:pic>
        <p:pic>
          <p:nvPicPr>
            <p:cNvPr id="1708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4378084" y="6138973"/>
              <a:ext cx="155816" cy="180479"/>
            </a:xfrm>
            <a:prstGeom prst="rect">
              <a:avLst/>
            </a:prstGeom>
            <a:effectLst/>
          </p:spPr>
        </p:pic>
        <p:pic>
          <p:nvPicPr>
            <p:cNvPr id="1710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4705350" y="6052751"/>
              <a:ext cx="196850" cy="171451"/>
            </a:xfrm>
            <a:prstGeom prst="rect">
              <a:avLst/>
            </a:prstGeom>
            <a:effectLst/>
          </p:spPr>
        </p:pic>
        <p:pic>
          <p:nvPicPr>
            <p:cNvPr id="1712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4745780" y="6052751"/>
              <a:ext cx="137370" cy="234951"/>
            </a:xfrm>
            <a:prstGeom prst="rect">
              <a:avLst/>
            </a:prstGeom>
            <a:effectLst/>
          </p:spPr>
        </p:pic>
        <p:pic>
          <p:nvPicPr>
            <p:cNvPr id="1714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994990" y="6020438"/>
              <a:ext cx="112613" cy="186614"/>
            </a:xfrm>
            <a:prstGeom prst="rect">
              <a:avLst/>
            </a:prstGeom>
            <a:effectLst/>
          </p:spPr>
        </p:pic>
        <p:pic>
          <p:nvPicPr>
            <p:cNvPr id="1716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175250" y="6128951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1718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5231681" y="6025751"/>
              <a:ext cx="154806" cy="178911"/>
            </a:xfrm>
            <a:prstGeom prst="rect">
              <a:avLst/>
            </a:prstGeom>
            <a:effectLst/>
          </p:spPr>
        </p:pic>
        <p:pic>
          <p:nvPicPr>
            <p:cNvPr id="1720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413655" y="6037848"/>
              <a:ext cx="148047" cy="127831"/>
            </a:xfrm>
            <a:prstGeom prst="rect">
              <a:avLst/>
            </a:prstGeom>
            <a:effectLst/>
          </p:spPr>
        </p:pic>
        <p:pic>
          <p:nvPicPr>
            <p:cNvPr id="1722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5564188" y="6015974"/>
              <a:ext cx="138121" cy="146844"/>
            </a:xfrm>
            <a:prstGeom prst="rect">
              <a:avLst/>
            </a:prstGeom>
            <a:effectLst/>
          </p:spPr>
        </p:pic>
        <p:pic>
          <p:nvPicPr>
            <p:cNvPr id="1724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5715000" y="6023331"/>
              <a:ext cx="63500" cy="251671"/>
            </a:xfrm>
            <a:prstGeom prst="rect">
              <a:avLst/>
            </a:prstGeom>
            <a:effectLst/>
          </p:spPr>
        </p:pic>
      </p:grpSp>
      <p:grpSp>
        <p:nvGrpSpPr>
          <p:cNvPr id="1828" name="Drawing"/>
          <p:cNvGrpSpPr/>
          <p:nvPr/>
        </p:nvGrpSpPr>
        <p:grpSpPr>
          <a:xfrm>
            <a:off x="2664168" y="1144179"/>
            <a:ext cx="10194582" cy="4841363"/>
            <a:chOff x="-19050" y="0"/>
            <a:chExt cx="10194581" cy="4841362"/>
          </a:xfrm>
        </p:grpSpPr>
        <p:sp>
          <p:nvSpPr>
            <p:cNvPr id="1727" name="Line"/>
            <p:cNvSpPr/>
            <p:nvPr/>
          </p:nvSpPr>
          <p:spPr>
            <a:xfrm>
              <a:off x="4530381" y="422432"/>
              <a:ext cx="126638" cy="49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03" fill="norm" stroke="1" extrusionOk="0">
                  <a:moveTo>
                    <a:pt x="20184" y="5065"/>
                  </a:moveTo>
                  <a:cubicBezTo>
                    <a:pt x="20892" y="4141"/>
                    <a:pt x="21600" y="3218"/>
                    <a:pt x="20892" y="2295"/>
                  </a:cubicBezTo>
                  <a:cubicBezTo>
                    <a:pt x="20184" y="1372"/>
                    <a:pt x="18059" y="449"/>
                    <a:pt x="15403" y="126"/>
                  </a:cubicBezTo>
                  <a:cubicBezTo>
                    <a:pt x="12748" y="-197"/>
                    <a:pt x="9561" y="80"/>
                    <a:pt x="7259" y="1188"/>
                  </a:cubicBezTo>
                  <a:cubicBezTo>
                    <a:pt x="4957" y="2295"/>
                    <a:pt x="3541" y="4234"/>
                    <a:pt x="3187" y="6772"/>
                  </a:cubicBezTo>
                  <a:cubicBezTo>
                    <a:pt x="2833" y="9311"/>
                    <a:pt x="3541" y="12449"/>
                    <a:pt x="3895" y="14572"/>
                  </a:cubicBezTo>
                  <a:cubicBezTo>
                    <a:pt x="4249" y="16695"/>
                    <a:pt x="4249" y="17803"/>
                    <a:pt x="3541" y="18772"/>
                  </a:cubicBezTo>
                  <a:cubicBezTo>
                    <a:pt x="2833" y="19741"/>
                    <a:pt x="1416" y="20572"/>
                    <a:pt x="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4395900" y="786220"/>
              <a:ext cx="153532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2821" y="21600"/>
                  </a:moveTo>
                  <a:cubicBezTo>
                    <a:pt x="1341" y="18720"/>
                    <a:pt x="-138" y="15840"/>
                    <a:pt x="10" y="13320"/>
                  </a:cubicBezTo>
                  <a:cubicBezTo>
                    <a:pt x="158" y="10800"/>
                    <a:pt x="1933" y="8640"/>
                    <a:pt x="5780" y="6480"/>
                  </a:cubicBezTo>
                  <a:cubicBezTo>
                    <a:pt x="9626" y="4320"/>
                    <a:pt x="15544" y="2160"/>
                    <a:pt x="214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4723799" y="499167"/>
              <a:ext cx="117733" cy="407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446" fill="norm" stroke="1" extrusionOk="0">
                  <a:moveTo>
                    <a:pt x="21078" y="3743"/>
                  </a:moveTo>
                  <a:cubicBezTo>
                    <a:pt x="21078" y="3186"/>
                    <a:pt x="21078" y="2630"/>
                    <a:pt x="21078" y="1961"/>
                  </a:cubicBezTo>
                  <a:cubicBezTo>
                    <a:pt x="21078" y="1293"/>
                    <a:pt x="21078" y="514"/>
                    <a:pt x="20131" y="180"/>
                  </a:cubicBezTo>
                  <a:cubicBezTo>
                    <a:pt x="19183" y="-154"/>
                    <a:pt x="17289" y="-43"/>
                    <a:pt x="14825" y="681"/>
                  </a:cubicBezTo>
                  <a:cubicBezTo>
                    <a:pt x="12362" y="1405"/>
                    <a:pt x="9331" y="2741"/>
                    <a:pt x="6489" y="5023"/>
                  </a:cubicBezTo>
                  <a:cubicBezTo>
                    <a:pt x="3646" y="7306"/>
                    <a:pt x="994" y="10535"/>
                    <a:pt x="236" y="13151"/>
                  </a:cubicBezTo>
                  <a:cubicBezTo>
                    <a:pt x="-522" y="15768"/>
                    <a:pt x="615" y="17772"/>
                    <a:pt x="2699" y="19052"/>
                  </a:cubicBezTo>
                  <a:cubicBezTo>
                    <a:pt x="4783" y="20333"/>
                    <a:pt x="7815" y="20889"/>
                    <a:pt x="9710" y="21168"/>
                  </a:cubicBezTo>
                  <a:cubicBezTo>
                    <a:pt x="11604" y="21446"/>
                    <a:pt x="12362" y="21446"/>
                    <a:pt x="1312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4828831" y="686505"/>
              <a:ext cx="177801" cy="168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fill="norm" stroke="1" extrusionOk="0">
                  <a:moveTo>
                    <a:pt x="771" y="2963"/>
                  </a:moveTo>
                  <a:cubicBezTo>
                    <a:pt x="1543" y="1896"/>
                    <a:pt x="2314" y="830"/>
                    <a:pt x="3214" y="696"/>
                  </a:cubicBezTo>
                  <a:cubicBezTo>
                    <a:pt x="4114" y="563"/>
                    <a:pt x="5143" y="1363"/>
                    <a:pt x="6043" y="3363"/>
                  </a:cubicBezTo>
                  <a:cubicBezTo>
                    <a:pt x="6943" y="5363"/>
                    <a:pt x="7714" y="8563"/>
                    <a:pt x="7457" y="11496"/>
                  </a:cubicBezTo>
                  <a:cubicBezTo>
                    <a:pt x="7200" y="14430"/>
                    <a:pt x="5914" y="17096"/>
                    <a:pt x="4757" y="18830"/>
                  </a:cubicBezTo>
                  <a:cubicBezTo>
                    <a:pt x="3600" y="20563"/>
                    <a:pt x="2571" y="21363"/>
                    <a:pt x="1671" y="21230"/>
                  </a:cubicBezTo>
                  <a:cubicBezTo>
                    <a:pt x="771" y="21096"/>
                    <a:pt x="0" y="20030"/>
                    <a:pt x="0" y="17896"/>
                  </a:cubicBezTo>
                  <a:cubicBezTo>
                    <a:pt x="0" y="15763"/>
                    <a:pt x="771" y="12563"/>
                    <a:pt x="2057" y="9896"/>
                  </a:cubicBezTo>
                  <a:cubicBezTo>
                    <a:pt x="3343" y="7230"/>
                    <a:pt x="5143" y="5096"/>
                    <a:pt x="7071" y="3230"/>
                  </a:cubicBezTo>
                  <a:cubicBezTo>
                    <a:pt x="9000" y="1363"/>
                    <a:pt x="11057" y="-237"/>
                    <a:pt x="12086" y="30"/>
                  </a:cubicBezTo>
                  <a:cubicBezTo>
                    <a:pt x="13114" y="296"/>
                    <a:pt x="13114" y="2430"/>
                    <a:pt x="13886" y="5363"/>
                  </a:cubicBezTo>
                  <a:cubicBezTo>
                    <a:pt x="14657" y="8296"/>
                    <a:pt x="16200" y="12030"/>
                    <a:pt x="17614" y="14163"/>
                  </a:cubicBezTo>
                  <a:cubicBezTo>
                    <a:pt x="19029" y="16296"/>
                    <a:pt x="20314" y="16830"/>
                    <a:pt x="21600" y="17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5095531" y="532220"/>
              <a:ext cx="4042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1600" fill="norm" stroke="1" extrusionOk="0">
                  <a:moveTo>
                    <a:pt x="0" y="0"/>
                  </a:moveTo>
                  <a:cubicBezTo>
                    <a:pt x="9720" y="4376"/>
                    <a:pt x="19440" y="8753"/>
                    <a:pt x="20520" y="12353"/>
                  </a:cubicBezTo>
                  <a:cubicBezTo>
                    <a:pt x="21600" y="15953"/>
                    <a:pt x="14040" y="18776"/>
                    <a:pt x="64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4504981" y="798920"/>
              <a:ext cx="1206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05" y="15600"/>
                    <a:pt x="10611" y="9600"/>
                    <a:pt x="14211" y="6000"/>
                  </a:cubicBezTo>
                  <a:cubicBezTo>
                    <a:pt x="17811" y="2400"/>
                    <a:pt x="19705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5444781" y="720043"/>
              <a:ext cx="13970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236" y="12302"/>
                    <a:pt x="10473" y="4448"/>
                    <a:pt x="14073" y="1502"/>
                  </a:cubicBezTo>
                  <a:cubicBezTo>
                    <a:pt x="17673" y="-1443"/>
                    <a:pt x="19636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5444781" y="856070"/>
              <a:ext cx="177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5962042" y="373954"/>
              <a:ext cx="263790" cy="91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09" fill="norm" stroke="1" extrusionOk="0">
                  <a:moveTo>
                    <a:pt x="21535" y="889"/>
                  </a:moveTo>
                  <a:cubicBezTo>
                    <a:pt x="19980" y="489"/>
                    <a:pt x="18425" y="89"/>
                    <a:pt x="15833" y="14"/>
                  </a:cubicBezTo>
                  <a:cubicBezTo>
                    <a:pt x="13241" y="-61"/>
                    <a:pt x="9612" y="189"/>
                    <a:pt x="7538" y="414"/>
                  </a:cubicBezTo>
                  <a:cubicBezTo>
                    <a:pt x="5465" y="639"/>
                    <a:pt x="4946" y="839"/>
                    <a:pt x="5119" y="1239"/>
                  </a:cubicBezTo>
                  <a:cubicBezTo>
                    <a:pt x="5292" y="1639"/>
                    <a:pt x="6156" y="2239"/>
                    <a:pt x="7452" y="3014"/>
                  </a:cubicBezTo>
                  <a:cubicBezTo>
                    <a:pt x="8748" y="3789"/>
                    <a:pt x="10476" y="4739"/>
                    <a:pt x="11253" y="5539"/>
                  </a:cubicBezTo>
                  <a:cubicBezTo>
                    <a:pt x="12031" y="6339"/>
                    <a:pt x="11858" y="6989"/>
                    <a:pt x="10476" y="7639"/>
                  </a:cubicBezTo>
                  <a:cubicBezTo>
                    <a:pt x="9093" y="8289"/>
                    <a:pt x="6501" y="8939"/>
                    <a:pt x="4514" y="9264"/>
                  </a:cubicBezTo>
                  <a:cubicBezTo>
                    <a:pt x="2527" y="9589"/>
                    <a:pt x="1145" y="9589"/>
                    <a:pt x="713" y="9489"/>
                  </a:cubicBezTo>
                  <a:cubicBezTo>
                    <a:pt x="281" y="9389"/>
                    <a:pt x="799" y="9189"/>
                    <a:pt x="1490" y="9089"/>
                  </a:cubicBezTo>
                  <a:cubicBezTo>
                    <a:pt x="2181" y="8989"/>
                    <a:pt x="3045" y="8989"/>
                    <a:pt x="3909" y="9014"/>
                  </a:cubicBezTo>
                  <a:cubicBezTo>
                    <a:pt x="4773" y="9039"/>
                    <a:pt x="5637" y="9089"/>
                    <a:pt x="6329" y="9264"/>
                  </a:cubicBezTo>
                  <a:cubicBezTo>
                    <a:pt x="7020" y="9439"/>
                    <a:pt x="7538" y="9739"/>
                    <a:pt x="7538" y="10489"/>
                  </a:cubicBezTo>
                  <a:cubicBezTo>
                    <a:pt x="7538" y="11239"/>
                    <a:pt x="7020" y="12439"/>
                    <a:pt x="5810" y="13764"/>
                  </a:cubicBezTo>
                  <a:cubicBezTo>
                    <a:pt x="4601" y="15089"/>
                    <a:pt x="2700" y="16539"/>
                    <a:pt x="1577" y="17639"/>
                  </a:cubicBezTo>
                  <a:cubicBezTo>
                    <a:pt x="453" y="18739"/>
                    <a:pt x="108" y="19489"/>
                    <a:pt x="21" y="20014"/>
                  </a:cubicBezTo>
                  <a:cubicBezTo>
                    <a:pt x="-65" y="20539"/>
                    <a:pt x="108" y="20839"/>
                    <a:pt x="540" y="21064"/>
                  </a:cubicBezTo>
                  <a:cubicBezTo>
                    <a:pt x="972" y="21289"/>
                    <a:pt x="1663" y="21439"/>
                    <a:pt x="4687" y="21489"/>
                  </a:cubicBezTo>
                  <a:cubicBezTo>
                    <a:pt x="7711" y="21539"/>
                    <a:pt x="13068" y="21489"/>
                    <a:pt x="18425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6641669" y="274049"/>
              <a:ext cx="198122" cy="284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013" fill="norm" stroke="1" extrusionOk="0">
                  <a:moveTo>
                    <a:pt x="18572" y="2656"/>
                  </a:moveTo>
                  <a:cubicBezTo>
                    <a:pt x="16772" y="1717"/>
                    <a:pt x="14972" y="778"/>
                    <a:pt x="13509" y="309"/>
                  </a:cubicBezTo>
                  <a:cubicBezTo>
                    <a:pt x="12047" y="-161"/>
                    <a:pt x="10922" y="-161"/>
                    <a:pt x="9122" y="778"/>
                  </a:cubicBezTo>
                  <a:cubicBezTo>
                    <a:pt x="7322" y="1717"/>
                    <a:pt x="4847" y="3596"/>
                    <a:pt x="3047" y="5943"/>
                  </a:cubicBezTo>
                  <a:cubicBezTo>
                    <a:pt x="1247" y="8291"/>
                    <a:pt x="122" y="11109"/>
                    <a:pt x="9" y="13613"/>
                  </a:cubicBezTo>
                  <a:cubicBezTo>
                    <a:pt x="-103" y="16117"/>
                    <a:pt x="797" y="18309"/>
                    <a:pt x="3159" y="19639"/>
                  </a:cubicBezTo>
                  <a:cubicBezTo>
                    <a:pt x="5522" y="20969"/>
                    <a:pt x="9347" y="21439"/>
                    <a:pt x="12497" y="20578"/>
                  </a:cubicBezTo>
                  <a:cubicBezTo>
                    <a:pt x="15647" y="19717"/>
                    <a:pt x="18122" y="17526"/>
                    <a:pt x="19584" y="15022"/>
                  </a:cubicBezTo>
                  <a:cubicBezTo>
                    <a:pt x="21047" y="12517"/>
                    <a:pt x="21497" y="9700"/>
                    <a:pt x="20597" y="7352"/>
                  </a:cubicBezTo>
                  <a:cubicBezTo>
                    <a:pt x="19697" y="5004"/>
                    <a:pt x="17447" y="3126"/>
                    <a:pt x="15760" y="2265"/>
                  </a:cubicBezTo>
                  <a:cubicBezTo>
                    <a:pt x="14072" y="1404"/>
                    <a:pt x="12947" y="1561"/>
                    <a:pt x="11822" y="17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7608395" y="330264"/>
              <a:ext cx="211287" cy="214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020" fill="norm" stroke="1" extrusionOk="0">
                  <a:moveTo>
                    <a:pt x="2100" y="501"/>
                  </a:moveTo>
                  <a:cubicBezTo>
                    <a:pt x="3384" y="85"/>
                    <a:pt x="4667" y="-330"/>
                    <a:pt x="6164" y="397"/>
                  </a:cubicBezTo>
                  <a:cubicBezTo>
                    <a:pt x="7661" y="1124"/>
                    <a:pt x="9372" y="2993"/>
                    <a:pt x="9586" y="6005"/>
                  </a:cubicBezTo>
                  <a:cubicBezTo>
                    <a:pt x="9799" y="9016"/>
                    <a:pt x="8516" y="13170"/>
                    <a:pt x="7126" y="15766"/>
                  </a:cubicBezTo>
                  <a:cubicBezTo>
                    <a:pt x="5736" y="18362"/>
                    <a:pt x="4239" y="19401"/>
                    <a:pt x="2956" y="20128"/>
                  </a:cubicBezTo>
                  <a:cubicBezTo>
                    <a:pt x="1673" y="20855"/>
                    <a:pt x="603" y="21270"/>
                    <a:pt x="176" y="20855"/>
                  </a:cubicBezTo>
                  <a:cubicBezTo>
                    <a:pt x="-252" y="20439"/>
                    <a:pt x="-38" y="19193"/>
                    <a:pt x="2421" y="16493"/>
                  </a:cubicBezTo>
                  <a:cubicBezTo>
                    <a:pt x="4881" y="13793"/>
                    <a:pt x="9586" y="9639"/>
                    <a:pt x="12366" y="7251"/>
                  </a:cubicBezTo>
                  <a:cubicBezTo>
                    <a:pt x="15146" y="4862"/>
                    <a:pt x="16001" y="4239"/>
                    <a:pt x="17178" y="3305"/>
                  </a:cubicBezTo>
                  <a:cubicBezTo>
                    <a:pt x="18354" y="2370"/>
                    <a:pt x="19851" y="1124"/>
                    <a:pt x="20172" y="1124"/>
                  </a:cubicBezTo>
                  <a:cubicBezTo>
                    <a:pt x="20493" y="1124"/>
                    <a:pt x="19637" y="2370"/>
                    <a:pt x="18675" y="4135"/>
                  </a:cubicBezTo>
                  <a:cubicBezTo>
                    <a:pt x="17712" y="5901"/>
                    <a:pt x="16643" y="8185"/>
                    <a:pt x="16001" y="9847"/>
                  </a:cubicBezTo>
                  <a:cubicBezTo>
                    <a:pt x="15360" y="11508"/>
                    <a:pt x="15146" y="12547"/>
                    <a:pt x="15467" y="13378"/>
                  </a:cubicBezTo>
                  <a:cubicBezTo>
                    <a:pt x="15788" y="14208"/>
                    <a:pt x="16643" y="14832"/>
                    <a:pt x="17712" y="15143"/>
                  </a:cubicBezTo>
                  <a:cubicBezTo>
                    <a:pt x="18782" y="15455"/>
                    <a:pt x="20065" y="15455"/>
                    <a:pt x="21348" y="15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8037698" y="329020"/>
              <a:ext cx="245534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07" y="2400"/>
                    <a:pt x="16014" y="4800"/>
                    <a:pt x="12662" y="6960"/>
                  </a:cubicBezTo>
                  <a:cubicBezTo>
                    <a:pt x="9310" y="9120"/>
                    <a:pt x="5400" y="11040"/>
                    <a:pt x="3072" y="12360"/>
                  </a:cubicBezTo>
                  <a:cubicBezTo>
                    <a:pt x="745" y="13680"/>
                    <a:pt x="0" y="14400"/>
                    <a:pt x="0" y="15120"/>
                  </a:cubicBezTo>
                  <a:cubicBezTo>
                    <a:pt x="0" y="15840"/>
                    <a:pt x="745" y="16560"/>
                    <a:pt x="3352" y="17520"/>
                  </a:cubicBezTo>
                  <a:cubicBezTo>
                    <a:pt x="5959" y="18480"/>
                    <a:pt x="10428" y="19680"/>
                    <a:pt x="12848" y="20400"/>
                  </a:cubicBezTo>
                  <a:cubicBezTo>
                    <a:pt x="15269" y="21120"/>
                    <a:pt x="15641" y="21360"/>
                    <a:pt x="160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8454713" y="339819"/>
              <a:ext cx="179886" cy="21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097" fill="norm" stroke="1" extrusionOk="0">
                  <a:moveTo>
                    <a:pt x="16383" y="5851"/>
                  </a:moveTo>
                  <a:cubicBezTo>
                    <a:pt x="16631" y="4802"/>
                    <a:pt x="16879" y="3753"/>
                    <a:pt x="16755" y="2705"/>
                  </a:cubicBezTo>
                  <a:cubicBezTo>
                    <a:pt x="16631" y="1656"/>
                    <a:pt x="16134" y="608"/>
                    <a:pt x="15266" y="188"/>
                  </a:cubicBezTo>
                  <a:cubicBezTo>
                    <a:pt x="14397" y="-231"/>
                    <a:pt x="13155" y="-21"/>
                    <a:pt x="10797" y="1552"/>
                  </a:cubicBezTo>
                  <a:cubicBezTo>
                    <a:pt x="8438" y="3124"/>
                    <a:pt x="4962" y="6060"/>
                    <a:pt x="2728" y="9101"/>
                  </a:cubicBezTo>
                  <a:cubicBezTo>
                    <a:pt x="493" y="12142"/>
                    <a:pt x="-500" y="15287"/>
                    <a:pt x="245" y="17594"/>
                  </a:cubicBezTo>
                  <a:cubicBezTo>
                    <a:pt x="990" y="19901"/>
                    <a:pt x="3472" y="21369"/>
                    <a:pt x="6824" y="21054"/>
                  </a:cubicBezTo>
                  <a:cubicBezTo>
                    <a:pt x="10176" y="20740"/>
                    <a:pt x="14397" y="18643"/>
                    <a:pt x="17128" y="16231"/>
                  </a:cubicBezTo>
                  <a:cubicBezTo>
                    <a:pt x="19859" y="13819"/>
                    <a:pt x="21100" y="11093"/>
                    <a:pt x="21100" y="8682"/>
                  </a:cubicBezTo>
                  <a:cubicBezTo>
                    <a:pt x="21100" y="6270"/>
                    <a:pt x="19859" y="4173"/>
                    <a:pt x="18245" y="3229"/>
                  </a:cubicBezTo>
                  <a:cubicBezTo>
                    <a:pt x="16631" y="2286"/>
                    <a:pt x="14645" y="2495"/>
                    <a:pt x="12659" y="2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7940331" y="1056005"/>
              <a:ext cx="298451" cy="247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1380"/>
                  </a:moveTo>
                  <a:cubicBezTo>
                    <a:pt x="613" y="648"/>
                    <a:pt x="1226" y="-84"/>
                    <a:pt x="2604" y="8"/>
                  </a:cubicBezTo>
                  <a:cubicBezTo>
                    <a:pt x="3983" y="99"/>
                    <a:pt x="6128" y="1014"/>
                    <a:pt x="6894" y="4035"/>
                  </a:cubicBezTo>
                  <a:cubicBezTo>
                    <a:pt x="7660" y="7055"/>
                    <a:pt x="7047" y="12180"/>
                    <a:pt x="6511" y="15201"/>
                  </a:cubicBezTo>
                  <a:cubicBezTo>
                    <a:pt x="5974" y="18221"/>
                    <a:pt x="5515" y="19136"/>
                    <a:pt x="4902" y="19960"/>
                  </a:cubicBezTo>
                  <a:cubicBezTo>
                    <a:pt x="4289" y="20784"/>
                    <a:pt x="3523" y="21516"/>
                    <a:pt x="3140" y="21424"/>
                  </a:cubicBezTo>
                  <a:cubicBezTo>
                    <a:pt x="2757" y="21333"/>
                    <a:pt x="2757" y="20418"/>
                    <a:pt x="3677" y="18496"/>
                  </a:cubicBezTo>
                  <a:cubicBezTo>
                    <a:pt x="4596" y="16574"/>
                    <a:pt x="6434" y="13645"/>
                    <a:pt x="8043" y="11540"/>
                  </a:cubicBezTo>
                  <a:cubicBezTo>
                    <a:pt x="9651" y="9435"/>
                    <a:pt x="11030" y="8153"/>
                    <a:pt x="12179" y="7147"/>
                  </a:cubicBezTo>
                  <a:cubicBezTo>
                    <a:pt x="13328" y="6140"/>
                    <a:pt x="14247" y="5408"/>
                    <a:pt x="14400" y="5865"/>
                  </a:cubicBezTo>
                  <a:cubicBezTo>
                    <a:pt x="14553" y="6323"/>
                    <a:pt x="13940" y="7970"/>
                    <a:pt x="13557" y="9526"/>
                  </a:cubicBezTo>
                  <a:cubicBezTo>
                    <a:pt x="13174" y="11082"/>
                    <a:pt x="13021" y="12547"/>
                    <a:pt x="13864" y="14011"/>
                  </a:cubicBezTo>
                  <a:cubicBezTo>
                    <a:pt x="14706" y="15475"/>
                    <a:pt x="16545" y="16940"/>
                    <a:pt x="18000" y="17672"/>
                  </a:cubicBezTo>
                  <a:cubicBezTo>
                    <a:pt x="19455" y="18404"/>
                    <a:pt x="20528" y="18404"/>
                    <a:pt x="21600" y="18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8461031" y="1021170"/>
              <a:ext cx="237154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0" y="0"/>
                  </a:moveTo>
                  <a:cubicBezTo>
                    <a:pt x="6117" y="2634"/>
                    <a:pt x="12234" y="5268"/>
                    <a:pt x="15770" y="6849"/>
                  </a:cubicBezTo>
                  <a:cubicBezTo>
                    <a:pt x="19306" y="8429"/>
                    <a:pt x="20262" y="8956"/>
                    <a:pt x="20835" y="9659"/>
                  </a:cubicBezTo>
                  <a:cubicBezTo>
                    <a:pt x="21409" y="10361"/>
                    <a:pt x="21600" y="11239"/>
                    <a:pt x="21218" y="11854"/>
                  </a:cubicBezTo>
                  <a:cubicBezTo>
                    <a:pt x="20835" y="12468"/>
                    <a:pt x="19880" y="12820"/>
                    <a:pt x="17012" y="13785"/>
                  </a:cubicBezTo>
                  <a:cubicBezTo>
                    <a:pt x="14145" y="14751"/>
                    <a:pt x="9366" y="16332"/>
                    <a:pt x="6499" y="17385"/>
                  </a:cubicBezTo>
                  <a:cubicBezTo>
                    <a:pt x="3632" y="18439"/>
                    <a:pt x="2676" y="18966"/>
                    <a:pt x="2485" y="19580"/>
                  </a:cubicBezTo>
                  <a:cubicBezTo>
                    <a:pt x="2294" y="20195"/>
                    <a:pt x="2867" y="20898"/>
                    <a:pt x="34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8562631" y="1294220"/>
              <a:ext cx="2159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2400"/>
                    <a:pt x="12282" y="4800"/>
                    <a:pt x="8788" y="7440"/>
                  </a:cubicBezTo>
                  <a:cubicBezTo>
                    <a:pt x="5294" y="10080"/>
                    <a:pt x="2965" y="12960"/>
                    <a:pt x="1694" y="15360"/>
                  </a:cubicBezTo>
                  <a:cubicBezTo>
                    <a:pt x="424" y="17760"/>
                    <a:pt x="212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8887498" y="1146053"/>
              <a:ext cx="211457" cy="192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072" fill="norm" stroke="1" extrusionOk="0">
                  <a:moveTo>
                    <a:pt x="18144" y="2323"/>
                  </a:moveTo>
                  <a:cubicBezTo>
                    <a:pt x="16256" y="1161"/>
                    <a:pt x="14369" y="0"/>
                    <a:pt x="12062" y="0"/>
                  </a:cubicBezTo>
                  <a:cubicBezTo>
                    <a:pt x="9755" y="0"/>
                    <a:pt x="7029" y="1161"/>
                    <a:pt x="4617" y="3368"/>
                  </a:cubicBezTo>
                  <a:cubicBezTo>
                    <a:pt x="2206" y="5574"/>
                    <a:pt x="109" y="8826"/>
                    <a:pt x="4" y="12077"/>
                  </a:cubicBezTo>
                  <a:cubicBezTo>
                    <a:pt x="-101" y="15329"/>
                    <a:pt x="1786" y="18581"/>
                    <a:pt x="4513" y="20090"/>
                  </a:cubicBezTo>
                  <a:cubicBezTo>
                    <a:pt x="7239" y="21600"/>
                    <a:pt x="10804" y="21368"/>
                    <a:pt x="13949" y="19394"/>
                  </a:cubicBezTo>
                  <a:cubicBezTo>
                    <a:pt x="17095" y="17419"/>
                    <a:pt x="19821" y="13703"/>
                    <a:pt x="20660" y="10568"/>
                  </a:cubicBezTo>
                  <a:cubicBezTo>
                    <a:pt x="21499" y="7432"/>
                    <a:pt x="20450" y="4877"/>
                    <a:pt x="18353" y="3484"/>
                  </a:cubicBezTo>
                  <a:cubicBezTo>
                    <a:pt x="16256" y="2090"/>
                    <a:pt x="13111" y="1858"/>
                    <a:pt x="9965" y="1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6604029" y="1015817"/>
              <a:ext cx="231403" cy="310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31" fill="norm" stroke="1" extrusionOk="0">
                  <a:moveTo>
                    <a:pt x="4383" y="6102"/>
                  </a:moveTo>
                  <a:cubicBezTo>
                    <a:pt x="3402" y="6249"/>
                    <a:pt x="2420" y="6396"/>
                    <a:pt x="1634" y="6176"/>
                  </a:cubicBezTo>
                  <a:cubicBezTo>
                    <a:pt x="849" y="5955"/>
                    <a:pt x="260" y="5368"/>
                    <a:pt x="63" y="4633"/>
                  </a:cubicBezTo>
                  <a:cubicBezTo>
                    <a:pt x="-133" y="3898"/>
                    <a:pt x="63" y="3017"/>
                    <a:pt x="1536" y="2062"/>
                  </a:cubicBezTo>
                  <a:cubicBezTo>
                    <a:pt x="3009" y="1107"/>
                    <a:pt x="5758" y="78"/>
                    <a:pt x="8016" y="4"/>
                  </a:cubicBezTo>
                  <a:cubicBezTo>
                    <a:pt x="10274" y="-69"/>
                    <a:pt x="12042" y="813"/>
                    <a:pt x="13612" y="2943"/>
                  </a:cubicBezTo>
                  <a:cubicBezTo>
                    <a:pt x="15183" y="5074"/>
                    <a:pt x="16558" y="8453"/>
                    <a:pt x="17834" y="11392"/>
                  </a:cubicBezTo>
                  <a:cubicBezTo>
                    <a:pt x="19111" y="14331"/>
                    <a:pt x="20289" y="16829"/>
                    <a:pt x="20878" y="18445"/>
                  </a:cubicBezTo>
                  <a:cubicBezTo>
                    <a:pt x="21467" y="20062"/>
                    <a:pt x="21467" y="20796"/>
                    <a:pt x="21467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6582373" y="1231662"/>
              <a:ext cx="189559" cy="147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41" fill="norm" stroke="1" extrusionOk="0">
                  <a:moveTo>
                    <a:pt x="21493" y="1690"/>
                  </a:moveTo>
                  <a:cubicBezTo>
                    <a:pt x="20533" y="778"/>
                    <a:pt x="19573" y="-135"/>
                    <a:pt x="18733" y="17"/>
                  </a:cubicBezTo>
                  <a:cubicBezTo>
                    <a:pt x="17893" y="169"/>
                    <a:pt x="17173" y="1386"/>
                    <a:pt x="14413" y="4580"/>
                  </a:cubicBezTo>
                  <a:cubicBezTo>
                    <a:pt x="11653" y="7775"/>
                    <a:pt x="6853" y="12947"/>
                    <a:pt x="3973" y="16141"/>
                  </a:cubicBezTo>
                  <a:cubicBezTo>
                    <a:pt x="1093" y="19335"/>
                    <a:pt x="133" y="20552"/>
                    <a:pt x="13" y="21009"/>
                  </a:cubicBezTo>
                  <a:cubicBezTo>
                    <a:pt x="-107" y="21465"/>
                    <a:pt x="613" y="21161"/>
                    <a:pt x="1333" y="20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6925273" y="1165008"/>
              <a:ext cx="176859" cy="182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914" fill="norm" stroke="1" extrusionOk="0">
                  <a:moveTo>
                    <a:pt x="1429" y="6079"/>
                  </a:moveTo>
                  <a:cubicBezTo>
                    <a:pt x="657" y="7050"/>
                    <a:pt x="-114" y="8020"/>
                    <a:pt x="15" y="8870"/>
                  </a:cubicBezTo>
                  <a:cubicBezTo>
                    <a:pt x="143" y="9719"/>
                    <a:pt x="1172" y="10447"/>
                    <a:pt x="3100" y="10569"/>
                  </a:cubicBezTo>
                  <a:cubicBezTo>
                    <a:pt x="5029" y="10690"/>
                    <a:pt x="7857" y="10205"/>
                    <a:pt x="10429" y="9113"/>
                  </a:cubicBezTo>
                  <a:cubicBezTo>
                    <a:pt x="13000" y="8020"/>
                    <a:pt x="15315" y="6322"/>
                    <a:pt x="16472" y="4865"/>
                  </a:cubicBezTo>
                  <a:cubicBezTo>
                    <a:pt x="17629" y="3409"/>
                    <a:pt x="17629" y="2196"/>
                    <a:pt x="17115" y="1225"/>
                  </a:cubicBezTo>
                  <a:cubicBezTo>
                    <a:pt x="16600" y="254"/>
                    <a:pt x="15572" y="-474"/>
                    <a:pt x="13129" y="375"/>
                  </a:cubicBezTo>
                  <a:cubicBezTo>
                    <a:pt x="10686" y="1225"/>
                    <a:pt x="6829" y="3652"/>
                    <a:pt x="4386" y="6079"/>
                  </a:cubicBezTo>
                  <a:cubicBezTo>
                    <a:pt x="1943" y="8506"/>
                    <a:pt x="915" y="10933"/>
                    <a:pt x="915" y="13360"/>
                  </a:cubicBezTo>
                  <a:cubicBezTo>
                    <a:pt x="915" y="15787"/>
                    <a:pt x="1943" y="18214"/>
                    <a:pt x="4900" y="19548"/>
                  </a:cubicBezTo>
                  <a:cubicBezTo>
                    <a:pt x="7857" y="20883"/>
                    <a:pt x="12743" y="21126"/>
                    <a:pt x="15829" y="20762"/>
                  </a:cubicBezTo>
                  <a:cubicBezTo>
                    <a:pt x="18915" y="20398"/>
                    <a:pt x="20200" y="19427"/>
                    <a:pt x="21486" y="18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7038631" y="1046570"/>
              <a:ext cx="95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7185964" y="880897"/>
              <a:ext cx="157468" cy="18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180" fill="norm" stroke="1" extrusionOk="0">
                  <a:moveTo>
                    <a:pt x="3281" y="7346"/>
                  </a:moveTo>
                  <a:cubicBezTo>
                    <a:pt x="2129" y="6618"/>
                    <a:pt x="977" y="5890"/>
                    <a:pt x="401" y="4919"/>
                  </a:cubicBezTo>
                  <a:cubicBezTo>
                    <a:pt x="-175" y="3949"/>
                    <a:pt x="-175" y="2735"/>
                    <a:pt x="689" y="1643"/>
                  </a:cubicBezTo>
                  <a:cubicBezTo>
                    <a:pt x="1553" y="551"/>
                    <a:pt x="3281" y="-420"/>
                    <a:pt x="5873" y="187"/>
                  </a:cubicBezTo>
                  <a:cubicBezTo>
                    <a:pt x="8465" y="793"/>
                    <a:pt x="11921" y="2978"/>
                    <a:pt x="14657" y="6740"/>
                  </a:cubicBezTo>
                  <a:cubicBezTo>
                    <a:pt x="17393" y="10501"/>
                    <a:pt x="19409" y="15841"/>
                    <a:pt x="21425" y="21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7229131" y="1006353"/>
              <a:ext cx="95251" cy="10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21600" y="432"/>
                  </a:moveTo>
                  <a:cubicBezTo>
                    <a:pt x="19200" y="0"/>
                    <a:pt x="16800" y="-432"/>
                    <a:pt x="13680" y="864"/>
                  </a:cubicBezTo>
                  <a:cubicBezTo>
                    <a:pt x="10560" y="2160"/>
                    <a:pt x="6720" y="5184"/>
                    <a:pt x="4320" y="8856"/>
                  </a:cubicBezTo>
                  <a:cubicBezTo>
                    <a:pt x="1920" y="12528"/>
                    <a:pt x="960" y="16848"/>
                    <a:pt x="0" y="21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7387881" y="939678"/>
              <a:ext cx="241301" cy="10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4870"/>
                  </a:moveTo>
                  <a:cubicBezTo>
                    <a:pt x="568" y="3176"/>
                    <a:pt x="1137" y="1482"/>
                    <a:pt x="1895" y="635"/>
                  </a:cubicBezTo>
                  <a:cubicBezTo>
                    <a:pt x="2653" y="-212"/>
                    <a:pt x="3600" y="-212"/>
                    <a:pt x="4358" y="635"/>
                  </a:cubicBezTo>
                  <a:cubicBezTo>
                    <a:pt x="5116" y="1482"/>
                    <a:pt x="5684" y="3176"/>
                    <a:pt x="5589" y="5929"/>
                  </a:cubicBezTo>
                  <a:cubicBezTo>
                    <a:pt x="5495" y="8682"/>
                    <a:pt x="4737" y="12494"/>
                    <a:pt x="3979" y="15035"/>
                  </a:cubicBezTo>
                  <a:cubicBezTo>
                    <a:pt x="3221" y="17576"/>
                    <a:pt x="2463" y="18847"/>
                    <a:pt x="2274" y="18423"/>
                  </a:cubicBezTo>
                  <a:cubicBezTo>
                    <a:pt x="2084" y="18000"/>
                    <a:pt x="2463" y="15882"/>
                    <a:pt x="3600" y="13553"/>
                  </a:cubicBezTo>
                  <a:cubicBezTo>
                    <a:pt x="4737" y="11223"/>
                    <a:pt x="6632" y="8682"/>
                    <a:pt x="8432" y="6564"/>
                  </a:cubicBezTo>
                  <a:cubicBezTo>
                    <a:pt x="10232" y="4447"/>
                    <a:pt x="11937" y="2753"/>
                    <a:pt x="12411" y="2753"/>
                  </a:cubicBezTo>
                  <a:cubicBezTo>
                    <a:pt x="12884" y="2753"/>
                    <a:pt x="12126" y="4447"/>
                    <a:pt x="11653" y="6564"/>
                  </a:cubicBezTo>
                  <a:cubicBezTo>
                    <a:pt x="11179" y="8682"/>
                    <a:pt x="10989" y="11223"/>
                    <a:pt x="10989" y="13553"/>
                  </a:cubicBezTo>
                  <a:cubicBezTo>
                    <a:pt x="10989" y="15882"/>
                    <a:pt x="11179" y="18000"/>
                    <a:pt x="12979" y="19270"/>
                  </a:cubicBezTo>
                  <a:cubicBezTo>
                    <a:pt x="14779" y="20541"/>
                    <a:pt x="18189" y="20964"/>
                    <a:pt x="21600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6511581" y="1560920"/>
              <a:ext cx="831851" cy="5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5" fill="norm" stroke="1" extrusionOk="0">
                  <a:moveTo>
                    <a:pt x="330" y="0"/>
                  </a:moveTo>
                  <a:cubicBezTo>
                    <a:pt x="165" y="2979"/>
                    <a:pt x="0" y="5959"/>
                    <a:pt x="0" y="8938"/>
                  </a:cubicBezTo>
                  <a:cubicBezTo>
                    <a:pt x="0" y="11917"/>
                    <a:pt x="165" y="14897"/>
                    <a:pt x="687" y="17131"/>
                  </a:cubicBezTo>
                  <a:cubicBezTo>
                    <a:pt x="1209" y="19366"/>
                    <a:pt x="2089" y="20855"/>
                    <a:pt x="3298" y="18621"/>
                  </a:cubicBezTo>
                  <a:cubicBezTo>
                    <a:pt x="4507" y="16386"/>
                    <a:pt x="6046" y="10428"/>
                    <a:pt x="7090" y="7448"/>
                  </a:cubicBezTo>
                  <a:cubicBezTo>
                    <a:pt x="8134" y="4469"/>
                    <a:pt x="8684" y="4469"/>
                    <a:pt x="9014" y="7076"/>
                  </a:cubicBezTo>
                  <a:cubicBezTo>
                    <a:pt x="9344" y="9683"/>
                    <a:pt x="9453" y="14897"/>
                    <a:pt x="9673" y="17876"/>
                  </a:cubicBezTo>
                  <a:cubicBezTo>
                    <a:pt x="9893" y="20855"/>
                    <a:pt x="10223" y="21600"/>
                    <a:pt x="11075" y="20110"/>
                  </a:cubicBezTo>
                  <a:cubicBezTo>
                    <a:pt x="11927" y="18621"/>
                    <a:pt x="13301" y="14897"/>
                    <a:pt x="14950" y="11917"/>
                  </a:cubicBezTo>
                  <a:cubicBezTo>
                    <a:pt x="16598" y="8938"/>
                    <a:pt x="18522" y="6703"/>
                    <a:pt x="19676" y="5586"/>
                  </a:cubicBezTo>
                  <a:cubicBezTo>
                    <a:pt x="20831" y="4469"/>
                    <a:pt x="21215" y="4469"/>
                    <a:pt x="21600" y="4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6805933" y="2019118"/>
              <a:ext cx="226860" cy="335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536" fill="norm" stroke="1" extrusionOk="0">
                  <a:moveTo>
                    <a:pt x="3356" y="8087"/>
                  </a:moveTo>
                  <a:cubicBezTo>
                    <a:pt x="2167" y="7000"/>
                    <a:pt x="978" y="5913"/>
                    <a:pt x="383" y="4894"/>
                  </a:cubicBezTo>
                  <a:cubicBezTo>
                    <a:pt x="-211" y="3876"/>
                    <a:pt x="-211" y="2925"/>
                    <a:pt x="1077" y="1974"/>
                  </a:cubicBezTo>
                  <a:cubicBezTo>
                    <a:pt x="2365" y="1023"/>
                    <a:pt x="4941" y="72"/>
                    <a:pt x="7220" y="4"/>
                  </a:cubicBezTo>
                  <a:cubicBezTo>
                    <a:pt x="9499" y="-64"/>
                    <a:pt x="11481" y="751"/>
                    <a:pt x="13661" y="3196"/>
                  </a:cubicBezTo>
                  <a:cubicBezTo>
                    <a:pt x="15840" y="5642"/>
                    <a:pt x="18218" y="9717"/>
                    <a:pt x="19606" y="12706"/>
                  </a:cubicBezTo>
                  <a:cubicBezTo>
                    <a:pt x="20993" y="15694"/>
                    <a:pt x="21389" y="17596"/>
                    <a:pt x="21191" y="18887"/>
                  </a:cubicBezTo>
                  <a:cubicBezTo>
                    <a:pt x="20993" y="20178"/>
                    <a:pt x="20200" y="20857"/>
                    <a:pt x="19407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6797331" y="2242103"/>
              <a:ext cx="177801" cy="19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21600" y="2597"/>
                  </a:moveTo>
                  <a:cubicBezTo>
                    <a:pt x="21343" y="1436"/>
                    <a:pt x="21086" y="275"/>
                    <a:pt x="20443" y="42"/>
                  </a:cubicBezTo>
                  <a:cubicBezTo>
                    <a:pt x="19800" y="-190"/>
                    <a:pt x="18771" y="507"/>
                    <a:pt x="16329" y="2945"/>
                  </a:cubicBezTo>
                  <a:cubicBezTo>
                    <a:pt x="13886" y="5384"/>
                    <a:pt x="10029" y="9565"/>
                    <a:pt x="7071" y="12933"/>
                  </a:cubicBezTo>
                  <a:cubicBezTo>
                    <a:pt x="4114" y="16300"/>
                    <a:pt x="2057" y="18855"/>
                    <a:pt x="0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6536981" y="2615020"/>
              <a:ext cx="6667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63" y="18400"/>
                    <a:pt x="4526" y="15200"/>
                    <a:pt x="6960" y="11600"/>
                  </a:cubicBezTo>
                  <a:cubicBezTo>
                    <a:pt x="9394" y="8000"/>
                    <a:pt x="12000" y="4000"/>
                    <a:pt x="14469" y="2000"/>
                  </a:cubicBezTo>
                  <a:cubicBezTo>
                    <a:pt x="16937" y="0"/>
                    <a:pt x="1926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6669807" y="2997921"/>
              <a:ext cx="292625" cy="28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169" fill="norm" stroke="1" extrusionOk="0">
                  <a:moveTo>
                    <a:pt x="5633" y="6096"/>
                  </a:moveTo>
                  <a:cubicBezTo>
                    <a:pt x="5322" y="6896"/>
                    <a:pt x="5011" y="7696"/>
                    <a:pt x="5166" y="8416"/>
                  </a:cubicBezTo>
                  <a:cubicBezTo>
                    <a:pt x="5322" y="9136"/>
                    <a:pt x="5943" y="9776"/>
                    <a:pt x="7342" y="9776"/>
                  </a:cubicBezTo>
                  <a:cubicBezTo>
                    <a:pt x="8741" y="9776"/>
                    <a:pt x="10916" y="9136"/>
                    <a:pt x="12703" y="8256"/>
                  </a:cubicBezTo>
                  <a:cubicBezTo>
                    <a:pt x="14490" y="7376"/>
                    <a:pt x="15889" y="6256"/>
                    <a:pt x="16666" y="5296"/>
                  </a:cubicBezTo>
                  <a:cubicBezTo>
                    <a:pt x="17443" y="4336"/>
                    <a:pt x="17598" y="3536"/>
                    <a:pt x="17676" y="2736"/>
                  </a:cubicBezTo>
                  <a:cubicBezTo>
                    <a:pt x="17754" y="1936"/>
                    <a:pt x="17754" y="1136"/>
                    <a:pt x="16977" y="576"/>
                  </a:cubicBezTo>
                  <a:cubicBezTo>
                    <a:pt x="16200" y="16"/>
                    <a:pt x="14646" y="-304"/>
                    <a:pt x="12470" y="416"/>
                  </a:cubicBezTo>
                  <a:cubicBezTo>
                    <a:pt x="10295" y="1136"/>
                    <a:pt x="7497" y="2896"/>
                    <a:pt x="5400" y="5296"/>
                  </a:cubicBezTo>
                  <a:cubicBezTo>
                    <a:pt x="3302" y="7696"/>
                    <a:pt x="1903" y="10736"/>
                    <a:pt x="1048" y="13216"/>
                  </a:cubicBezTo>
                  <a:cubicBezTo>
                    <a:pt x="194" y="15696"/>
                    <a:pt x="-117" y="17616"/>
                    <a:pt x="38" y="18896"/>
                  </a:cubicBezTo>
                  <a:cubicBezTo>
                    <a:pt x="194" y="20176"/>
                    <a:pt x="815" y="20816"/>
                    <a:pt x="3224" y="21056"/>
                  </a:cubicBezTo>
                  <a:cubicBezTo>
                    <a:pt x="5633" y="21296"/>
                    <a:pt x="9828" y="21136"/>
                    <a:pt x="13169" y="20736"/>
                  </a:cubicBezTo>
                  <a:cubicBezTo>
                    <a:pt x="16510" y="20336"/>
                    <a:pt x="18997" y="19696"/>
                    <a:pt x="21483" y="19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7014554" y="2724489"/>
              <a:ext cx="176478" cy="19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05" fill="norm" stroke="1" extrusionOk="0">
                  <a:moveTo>
                    <a:pt x="7553" y="6039"/>
                  </a:moveTo>
                  <a:cubicBezTo>
                    <a:pt x="6268" y="6039"/>
                    <a:pt x="4982" y="6039"/>
                    <a:pt x="3696" y="5924"/>
                  </a:cubicBezTo>
                  <a:cubicBezTo>
                    <a:pt x="2410" y="5809"/>
                    <a:pt x="1125" y="5579"/>
                    <a:pt x="482" y="4660"/>
                  </a:cubicBezTo>
                  <a:cubicBezTo>
                    <a:pt x="-161" y="3741"/>
                    <a:pt x="-161" y="2133"/>
                    <a:pt x="482" y="1099"/>
                  </a:cubicBezTo>
                  <a:cubicBezTo>
                    <a:pt x="1125" y="65"/>
                    <a:pt x="2410" y="-395"/>
                    <a:pt x="4725" y="409"/>
                  </a:cubicBezTo>
                  <a:cubicBezTo>
                    <a:pt x="7039" y="1214"/>
                    <a:pt x="10382" y="3282"/>
                    <a:pt x="12953" y="6384"/>
                  </a:cubicBezTo>
                  <a:cubicBezTo>
                    <a:pt x="15525" y="9486"/>
                    <a:pt x="17325" y="13622"/>
                    <a:pt x="18610" y="16265"/>
                  </a:cubicBezTo>
                  <a:cubicBezTo>
                    <a:pt x="19896" y="18907"/>
                    <a:pt x="20668" y="20056"/>
                    <a:pt x="21439" y="21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7044981" y="2837270"/>
              <a:ext cx="1079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88" y="2000"/>
                    <a:pt x="13976" y="4000"/>
                    <a:pt x="10376" y="6600"/>
                  </a:cubicBezTo>
                  <a:cubicBezTo>
                    <a:pt x="6776" y="9200"/>
                    <a:pt x="3388" y="12400"/>
                    <a:pt x="1694" y="15000"/>
                  </a:cubicBezTo>
                  <a:cubicBezTo>
                    <a:pt x="0" y="17600"/>
                    <a:pt x="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7216431" y="2769537"/>
              <a:ext cx="215901" cy="97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0" y="9191"/>
                  </a:moveTo>
                  <a:cubicBezTo>
                    <a:pt x="635" y="6894"/>
                    <a:pt x="1271" y="4596"/>
                    <a:pt x="2435" y="2987"/>
                  </a:cubicBezTo>
                  <a:cubicBezTo>
                    <a:pt x="3600" y="1379"/>
                    <a:pt x="5294" y="460"/>
                    <a:pt x="6247" y="1149"/>
                  </a:cubicBezTo>
                  <a:cubicBezTo>
                    <a:pt x="7200" y="1838"/>
                    <a:pt x="7412" y="4136"/>
                    <a:pt x="7094" y="7353"/>
                  </a:cubicBezTo>
                  <a:cubicBezTo>
                    <a:pt x="6776" y="10570"/>
                    <a:pt x="5929" y="14706"/>
                    <a:pt x="5082" y="17464"/>
                  </a:cubicBezTo>
                  <a:cubicBezTo>
                    <a:pt x="4235" y="20221"/>
                    <a:pt x="3388" y="21600"/>
                    <a:pt x="2965" y="21140"/>
                  </a:cubicBezTo>
                  <a:cubicBezTo>
                    <a:pt x="2541" y="20681"/>
                    <a:pt x="2541" y="18383"/>
                    <a:pt x="3388" y="15855"/>
                  </a:cubicBezTo>
                  <a:cubicBezTo>
                    <a:pt x="4235" y="13328"/>
                    <a:pt x="5929" y="10570"/>
                    <a:pt x="7200" y="8502"/>
                  </a:cubicBezTo>
                  <a:cubicBezTo>
                    <a:pt x="8471" y="6434"/>
                    <a:pt x="9318" y="5055"/>
                    <a:pt x="10588" y="3447"/>
                  </a:cubicBezTo>
                  <a:cubicBezTo>
                    <a:pt x="11859" y="1838"/>
                    <a:pt x="13553" y="0"/>
                    <a:pt x="13976" y="0"/>
                  </a:cubicBezTo>
                  <a:cubicBezTo>
                    <a:pt x="14400" y="0"/>
                    <a:pt x="13553" y="1838"/>
                    <a:pt x="12812" y="3906"/>
                  </a:cubicBezTo>
                  <a:cubicBezTo>
                    <a:pt x="12071" y="5974"/>
                    <a:pt x="11435" y="8272"/>
                    <a:pt x="11329" y="10570"/>
                  </a:cubicBezTo>
                  <a:cubicBezTo>
                    <a:pt x="11224" y="12868"/>
                    <a:pt x="11647" y="15166"/>
                    <a:pt x="13447" y="16315"/>
                  </a:cubicBezTo>
                  <a:cubicBezTo>
                    <a:pt x="15247" y="17464"/>
                    <a:pt x="18424" y="17464"/>
                    <a:pt x="21600" y="17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6632231" y="3481530"/>
              <a:ext cx="571501" cy="2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21021"/>
                  </a:moveTo>
                  <a:cubicBezTo>
                    <a:pt x="2720" y="14850"/>
                    <a:pt x="5440" y="8678"/>
                    <a:pt x="8320" y="4821"/>
                  </a:cubicBezTo>
                  <a:cubicBezTo>
                    <a:pt x="11200" y="964"/>
                    <a:pt x="14240" y="-579"/>
                    <a:pt x="16480" y="192"/>
                  </a:cubicBezTo>
                  <a:cubicBezTo>
                    <a:pt x="18720" y="964"/>
                    <a:pt x="20160" y="4050"/>
                    <a:pt x="21600" y="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6587524" y="3550176"/>
              <a:ext cx="647958" cy="3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19591" fill="norm" stroke="1" extrusionOk="0">
                  <a:moveTo>
                    <a:pt x="1064" y="16136"/>
                  </a:moveTo>
                  <a:cubicBezTo>
                    <a:pt x="571" y="16136"/>
                    <a:pt x="79" y="16136"/>
                    <a:pt x="8" y="17272"/>
                  </a:cubicBezTo>
                  <a:cubicBezTo>
                    <a:pt x="-62" y="18409"/>
                    <a:pt x="290" y="20683"/>
                    <a:pt x="1486" y="18978"/>
                  </a:cubicBezTo>
                  <a:cubicBezTo>
                    <a:pt x="2682" y="17272"/>
                    <a:pt x="4722" y="11588"/>
                    <a:pt x="6868" y="7041"/>
                  </a:cubicBezTo>
                  <a:cubicBezTo>
                    <a:pt x="9014" y="2494"/>
                    <a:pt x="11266" y="-917"/>
                    <a:pt x="13728" y="220"/>
                  </a:cubicBezTo>
                  <a:cubicBezTo>
                    <a:pt x="16191" y="1357"/>
                    <a:pt x="18864" y="7041"/>
                    <a:pt x="21538" y="12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61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7591081" y="2250780"/>
              <a:ext cx="258235" cy="1078118"/>
            </a:xfrm>
            <a:prstGeom prst="rect">
              <a:avLst/>
            </a:prstGeom>
            <a:effectLst/>
          </p:spPr>
        </p:pic>
        <p:pic>
          <p:nvPicPr>
            <p:cNvPr id="1763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8029231" y="2538820"/>
              <a:ext cx="807583" cy="158751"/>
            </a:xfrm>
            <a:prstGeom prst="rect">
              <a:avLst/>
            </a:prstGeom>
            <a:effectLst/>
          </p:spPr>
        </p:pic>
        <p:pic>
          <p:nvPicPr>
            <p:cNvPr id="1765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8639317" y="2482995"/>
              <a:ext cx="193504" cy="259026"/>
            </a:xfrm>
            <a:prstGeom prst="rect">
              <a:avLst/>
            </a:prstGeom>
            <a:effectLst/>
          </p:spPr>
        </p:pic>
        <p:pic>
          <p:nvPicPr>
            <p:cNvPr id="1767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8054631" y="2282303"/>
              <a:ext cx="292101" cy="157881"/>
            </a:xfrm>
            <a:prstGeom prst="rect">
              <a:avLst/>
            </a:prstGeom>
            <a:effectLst/>
          </p:spPr>
        </p:pic>
        <p:pic>
          <p:nvPicPr>
            <p:cNvPr id="1769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8346731" y="2297520"/>
              <a:ext cx="82551" cy="44451"/>
            </a:xfrm>
            <a:prstGeom prst="rect">
              <a:avLst/>
            </a:prstGeom>
            <a:effectLst/>
          </p:spPr>
        </p:pic>
        <p:pic>
          <p:nvPicPr>
            <p:cNvPr id="1771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8340381" y="2386420"/>
              <a:ext cx="234951" cy="76201"/>
            </a:xfrm>
            <a:prstGeom prst="rect">
              <a:avLst/>
            </a:prstGeom>
            <a:effectLst/>
          </p:spPr>
        </p:pic>
        <p:pic>
          <p:nvPicPr>
            <p:cNvPr id="1773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8564483" y="2259420"/>
              <a:ext cx="226749" cy="187379"/>
            </a:xfrm>
            <a:prstGeom prst="rect">
              <a:avLst/>
            </a:prstGeom>
            <a:effectLst/>
          </p:spPr>
        </p:pic>
        <p:pic>
          <p:nvPicPr>
            <p:cNvPr id="1775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9259355" y="2248456"/>
              <a:ext cx="217677" cy="353865"/>
            </a:xfrm>
            <a:prstGeom prst="rect">
              <a:avLst/>
            </a:prstGeom>
            <a:effectLst/>
          </p:spPr>
        </p:pic>
        <p:pic>
          <p:nvPicPr>
            <p:cNvPr id="1777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9193618" y="2445271"/>
              <a:ext cx="245314" cy="207850"/>
            </a:xfrm>
            <a:prstGeom prst="rect">
              <a:avLst/>
            </a:prstGeom>
            <a:effectLst/>
          </p:spPr>
        </p:pic>
        <p:pic>
          <p:nvPicPr>
            <p:cNvPr id="1779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9102381" y="2786470"/>
              <a:ext cx="508001" cy="63501"/>
            </a:xfrm>
            <a:prstGeom prst="rect">
              <a:avLst/>
            </a:prstGeom>
            <a:effectLst/>
          </p:spPr>
        </p:pic>
        <p:pic>
          <p:nvPicPr>
            <p:cNvPr id="1781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9034701" y="3108602"/>
              <a:ext cx="277231" cy="264513"/>
            </a:xfrm>
            <a:prstGeom prst="rect">
              <a:avLst/>
            </a:prstGeom>
            <a:effectLst/>
          </p:spPr>
        </p:pic>
        <p:pic>
          <p:nvPicPr>
            <p:cNvPr id="1783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9352951" y="2957920"/>
              <a:ext cx="131150" cy="129203"/>
            </a:xfrm>
            <a:prstGeom prst="rect">
              <a:avLst/>
            </a:prstGeom>
            <a:effectLst/>
          </p:spPr>
        </p:pic>
        <p:pic>
          <p:nvPicPr>
            <p:cNvPr id="1785" name="Line Line" descr="Line Lin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9788181" y="2754720"/>
              <a:ext cx="95251" cy="50801"/>
            </a:xfrm>
            <a:prstGeom prst="rect">
              <a:avLst/>
            </a:prstGeom>
            <a:effectLst/>
          </p:spPr>
        </p:pic>
        <p:pic>
          <p:nvPicPr>
            <p:cNvPr id="1787" name="Line Line" descr="Line Lin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9743731" y="2862670"/>
              <a:ext cx="165101" cy="63501"/>
            </a:xfrm>
            <a:prstGeom prst="rect">
              <a:avLst/>
            </a:prstGeom>
            <a:effectLst/>
          </p:spPr>
        </p:pic>
        <p:pic>
          <p:nvPicPr>
            <p:cNvPr id="1789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9986956" y="2569370"/>
              <a:ext cx="188576" cy="413951"/>
            </a:xfrm>
            <a:prstGeom prst="rect">
              <a:avLst/>
            </a:prstGeom>
            <a:effectLst/>
          </p:spPr>
        </p:pic>
        <p:pic>
          <p:nvPicPr>
            <p:cNvPr id="1791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9927881" y="2822453"/>
              <a:ext cx="247651" cy="237068"/>
            </a:xfrm>
            <a:prstGeom prst="rect">
              <a:avLst/>
            </a:prstGeom>
            <a:effectLst/>
          </p:spPr>
        </p:pic>
        <p:pic>
          <p:nvPicPr>
            <p:cNvPr id="1793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6407970" y="2632847"/>
              <a:ext cx="1203421" cy="873761"/>
            </a:xfrm>
            <a:prstGeom prst="rect">
              <a:avLst/>
            </a:prstGeom>
            <a:effectLst/>
          </p:spPr>
        </p:pic>
        <p:pic>
          <p:nvPicPr>
            <p:cNvPr id="1795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66331" y="3180170"/>
              <a:ext cx="4730751" cy="1517651"/>
            </a:xfrm>
            <a:prstGeom prst="rect">
              <a:avLst/>
            </a:prstGeom>
            <a:effectLst/>
          </p:spPr>
        </p:pic>
        <p:pic>
          <p:nvPicPr>
            <p:cNvPr id="1797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-19050" y="4626912"/>
              <a:ext cx="198736" cy="214451"/>
            </a:xfrm>
            <a:prstGeom prst="rect">
              <a:avLst/>
            </a:prstGeom>
            <a:effectLst/>
          </p:spPr>
        </p:pic>
        <p:pic>
          <p:nvPicPr>
            <p:cNvPr id="1799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29831" y="342782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01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86981" y="351037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03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18731" y="356117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05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63181" y="363102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07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45731" y="371992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09" name="Line Line" descr="Line Lin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472731" y="3802470"/>
              <a:ext cx="63501" cy="69851"/>
            </a:xfrm>
            <a:prstGeom prst="rect">
              <a:avLst/>
            </a:prstGeom>
            <a:effectLst/>
          </p:spPr>
        </p:pic>
        <p:pic>
          <p:nvPicPr>
            <p:cNvPr id="1811" name="Line Line" descr="Line Lin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542581" y="3910420"/>
              <a:ext cx="69851" cy="82551"/>
            </a:xfrm>
            <a:prstGeom prst="rect">
              <a:avLst/>
            </a:prstGeom>
            <a:effectLst/>
          </p:spPr>
        </p:pic>
        <p:pic>
          <p:nvPicPr>
            <p:cNvPr id="1813" name="Line Line" descr="Line Lin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675931" y="4012020"/>
              <a:ext cx="82551" cy="63501"/>
            </a:xfrm>
            <a:prstGeom prst="rect">
              <a:avLst/>
            </a:prstGeom>
            <a:effectLst/>
          </p:spPr>
        </p:pic>
        <p:pic>
          <p:nvPicPr>
            <p:cNvPr id="1815" name="Line Line" descr="Line Lin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834681" y="4088220"/>
              <a:ext cx="82551" cy="44451"/>
            </a:xfrm>
            <a:prstGeom prst="rect">
              <a:avLst/>
            </a:prstGeom>
            <a:effectLst/>
          </p:spPr>
        </p:pic>
        <p:pic>
          <p:nvPicPr>
            <p:cNvPr id="1817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74381" y="415807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19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152181" y="4246970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21" name="Line Line" descr="Line Lin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349031" y="4291420"/>
              <a:ext cx="82551" cy="44451"/>
            </a:xfrm>
            <a:prstGeom prst="rect">
              <a:avLst/>
            </a:prstGeom>
            <a:effectLst/>
          </p:spPr>
        </p:pic>
        <p:pic>
          <p:nvPicPr>
            <p:cNvPr id="1823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34581" y="2662363"/>
              <a:ext cx="4400551" cy="2175158"/>
            </a:xfrm>
            <a:prstGeom prst="rect">
              <a:avLst/>
            </a:prstGeom>
            <a:effectLst/>
          </p:spPr>
        </p:pic>
        <p:pic>
          <p:nvPicPr>
            <p:cNvPr id="1825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4672975" y="2354670"/>
              <a:ext cx="47907" cy="292101"/>
            </a:xfrm>
            <a:prstGeom prst="rect">
              <a:avLst/>
            </a:prstGeom>
            <a:effectLst/>
          </p:spPr>
        </p:pic>
        <p:sp>
          <p:nvSpPr>
            <p:cNvPr id="1827" name="Line"/>
            <p:cNvSpPr/>
            <p:nvPr/>
          </p:nvSpPr>
          <p:spPr>
            <a:xfrm>
              <a:off x="6256450" y="-1"/>
              <a:ext cx="2729559" cy="792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58" fill="norm" stroke="1" extrusionOk="0">
                  <a:moveTo>
                    <a:pt x="8441" y="2560"/>
                  </a:moveTo>
                  <a:cubicBezTo>
                    <a:pt x="8408" y="2272"/>
                    <a:pt x="8374" y="1984"/>
                    <a:pt x="8266" y="1667"/>
                  </a:cubicBezTo>
                  <a:cubicBezTo>
                    <a:pt x="8157" y="1350"/>
                    <a:pt x="7973" y="1005"/>
                    <a:pt x="7647" y="717"/>
                  </a:cubicBezTo>
                  <a:cubicBezTo>
                    <a:pt x="7320" y="429"/>
                    <a:pt x="6852" y="198"/>
                    <a:pt x="6400" y="83"/>
                  </a:cubicBezTo>
                  <a:cubicBezTo>
                    <a:pt x="5948" y="-32"/>
                    <a:pt x="5513" y="-32"/>
                    <a:pt x="5095" y="112"/>
                  </a:cubicBezTo>
                  <a:cubicBezTo>
                    <a:pt x="4677" y="256"/>
                    <a:pt x="4275" y="544"/>
                    <a:pt x="3798" y="976"/>
                  </a:cubicBezTo>
                  <a:cubicBezTo>
                    <a:pt x="3322" y="1408"/>
                    <a:pt x="2769" y="1984"/>
                    <a:pt x="2343" y="2560"/>
                  </a:cubicBezTo>
                  <a:cubicBezTo>
                    <a:pt x="1916" y="3136"/>
                    <a:pt x="1615" y="3712"/>
                    <a:pt x="1372" y="4576"/>
                  </a:cubicBezTo>
                  <a:cubicBezTo>
                    <a:pt x="1130" y="5440"/>
                    <a:pt x="946" y="6592"/>
                    <a:pt x="753" y="7802"/>
                  </a:cubicBezTo>
                  <a:cubicBezTo>
                    <a:pt x="561" y="9011"/>
                    <a:pt x="360" y="10278"/>
                    <a:pt x="218" y="11286"/>
                  </a:cubicBezTo>
                  <a:cubicBezTo>
                    <a:pt x="76" y="12294"/>
                    <a:pt x="-8" y="13043"/>
                    <a:pt x="0" y="13677"/>
                  </a:cubicBezTo>
                  <a:cubicBezTo>
                    <a:pt x="9" y="14310"/>
                    <a:pt x="109" y="14829"/>
                    <a:pt x="318" y="15491"/>
                  </a:cubicBezTo>
                  <a:cubicBezTo>
                    <a:pt x="527" y="16154"/>
                    <a:pt x="845" y="16960"/>
                    <a:pt x="1247" y="17738"/>
                  </a:cubicBezTo>
                  <a:cubicBezTo>
                    <a:pt x="1648" y="18515"/>
                    <a:pt x="2134" y="19264"/>
                    <a:pt x="2594" y="19782"/>
                  </a:cubicBezTo>
                  <a:cubicBezTo>
                    <a:pt x="3054" y="20301"/>
                    <a:pt x="3489" y="20589"/>
                    <a:pt x="3957" y="20790"/>
                  </a:cubicBezTo>
                  <a:cubicBezTo>
                    <a:pt x="4426" y="20992"/>
                    <a:pt x="4928" y="21107"/>
                    <a:pt x="5538" y="21165"/>
                  </a:cubicBezTo>
                  <a:cubicBezTo>
                    <a:pt x="6149" y="21222"/>
                    <a:pt x="6869" y="21222"/>
                    <a:pt x="7513" y="21222"/>
                  </a:cubicBezTo>
                  <a:cubicBezTo>
                    <a:pt x="8157" y="21222"/>
                    <a:pt x="8726" y="21222"/>
                    <a:pt x="9261" y="21280"/>
                  </a:cubicBezTo>
                  <a:cubicBezTo>
                    <a:pt x="9796" y="21338"/>
                    <a:pt x="10298" y="21453"/>
                    <a:pt x="10892" y="21510"/>
                  </a:cubicBezTo>
                  <a:cubicBezTo>
                    <a:pt x="11486" y="21568"/>
                    <a:pt x="12172" y="21568"/>
                    <a:pt x="12808" y="21539"/>
                  </a:cubicBezTo>
                  <a:cubicBezTo>
                    <a:pt x="13444" y="21510"/>
                    <a:pt x="14029" y="21453"/>
                    <a:pt x="14615" y="21395"/>
                  </a:cubicBezTo>
                  <a:cubicBezTo>
                    <a:pt x="15201" y="21338"/>
                    <a:pt x="15786" y="21280"/>
                    <a:pt x="16271" y="21194"/>
                  </a:cubicBezTo>
                  <a:cubicBezTo>
                    <a:pt x="16757" y="21107"/>
                    <a:pt x="17141" y="20992"/>
                    <a:pt x="17660" y="20618"/>
                  </a:cubicBezTo>
                  <a:cubicBezTo>
                    <a:pt x="18179" y="20243"/>
                    <a:pt x="18831" y="19610"/>
                    <a:pt x="19333" y="19034"/>
                  </a:cubicBezTo>
                  <a:cubicBezTo>
                    <a:pt x="19835" y="18458"/>
                    <a:pt x="20187" y="17939"/>
                    <a:pt x="20496" y="17046"/>
                  </a:cubicBezTo>
                  <a:cubicBezTo>
                    <a:pt x="20806" y="16154"/>
                    <a:pt x="21073" y="14886"/>
                    <a:pt x="21249" y="13965"/>
                  </a:cubicBezTo>
                  <a:cubicBezTo>
                    <a:pt x="21425" y="13043"/>
                    <a:pt x="21508" y="12467"/>
                    <a:pt x="21550" y="12006"/>
                  </a:cubicBezTo>
                  <a:cubicBezTo>
                    <a:pt x="21592" y="11546"/>
                    <a:pt x="21592" y="11200"/>
                    <a:pt x="21475" y="10653"/>
                  </a:cubicBezTo>
                  <a:cubicBezTo>
                    <a:pt x="21358" y="10106"/>
                    <a:pt x="21124" y="9357"/>
                    <a:pt x="20789" y="8522"/>
                  </a:cubicBezTo>
                  <a:cubicBezTo>
                    <a:pt x="20454" y="7686"/>
                    <a:pt x="20019" y="6765"/>
                    <a:pt x="19501" y="5987"/>
                  </a:cubicBezTo>
                  <a:cubicBezTo>
                    <a:pt x="18982" y="5210"/>
                    <a:pt x="18380" y="4576"/>
                    <a:pt x="17761" y="3914"/>
                  </a:cubicBezTo>
                  <a:cubicBezTo>
                    <a:pt x="17141" y="3251"/>
                    <a:pt x="16506" y="2560"/>
                    <a:pt x="15895" y="2013"/>
                  </a:cubicBezTo>
                  <a:cubicBezTo>
                    <a:pt x="15284" y="1466"/>
                    <a:pt x="14699" y="1062"/>
                    <a:pt x="14088" y="803"/>
                  </a:cubicBezTo>
                  <a:cubicBezTo>
                    <a:pt x="13477" y="544"/>
                    <a:pt x="12842" y="429"/>
                    <a:pt x="12231" y="342"/>
                  </a:cubicBezTo>
                  <a:cubicBezTo>
                    <a:pt x="11620" y="256"/>
                    <a:pt x="11035" y="198"/>
                    <a:pt x="10390" y="342"/>
                  </a:cubicBezTo>
                  <a:cubicBezTo>
                    <a:pt x="9746" y="486"/>
                    <a:pt x="9044" y="832"/>
                    <a:pt x="8391" y="1350"/>
                  </a:cubicBezTo>
                  <a:cubicBezTo>
                    <a:pt x="7739" y="1869"/>
                    <a:pt x="7136" y="2560"/>
                    <a:pt x="6534" y="3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3" name="Drawing"/>
          <p:cNvGrpSpPr/>
          <p:nvPr/>
        </p:nvGrpSpPr>
        <p:grpSpPr>
          <a:xfrm>
            <a:off x="996950" y="1438400"/>
            <a:ext cx="11982450" cy="6721351"/>
            <a:chOff x="0" y="0"/>
            <a:chExt cx="11982450" cy="6721349"/>
          </a:xfrm>
        </p:grpSpPr>
        <p:sp>
          <p:nvSpPr>
            <p:cNvPr id="1830" name="Line"/>
            <p:cNvSpPr/>
            <p:nvPr/>
          </p:nvSpPr>
          <p:spPr>
            <a:xfrm>
              <a:off x="835748" y="335101"/>
              <a:ext cx="129453" cy="639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467" fill="norm" stroke="1" extrusionOk="0">
                  <a:moveTo>
                    <a:pt x="20969" y="3775"/>
                  </a:moveTo>
                  <a:cubicBezTo>
                    <a:pt x="20283" y="3064"/>
                    <a:pt x="19598" y="2354"/>
                    <a:pt x="18226" y="1643"/>
                  </a:cubicBezTo>
                  <a:cubicBezTo>
                    <a:pt x="16855" y="933"/>
                    <a:pt x="14798" y="222"/>
                    <a:pt x="11883" y="45"/>
                  </a:cubicBezTo>
                  <a:cubicBezTo>
                    <a:pt x="8969" y="-133"/>
                    <a:pt x="5198" y="222"/>
                    <a:pt x="2798" y="1110"/>
                  </a:cubicBezTo>
                  <a:cubicBezTo>
                    <a:pt x="398" y="1999"/>
                    <a:pt x="-631" y="3420"/>
                    <a:pt x="398" y="5374"/>
                  </a:cubicBezTo>
                  <a:cubicBezTo>
                    <a:pt x="1426" y="7328"/>
                    <a:pt x="4512" y="9814"/>
                    <a:pt x="7598" y="11875"/>
                  </a:cubicBezTo>
                  <a:cubicBezTo>
                    <a:pt x="10683" y="13935"/>
                    <a:pt x="13769" y="15570"/>
                    <a:pt x="14798" y="16849"/>
                  </a:cubicBezTo>
                  <a:cubicBezTo>
                    <a:pt x="15826" y="18128"/>
                    <a:pt x="14798" y="19051"/>
                    <a:pt x="12740" y="19726"/>
                  </a:cubicBezTo>
                  <a:cubicBezTo>
                    <a:pt x="10683" y="20401"/>
                    <a:pt x="7598" y="20828"/>
                    <a:pt x="6055" y="21076"/>
                  </a:cubicBezTo>
                  <a:cubicBezTo>
                    <a:pt x="4512" y="21325"/>
                    <a:pt x="4512" y="21396"/>
                    <a:pt x="4512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679450" y="1184149"/>
              <a:ext cx="152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963677" y="1101599"/>
              <a:ext cx="248163" cy="10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0629" fill="norm" stroke="1" extrusionOk="0">
                  <a:moveTo>
                    <a:pt x="10477" y="0"/>
                  </a:moveTo>
                  <a:cubicBezTo>
                    <a:pt x="10477" y="4483"/>
                    <a:pt x="10477" y="8966"/>
                    <a:pt x="9207" y="12634"/>
                  </a:cubicBezTo>
                  <a:cubicBezTo>
                    <a:pt x="7936" y="16301"/>
                    <a:pt x="5395" y="19154"/>
                    <a:pt x="3671" y="20173"/>
                  </a:cubicBezTo>
                  <a:cubicBezTo>
                    <a:pt x="1946" y="21192"/>
                    <a:pt x="1039" y="20377"/>
                    <a:pt x="494" y="18950"/>
                  </a:cubicBezTo>
                  <a:cubicBezTo>
                    <a:pt x="-50" y="17524"/>
                    <a:pt x="-232" y="15486"/>
                    <a:pt x="403" y="13041"/>
                  </a:cubicBezTo>
                  <a:cubicBezTo>
                    <a:pt x="1039" y="10596"/>
                    <a:pt x="2491" y="7743"/>
                    <a:pt x="4215" y="7335"/>
                  </a:cubicBezTo>
                  <a:cubicBezTo>
                    <a:pt x="5939" y="6928"/>
                    <a:pt x="7936" y="8966"/>
                    <a:pt x="9842" y="11411"/>
                  </a:cubicBezTo>
                  <a:cubicBezTo>
                    <a:pt x="11748" y="13856"/>
                    <a:pt x="13563" y="16709"/>
                    <a:pt x="15287" y="17320"/>
                  </a:cubicBezTo>
                  <a:cubicBezTo>
                    <a:pt x="17012" y="17932"/>
                    <a:pt x="18645" y="16301"/>
                    <a:pt x="19644" y="14264"/>
                  </a:cubicBezTo>
                  <a:cubicBezTo>
                    <a:pt x="20642" y="12226"/>
                    <a:pt x="21005" y="9781"/>
                    <a:pt x="21186" y="7539"/>
                  </a:cubicBezTo>
                  <a:cubicBezTo>
                    <a:pt x="21368" y="5298"/>
                    <a:pt x="21368" y="3260"/>
                    <a:pt x="20460" y="1834"/>
                  </a:cubicBezTo>
                  <a:cubicBezTo>
                    <a:pt x="19553" y="407"/>
                    <a:pt x="17738" y="-408"/>
                    <a:pt x="15741" y="611"/>
                  </a:cubicBezTo>
                  <a:cubicBezTo>
                    <a:pt x="13744" y="1630"/>
                    <a:pt x="11566" y="4483"/>
                    <a:pt x="9388" y="7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Shape"/>
            <p:cNvSpPr/>
            <p:nvPr/>
          </p:nvSpPr>
          <p:spPr>
            <a:xfrm>
              <a:off x="797198" y="175368"/>
              <a:ext cx="223502" cy="6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0269" fill="norm" stroke="1" extrusionOk="0">
                  <a:moveTo>
                    <a:pt x="9874" y="12256"/>
                  </a:moveTo>
                  <a:cubicBezTo>
                    <a:pt x="7874" y="15043"/>
                    <a:pt x="5874" y="17830"/>
                    <a:pt x="4074" y="19223"/>
                  </a:cubicBezTo>
                  <a:cubicBezTo>
                    <a:pt x="2274" y="20617"/>
                    <a:pt x="674" y="20617"/>
                    <a:pt x="174" y="19223"/>
                  </a:cubicBezTo>
                  <a:cubicBezTo>
                    <a:pt x="-326" y="17830"/>
                    <a:pt x="274" y="15043"/>
                    <a:pt x="1674" y="13301"/>
                  </a:cubicBezTo>
                  <a:cubicBezTo>
                    <a:pt x="3074" y="11559"/>
                    <a:pt x="5274" y="10862"/>
                    <a:pt x="7874" y="11907"/>
                  </a:cubicBezTo>
                  <a:cubicBezTo>
                    <a:pt x="10474" y="12952"/>
                    <a:pt x="13474" y="15740"/>
                    <a:pt x="15774" y="16785"/>
                  </a:cubicBezTo>
                  <a:cubicBezTo>
                    <a:pt x="18074" y="17830"/>
                    <a:pt x="19674" y="17133"/>
                    <a:pt x="20474" y="14346"/>
                  </a:cubicBezTo>
                  <a:cubicBezTo>
                    <a:pt x="21274" y="11559"/>
                    <a:pt x="21274" y="6682"/>
                    <a:pt x="20774" y="3546"/>
                  </a:cubicBezTo>
                  <a:cubicBezTo>
                    <a:pt x="20274" y="411"/>
                    <a:pt x="19274" y="-983"/>
                    <a:pt x="17374" y="759"/>
                  </a:cubicBezTo>
                  <a:cubicBezTo>
                    <a:pt x="15474" y="2501"/>
                    <a:pt x="12674" y="7378"/>
                    <a:pt x="9874" y="12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1339849" y="361335"/>
              <a:ext cx="133351" cy="441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21600" y="4189"/>
                  </a:moveTo>
                  <a:cubicBezTo>
                    <a:pt x="20571" y="3160"/>
                    <a:pt x="19543" y="2132"/>
                    <a:pt x="18171" y="1309"/>
                  </a:cubicBezTo>
                  <a:cubicBezTo>
                    <a:pt x="16800" y="486"/>
                    <a:pt x="15086" y="-131"/>
                    <a:pt x="12343" y="23"/>
                  </a:cubicBezTo>
                  <a:cubicBezTo>
                    <a:pt x="9600" y="178"/>
                    <a:pt x="5829" y="1103"/>
                    <a:pt x="3600" y="3315"/>
                  </a:cubicBezTo>
                  <a:cubicBezTo>
                    <a:pt x="1371" y="5526"/>
                    <a:pt x="686" y="9023"/>
                    <a:pt x="343" y="12263"/>
                  </a:cubicBezTo>
                  <a:cubicBezTo>
                    <a:pt x="0" y="15503"/>
                    <a:pt x="0" y="18486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1200150" y="599949"/>
              <a:ext cx="2413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42" y="16920"/>
                    <a:pt x="5684" y="12240"/>
                    <a:pt x="9284" y="8640"/>
                  </a:cubicBezTo>
                  <a:cubicBezTo>
                    <a:pt x="12884" y="5040"/>
                    <a:pt x="17242" y="25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1500716" y="409449"/>
              <a:ext cx="277285" cy="363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10718" y="0"/>
                  </a:moveTo>
                  <a:cubicBezTo>
                    <a:pt x="9398" y="0"/>
                    <a:pt x="8079" y="0"/>
                    <a:pt x="6843" y="628"/>
                  </a:cubicBezTo>
                  <a:cubicBezTo>
                    <a:pt x="5606" y="1256"/>
                    <a:pt x="4452" y="2512"/>
                    <a:pt x="3380" y="4709"/>
                  </a:cubicBezTo>
                  <a:cubicBezTo>
                    <a:pt x="2308" y="6907"/>
                    <a:pt x="1319" y="10047"/>
                    <a:pt x="742" y="12747"/>
                  </a:cubicBezTo>
                  <a:cubicBezTo>
                    <a:pt x="165" y="15447"/>
                    <a:pt x="0" y="17707"/>
                    <a:pt x="0" y="19214"/>
                  </a:cubicBezTo>
                  <a:cubicBezTo>
                    <a:pt x="0" y="20721"/>
                    <a:pt x="165" y="21474"/>
                    <a:pt x="577" y="21537"/>
                  </a:cubicBezTo>
                  <a:cubicBezTo>
                    <a:pt x="989" y="21600"/>
                    <a:pt x="1649" y="20972"/>
                    <a:pt x="2391" y="19716"/>
                  </a:cubicBezTo>
                  <a:cubicBezTo>
                    <a:pt x="3133" y="18460"/>
                    <a:pt x="3957" y="16577"/>
                    <a:pt x="4534" y="15321"/>
                  </a:cubicBezTo>
                  <a:cubicBezTo>
                    <a:pt x="5111" y="14065"/>
                    <a:pt x="5441" y="13437"/>
                    <a:pt x="5853" y="12872"/>
                  </a:cubicBezTo>
                  <a:cubicBezTo>
                    <a:pt x="6266" y="12307"/>
                    <a:pt x="6760" y="11805"/>
                    <a:pt x="7420" y="11553"/>
                  </a:cubicBezTo>
                  <a:cubicBezTo>
                    <a:pt x="8079" y="11302"/>
                    <a:pt x="8904" y="11302"/>
                    <a:pt x="9563" y="11616"/>
                  </a:cubicBezTo>
                  <a:cubicBezTo>
                    <a:pt x="10223" y="11930"/>
                    <a:pt x="10718" y="12558"/>
                    <a:pt x="11047" y="13688"/>
                  </a:cubicBezTo>
                  <a:cubicBezTo>
                    <a:pt x="11377" y="14819"/>
                    <a:pt x="11542" y="16451"/>
                    <a:pt x="11542" y="17581"/>
                  </a:cubicBezTo>
                  <a:cubicBezTo>
                    <a:pt x="11542" y="18712"/>
                    <a:pt x="11377" y="19340"/>
                    <a:pt x="11295" y="19277"/>
                  </a:cubicBezTo>
                  <a:cubicBezTo>
                    <a:pt x="11212" y="19214"/>
                    <a:pt x="11212" y="18460"/>
                    <a:pt x="11460" y="17456"/>
                  </a:cubicBezTo>
                  <a:cubicBezTo>
                    <a:pt x="11707" y="16451"/>
                    <a:pt x="12202" y="15195"/>
                    <a:pt x="12614" y="14065"/>
                  </a:cubicBezTo>
                  <a:cubicBezTo>
                    <a:pt x="13026" y="12935"/>
                    <a:pt x="13356" y="11930"/>
                    <a:pt x="13521" y="11867"/>
                  </a:cubicBezTo>
                  <a:cubicBezTo>
                    <a:pt x="13685" y="11805"/>
                    <a:pt x="13685" y="12684"/>
                    <a:pt x="13685" y="13437"/>
                  </a:cubicBezTo>
                  <a:cubicBezTo>
                    <a:pt x="13685" y="14191"/>
                    <a:pt x="13685" y="14819"/>
                    <a:pt x="15005" y="15384"/>
                  </a:cubicBezTo>
                  <a:cubicBezTo>
                    <a:pt x="16324" y="15949"/>
                    <a:pt x="18962" y="16451"/>
                    <a:pt x="21600" y="16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1885949" y="434849"/>
              <a:ext cx="110763" cy="389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471" fill="norm" stroke="1" extrusionOk="0">
                  <a:moveTo>
                    <a:pt x="3600" y="0"/>
                  </a:moveTo>
                  <a:cubicBezTo>
                    <a:pt x="9600" y="3036"/>
                    <a:pt x="15600" y="6071"/>
                    <a:pt x="18600" y="9165"/>
                  </a:cubicBezTo>
                  <a:cubicBezTo>
                    <a:pt x="21600" y="12259"/>
                    <a:pt x="21600" y="15412"/>
                    <a:pt x="19200" y="17514"/>
                  </a:cubicBezTo>
                  <a:cubicBezTo>
                    <a:pt x="16800" y="19615"/>
                    <a:pt x="12000" y="20666"/>
                    <a:pt x="8400" y="21133"/>
                  </a:cubicBezTo>
                  <a:cubicBezTo>
                    <a:pt x="4800" y="21600"/>
                    <a:pt x="2400" y="21483"/>
                    <a:pt x="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2162088" y="363867"/>
              <a:ext cx="619213" cy="455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8" fill="norm" stroke="1" extrusionOk="0">
                  <a:moveTo>
                    <a:pt x="4758" y="13253"/>
                  </a:moveTo>
                  <a:cubicBezTo>
                    <a:pt x="4389" y="13053"/>
                    <a:pt x="4021" y="12853"/>
                    <a:pt x="3357" y="13203"/>
                  </a:cubicBezTo>
                  <a:cubicBezTo>
                    <a:pt x="2694" y="13553"/>
                    <a:pt x="1735" y="14453"/>
                    <a:pt x="1072" y="15803"/>
                  </a:cubicBezTo>
                  <a:cubicBezTo>
                    <a:pt x="408" y="17153"/>
                    <a:pt x="40" y="18953"/>
                    <a:pt x="3" y="20053"/>
                  </a:cubicBezTo>
                  <a:cubicBezTo>
                    <a:pt x="-34" y="21153"/>
                    <a:pt x="261" y="21553"/>
                    <a:pt x="1182" y="21503"/>
                  </a:cubicBezTo>
                  <a:cubicBezTo>
                    <a:pt x="2104" y="21453"/>
                    <a:pt x="3652" y="20953"/>
                    <a:pt x="4795" y="19603"/>
                  </a:cubicBezTo>
                  <a:cubicBezTo>
                    <a:pt x="5937" y="18253"/>
                    <a:pt x="6675" y="16053"/>
                    <a:pt x="6896" y="13103"/>
                  </a:cubicBezTo>
                  <a:cubicBezTo>
                    <a:pt x="7117" y="10153"/>
                    <a:pt x="6822" y="6453"/>
                    <a:pt x="6601" y="4303"/>
                  </a:cubicBezTo>
                  <a:cubicBezTo>
                    <a:pt x="6380" y="2153"/>
                    <a:pt x="6232" y="1553"/>
                    <a:pt x="6011" y="1003"/>
                  </a:cubicBezTo>
                  <a:cubicBezTo>
                    <a:pt x="5790" y="453"/>
                    <a:pt x="5495" y="-47"/>
                    <a:pt x="5274" y="3"/>
                  </a:cubicBezTo>
                  <a:cubicBezTo>
                    <a:pt x="5053" y="53"/>
                    <a:pt x="4905" y="653"/>
                    <a:pt x="4905" y="2353"/>
                  </a:cubicBezTo>
                  <a:cubicBezTo>
                    <a:pt x="4905" y="4053"/>
                    <a:pt x="5053" y="6853"/>
                    <a:pt x="5274" y="9353"/>
                  </a:cubicBezTo>
                  <a:cubicBezTo>
                    <a:pt x="5495" y="11853"/>
                    <a:pt x="5790" y="14053"/>
                    <a:pt x="6048" y="15503"/>
                  </a:cubicBezTo>
                  <a:cubicBezTo>
                    <a:pt x="6306" y="16953"/>
                    <a:pt x="6527" y="17653"/>
                    <a:pt x="6675" y="17653"/>
                  </a:cubicBezTo>
                  <a:cubicBezTo>
                    <a:pt x="6822" y="17653"/>
                    <a:pt x="6896" y="16953"/>
                    <a:pt x="7154" y="16053"/>
                  </a:cubicBezTo>
                  <a:cubicBezTo>
                    <a:pt x="7412" y="15153"/>
                    <a:pt x="7854" y="14053"/>
                    <a:pt x="8223" y="13253"/>
                  </a:cubicBezTo>
                  <a:cubicBezTo>
                    <a:pt x="8591" y="12453"/>
                    <a:pt x="8886" y="11953"/>
                    <a:pt x="9255" y="11703"/>
                  </a:cubicBezTo>
                  <a:cubicBezTo>
                    <a:pt x="9623" y="11453"/>
                    <a:pt x="10066" y="11453"/>
                    <a:pt x="10397" y="11703"/>
                  </a:cubicBezTo>
                  <a:cubicBezTo>
                    <a:pt x="10729" y="11953"/>
                    <a:pt x="10950" y="12453"/>
                    <a:pt x="11135" y="13303"/>
                  </a:cubicBezTo>
                  <a:cubicBezTo>
                    <a:pt x="11319" y="14153"/>
                    <a:pt x="11466" y="15353"/>
                    <a:pt x="11466" y="16253"/>
                  </a:cubicBezTo>
                  <a:cubicBezTo>
                    <a:pt x="11466" y="17153"/>
                    <a:pt x="11319" y="17753"/>
                    <a:pt x="11024" y="18403"/>
                  </a:cubicBezTo>
                  <a:cubicBezTo>
                    <a:pt x="10729" y="19053"/>
                    <a:pt x="10287" y="19753"/>
                    <a:pt x="10029" y="19853"/>
                  </a:cubicBezTo>
                  <a:cubicBezTo>
                    <a:pt x="9771" y="19953"/>
                    <a:pt x="9697" y="19453"/>
                    <a:pt x="10139" y="18203"/>
                  </a:cubicBezTo>
                  <a:cubicBezTo>
                    <a:pt x="10582" y="16953"/>
                    <a:pt x="11540" y="14953"/>
                    <a:pt x="12167" y="13753"/>
                  </a:cubicBezTo>
                  <a:cubicBezTo>
                    <a:pt x="12793" y="12553"/>
                    <a:pt x="13088" y="12153"/>
                    <a:pt x="13383" y="11803"/>
                  </a:cubicBezTo>
                  <a:cubicBezTo>
                    <a:pt x="13678" y="11453"/>
                    <a:pt x="13973" y="11153"/>
                    <a:pt x="14194" y="11253"/>
                  </a:cubicBezTo>
                  <a:cubicBezTo>
                    <a:pt x="14415" y="11353"/>
                    <a:pt x="14563" y="11853"/>
                    <a:pt x="14599" y="12703"/>
                  </a:cubicBezTo>
                  <a:cubicBezTo>
                    <a:pt x="14636" y="13553"/>
                    <a:pt x="14563" y="14753"/>
                    <a:pt x="14894" y="15653"/>
                  </a:cubicBezTo>
                  <a:cubicBezTo>
                    <a:pt x="15226" y="16553"/>
                    <a:pt x="15963" y="17153"/>
                    <a:pt x="17143" y="17403"/>
                  </a:cubicBezTo>
                  <a:cubicBezTo>
                    <a:pt x="18322" y="17653"/>
                    <a:pt x="19944" y="17553"/>
                    <a:pt x="21566" y="17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3111237" y="612649"/>
              <a:ext cx="152663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fill="norm" stroke="1" extrusionOk="0">
                  <a:moveTo>
                    <a:pt x="4475" y="0"/>
                  </a:moveTo>
                  <a:cubicBezTo>
                    <a:pt x="2404" y="0"/>
                    <a:pt x="333" y="0"/>
                    <a:pt x="37" y="0"/>
                  </a:cubicBezTo>
                  <a:cubicBezTo>
                    <a:pt x="-259" y="0"/>
                    <a:pt x="1220" y="0"/>
                    <a:pt x="5067" y="3600"/>
                  </a:cubicBezTo>
                  <a:cubicBezTo>
                    <a:pt x="8914" y="7200"/>
                    <a:pt x="15127" y="14400"/>
                    <a:pt x="213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3117850" y="752349"/>
              <a:ext cx="1524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4025626" y="284185"/>
              <a:ext cx="108225" cy="65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543" fill="norm" stroke="1" extrusionOk="0">
                  <a:moveTo>
                    <a:pt x="21238" y="3298"/>
                  </a:moveTo>
                  <a:cubicBezTo>
                    <a:pt x="20823" y="2460"/>
                    <a:pt x="20407" y="1621"/>
                    <a:pt x="18330" y="1026"/>
                  </a:cubicBezTo>
                  <a:cubicBezTo>
                    <a:pt x="16253" y="432"/>
                    <a:pt x="12515" y="83"/>
                    <a:pt x="9815" y="13"/>
                  </a:cubicBezTo>
                  <a:cubicBezTo>
                    <a:pt x="7115" y="-57"/>
                    <a:pt x="5453" y="153"/>
                    <a:pt x="3584" y="957"/>
                  </a:cubicBezTo>
                  <a:cubicBezTo>
                    <a:pt x="1715" y="1760"/>
                    <a:pt x="-362" y="3159"/>
                    <a:pt x="53" y="4766"/>
                  </a:cubicBezTo>
                  <a:cubicBezTo>
                    <a:pt x="469" y="6374"/>
                    <a:pt x="3376" y="8192"/>
                    <a:pt x="6907" y="10044"/>
                  </a:cubicBezTo>
                  <a:cubicBezTo>
                    <a:pt x="10438" y="11896"/>
                    <a:pt x="14592" y="13784"/>
                    <a:pt x="17084" y="15287"/>
                  </a:cubicBezTo>
                  <a:cubicBezTo>
                    <a:pt x="19576" y="16790"/>
                    <a:pt x="20407" y="17908"/>
                    <a:pt x="20615" y="18642"/>
                  </a:cubicBezTo>
                  <a:cubicBezTo>
                    <a:pt x="20823" y="19376"/>
                    <a:pt x="20407" y="19726"/>
                    <a:pt x="17915" y="20075"/>
                  </a:cubicBezTo>
                  <a:cubicBezTo>
                    <a:pt x="15423" y="20425"/>
                    <a:pt x="10853" y="20774"/>
                    <a:pt x="7530" y="21019"/>
                  </a:cubicBezTo>
                  <a:cubicBezTo>
                    <a:pt x="4207" y="21263"/>
                    <a:pt x="2130" y="21403"/>
                    <a:pt x="53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4073265" y="1069849"/>
              <a:ext cx="89584" cy="13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5" h="21238" fill="norm" stroke="1" extrusionOk="0">
                  <a:moveTo>
                    <a:pt x="13739" y="4985"/>
                  </a:moveTo>
                  <a:cubicBezTo>
                    <a:pt x="12299" y="3655"/>
                    <a:pt x="10859" y="2326"/>
                    <a:pt x="8939" y="1828"/>
                  </a:cubicBezTo>
                  <a:cubicBezTo>
                    <a:pt x="7019" y="1329"/>
                    <a:pt x="4619" y="1662"/>
                    <a:pt x="2939" y="2825"/>
                  </a:cubicBezTo>
                  <a:cubicBezTo>
                    <a:pt x="1259" y="3988"/>
                    <a:pt x="299" y="5982"/>
                    <a:pt x="59" y="9138"/>
                  </a:cubicBezTo>
                  <a:cubicBezTo>
                    <a:pt x="-181" y="12295"/>
                    <a:pt x="299" y="16615"/>
                    <a:pt x="1739" y="18942"/>
                  </a:cubicBezTo>
                  <a:cubicBezTo>
                    <a:pt x="3179" y="21268"/>
                    <a:pt x="5579" y="21600"/>
                    <a:pt x="8699" y="20935"/>
                  </a:cubicBezTo>
                  <a:cubicBezTo>
                    <a:pt x="11819" y="20271"/>
                    <a:pt x="15659" y="18609"/>
                    <a:pt x="18059" y="16117"/>
                  </a:cubicBezTo>
                  <a:cubicBezTo>
                    <a:pt x="20459" y="13625"/>
                    <a:pt x="21419" y="10302"/>
                    <a:pt x="18539" y="7477"/>
                  </a:cubicBezTo>
                  <a:cubicBezTo>
                    <a:pt x="15659" y="4652"/>
                    <a:pt x="8939" y="2326"/>
                    <a:pt x="22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3878639" y="113342"/>
              <a:ext cx="232489" cy="9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691" fill="norm" stroke="1" extrusionOk="0">
                  <a:moveTo>
                    <a:pt x="12371" y="6385"/>
                  </a:moveTo>
                  <a:cubicBezTo>
                    <a:pt x="9841" y="10980"/>
                    <a:pt x="7312" y="15576"/>
                    <a:pt x="5463" y="18104"/>
                  </a:cubicBezTo>
                  <a:cubicBezTo>
                    <a:pt x="3614" y="20631"/>
                    <a:pt x="2447" y="21091"/>
                    <a:pt x="1571" y="20402"/>
                  </a:cubicBezTo>
                  <a:cubicBezTo>
                    <a:pt x="695" y="19712"/>
                    <a:pt x="112" y="17874"/>
                    <a:pt x="14" y="15806"/>
                  </a:cubicBezTo>
                  <a:cubicBezTo>
                    <a:pt x="-83" y="13738"/>
                    <a:pt x="306" y="11440"/>
                    <a:pt x="1863" y="9142"/>
                  </a:cubicBezTo>
                  <a:cubicBezTo>
                    <a:pt x="3420" y="6844"/>
                    <a:pt x="6144" y="4546"/>
                    <a:pt x="8674" y="5695"/>
                  </a:cubicBezTo>
                  <a:cubicBezTo>
                    <a:pt x="11203" y="6844"/>
                    <a:pt x="13539" y="11440"/>
                    <a:pt x="15095" y="14427"/>
                  </a:cubicBezTo>
                  <a:cubicBezTo>
                    <a:pt x="16652" y="17414"/>
                    <a:pt x="17431" y="18793"/>
                    <a:pt x="18209" y="18793"/>
                  </a:cubicBezTo>
                  <a:cubicBezTo>
                    <a:pt x="18987" y="18793"/>
                    <a:pt x="19766" y="17414"/>
                    <a:pt x="20252" y="15576"/>
                  </a:cubicBezTo>
                  <a:cubicBezTo>
                    <a:pt x="20739" y="13738"/>
                    <a:pt x="20933" y="11440"/>
                    <a:pt x="21128" y="9142"/>
                  </a:cubicBezTo>
                  <a:cubicBezTo>
                    <a:pt x="21322" y="6844"/>
                    <a:pt x="21517" y="4546"/>
                    <a:pt x="21225" y="2708"/>
                  </a:cubicBezTo>
                  <a:cubicBezTo>
                    <a:pt x="20933" y="870"/>
                    <a:pt x="20155" y="-509"/>
                    <a:pt x="18209" y="180"/>
                  </a:cubicBezTo>
                  <a:cubicBezTo>
                    <a:pt x="16263" y="870"/>
                    <a:pt x="13149" y="3627"/>
                    <a:pt x="11398" y="6155"/>
                  </a:cubicBezTo>
                  <a:cubicBezTo>
                    <a:pt x="9647" y="8682"/>
                    <a:pt x="9258" y="10980"/>
                    <a:pt x="8868" y="13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4512438" y="322290"/>
              <a:ext cx="294513" cy="37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01" fill="norm" stroke="1" extrusionOk="0">
                  <a:moveTo>
                    <a:pt x="1564" y="8181"/>
                  </a:moveTo>
                  <a:cubicBezTo>
                    <a:pt x="947" y="7821"/>
                    <a:pt x="330" y="7461"/>
                    <a:pt x="98" y="6321"/>
                  </a:cubicBezTo>
                  <a:cubicBezTo>
                    <a:pt x="-133" y="5181"/>
                    <a:pt x="21" y="3261"/>
                    <a:pt x="793" y="2001"/>
                  </a:cubicBezTo>
                  <a:cubicBezTo>
                    <a:pt x="1564" y="741"/>
                    <a:pt x="2953" y="141"/>
                    <a:pt x="4573" y="21"/>
                  </a:cubicBezTo>
                  <a:cubicBezTo>
                    <a:pt x="6193" y="-99"/>
                    <a:pt x="8044" y="261"/>
                    <a:pt x="9973" y="1821"/>
                  </a:cubicBezTo>
                  <a:cubicBezTo>
                    <a:pt x="11901" y="3381"/>
                    <a:pt x="13907" y="6141"/>
                    <a:pt x="15604" y="9261"/>
                  </a:cubicBezTo>
                  <a:cubicBezTo>
                    <a:pt x="17301" y="12381"/>
                    <a:pt x="18690" y="15861"/>
                    <a:pt x="19616" y="17961"/>
                  </a:cubicBezTo>
                  <a:cubicBezTo>
                    <a:pt x="20541" y="20061"/>
                    <a:pt x="21004" y="20781"/>
                    <a:pt x="21467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4533899" y="517399"/>
              <a:ext cx="21590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41" y="176"/>
                    <a:pt x="19482" y="351"/>
                    <a:pt x="18318" y="1229"/>
                  </a:cubicBezTo>
                  <a:cubicBezTo>
                    <a:pt x="17153" y="2107"/>
                    <a:pt x="15882" y="3688"/>
                    <a:pt x="13129" y="6849"/>
                  </a:cubicBezTo>
                  <a:cubicBezTo>
                    <a:pt x="10376" y="10010"/>
                    <a:pt x="6141" y="14751"/>
                    <a:pt x="3706" y="17473"/>
                  </a:cubicBezTo>
                  <a:cubicBezTo>
                    <a:pt x="1271" y="20195"/>
                    <a:pt x="635" y="208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5016499" y="625349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5200650" y="425864"/>
              <a:ext cx="247650" cy="224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8" fill="norm" stroke="1" extrusionOk="0">
                  <a:moveTo>
                    <a:pt x="0" y="8492"/>
                  </a:moveTo>
                  <a:cubicBezTo>
                    <a:pt x="369" y="9474"/>
                    <a:pt x="738" y="10455"/>
                    <a:pt x="1938" y="11143"/>
                  </a:cubicBezTo>
                  <a:cubicBezTo>
                    <a:pt x="3138" y="11830"/>
                    <a:pt x="5169" y="12223"/>
                    <a:pt x="7477" y="11143"/>
                  </a:cubicBezTo>
                  <a:cubicBezTo>
                    <a:pt x="9785" y="10063"/>
                    <a:pt x="12369" y="7510"/>
                    <a:pt x="13754" y="5644"/>
                  </a:cubicBezTo>
                  <a:cubicBezTo>
                    <a:pt x="15138" y="3779"/>
                    <a:pt x="15323" y="2601"/>
                    <a:pt x="15231" y="1521"/>
                  </a:cubicBezTo>
                  <a:cubicBezTo>
                    <a:pt x="15138" y="441"/>
                    <a:pt x="14769" y="-541"/>
                    <a:pt x="12462" y="343"/>
                  </a:cubicBezTo>
                  <a:cubicBezTo>
                    <a:pt x="10154" y="1226"/>
                    <a:pt x="5908" y="3975"/>
                    <a:pt x="3415" y="7117"/>
                  </a:cubicBezTo>
                  <a:cubicBezTo>
                    <a:pt x="923" y="10259"/>
                    <a:pt x="185" y="13794"/>
                    <a:pt x="369" y="16346"/>
                  </a:cubicBezTo>
                  <a:cubicBezTo>
                    <a:pt x="554" y="18899"/>
                    <a:pt x="1662" y="20470"/>
                    <a:pt x="4892" y="20764"/>
                  </a:cubicBezTo>
                  <a:cubicBezTo>
                    <a:pt x="8123" y="21059"/>
                    <a:pt x="13477" y="20077"/>
                    <a:pt x="16615" y="19292"/>
                  </a:cubicBezTo>
                  <a:cubicBezTo>
                    <a:pt x="19754" y="18506"/>
                    <a:pt x="20677" y="17917"/>
                    <a:pt x="21600" y="17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5270500" y="206249"/>
              <a:ext cx="2032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5429"/>
                    <a:pt x="9450" y="9257"/>
                    <a:pt x="13050" y="5657"/>
                  </a:cubicBezTo>
                  <a:cubicBezTo>
                    <a:pt x="16650" y="2057"/>
                    <a:pt x="1912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5533735" y="7085"/>
              <a:ext cx="200315" cy="23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273" fill="norm" stroke="1" extrusionOk="0">
                  <a:moveTo>
                    <a:pt x="4418" y="10531"/>
                  </a:moveTo>
                  <a:cubicBezTo>
                    <a:pt x="3293" y="10340"/>
                    <a:pt x="2168" y="10149"/>
                    <a:pt x="1268" y="9002"/>
                  </a:cubicBezTo>
                  <a:cubicBezTo>
                    <a:pt x="368" y="7855"/>
                    <a:pt x="-307" y="5753"/>
                    <a:pt x="143" y="3841"/>
                  </a:cubicBezTo>
                  <a:cubicBezTo>
                    <a:pt x="593" y="1930"/>
                    <a:pt x="2168" y="209"/>
                    <a:pt x="4756" y="18"/>
                  </a:cubicBezTo>
                  <a:cubicBezTo>
                    <a:pt x="7343" y="-173"/>
                    <a:pt x="10943" y="1165"/>
                    <a:pt x="13756" y="4606"/>
                  </a:cubicBezTo>
                  <a:cubicBezTo>
                    <a:pt x="16568" y="8046"/>
                    <a:pt x="18593" y="13590"/>
                    <a:pt x="19718" y="16839"/>
                  </a:cubicBezTo>
                  <a:cubicBezTo>
                    <a:pt x="20843" y="20089"/>
                    <a:pt x="21068" y="21045"/>
                    <a:pt x="21181" y="21236"/>
                  </a:cubicBezTo>
                  <a:cubicBezTo>
                    <a:pt x="21293" y="21427"/>
                    <a:pt x="21293" y="20854"/>
                    <a:pt x="21293" y="20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5575924" y="149099"/>
              <a:ext cx="145426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21508" y="0"/>
                  </a:moveTo>
                  <a:cubicBezTo>
                    <a:pt x="17751" y="327"/>
                    <a:pt x="13995" y="655"/>
                    <a:pt x="10395" y="3273"/>
                  </a:cubicBezTo>
                  <a:cubicBezTo>
                    <a:pt x="6795" y="5891"/>
                    <a:pt x="3351" y="10800"/>
                    <a:pt x="1630" y="14073"/>
                  </a:cubicBezTo>
                  <a:cubicBezTo>
                    <a:pt x="-92" y="17345"/>
                    <a:pt x="-92" y="18982"/>
                    <a:pt x="65" y="19964"/>
                  </a:cubicBezTo>
                  <a:cubicBezTo>
                    <a:pt x="221" y="20945"/>
                    <a:pt x="534" y="21273"/>
                    <a:pt x="8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5759450" y="108882"/>
              <a:ext cx="203200" cy="12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607"/>
                  </a:moveTo>
                  <a:cubicBezTo>
                    <a:pt x="900" y="1490"/>
                    <a:pt x="1800" y="372"/>
                    <a:pt x="2925" y="186"/>
                  </a:cubicBezTo>
                  <a:cubicBezTo>
                    <a:pt x="4050" y="0"/>
                    <a:pt x="5400" y="745"/>
                    <a:pt x="6075" y="3166"/>
                  </a:cubicBezTo>
                  <a:cubicBezTo>
                    <a:pt x="6750" y="5586"/>
                    <a:pt x="6750" y="9683"/>
                    <a:pt x="6300" y="12662"/>
                  </a:cubicBezTo>
                  <a:cubicBezTo>
                    <a:pt x="5850" y="15641"/>
                    <a:pt x="4950" y="17503"/>
                    <a:pt x="3938" y="18993"/>
                  </a:cubicBezTo>
                  <a:cubicBezTo>
                    <a:pt x="2925" y="20483"/>
                    <a:pt x="1800" y="21600"/>
                    <a:pt x="1125" y="21228"/>
                  </a:cubicBezTo>
                  <a:cubicBezTo>
                    <a:pt x="450" y="20855"/>
                    <a:pt x="225" y="18993"/>
                    <a:pt x="1463" y="15828"/>
                  </a:cubicBezTo>
                  <a:cubicBezTo>
                    <a:pt x="2700" y="12662"/>
                    <a:pt x="5400" y="8193"/>
                    <a:pt x="7650" y="5028"/>
                  </a:cubicBezTo>
                  <a:cubicBezTo>
                    <a:pt x="9900" y="1862"/>
                    <a:pt x="11700" y="0"/>
                    <a:pt x="12375" y="0"/>
                  </a:cubicBezTo>
                  <a:cubicBezTo>
                    <a:pt x="13050" y="0"/>
                    <a:pt x="12600" y="1862"/>
                    <a:pt x="12262" y="3910"/>
                  </a:cubicBezTo>
                  <a:cubicBezTo>
                    <a:pt x="11925" y="5959"/>
                    <a:pt x="11700" y="8193"/>
                    <a:pt x="13275" y="11172"/>
                  </a:cubicBezTo>
                  <a:cubicBezTo>
                    <a:pt x="14850" y="14152"/>
                    <a:pt x="18225" y="178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5969000" y="650749"/>
              <a:ext cx="127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6185477" y="224169"/>
              <a:ext cx="742373" cy="590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30" fill="norm" stroke="1" extrusionOk="0">
                  <a:moveTo>
                    <a:pt x="6075" y="15084"/>
                  </a:moveTo>
                  <a:cubicBezTo>
                    <a:pt x="6075" y="14235"/>
                    <a:pt x="6075" y="13387"/>
                    <a:pt x="5737" y="12770"/>
                  </a:cubicBezTo>
                  <a:cubicBezTo>
                    <a:pt x="5398" y="12153"/>
                    <a:pt x="4721" y="11767"/>
                    <a:pt x="3952" y="11921"/>
                  </a:cubicBezTo>
                  <a:cubicBezTo>
                    <a:pt x="3183" y="12075"/>
                    <a:pt x="2321" y="12770"/>
                    <a:pt x="1645" y="13850"/>
                  </a:cubicBezTo>
                  <a:cubicBezTo>
                    <a:pt x="968" y="14930"/>
                    <a:pt x="475" y="16395"/>
                    <a:pt x="229" y="17437"/>
                  </a:cubicBezTo>
                  <a:cubicBezTo>
                    <a:pt x="-17" y="18478"/>
                    <a:pt x="-17" y="19095"/>
                    <a:pt x="14" y="19635"/>
                  </a:cubicBezTo>
                  <a:cubicBezTo>
                    <a:pt x="45" y="20175"/>
                    <a:pt x="106" y="20638"/>
                    <a:pt x="321" y="20985"/>
                  </a:cubicBezTo>
                  <a:cubicBezTo>
                    <a:pt x="537" y="21333"/>
                    <a:pt x="906" y="21564"/>
                    <a:pt x="1368" y="21525"/>
                  </a:cubicBezTo>
                  <a:cubicBezTo>
                    <a:pt x="1829" y="21487"/>
                    <a:pt x="2383" y="21178"/>
                    <a:pt x="3152" y="19828"/>
                  </a:cubicBezTo>
                  <a:cubicBezTo>
                    <a:pt x="3921" y="18478"/>
                    <a:pt x="4906" y="16087"/>
                    <a:pt x="5614" y="13888"/>
                  </a:cubicBezTo>
                  <a:cubicBezTo>
                    <a:pt x="6321" y="11690"/>
                    <a:pt x="6752" y="9684"/>
                    <a:pt x="7152" y="7524"/>
                  </a:cubicBezTo>
                  <a:cubicBezTo>
                    <a:pt x="7552" y="5364"/>
                    <a:pt x="7921" y="3050"/>
                    <a:pt x="8106" y="1700"/>
                  </a:cubicBezTo>
                  <a:cubicBezTo>
                    <a:pt x="8291" y="350"/>
                    <a:pt x="8291" y="-36"/>
                    <a:pt x="8229" y="3"/>
                  </a:cubicBezTo>
                  <a:cubicBezTo>
                    <a:pt x="8168" y="41"/>
                    <a:pt x="8045" y="504"/>
                    <a:pt x="7921" y="2278"/>
                  </a:cubicBezTo>
                  <a:cubicBezTo>
                    <a:pt x="7798" y="4053"/>
                    <a:pt x="7675" y="7138"/>
                    <a:pt x="7706" y="9607"/>
                  </a:cubicBezTo>
                  <a:cubicBezTo>
                    <a:pt x="7737" y="12075"/>
                    <a:pt x="7921" y="13927"/>
                    <a:pt x="8075" y="15045"/>
                  </a:cubicBezTo>
                  <a:cubicBezTo>
                    <a:pt x="8229" y="16164"/>
                    <a:pt x="8352" y="16550"/>
                    <a:pt x="8475" y="16550"/>
                  </a:cubicBezTo>
                  <a:cubicBezTo>
                    <a:pt x="8598" y="16550"/>
                    <a:pt x="8721" y="16164"/>
                    <a:pt x="9029" y="15354"/>
                  </a:cubicBezTo>
                  <a:cubicBezTo>
                    <a:pt x="9337" y="14544"/>
                    <a:pt x="9829" y="13310"/>
                    <a:pt x="10229" y="12461"/>
                  </a:cubicBezTo>
                  <a:cubicBezTo>
                    <a:pt x="10629" y="11613"/>
                    <a:pt x="10937" y="11150"/>
                    <a:pt x="11245" y="10880"/>
                  </a:cubicBezTo>
                  <a:cubicBezTo>
                    <a:pt x="11552" y="10610"/>
                    <a:pt x="11860" y="10533"/>
                    <a:pt x="12137" y="10764"/>
                  </a:cubicBezTo>
                  <a:cubicBezTo>
                    <a:pt x="12414" y="10995"/>
                    <a:pt x="12660" y="11535"/>
                    <a:pt x="12875" y="12538"/>
                  </a:cubicBezTo>
                  <a:cubicBezTo>
                    <a:pt x="13091" y="13541"/>
                    <a:pt x="13275" y="15007"/>
                    <a:pt x="13183" y="16241"/>
                  </a:cubicBezTo>
                  <a:cubicBezTo>
                    <a:pt x="13091" y="17475"/>
                    <a:pt x="12721" y="18478"/>
                    <a:pt x="12383" y="19134"/>
                  </a:cubicBezTo>
                  <a:cubicBezTo>
                    <a:pt x="12045" y="19790"/>
                    <a:pt x="11737" y="20098"/>
                    <a:pt x="11429" y="20291"/>
                  </a:cubicBezTo>
                  <a:cubicBezTo>
                    <a:pt x="11121" y="20484"/>
                    <a:pt x="10814" y="20561"/>
                    <a:pt x="10568" y="20445"/>
                  </a:cubicBezTo>
                  <a:cubicBezTo>
                    <a:pt x="10321" y="20330"/>
                    <a:pt x="10137" y="20021"/>
                    <a:pt x="10198" y="19674"/>
                  </a:cubicBezTo>
                  <a:cubicBezTo>
                    <a:pt x="10260" y="19327"/>
                    <a:pt x="10568" y="18941"/>
                    <a:pt x="11460" y="17977"/>
                  </a:cubicBezTo>
                  <a:cubicBezTo>
                    <a:pt x="12352" y="17013"/>
                    <a:pt x="13829" y="15470"/>
                    <a:pt x="14814" y="14390"/>
                  </a:cubicBezTo>
                  <a:cubicBezTo>
                    <a:pt x="15798" y="13310"/>
                    <a:pt x="16291" y="12693"/>
                    <a:pt x="16660" y="12191"/>
                  </a:cubicBezTo>
                  <a:cubicBezTo>
                    <a:pt x="17029" y="11690"/>
                    <a:pt x="17275" y="11304"/>
                    <a:pt x="17245" y="11188"/>
                  </a:cubicBezTo>
                  <a:cubicBezTo>
                    <a:pt x="17214" y="11073"/>
                    <a:pt x="16906" y="11227"/>
                    <a:pt x="16506" y="11805"/>
                  </a:cubicBezTo>
                  <a:cubicBezTo>
                    <a:pt x="16106" y="12384"/>
                    <a:pt x="15614" y="13387"/>
                    <a:pt x="15398" y="14274"/>
                  </a:cubicBezTo>
                  <a:cubicBezTo>
                    <a:pt x="15183" y="15161"/>
                    <a:pt x="15245" y="15933"/>
                    <a:pt x="15921" y="16550"/>
                  </a:cubicBezTo>
                  <a:cubicBezTo>
                    <a:pt x="16598" y="17167"/>
                    <a:pt x="17891" y="17630"/>
                    <a:pt x="18937" y="17823"/>
                  </a:cubicBezTo>
                  <a:cubicBezTo>
                    <a:pt x="19983" y="18015"/>
                    <a:pt x="20783" y="17938"/>
                    <a:pt x="21583" y="17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3613584" y="879349"/>
              <a:ext cx="1085416" cy="858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14" fill="norm" stroke="1" extrusionOk="0">
                  <a:moveTo>
                    <a:pt x="21549" y="0"/>
                  </a:moveTo>
                  <a:cubicBezTo>
                    <a:pt x="21549" y="1857"/>
                    <a:pt x="21549" y="3715"/>
                    <a:pt x="21444" y="5652"/>
                  </a:cubicBezTo>
                  <a:cubicBezTo>
                    <a:pt x="21339" y="7589"/>
                    <a:pt x="21129" y="9606"/>
                    <a:pt x="20793" y="11437"/>
                  </a:cubicBezTo>
                  <a:cubicBezTo>
                    <a:pt x="20456" y="13268"/>
                    <a:pt x="19994" y="14913"/>
                    <a:pt x="19406" y="16319"/>
                  </a:cubicBezTo>
                  <a:cubicBezTo>
                    <a:pt x="18817" y="17726"/>
                    <a:pt x="18103" y="18893"/>
                    <a:pt x="17116" y="19743"/>
                  </a:cubicBezTo>
                  <a:cubicBezTo>
                    <a:pt x="16128" y="20592"/>
                    <a:pt x="14867" y="21122"/>
                    <a:pt x="13565" y="21361"/>
                  </a:cubicBezTo>
                  <a:cubicBezTo>
                    <a:pt x="12262" y="21600"/>
                    <a:pt x="10917" y="21547"/>
                    <a:pt x="9530" y="21282"/>
                  </a:cubicBezTo>
                  <a:cubicBezTo>
                    <a:pt x="8144" y="21016"/>
                    <a:pt x="6715" y="20539"/>
                    <a:pt x="5601" y="19822"/>
                  </a:cubicBezTo>
                  <a:cubicBezTo>
                    <a:pt x="4488" y="19106"/>
                    <a:pt x="3689" y="18150"/>
                    <a:pt x="3059" y="16903"/>
                  </a:cubicBezTo>
                  <a:cubicBezTo>
                    <a:pt x="2428" y="15656"/>
                    <a:pt x="1966" y="14117"/>
                    <a:pt x="1756" y="12578"/>
                  </a:cubicBezTo>
                  <a:cubicBezTo>
                    <a:pt x="1546" y="11039"/>
                    <a:pt x="1588" y="9500"/>
                    <a:pt x="1819" y="7934"/>
                  </a:cubicBezTo>
                  <a:cubicBezTo>
                    <a:pt x="2050" y="6369"/>
                    <a:pt x="2470" y="4776"/>
                    <a:pt x="2723" y="3848"/>
                  </a:cubicBezTo>
                  <a:cubicBezTo>
                    <a:pt x="2975" y="2919"/>
                    <a:pt x="3059" y="2654"/>
                    <a:pt x="3038" y="2627"/>
                  </a:cubicBezTo>
                  <a:cubicBezTo>
                    <a:pt x="3017" y="2600"/>
                    <a:pt x="2891" y="2813"/>
                    <a:pt x="2554" y="3556"/>
                  </a:cubicBezTo>
                  <a:cubicBezTo>
                    <a:pt x="2218" y="4299"/>
                    <a:pt x="1672" y="5572"/>
                    <a:pt x="1336" y="6315"/>
                  </a:cubicBezTo>
                  <a:cubicBezTo>
                    <a:pt x="1000" y="7058"/>
                    <a:pt x="874" y="7271"/>
                    <a:pt x="705" y="7324"/>
                  </a:cubicBezTo>
                  <a:cubicBezTo>
                    <a:pt x="537" y="7377"/>
                    <a:pt x="327" y="7271"/>
                    <a:pt x="180" y="6926"/>
                  </a:cubicBezTo>
                  <a:cubicBezTo>
                    <a:pt x="33" y="6581"/>
                    <a:pt x="-51" y="5997"/>
                    <a:pt x="33" y="5281"/>
                  </a:cubicBezTo>
                  <a:cubicBezTo>
                    <a:pt x="117" y="4564"/>
                    <a:pt x="369" y="3715"/>
                    <a:pt x="642" y="3105"/>
                  </a:cubicBezTo>
                  <a:cubicBezTo>
                    <a:pt x="916" y="2494"/>
                    <a:pt x="1210" y="2123"/>
                    <a:pt x="1483" y="1911"/>
                  </a:cubicBezTo>
                  <a:cubicBezTo>
                    <a:pt x="1756" y="1698"/>
                    <a:pt x="2008" y="1645"/>
                    <a:pt x="2218" y="1751"/>
                  </a:cubicBezTo>
                  <a:cubicBezTo>
                    <a:pt x="2428" y="1857"/>
                    <a:pt x="2596" y="2123"/>
                    <a:pt x="2933" y="2786"/>
                  </a:cubicBezTo>
                  <a:cubicBezTo>
                    <a:pt x="3269" y="3450"/>
                    <a:pt x="3773" y="4511"/>
                    <a:pt x="4277" y="5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7537450" y="629021"/>
              <a:ext cx="177800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771" y="12302"/>
                    <a:pt x="1543" y="4448"/>
                    <a:pt x="5143" y="1502"/>
                  </a:cubicBezTo>
                  <a:cubicBezTo>
                    <a:pt x="8743" y="-1443"/>
                    <a:pt x="15171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7537450" y="745999"/>
              <a:ext cx="1524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7974819" y="496692"/>
              <a:ext cx="247391" cy="319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149" fill="norm" stroke="1" extrusionOk="0">
                  <a:moveTo>
                    <a:pt x="4423" y="9367"/>
                  </a:moveTo>
                  <a:cubicBezTo>
                    <a:pt x="2790" y="8526"/>
                    <a:pt x="1156" y="7684"/>
                    <a:pt x="430" y="6281"/>
                  </a:cubicBezTo>
                  <a:cubicBezTo>
                    <a:pt x="-296" y="4879"/>
                    <a:pt x="-114" y="2915"/>
                    <a:pt x="1065" y="1583"/>
                  </a:cubicBezTo>
                  <a:cubicBezTo>
                    <a:pt x="2245" y="250"/>
                    <a:pt x="4423" y="-451"/>
                    <a:pt x="6965" y="320"/>
                  </a:cubicBezTo>
                  <a:cubicBezTo>
                    <a:pt x="9506" y="1092"/>
                    <a:pt x="12410" y="3336"/>
                    <a:pt x="14860" y="6352"/>
                  </a:cubicBezTo>
                  <a:cubicBezTo>
                    <a:pt x="17311" y="9367"/>
                    <a:pt x="19307" y="13154"/>
                    <a:pt x="20306" y="15609"/>
                  </a:cubicBezTo>
                  <a:cubicBezTo>
                    <a:pt x="21304" y="18063"/>
                    <a:pt x="21304" y="19185"/>
                    <a:pt x="21122" y="19887"/>
                  </a:cubicBezTo>
                  <a:cubicBezTo>
                    <a:pt x="20941" y="20588"/>
                    <a:pt x="20578" y="20868"/>
                    <a:pt x="20215" y="21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8013700" y="667905"/>
              <a:ext cx="190500" cy="211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21600" y="192"/>
                  </a:moveTo>
                  <a:cubicBezTo>
                    <a:pt x="19920" y="-22"/>
                    <a:pt x="18240" y="-236"/>
                    <a:pt x="16320" y="619"/>
                  </a:cubicBezTo>
                  <a:cubicBezTo>
                    <a:pt x="14400" y="1475"/>
                    <a:pt x="12240" y="3400"/>
                    <a:pt x="9960" y="5645"/>
                  </a:cubicBezTo>
                  <a:cubicBezTo>
                    <a:pt x="7680" y="7891"/>
                    <a:pt x="5280" y="10457"/>
                    <a:pt x="3600" y="13130"/>
                  </a:cubicBezTo>
                  <a:cubicBezTo>
                    <a:pt x="1920" y="15804"/>
                    <a:pt x="960" y="18584"/>
                    <a:pt x="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8636911" y="252485"/>
              <a:ext cx="183240" cy="68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477" fill="norm" stroke="1" extrusionOk="0">
                  <a:moveTo>
                    <a:pt x="21010" y="2137"/>
                  </a:moveTo>
                  <a:cubicBezTo>
                    <a:pt x="20767" y="1605"/>
                    <a:pt x="20525" y="1073"/>
                    <a:pt x="18704" y="641"/>
                  </a:cubicBezTo>
                  <a:cubicBezTo>
                    <a:pt x="16884" y="209"/>
                    <a:pt x="13486" y="-123"/>
                    <a:pt x="10331" y="43"/>
                  </a:cubicBezTo>
                  <a:cubicBezTo>
                    <a:pt x="7176" y="209"/>
                    <a:pt x="4264" y="874"/>
                    <a:pt x="2322" y="1838"/>
                  </a:cubicBezTo>
                  <a:cubicBezTo>
                    <a:pt x="381" y="2801"/>
                    <a:pt x="-590" y="4064"/>
                    <a:pt x="381" y="5559"/>
                  </a:cubicBezTo>
                  <a:cubicBezTo>
                    <a:pt x="1352" y="7055"/>
                    <a:pt x="4264" y="8783"/>
                    <a:pt x="7419" y="10444"/>
                  </a:cubicBezTo>
                  <a:cubicBezTo>
                    <a:pt x="10574" y="12106"/>
                    <a:pt x="13972" y="13701"/>
                    <a:pt x="15549" y="14964"/>
                  </a:cubicBezTo>
                  <a:cubicBezTo>
                    <a:pt x="17127" y="16227"/>
                    <a:pt x="16884" y="17157"/>
                    <a:pt x="15428" y="17955"/>
                  </a:cubicBezTo>
                  <a:cubicBezTo>
                    <a:pt x="13972" y="18752"/>
                    <a:pt x="11302" y="19417"/>
                    <a:pt x="8875" y="19815"/>
                  </a:cubicBezTo>
                  <a:cubicBezTo>
                    <a:pt x="6448" y="20214"/>
                    <a:pt x="4264" y="20347"/>
                    <a:pt x="3293" y="20580"/>
                  </a:cubicBezTo>
                  <a:cubicBezTo>
                    <a:pt x="2322" y="20812"/>
                    <a:pt x="2565" y="21145"/>
                    <a:pt x="2808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8652590" y="1044449"/>
              <a:ext cx="84088" cy="12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1440" fill="norm" stroke="1" extrusionOk="0">
                  <a:moveTo>
                    <a:pt x="19112" y="5400"/>
                  </a:moveTo>
                  <a:cubicBezTo>
                    <a:pt x="16540" y="5040"/>
                    <a:pt x="13969" y="4680"/>
                    <a:pt x="10883" y="5940"/>
                  </a:cubicBezTo>
                  <a:cubicBezTo>
                    <a:pt x="7798" y="7200"/>
                    <a:pt x="4198" y="10080"/>
                    <a:pt x="2140" y="12600"/>
                  </a:cubicBezTo>
                  <a:cubicBezTo>
                    <a:pt x="83" y="15120"/>
                    <a:pt x="-431" y="17280"/>
                    <a:pt x="340" y="18900"/>
                  </a:cubicBezTo>
                  <a:cubicBezTo>
                    <a:pt x="1112" y="20520"/>
                    <a:pt x="3169" y="21600"/>
                    <a:pt x="6512" y="21420"/>
                  </a:cubicBezTo>
                  <a:cubicBezTo>
                    <a:pt x="9855" y="21240"/>
                    <a:pt x="14483" y="19800"/>
                    <a:pt x="17312" y="17280"/>
                  </a:cubicBezTo>
                  <a:cubicBezTo>
                    <a:pt x="20140" y="14760"/>
                    <a:pt x="21169" y="11160"/>
                    <a:pt x="19883" y="8100"/>
                  </a:cubicBezTo>
                  <a:cubicBezTo>
                    <a:pt x="18598" y="5040"/>
                    <a:pt x="14998" y="2520"/>
                    <a:pt x="113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8532283" y="0"/>
              <a:ext cx="197380" cy="14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806" fill="norm" stroke="1" extrusionOk="0">
                  <a:moveTo>
                    <a:pt x="12638" y="11391"/>
                  </a:moveTo>
                  <a:cubicBezTo>
                    <a:pt x="10111" y="14433"/>
                    <a:pt x="7583" y="17475"/>
                    <a:pt x="5630" y="19149"/>
                  </a:cubicBezTo>
                  <a:cubicBezTo>
                    <a:pt x="3677" y="20822"/>
                    <a:pt x="2298" y="21126"/>
                    <a:pt x="1379" y="20518"/>
                  </a:cubicBezTo>
                  <a:cubicBezTo>
                    <a:pt x="460" y="19909"/>
                    <a:pt x="0" y="18388"/>
                    <a:pt x="0" y="16106"/>
                  </a:cubicBezTo>
                  <a:cubicBezTo>
                    <a:pt x="0" y="13825"/>
                    <a:pt x="460" y="10782"/>
                    <a:pt x="1264" y="8957"/>
                  </a:cubicBezTo>
                  <a:cubicBezTo>
                    <a:pt x="2068" y="7132"/>
                    <a:pt x="3217" y="6523"/>
                    <a:pt x="5974" y="7284"/>
                  </a:cubicBezTo>
                  <a:cubicBezTo>
                    <a:pt x="8732" y="8044"/>
                    <a:pt x="13098" y="10174"/>
                    <a:pt x="15970" y="11391"/>
                  </a:cubicBezTo>
                  <a:cubicBezTo>
                    <a:pt x="18843" y="12608"/>
                    <a:pt x="20221" y="12912"/>
                    <a:pt x="20911" y="12303"/>
                  </a:cubicBezTo>
                  <a:cubicBezTo>
                    <a:pt x="21600" y="11695"/>
                    <a:pt x="21600" y="10174"/>
                    <a:pt x="20911" y="7892"/>
                  </a:cubicBezTo>
                  <a:cubicBezTo>
                    <a:pt x="20221" y="5611"/>
                    <a:pt x="18843" y="2568"/>
                    <a:pt x="17234" y="1047"/>
                  </a:cubicBezTo>
                  <a:cubicBezTo>
                    <a:pt x="15626" y="-474"/>
                    <a:pt x="13787" y="-474"/>
                    <a:pt x="12409" y="1960"/>
                  </a:cubicBezTo>
                  <a:cubicBezTo>
                    <a:pt x="11030" y="4394"/>
                    <a:pt x="10111" y="9261"/>
                    <a:pt x="9191" y="14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9023431" y="463943"/>
              <a:ext cx="209469" cy="240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006" fill="norm" stroke="1" extrusionOk="0">
                  <a:moveTo>
                    <a:pt x="5710" y="6324"/>
                  </a:moveTo>
                  <a:cubicBezTo>
                    <a:pt x="6557" y="6878"/>
                    <a:pt x="7404" y="7431"/>
                    <a:pt x="9310" y="7062"/>
                  </a:cubicBezTo>
                  <a:cubicBezTo>
                    <a:pt x="11216" y="6693"/>
                    <a:pt x="14181" y="5401"/>
                    <a:pt x="15875" y="4293"/>
                  </a:cubicBezTo>
                  <a:cubicBezTo>
                    <a:pt x="17569" y="3185"/>
                    <a:pt x="17992" y="2262"/>
                    <a:pt x="17992" y="1339"/>
                  </a:cubicBezTo>
                  <a:cubicBezTo>
                    <a:pt x="17992" y="416"/>
                    <a:pt x="17569" y="-507"/>
                    <a:pt x="14816" y="324"/>
                  </a:cubicBezTo>
                  <a:cubicBezTo>
                    <a:pt x="12063" y="1155"/>
                    <a:pt x="6981" y="3739"/>
                    <a:pt x="3804" y="6970"/>
                  </a:cubicBezTo>
                  <a:cubicBezTo>
                    <a:pt x="628" y="10201"/>
                    <a:pt x="-643" y="14078"/>
                    <a:pt x="310" y="16755"/>
                  </a:cubicBezTo>
                  <a:cubicBezTo>
                    <a:pt x="1263" y="19431"/>
                    <a:pt x="4439" y="20908"/>
                    <a:pt x="8251" y="21001"/>
                  </a:cubicBezTo>
                  <a:cubicBezTo>
                    <a:pt x="12063" y="21093"/>
                    <a:pt x="16510" y="19801"/>
                    <a:pt x="20957" y="18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9118600" y="307849"/>
              <a:ext cx="1651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6457"/>
                    <a:pt x="2215" y="11314"/>
                    <a:pt x="5815" y="7714"/>
                  </a:cubicBezTo>
                  <a:cubicBezTo>
                    <a:pt x="9415" y="4114"/>
                    <a:pt x="15508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9380085" y="76811"/>
              <a:ext cx="183016" cy="256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50" fill="norm" stroke="1" extrusionOk="0">
                  <a:moveTo>
                    <a:pt x="5023" y="10827"/>
                  </a:moveTo>
                  <a:cubicBezTo>
                    <a:pt x="3059" y="9588"/>
                    <a:pt x="1096" y="8348"/>
                    <a:pt x="359" y="6755"/>
                  </a:cubicBezTo>
                  <a:cubicBezTo>
                    <a:pt x="-377" y="5161"/>
                    <a:pt x="114" y="3214"/>
                    <a:pt x="973" y="1886"/>
                  </a:cubicBezTo>
                  <a:cubicBezTo>
                    <a:pt x="1832" y="558"/>
                    <a:pt x="3059" y="-150"/>
                    <a:pt x="5391" y="27"/>
                  </a:cubicBezTo>
                  <a:cubicBezTo>
                    <a:pt x="7723" y="204"/>
                    <a:pt x="11159" y="1266"/>
                    <a:pt x="13737" y="4365"/>
                  </a:cubicBezTo>
                  <a:cubicBezTo>
                    <a:pt x="16314" y="7463"/>
                    <a:pt x="18032" y="12598"/>
                    <a:pt x="18891" y="15607"/>
                  </a:cubicBezTo>
                  <a:cubicBezTo>
                    <a:pt x="19750" y="18617"/>
                    <a:pt x="19750" y="19502"/>
                    <a:pt x="19996" y="20122"/>
                  </a:cubicBezTo>
                  <a:cubicBezTo>
                    <a:pt x="20241" y="20742"/>
                    <a:pt x="20732" y="21096"/>
                    <a:pt x="21223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9417050" y="237999"/>
              <a:ext cx="127000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2653"/>
                    <a:pt x="10080" y="5305"/>
                    <a:pt x="6480" y="8905"/>
                  </a:cubicBezTo>
                  <a:cubicBezTo>
                    <a:pt x="2880" y="12505"/>
                    <a:pt x="1440" y="170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9601200" y="193549"/>
              <a:ext cx="146050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52" y="1137"/>
                    <a:pt x="2504" y="2274"/>
                    <a:pt x="3287" y="5305"/>
                  </a:cubicBezTo>
                  <a:cubicBezTo>
                    <a:pt x="4070" y="8337"/>
                    <a:pt x="4383" y="13263"/>
                    <a:pt x="3913" y="16295"/>
                  </a:cubicBezTo>
                  <a:cubicBezTo>
                    <a:pt x="3443" y="19326"/>
                    <a:pt x="2191" y="20463"/>
                    <a:pt x="1878" y="19705"/>
                  </a:cubicBezTo>
                  <a:cubicBezTo>
                    <a:pt x="1565" y="18947"/>
                    <a:pt x="2191" y="16295"/>
                    <a:pt x="3600" y="13642"/>
                  </a:cubicBezTo>
                  <a:cubicBezTo>
                    <a:pt x="5009" y="10989"/>
                    <a:pt x="7200" y="8337"/>
                    <a:pt x="9391" y="6063"/>
                  </a:cubicBezTo>
                  <a:cubicBezTo>
                    <a:pt x="11583" y="3789"/>
                    <a:pt x="13774" y="1895"/>
                    <a:pt x="14400" y="2274"/>
                  </a:cubicBezTo>
                  <a:cubicBezTo>
                    <a:pt x="15026" y="2653"/>
                    <a:pt x="14087" y="5305"/>
                    <a:pt x="13461" y="7579"/>
                  </a:cubicBezTo>
                  <a:cubicBezTo>
                    <a:pt x="12835" y="9853"/>
                    <a:pt x="12522" y="11747"/>
                    <a:pt x="13930" y="14021"/>
                  </a:cubicBezTo>
                  <a:cubicBezTo>
                    <a:pt x="15339" y="16295"/>
                    <a:pt x="18470" y="189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9817099" y="498349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9980462" y="244349"/>
              <a:ext cx="522438" cy="56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21" fill="norm" stroke="1" extrusionOk="0">
                  <a:moveTo>
                    <a:pt x="5820" y="18308"/>
                  </a:moveTo>
                  <a:cubicBezTo>
                    <a:pt x="5471" y="17505"/>
                    <a:pt x="5123" y="16702"/>
                    <a:pt x="4382" y="16100"/>
                  </a:cubicBezTo>
                  <a:cubicBezTo>
                    <a:pt x="3642" y="15497"/>
                    <a:pt x="2510" y="15096"/>
                    <a:pt x="1639" y="15497"/>
                  </a:cubicBezTo>
                  <a:cubicBezTo>
                    <a:pt x="768" y="15899"/>
                    <a:pt x="158" y="17103"/>
                    <a:pt x="28" y="18228"/>
                  </a:cubicBezTo>
                  <a:cubicBezTo>
                    <a:pt x="-103" y="19352"/>
                    <a:pt x="245" y="20396"/>
                    <a:pt x="637" y="20958"/>
                  </a:cubicBezTo>
                  <a:cubicBezTo>
                    <a:pt x="1029" y="21520"/>
                    <a:pt x="1465" y="21600"/>
                    <a:pt x="2205" y="21038"/>
                  </a:cubicBezTo>
                  <a:cubicBezTo>
                    <a:pt x="2945" y="20476"/>
                    <a:pt x="3991" y="19271"/>
                    <a:pt x="4949" y="17344"/>
                  </a:cubicBezTo>
                  <a:cubicBezTo>
                    <a:pt x="5907" y="15417"/>
                    <a:pt x="6778" y="12767"/>
                    <a:pt x="7562" y="10158"/>
                  </a:cubicBezTo>
                  <a:cubicBezTo>
                    <a:pt x="8345" y="7548"/>
                    <a:pt x="9042" y="4978"/>
                    <a:pt x="9478" y="3453"/>
                  </a:cubicBezTo>
                  <a:cubicBezTo>
                    <a:pt x="9913" y="1927"/>
                    <a:pt x="10087" y="1445"/>
                    <a:pt x="10218" y="964"/>
                  </a:cubicBezTo>
                  <a:cubicBezTo>
                    <a:pt x="10349" y="482"/>
                    <a:pt x="10436" y="0"/>
                    <a:pt x="10436" y="0"/>
                  </a:cubicBezTo>
                  <a:cubicBezTo>
                    <a:pt x="10436" y="0"/>
                    <a:pt x="10349" y="482"/>
                    <a:pt x="10044" y="1807"/>
                  </a:cubicBezTo>
                  <a:cubicBezTo>
                    <a:pt x="9739" y="3132"/>
                    <a:pt x="9216" y="5300"/>
                    <a:pt x="8868" y="7508"/>
                  </a:cubicBezTo>
                  <a:cubicBezTo>
                    <a:pt x="8520" y="9716"/>
                    <a:pt x="8345" y="11964"/>
                    <a:pt x="8258" y="13329"/>
                  </a:cubicBezTo>
                  <a:cubicBezTo>
                    <a:pt x="8171" y="14694"/>
                    <a:pt x="8171" y="15176"/>
                    <a:pt x="8171" y="15618"/>
                  </a:cubicBezTo>
                  <a:cubicBezTo>
                    <a:pt x="8171" y="16059"/>
                    <a:pt x="8171" y="16461"/>
                    <a:pt x="8432" y="16300"/>
                  </a:cubicBezTo>
                  <a:cubicBezTo>
                    <a:pt x="8694" y="16140"/>
                    <a:pt x="9216" y="15417"/>
                    <a:pt x="9826" y="14735"/>
                  </a:cubicBezTo>
                  <a:cubicBezTo>
                    <a:pt x="10436" y="14052"/>
                    <a:pt x="11132" y="13410"/>
                    <a:pt x="11699" y="12968"/>
                  </a:cubicBezTo>
                  <a:cubicBezTo>
                    <a:pt x="12265" y="12526"/>
                    <a:pt x="12700" y="12286"/>
                    <a:pt x="13136" y="12165"/>
                  </a:cubicBezTo>
                  <a:cubicBezTo>
                    <a:pt x="13571" y="12045"/>
                    <a:pt x="14007" y="12045"/>
                    <a:pt x="14224" y="12326"/>
                  </a:cubicBezTo>
                  <a:cubicBezTo>
                    <a:pt x="14442" y="12607"/>
                    <a:pt x="14442" y="13169"/>
                    <a:pt x="14050" y="14012"/>
                  </a:cubicBezTo>
                  <a:cubicBezTo>
                    <a:pt x="13658" y="14855"/>
                    <a:pt x="12874" y="15979"/>
                    <a:pt x="12308" y="16742"/>
                  </a:cubicBezTo>
                  <a:cubicBezTo>
                    <a:pt x="11742" y="17505"/>
                    <a:pt x="11394" y="17906"/>
                    <a:pt x="11437" y="17866"/>
                  </a:cubicBezTo>
                  <a:cubicBezTo>
                    <a:pt x="11481" y="17826"/>
                    <a:pt x="11916" y="17344"/>
                    <a:pt x="12918" y="16461"/>
                  </a:cubicBezTo>
                  <a:cubicBezTo>
                    <a:pt x="13920" y="15578"/>
                    <a:pt x="15487" y="14293"/>
                    <a:pt x="16315" y="13450"/>
                  </a:cubicBezTo>
                  <a:cubicBezTo>
                    <a:pt x="17142" y="12607"/>
                    <a:pt x="17229" y="12205"/>
                    <a:pt x="17055" y="12165"/>
                  </a:cubicBezTo>
                  <a:cubicBezTo>
                    <a:pt x="16881" y="12125"/>
                    <a:pt x="16445" y="12446"/>
                    <a:pt x="16097" y="12848"/>
                  </a:cubicBezTo>
                  <a:cubicBezTo>
                    <a:pt x="15749" y="13249"/>
                    <a:pt x="15487" y="13731"/>
                    <a:pt x="15531" y="14293"/>
                  </a:cubicBezTo>
                  <a:cubicBezTo>
                    <a:pt x="15574" y="14855"/>
                    <a:pt x="15923" y="15497"/>
                    <a:pt x="16968" y="15939"/>
                  </a:cubicBezTo>
                  <a:cubicBezTo>
                    <a:pt x="18013" y="16381"/>
                    <a:pt x="19755" y="16622"/>
                    <a:pt x="21497" y="16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9239250" y="441199"/>
              <a:ext cx="2159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9239249" y="466599"/>
              <a:ext cx="146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7023100" y="2261653"/>
              <a:ext cx="234950" cy="4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6032" y="13094"/>
                    <a:pt x="12065" y="5581"/>
                    <a:pt x="15665" y="2294"/>
                  </a:cubicBezTo>
                  <a:cubicBezTo>
                    <a:pt x="19265" y="-993"/>
                    <a:pt x="20432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7092950" y="2409699"/>
              <a:ext cx="1651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7727884" y="2102668"/>
              <a:ext cx="312439" cy="376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66" fill="norm" stroke="1" extrusionOk="0">
                  <a:moveTo>
                    <a:pt x="4756" y="8406"/>
                  </a:moveTo>
                  <a:cubicBezTo>
                    <a:pt x="3172" y="7686"/>
                    <a:pt x="1588" y="6966"/>
                    <a:pt x="724" y="6246"/>
                  </a:cubicBezTo>
                  <a:cubicBezTo>
                    <a:pt x="-140" y="5526"/>
                    <a:pt x="-284" y="4806"/>
                    <a:pt x="580" y="3726"/>
                  </a:cubicBezTo>
                  <a:cubicBezTo>
                    <a:pt x="1444" y="2646"/>
                    <a:pt x="3316" y="1206"/>
                    <a:pt x="5692" y="486"/>
                  </a:cubicBezTo>
                  <a:cubicBezTo>
                    <a:pt x="8068" y="-234"/>
                    <a:pt x="10948" y="-234"/>
                    <a:pt x="13468" y="1026"/>
                  </a:cubicBezTo>
                  <a:cubicBezTo>
                    <a:pt x="15988" y="2286"/>
                    <a:pt x="18148" y="4806"/>
                    <a:pt x="19444" y="7806"/>
                  </a:cubicBezTo>
                  <a:cubicBezTo>
                    <a:pt x="20740" y="10806"/>
                    <a:pt x="21172" y="14286"/>
                    <a:pt x="21244" y="16626"/>
                  </a:cubicBezTo>
                  <a:cubicBezTo>
                    <a:pt x="21316" y="18966"/>
                    <a:pt x="21028" y="20166"/>
                    <a:pt x="2074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7772400" y="2327854"/>
              <a:ext cx="228600" cy="23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21600" y="514"/>
                  </a:moveTo>
                  <a:cubicBezTo>
                    <a:pt x="20400" y="129"/>
                    <a:pt x="19200" y="-257"/>
                    <a:pt x="17600" y="225"/>
                  </a:cubicBezTo>
                  <a:cubicBezTo>
                    <a:pt x="16000" y="707"/>
                    <a:pt x="14000" y="2057"/>
                    <a:pt x="11100" y="5143"/>
                  </a:cubicBezTo>
                  <a:cubicBezTo>
                    <a:pt x="8200" y="8229"/>
                    <a:pt x="4400" y="13050"/>
                    <a:pt x="2400" y="16039"/>
                  </a:cubicBezTo>
                  <a:cubicBezTo>
                    <a:pt x="400" y="19029"/>
                    <a:pt x="200" y="20186"/>
                    <a:pt x="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8172450" y="2428749"/>
              <a:ext cx="1" cy="190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8769087" y="2080028"/>
              <a:ext cx="266964" cy="32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0831" fill="norm" stroke="1" extrusionOk="0">
                  <a:moveTo>
                    <a:pt x="6144" y="9626"/>
                  </a:moveTo>
                  <a:cubicBezTo>
                    <a:pt x="5464" y="9089"/>
                    <a:pt x="4783" y="8553"/>
                    <a:pt x="4953" y="8419"/>
                  </a:cubicBezTo>
                  <a:cubicBezTo>
                    <a:pt x="5123" y="8284"/>
                    <a:pt x="6144" y="8553"/>
                    <a:pt x="8100" y="8217"/>
                  </a:cubicBezTo>
                  <a:cubicBezTo>
                    <a:pt x="10056" y="7882"/>
                    <a:pt x="12947" y="6943"/>
                    <a:pt x="14733" y="5870"/>
                  </a:cubicBezTo>
                  <a:cubicBezTo>
                    <a:pt x="16519" y="4796"/>
                    <a:pt x="17199" y="3589"/>
                    <a:pt x="17539" y="2650"/>
                  </a:cubicBezTo>
                  <a:cubicBezTo>
                    <a:pt x="17879" y="1711"/>
                    <a:pt x="17879" y="1040"/>
                    <a:pt x="16859" y="503"/>
                  </a:cubicBezTo>
                  <a:cubicBezTo>
                    <a:pt x="15838" y="-34"/>
                    <a:pt x="13797" y="-436"/>
                    <a:pt x="11076" y="906"/>
                  </a:cubicBezTo>
                  <a:cubicBezTo>
                    <a:pt x="8355" y="2247"/>
                    <a:pt x="4953" y="5333"/>
                    <a:pt x="2827" y="8217"/>
                  </a:cubicBezTo>
                  <a:cubicBezTo>
                    <a:pt x="701" y="11102"/>
                    <a:pt x="-149" y="13785"/>
                    <a:pt x="21" y="15999"/>
                  </a:cubicBezTo>
                  <a:cubicBezTo>
                    <a:pt x="191" y="18212"/>
                    <a:pt x="1382" y="19957"/>
                    <a:pt x="4698" y="20560"/>
                  </a:cubicBezTo>
                  <a:cubicBezTo>
                    <a:pt x="8015" y="21164"/>
                    <a:pt x="13457" y="20627"/>
                    <a:pt x="16604" y="20225"/>
                  </a:cubicBezTo>
                  <a:cubicBezTo>
                    <a:pt x="19750" y="19822"/>
                    <a:pt x="20601" y="19554"/>
                    <a:pt x="21451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8959850" y="1863599"/>
              <a:ext cx="1651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9287616" y="1601032"/>
              <a:ext cx="218334" cy="287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50" fill="norm" stroke="1" extrusionOk="0">
                  <a:moveTo>
                    <a:pt x="2731" y="8206"/>
                  </a:moveTo>
                  <a:cubicBezTo>
                    <a:pt x="1485" y="5999"/>
                    <a:pt x="238" y="3792"/>
                    <a:pt x="31" y="2373"/>
                  </a:cubicBezTo>
                  <a:cubicBezTo>
                    <a:pt x="-177" y="954"/>
                    <a:pt x="654" y="323"/>
                    <a:pt x="2627" y="86"/>
                  </a:cubicBezTo>
                  <a:cubicBezTo>
                    <a:pt x="4600" y="-150"/>
                    <a:pt x="7715" y="8"/>
                    <a:pt x="10623" y="1742"/>
                  </a:cubicBezTo>
                  <a:cubicBezTo>
                    <a:pt x="13531" y="3476"/>
                    <a:pt x="16231" y="6787"/>
                    <a:pt x="17996" y="10335"/>
                  </a:cubicBezTo>
                  <a:cubicBezTo>
                    <a:pt x="19761" y="13882"/>
                    <a:pt x="20592" y="17666"/>
                    <a:pt x="21423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9353549" y="1796403"/>
              <a:ext cx="139701" cy="149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3" fill="norm" stroke="1" extrusionOk="0">
                  <a:moveTo>
                    <a:pt x="21600" y="517"/>
                  </a:moveTo>
                  <a:cubicBezTo>
                    <a:pt x="18982" y="-75"/>
                    <a:pt x="16364" y="-667"/>
                    <a:pt x="12764" y="1848"/>
                  </a:cubicBezTo>
                  <a:cubicBezTo>
                    <a:pt x="9164" y="4363"/>
                    <a:pt x="4582" y="9985"/>
                    <a:pt x="2291" y="13684"/>
                  </a:cubicBezTo>
                  <a:cubicBezTo>
                    <a:pt x="0" y="17382"/>
                    <a:pt x="0" y="19158"/>
                    <a:pt x="0" y="20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9550400" y="1735401"/>
              <a:ext cx="254000" cy="126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8" fill="norm" stroke="1" extrusionOk="0">
                  <a:moveTo>
                    <a:pt x="0" y="5423"/>
                  </a:moveTo>
                  <a:cubicBezTo>
                    <a:pt x="540" y="3681"/>
                    <a:pt x="1080" y="1939"/>
                    <a:pt x="1980" y="894"/>
                  </a:cubicBezTo>
                  <a:cubicBezTo>
                    <a:pt x="2880" y="-152"/>
                    <a:pt x="4140" y="-500"/>
                    <a:pt x="5220" y="1068"/>
                  </a:cubicBezTo>
                  <a:cubicBezTo>
                    <a:pt x="6300" y="2635"/>
                    <a:pt x="7200" y="6119"/>
                    <a:pt x="6930" y="9429"/>
                  </a:cubicBezTo>
                  <a:cubicBezTo>
                    <a:pt x="6660" y="12739"/>
                    <a:pt x="5220" y="15874"/>
                    <a:pt x="4140" y="17965"/>
                  </a:cubicBezTo>
                  <a:cubicBezTo>
                    <a:pt x="3060" y="20055"/>
                    <a:pt x="2340" y="21100"/>
                    <a:pt x="1980" y="20752"/>
                  </a:cubicBezTo>
                  <a:cubicBezTo>
                    <a:pt x="1620" y="20403"/>
                    <a:pt x="1620" y="18661"/>
                    <a:pt x="2520" y="16571"/>
                  </a:cubicBezTo>
                  <a:cubicBezTo>
                    <a:pt x="3420" y="14481"/>
                    <a:pt x="5220" y="12042"/>
                    <a:pt x="6570" y="10126"/>
                  </a:cubicBezTo>
                  <a:cubicBezTo>
                    <a:pt x="7920" y="8210"/>
                    <a:pt x="8820" y="6816"/>
                    <a:pt x="10170" y="4900"/>
                  </a:cubicBezTo>
                  <a:cubicBezTo>
                    <a:pt x="11520" y="2984"/>
                    <a:pt x="13320" y="545"/>
                    <a:pt x="13770" y="1068"/>
                  </a:cubicBezTo>
                  <a:cubicBezTo>
                    <a:pt x="14220" y="1590"/>
                    <a:pt x="13320" y="5074"/>
                    <a:pt x="12780" y="7687"/>
                  </a:cubicBezTo>
                  <a:cubicBezTo>
                    <a:pt x="12240" y="10300"/>
                    <a:pt x="12060" y="12042"/>
                    <a:pt x="13590" y="13958"/>
                  </a:cubicBezTo>
                  <a:cubicBezTo>
                    <a:pt x="15120" y="15874"/>
                    <a:pt x="18360" y="17965"/>
                    <a:pt x="21600" y="20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8699500" y="2632374"/>
              <a:ext cx="977900" cy="11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0" y="21520"/>
                  </a:moveTo>
                  <a:cubicBezTo>
                    <a:pt x="1449" y="17920"/>
                    <a:pt x="2899" y="14320"/>
                    <a:pt x="4558" y="11320"/>
                  </a:cubicBezTo>
                  <a:cubicBezTo>
                    <a:pt x="6218" y="8320"/>
                    <a:pt x="8088" y="5920"/>
                    <a:pt x="9865" y="4120"/>
                  </a:cubicBezTo>
                  <a:cubicBezTo>
                    <a:pt x="11642" y="2320"/>
                    <a:pt x="13325" y="1120"/>
                    <a:pt x="15148" y="520"/>
                  </a:cubicBezTo>
                  <a:cubicBezTo>
                    <a:pt x="16971" y="-80"/>
                    <a:pt x="18935" y="-80"/>
                    <a:pt x="20034" y="120"/>
                  </a:cubicBezTo>
                  <a:cubicBezTo>
                    <a:pt x="21132" y="320"/>
                    <a:pt x="21366" y="720"/>
                    <a:pt x="21600" y="1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8890000" y="3044699"/>
              <a:ext cx="31750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12" y="17600"/>
                    <a:pt x="6624" y="13600"/>
                    <a:pt x="10224" y="10000"/>
                  </a:cubicBezTo>
                  <a:cubicBezTo>
                    <a:pt x="13824" y="6400"/>
                    <a:pt x="17712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9314312" y="2869984"/>
              <a:ext cx="267838" cy="314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34" fill="norm" stroke="1" extrusionOk="0">
                  <a:moveTo>
                    <a:pt x="3128" y="8922"/>
                  </a:moveTo>
                  <a:cubicBezTo>
                    <a:pt x="1947" y="7037"/>
                    <a:pt x="765" y="5153"/>
                    <a:pt x="259" y="3848"/>
                  </a:cubicBezTo>
                  <a:cubicBezTo>
                    <a:pt x="-247" y="2543"/>
                    <a:pt x="-78" y="1819"/>
                    <a:pt x="1356" y="1166"/>
                  </a:cubicBezTo>
                  <a:cubicBezTo>
                    <a:pt x="2790" y="514"/>
                    <a:pt x="5491" y="-66"/>
                    <a:pt x="7684" y="6"/>
                  </a:cubicBezTo>
                  <a:cubicBezTo>
                    <a:pt x="9878" y="79"/>
                    <a:pt x="11566" y="804"/>
                    <a:pt x="13591" y="3341"/>
                  </a:cubicBezTo>
                  <a:cubicBezTo>
                    <a:pt x="15616" y="5878"/>
                    <a:pt x="17978" y="10227"/>
                    <a:pt x="19328" y="13561"/>
                  </a:cubicBezTo>
                  <a:cubicBezTo>
                    <a:pt x="20678" y="16895"/>
                    <a:pt x="21016" y="19215"/>
                    <a:pt x="21353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9277349" y="3074133"/>
              <a:ext cx="247651" cy="24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21600" y="1879"/>
                  </a:moveTo>
                  <a:cubicBezTo>
                    <a:pt x="20677" y="1134"/>
                    <a:pt x="19754" y="390"/>
                    <a:pt x="18831" y="110"/>
                  </a:cubicBezTo>
                  <a:cubicBezTo>
                    <a:pt x="17908" y="-169"/>
                    <a:pt x="16985" y="17"/>
                    <a:pt x="15231" y="1414"/>
                  </a:cubicBezTo>
                  <a:cubicBezTo>
                    <a:pt x="13477" y="2810"/>
                    <a:pt x="10892" y="5417"/>
                    <a:pt x="8215" y="8955"/>
                  </a:cubicBezTo>
                  <a:cubicBezTo>
                    <a:pt x="5538" y="12493"/>
                    <a:pt x="2769" y="16962"/>
                    <a:pt x="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10147299" y="1755649"/>
              <a:ext cx="120651" cy="141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5" fill="norm" stroke="1" extrusionOk="0">
                  <a:moveTo>
                    <a:pt x="0" y="0"/>
                  </a:moveTo>
                  <a:cubicBezTo>
                    <a:pt x="1895" y="1096"/>
                    <a:pt x="3789" y="2192"/>
                    <a:pt x="5116" y="3337"/>
                  </a:cubicBezTo>
                  <a:cubicBezTo>
                    <a:pt x="6442" y="4481"/>
                    <a:pt x="7200" y="5674"/>
                    <a:pt x="8526" y="6851"/>
                  </a:cubicBezTo>
                  <a:cubicBezTo>
                    <a:pt x="9853" y="8027"/>
                    <a:pt x="11747" y="9188"/>
                    <a:pt x="13263" y="10300"/>
                  </a:cubicBezTo>
                  <a:cubicBezTo>
                    <a:pt x="14779" y="11413"/>
                    <a:pt x="15916" y="12476"/>
                    <a:pt x="16674" y="13653"/>
                  </a:cubicBezTo>
                  <a:cubicBezTo>
                    <a:pt x="17432" y="14830"/>
                    <a:pt x="17811" y="16119"/>
                    <a:pt x="18000" y="17264"/>
                  </a:cubicBezTo>
                  <a:cubicBezTo>
                    <a:pt x="18189" y="18408"/>
                    <a:pt x="18189" y="19408"/>
                    <a:pt x="18189" y="20036"/>
                  </a:cubicBezTo>
                  <a:cubicBezTo>
                    <a:pt x="18189" y="20665"/>
                    <a:pt x="18189" y="20923"/>
                    <a:pt x="18379" y="21149"/>
                  </a:cubicBezTo>
                  <a:cubicBezTo>
                    <a:pt x="18568" y="21374"/>
                    <a:pt x="18947" y="21568"/>
                    <a:pt x="19516" y="21584"/>
                  </a:cubicBezTo>
                  <a:cubicBezTo>
                    <a:pt x="20084" y="21600"/>
                    <a:pt x="20842" y="21439"/>
                    <a:pt x="2160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10392515" y="3123835"/>
              <a:ext cx="174358" cy="145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0634" fill="norm" stroke="1" extrusionOk="0">
                  <a:moveTo>
                    <a:pt x="11867" y="4984"/>
                  </a:moveTo>
                  <a:cubicBezTo>
                    <a:pt x="11352" y="2884"/>
                    <a:pt x="10838" y="784"/>
                    <a:pt x="9938" y="184"/>
                  </a:cubicBezTo>
                  <a:cubicBezTo>
                    <a:pt x="9038" y="-416"/>
                    <a:pt x="7752" y="484"/>
                    <a:pt x="6081" y="2434"/>
                  </a:cubicBezTo>
                  <a:cubicBezTo>
                    <a:pt x="4410" y="4384"/>
                    <a:pt x="2352" y="7384"/>
                    <a:pt x="1195" y="10384"/>
                  </a:cubicBezTo>
                  <a:cubicBezTo>
                    <a:pt x="38" y="13384"/>
                    <a:pt x="-219" y="16384"/>
                    <a:pt x="167" y="18334"/>
                  </a:cubicBezTo>
                  <a:cubicBezTo>
                    <a:pt x="552" y="20284"/>
                    <a:pt x="1581" y="21184"/>
                    <a:pt x="5052" y="20284"/>
                  </a:cubicBezTo>
                  <a:cubicBezTo>
                    <a:pt x="8524" y="19384"/>
                    <a:pt x="14438" y="16684"/>
                    <a:pt x="17652" y="13834"/>
                  </a:cubicBezTo>
                  <a:cubicBezTo>
                    <a:pt x="20867" y="10984"/>
                    <a:pt x="21381" y="7984"/>
                    <a:pt x="21124" y="6034"/>
                  </a:cubicBezTo>
                  <a:cubicBezTo>
                    <a:pt x="20867" y="4084"/>
                    <a:pt x="19838" y="3184"/>
                    <a:pt x="17524" y="2434"/>
                  </a:cubicBezTo>
                  <a:cubicBezTo>
                    <a:pt x="15210" y="1684"/>
                    <a:pt x="11610" y="1084"/>
                    <a:pt x="8010" y="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10435957" y="1523908"/>
              <a:ext cx="258152" cy="11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0223" fill="norm" stroke="1" extrusionOk="0">
                  <a:moveTo>
                    <a:pt x="10649" y="8094"/>
                  </a:moveTo>
                  <a:cubicBezTo>
                    <a:pt x="8576" y="12054"/>
                    <a:pt x="6502" y="16014"/>
                    <a:pt x="4861" y="18174"/>
                  </a:cubicBezTo>
                  <a:cubicBezTo>
                    <a:pt x="3219" y="20334"/>
                    <a:pt x="2009" y="20694"/>
                    <a:pt x="1145" y="19074"/>
                  </a:cubicBezTo>
                  <a:cubicBezTo>
                    <a:pt x="281" y="17454"/>
                    <a:pt x="-237" y="13854"/>
                    <a:pt x="109" y="10434"/>
                  </a:cubicBezTo>
                  <a:cubicBezTo>
                    <a:pt x="454" y="7014"/>
                    <a:pt x="1664" y="3774"/>
                    <a:pt x="3133" y="1794"/>
                  </a:cubicBezTo>
                  <a:cubicBezTo>
                    <a:pt x="4601" y="-186"/>
                    <a:pt x="6329" y="-906"/>
                    <a:pt x="7971" y="1614"/>
                  </a:cubicBezTo>
                  <a:cubicBezTo>
                    <a:pt x="9613" y="4134"/>
                    <a:pt x="11168" y="9894"/>
                    <a:pt x="12205" y="13494"/>
                  </a:cubicBezTo>
                  <a:cubicBezTo>
                    <a:pt x="13241" y="17094"/>
                    <a:pt x="13760" y="18534"/>
                    <a:pt x="14451" y="19434"/>
                  </a:cubicBezTo>
                  <a:cubicBezTo>
                    <a:pt x="15142" y="20334"/>
                    <a:pt x="16006" y="20694"/>
                    <a:pt x="17129" y="19254"/>
                  </a:cubicBezTo>
                  <a:cubicBezTo>
                    <a:pt x="18253" y="17814"/>
                    <a:pt x="19635" y="14574"/>
                    <a:pt x="20413" y="11694"/>
                  </a:cubicBezTo>
                  <a:cubicBezTo>
                    <a:pt x="21190" y="8814"/>
                    <a:pt x="21363" y="6294"/>
                    <a:pt x="20499" y="4314"/>
                  </a:cubicBezTo>
                  <a:cubicBezTo>
                    <a:pt x="19635" y="2334"/>
                    <a:pt x="17734" y="894"/>
                    <a:pt x="15315" y="1434"/>
                  </a:cubicBezTo>
                  <a:cubicBezTo>
                    <a:pt x="12896" y="1974"/>
                    <a:pt x="9958" y="4494"/>
                    <a:pt x="8317" y="6654"/>
                  </a:cubicBezTo>
                  <a:cubicBezTo>
                    <a:pt x="6675" y="8814"/>
                    <a:pt x="6329" y="10614"/>
                    <a:pt x="5984" y="12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6648177" y="4016249"/>
              <a:ext cx="235224" cy="4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242" fill="norm" stroke="1" extrusionOk="0">
                  <a:moveTo>
                    <a:pt x="1761" y="16904"/>
                  </a:moveTo>
                  <a:cubicBezTo>
                    <a:pt x="796" y="18783"/>
                    <a:pt x="-168" y="20661"/>
                    <a:pt x="25" y="21130"/>
                  </a:cubicBezTo>
                  <a:cubicBezTo>
                    <a:pt x="218" y="21600"/>
                    <a:pt x="1568" y="20661"/>
                    <a:pt x="5328" y="16904"/>
                  </a:cubicBezTo>
                  <a:cubicBezTo>
                    <a:pt x="9089" y="13148"/>
                    <a:pt x="15261" y="6574"/>
                    <a:pt x="214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6648450" y="4251199"/>
              <a:ext cx="1587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7366333" y="3959628"/>
              <a:ext cx="323568" cy="431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68" fill="norm" stroke="1" extrusionOk="0">
                  <a:moveTo>
                    <a:pt x="809" y="7560"/>
                  </a:moveTo>
                  <a:cubicBezTo>
                    <a:pt x="255" y="6190"/>
                    <a:pt x="-299" y="4820"/>
                    <a:pt x="186" y="3608"/>
                  </a:cubicBezTo>
                  <a:cubicBezTo>
                    <a:pt x="670" y="2397"/>
                    <a:pt x="2193" y="1343"/>
                    <a:pt x="3924" y="711"/>
                  </a:cubicBezTo>
                  <a:cubicBezTo>
                    <a:pt x="5655" y="79"/>
                    <a:pt x="7593" y="-132"/>
                    <a:pt x="9324" y="79"/>
                  </a:cubicBezTo>
                  <a:cubicBezTo>
                    <a:pt x="11055" y="289"/>
                    <a:pt x="12578" y="922"/>
                    <a:pt x="14239" y="3082"/>
                  </a:cubicBezTo>
                  <a:cubicBezTo>
                    <a:pt x="15901" y="5242"/>
                    <a:pt x="17701" y="8929"/>
                    <a:pt x="18947" y="11985"/>
                  </a:cubicBezTo>
                  <a:cubicBezTo>
                    <a:pt x="20193" y="15041"/>
                    <a:pt x="20886" y="17464"/>
                    <a:pt x="21093" y="18939"/>
                  </a:cubicBezTo>
                  <a:cubicBezTo>
                    <a:pt x="21301" y="20414"/>
                    <a:pt x="21024" y="20941"/>
                    <a:pt x="20747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7366000" y="4198522"/>
              <a:ext cx="298450" cy="30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1906"/>
                  </a:moveTo>
                  <a:cubicBezTo>
                    <a:pt x="21447" y="1167"/>
                    <a:pt x="21294" y="427"/>
                    <a:pt x="20834" y="131"/>
                  </a:cubicBezTo>
                  <a:cubicBezTo>
                    <a:pt x="20374" y="-165"/>
                    <a:pt x="19609" y="-17"/>
                    <a:pt x="18306" y="1167"/>
                  </a:cubicBezTo>
                  <a:cubicBezTo>
                    <a:pt x="17004" y="2350"/>
                    <a:pt x="15166" y="4569"/>
                    <a:pt x="12868" y="7010"/>
                  </a:cubicBezTo>
                  <a:cubicBezTo>
                    <a:pt x="10570" y="9451"/>
                    <a:pt x="7813" y="12114"/>
                    <a:pt x="5591" y="14556"/>
                  </a:cubicBezTo>
                  <a:cubicBezTo>
                    <a:pt x="3370" y="16997"/>
                    <a:pt x="1685" y="19216"/>
                    <a:pt x="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9632949" y="1444499"/>
              <a:ext cx="635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5600"/>
                    <a:pt x="21600" y="9600"/>
                    <a:pt x="18000" y="6000"/>
                  </a:cubicBezTo>
                  <a:cubicBezTo>
                    <a:pt x="14400" y="2400"/>
                    <a:pt x="7200" y="1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9467849" y="1431799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9042399" y="1438149"/>
              <a:ext cx="1968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23" y="2700"/>
                    <a:pt x="11845" y="5400"/>
                    <a:pt x="8245" y="9000"/>
                  </a:cubicBezTo>
                  <a:cubicBezTo>
                    <a:pt x="4645" y="12600"/>
                    <a:pt x="2323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8756650" y="1552449"/>
              <a:ext cx="14605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57" y="0"/>
                    <a:pt x="14713" y="0"/>
                    <a:pt x="11113" y="3600"/>
                  </a:cubicBezTo>
                  <a:cubicBezTo>
                    <a:pt x="7513" y="7200"/>
                    <a:pt x="3757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8572500" y="1838199"/>
              <a:ext cx="5080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8439150" y="2257299"/>
              <a:ext cx="317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618"/>
                    <a:pt x="7200" y="5236"/>
                    <a:pt x="3600" y="8836"/>
                  </a:cubicBezTo>
                  <a:cubicBezTo>
                    <a:pt x="0" y="12436"/>
                    <a:pt x="0" y="170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8600016" y="3336799"/>
              <a:ext cx="2963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600"/>
                    <a:pt x="0" y="7200"/>
                    <a:pt x="0" y="10800"/>
                  </a:cubicBezTo>
                  <a:cubicBezTo>
                    <a:pt x="0" y="14400"/>
                    <a:pt x="108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9023350" y="3489199"/>
              <a:ext cx="889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9563099" y="3406649"/>
              <a:ext cx="44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4400"/>
                    <a:pt x="2057" y="7200"/>
                    <a:pt x="5657" y="3600"/>
                  </a:cubicBezTo>
                  <a:cubicBezTo>
                    <a:pt x="9257" y="0"/>
                    <a:pt x="154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9874250" y="3178049"/>
              <a:ext cx="25400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9969500" y="2593849"/>
              <a:ext cx="635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9988550" y="2168399"/>
              <a:ext cx="2540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5900"/>
                    <a:pt x="3600" y="10200"/>
                    <a:pt x="7200" y="6600"/>
                  </a:cubicBezTo>
                  <a:cubicBezTo>
                    <a:pt x="10800" y="3000"/>
                    <a:pt x="16200" y="1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10026650" y="1812799"/>
              <a:ext cx="12700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9810750" y="1463549"/>
              <a:ext cx="825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8705849" y="4072267"/>
              <a:ext cx="19051" cy="24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1791"/>
                  </a:moveTo>
                  <a:cubicBezTo>
                    <a:pt x="2400" y="852"/>
                    <a:pt x="4800" y="-87"/>
                    <a:pt x="8400" y="7"/>
                  </a:cubicBezTo>
                  <a:cubicBezTo>
                    <a:pt x="12000" y="101"/>
                    <a:pt x="16800" y="1228"/>
                    <a:pt x="18000" y="4139"/>
                  </a:cubicBezTo>
                  <a:cubicBezTo>
                    <a:pt x="19200" y="7050"/>
                    <a:pt x="16800" y="11746"/>
                    <a:pt x="16800" y="14939"/>
                  </a:cubicBezTo>
                  <a:cubicBezTo>
                    <a:pt x="16800" y="18132"/>
                    <a:pt x="19200" y="19823"/>
                    <a:pt x="216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8500533" y="4392182"/>
              <a:ext cx="705261" cy="84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0961" fill="norm" stroke="1" extrusionOk="0">
                  <a:moveTo>
                    <a:pt x="1617" y="13905"/>
                  </a:moveTo>
                  <a:cubicBezTo>
                    <a:pt x="1293" y="14432"/>
                    <a:pt x="970" y="14959"/>
                    <a:pt x="647" y="16013"/>
                  </a:cubicBezTo>
                  <a:cubicBezTo>
                    <a:pt x="323" y="17066"/>
                    <a:pt x="0" y="18647"/>
                    <a:pt x="0" y="19701"/>
                  </a:cubicBezTo>
                  <a:cubicBezTo>
                    <a:pt x="0" y="20754"/>
                    <a:pt x="323" y="21281"/>
                    <a:pt x="1649" y="20754"/>
                  </a:cubicBezTo>
                  <a:cubicBezTo>
                    <a:pt x="2975" y="20227"/>
                    <a:pt x="5303" y="18647"/>
                    <a:pt x="7663" y="16540"/>
                  </a:cubicBezTo>
                  <a:cubicBezTo>
                    <a:pt x="10024" y="14432"/>
                    <a:pt x="12417" y="11798"/>
                    <a:pt x="14616" y="8901"/>
                  </a:cubicBezTo>
                  <a:cubicBezTo>
                    <a:pt x="16814" y="6003"/>
                    <a:pt x="18819" y="2842"/>
                    <a:pt x="19983" y="1261"/>
                  </a:cubicBezTo>
                  <a:cubicBezTo>
                    <a:pt x="21147" y="-319"/>
                    <a:pt x="21471" y="-319"/>
                    <a:pt x="21535" y="735"/>
                  </a:cubicBezTo>
                  <a:cubicBezTo>
                    <a:pt x="21600" y="1788"/>
                    <a:pt x="21406" y="3896"/>
                    <a:pt x="21147" y="6003"/>
                  </a:cubicBezTo>
                  <a:cubicBezTo>
                    <a:pt x="20889" y="8110"/>
                    <a:pt x="20565" y="10218"/>
                    <a:pt x="20242" y="12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8478429" y="4801837"/>
              <a:ext cx="284571" cy="2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26" fill="norm" stroke="1" extrusionOk="0">
                  <a:moveTo>
                    <a:pt x="2791" y="9045"/>
                  </a:moveTo>
                  <a:cubicBezTo>
                    <a:pt x="4871" y="8880"/>
                    <a:pt x="6951" y="8715"/>
                    <a:pt x="8791" y="7561"/>
                  </a:cubicBezTo>
                  <a:cubicBezTo>
                    <a:pt x="10631" y="6406"/>
                    <a:pt x="12231" y="4263"/>
                    <a:pt x="12951" y="2779"/>
                  </a:cubicBezTo>
                  <a:cubicBezTo>
                    <a:pt x="13671" y="1295"/>
                    <a:pt x="13511" y="471"/>
                    <a:pt x="13031" y="141"/>
                  </a:cubicBezTo>
                  <a:cubicBezTo>
                    <a:pt x="12551" y="-189"/>
                    <a:pt x="11751" y="-24"/>
                    <a:pt x="9911" y="1542"/>
                  </a:cubicBezTo>
                  <a:cubicBezTo>
                    <a:pt x="8071" y="3109"/>
                    <a:pt x="5191" y="6077"/>
                    <a:pt x="3351" y="8962"/>
                  </a:cubicBezTo>
                  <a:cubicBezTo>
                    <a:pt x="1511" y="11848"/>
                    <a:pt x="711" y="14651"/>
                    <a:pt x="311" y="16464"/>
                  </a:cubicBezTo>
                  <a:cubicBezTo>
                    <a:pt x="-89" y="18278"/>
                    <a:pt x="-89" y="19103"/>
                    <a:pt x="231" y="19762"/>
                  </a:cubicBezTo>
                  <a:cubicBezTo>
                    <a:pt x="551" y="20422"/>
                    <a:pt x="1191" y="20916"/>
                    <a:pt x="3111" y="21164"/>
                  </a:cubicBezTo>
                  <a:cubicBezTo>
                    <a:pt x="5031" y="21411"/>
                    <a:pt x="8231" y="21411"/>
                    <a:pt x="11511" y="20916"/>
                  </a:cubicBezTo>
                  <a:cubicBezTo>
                    <a:pt x="14791" y="20422"/>
                    <a:pt x="18151" y="19432"/>
                    <a:pt x="21511" y="18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8745272" y="4583420"/>
              <a:ext cx="151078" cy="16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36" fill="norm" stroke="1" extrusionOk="0">
                  <a:moveTo>
                    <a:pt x="4312" y="7213"/>
                  </a:moveTo>
                  <a:cubicBezTo>
                    <a:pt x="2812" y="7213"/>
                    <a:pt x="1312" y="7213"/>
                    <a:pt x="562" y="6521"/>
                  </a:cubicBezTo>
                  <a:cubicBezTo>
                    <a:pt x="-188" y="5828"/>
                    <a:pt x="-188" y="4444"/>
                    <a:pt x="562" y="3198"/>
                  </a:cubicBezTo>
                  <a:cubicBezTo>
                    <a:pt x="1312" y="1951"/>
                    <a:pt x="2812" y="844"/>
                    <a:pt x="5062" y="290"/>
                  </a:cubicBezTo>
                  <a:cubicBezTo>
                    <a:pt x="7312" y="-264"/>
                    <a:pt x="10312" y="-264"/>
                    <a:pt x="13162" y="2505"/>
                  </a:cubicBezTo>
                  <a:cubicBezTo>
                    <a:pt x="16012" y="5274"/>
                    <a:pt x="18712" y="10813"/>
                    <a:pt x="20062" y="14413"/>
                  </a:cubicBezTo>
                  <a:cubicBezTo>
                    <a:pt x="21412" y="18013"/>
                    <a:pt x="21412" y="19674"/>
                    <a:pt x="21412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8788399" y="4676649"/>
              <a:ext cx="952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0"/>
                    <a:pt x="15840" y="0"/>
                    <a:pt x="12240" y="3600"/>
                  </a:cubicBezTo>
                  <a:cubicBezTo>
                    <a:pt x="8640" y="7200"/>
                    <a:pt x="432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8896349" y="4647985"/>
              <a:ext cx="118961" cy="98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390" fill="norm" stroke="1" extrusionOk="0">
                  <a:moveTo>
                    <a:pt x="0" y="4845"/>
                  </a:moveTo>
                  <a:cubicBezTo>
                    <a:pt x="1516" y="3467"/>
                    <a:pt x="3032" y="2088"/>
                    <a:pt x="4358" y="2318"/>
                  </a:cubicBezTo>
                  <a:cubicBezTo>
                    <a:pt x="5684" y="2547"/>
                    <a:pt x="6821" y="4386"/>
                    <a:pt x="7011" y="7373"/>
                  </a:cubicBezTo>
                  <a:cubicBezTo>
                    <a:pt x="7200" y="10360"/>
                    <a:pt x="6442" y="14496"/>
                    <a:pt x="5305" y="17254"/>
                  </a:cubicBezTo>
                  <a:cubicBezTo>
                    <a:pt x="4168" y="20011"/>
                    <a:pt x="2653" y="21390"/>
                    <a:pt x="2084" y="20930"/>
                  </a:cubicBezTo>
                  <a:cubicBezTo>
                    <a:pt x="1516" y="20471"/>
                    <a:pt x="1895" y="18173"/>
                    <a:pt x="4547" y="14956"/>
                  </a:cubicBezTo>
                  <a:cubicBezTo>
                    <a:pt x="7200" y="11739"/>
                    <a:pt x="12126" y="7603"/>
                    <a:pt x="15537" y="4616"/>
                  </a:cubicBezTo>
                  <a:cubicBezTo>
                    <a:pt x="18947" y="1628"/>
                    <a:pt x="20842" y="-210"/>
                    <a:pt x="21221" y="20"/>
                  </a:cubicBezTo>
                  <a:cubicBezTo>
                    <a:pt x="21600" y="250"/>
                    <a:pt x="20463" y="2547"/>
                    <a:pt x="20084" y="6454"/>
                  </a:cubicBezTo>
                  <a:cubicBezTo>
                    <a:pt x="19705" y="10360"/>
                    <a:pt x="20084" y="15875"/>
                    <a:pt x="20463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9118600" y="4816349"/>
              <a:ext cx="317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9296763" y="4647229"/>
              <a:ext cx="139337" cy="32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445" fill="norm" stroke="1" extrusionOk="0">
                  <a:moveTo>
                    <a:pt x="20910" y="692"/>
                  </a:moveTo>
                  <a:cubicBezTo>
                    <a:pt x="19639" y="269"/>
                    <a:pt x="18369" y="-155"/>
                    <a:pt x="16781" y="57"/>
                  </a:cubicBezTo>
                  <a:cubicBezTo>
                    <a:pt x="15192" y="269"/>
                    <a:pt x="13286" y="1116"/>
                    <a:pt x="10428" y="3304"/>
                  </a:cubicBezTo>
                  <a:cubicBezTo>
                    <a:pt x="7569" y="5492"/>
                    <a:pt x="3757" y="9021"/>
                    <a:pt x="1692" y="11704"/>
                  </a:cubicBezTo>
                  <a:cubicBezTo>
                    <a:pt x="-372" y="14386"/>
                    <a:pt x="-690" y="16221"/>
                    <a:pt x="1534" y="17704"/>
                  </a:cubicBezTo>
                  <a:cubicBezTo>
                    <a:pt x="3757" y="19186"/>
                    <a:pt x="8522" y="20316"/>
                    <a:pt x="13286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9436099" y="4816349"/>
              <a:ext cx="1143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9649168" y="4680047"/>
              <a:ext cx="167933" cy="199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0805" fill="norm" stroke="1" extrusionOk="0">
                  <a:moveTo>
                    <a:pt x="1981" y="6919"/>
                  </a:moveTo>
                  <a:cubicBezTo>
                    <a:pt x="1171" y="6038"/>
                    <a:pt x="361" y="5156"/>
                    <a:pt x="91" y="4164"/>
                  </a:cubicBezTo>
                  <a:cubicBezTo>
                    <a:pt x="-179" y="3172"/>
                    <a:pt x="91" y="2070"/>
                    <a:pt x="1711" y="1078"/>
                  </a:cubicBezTo>
                  <a:cubicBezTo>
                    <a:pt x="3331" y="87"/>
                    <a:pt x="6301" y="-795"/>
                    <a:pt x="9541" y="1189"/>
                  </a:cubicBezTo>
                  <a:cubicBezTo>
                    <a:pt x="12781" y="3172"/>
                    <a:pt x="16291" y="8021"/>
                    <a:pt x="18316" y="11768"/>
                  </a:cubicBezTo>
                  <a:cubicBezTo>
                    <a:pt x="20341" y="15515"/>
                    <a:pt x="20881" y="18160"/>
                    <a:pt x="21421" y="20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9702800" y="4833009"/>
              <a:ext cx="114300" cy="12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21600" y="3529"/>
                  </a:moveTo>
                  <a:cubicBezTo>
                    <a:pt x="20400" y="2136"/>
                    <a:pt x="19200" y="742"/>
                    <a:pt x="17400" y="220"/>
                  </a:cubicBezTo>
                  <a:cubicBezTo>
                    <a:pt x="15600" y="-303"/>
                    <a:pt x="13200" y="45"/>
                    <a:pt x="10400" y="1962"/>
                  </a:cubicBezTo>
                  <a:cubicBezTo>
                    <a:pt x="7600" y="3878"/>
                    <a:pt x="4400" y="7362"/>
                    <a:pt x="2600" y="10845"/>
                  </a:cubicBezTo>
                  <a:cubicBezTo>
                    <a:pt x="800" y="14329"/>
                    <a:pt x="400" y="17813"/>
                    <a:pt x="0" y="21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9912350" y="4663949"/>
              <a:ext cx="79177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600" fill="norm" stroke="1" extrusionOk="0">
                  <a:moveTo>
                    <a:pt x="0" y="0"/>
                  </a:moveTo>
                  <a:cubicBezTo>
                    <a:pt x="2769" y="253"/>
                    <a:pt x="5538" y="505"/>
                    <a:pt x="8585" y="1768"/>
                  </a:cubicBezTo>
                  <a:cubicBezTo>
                    <a:pt x="11631" y="3032"/>
                    <a:pt x="14954" y="5305"/>
                    <a:pt x="17446" y="7516"/>
                  </a:cubicBezTo>
                  <a:cubicBezTo>
                    <a:pt x="19938" y="9726"/>
                    <a:pt x="21600" y="11874"/>
                    <a:pt x="20215" y="14211"/>
                  </a:cubicBezTo>
                  <a:cubicBezTo>
                    <a:pt x="18831" y="16547"/>
                    <a:pt x="14400" y="19074"/>
                    <a:pt x="99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10185400" y="3971799"/>
              <a:ext cx="101600" cy="133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50" y="1029"/>
                    <a:pt x="2700" y="2057"/>
                    <a:pt x="4050" y="3137"/>
                  </a:cubicBezTo>
                  <a:cubicBezTo>
                    <a:pt x="5400" y="4217"/>
                    <a:pt x="6750" y="5349"/>
                    <a:pt x="8325" y="6480"/>
                  </a:cubicBezTo>
                  <a:cubicBezTo>
                    <a:pt x="9900" y="7611"/>
                    <a:pt x="11700" y="8743"/>
                    <a:pt x="12825" y="9994"/>
                  </a:cubicBezTo>
                  <a:cubicBezTo>
                    <a:pt x="13950" y="11246"/>
                    <a:pt x="14400" y="12617"/>
                    <a:pt x="14850" y="13886"/>
                  </a:cubicBezTo>
                  <a:cubicBezTo>
                    <a:pt x="15300" y="15154"/>
                    <a:pt x="15750" y="16320"/>
                    <a:pt x="15975" y="17451"/>
                  </a:cubicBezTo>
                  <a:cubicBezTo>
                    <a:pt x="16200" y="18583"/>
                    <a:pt x="16200" y="19680"/>
                    <a:pt x="16200" y="20314"/>
                  </a:cubicBezTo>
                  <a:cubicBezTo>
                    <a:pt x="16200" y="20949"/>
                    <a:pt x="16200" y="21120"/>
                    <a:pt x="17100" y="21257"/>
                  </a:cubicBezTo>
                  <a:cubicBezTo>
                    <a:pt x="18000" y="21394"/>
                    <a:pt x="19800" y="2149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10185399" y="5397647"/>
              <a:ext cx="158751" cy="14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4" fill="norm" stroke="1" extrusionOk="0">
                  <a:moveTo>
                    <a:pt x="0" y="6064"/>
                  </a:moveTo>
                  <a:cubicBezTo>
                    <a:pt x="576" y="3560"/>
                    <a:pt x="1152" y="1055"/>
                    <a:pt x="2016" y="273"/>
                  </a:cubicBezTo>
                  <a:cubicBezTo>
                    <a:pt x="2880" y="-510"/>
                    <a:pt x="4032" y="429"/>
                    <a:pt x="5328" y="2620"/>
                  </a:cubicBezTo>
                  <a:cubicBezTo>
                    <a:pt x="6624" y="4812"/>
                    <a:pt x="8064" y="8255"/>
                    <a:pt x="8784" y="10760"/>
                  </a:cubicBezTo>
                  <a:cubicBezTo>
                    <a:pt x="9504" y="13264"/>
                    <a:pt x="9504" y="14829"/>
                    <a:pt x="9216" y="16394"/>
                  </a:cubicBezTo>
                  <a:cubicBezTo>
                    <a:pt x="8928" y="17960"/>
                    <a:pt x="8352" y="19525"/>
                    <a:pt x="7344" y="20307"/>
                  </a:cubicBezTo>
                  <a:cubicBezTo>
                    <a:pt x="6336" y="21090"/>
                    <a:pt x="4896" y="21090"/>
                    <a:pt x="4320" y="20307"/>
                  </a:cubicBezTo>
                  <a:cubicBezTo>
                    <a:pt x="3744" y="19525"/>
                    <a:pt x="4032" y="17960"/>
                    <a:pt x="6048" y="15142"/>
                  </a:cubicBezTo>
                  <a:cubicBezTo>
                    <a:pt x="8064" y="12325"/>
                    <a:pt x="11808" y="8255"/>
                    <a:pt x="14688" y="5438"/>
                  </a:cubicBezTo>
                  <a:cubicBezTo>
                    <a:pt x="17568" y="2620"/>
                    <a:pt x="19584" y="1055"/>
                    <a:pt x="20016" y="1525"/>
                  </a:cubicBezTo>
                  <a:cubicBezTo>
                    <a:pt x="20448" y="1994"/>
                    <a:pt x="19296" y="4499"/>
                    <a:pt x="18576" y="6533"/>
                  </a:cubicBezTo>
                  <a:cubicBezTo>
                    <a:pt x="17856" y="8568"/>
                    <a:pt x="17568" y="10133"/>
                    <a:pt x="18144" y="12168"/>
                  </a:cubicBezTo>
                  <a:cubicBezTo>
                    <a:pt x="18720" y="14203"/>
                    <a:pt x="20160" y="16707"/>
                    <a:pt x="21600" y="19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10394950" y="5476749"/>
              <a:ext cx="2730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2" y="17486"/>
                    <a:pt x="1005" y="13371"/>
                    <a:pt x="2260" y="9771"/>
                  </a:cubicBezTo>
                  <a:cubicBezTo>
                    <a:pt x="3516" y="6171"/>
                    <a:pt x="5526" y="3086"/>
                    <a:pt x="8874" y="1543"/>
                  </a:cubicBezTo>
                  <a:cubicBezTo>
                    <a:pt x="12223" y="0"/>
                    <a:pt x="1691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10610849" y="5454264"/>
              <a:ext cx="68672" cy="92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15" fill="norm" stroke="1" extrusionOk="0">
                  <a:moveTo>
                    <a:pt x="0" y="2270"/>
                  </a:moveTo>
                  <a:cubicBezTo>
                    <a:pt x="3927" y="1288"/>
                    <a:pt x="7855" y="306"/>
                    <a:pt x="11455" y="60"/>
                  </a:cubicBezTo>
                  <a:cubicBezTo>
                    <a:pt x="15055" y="-185"/>
                    <a:pt x="18327" y="306"/>
                    <a:pt x="19964" y="1779"/>
                  </a:cubicBezTo>
                  <a:cubicBezTo>
                    <a:pt x="21600" y="3251"/>
                    <a:pt x="21600" y="5706"/>
                    <a:pt x="20291" y="9142"/>
                  </a:cubicBezTo>
                  <a:cubicBezTo>
                    <a:pt x="18982" y="12579"/>
                    <a:pt x="16364" y="16997"/>
                    <a:pt x="13745" y="21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10763254" y="5412542"/>
              <a:ext cx="189550" cy="78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0442" fill="norm" stroke="1" extrusionOk="0">
                  <a:moveTo>
                    <a:pt x="11393" y="3508"/>
                  </a:moveTo>
                  <a:cubicBezTo>
                    <a:pt x="9494" y="6831"/>
                    <a:pt x="7595" y="10154"/>
                    <a:pt x="6171" y="12923"/>
                  </a:cubicBezTo>
                  <a:cubicBezTo>
                    <a:pt x="4747" y="15692"/>
                    <a:pt x="3797" y="17908"/>
                    <a:pt x="2729" y="18739"/>
                  </a:cubicBezTo>
                  <a:cubicBezTo>
                    <a:pt x="1661" y="19569"/>
                    <a:pt x="474" y="19015"/>
                    <a:pt x="118" y="17077"/>
                  </a:cubicBezTo>
                  <a:cubicBezTo>
                    <a:pt x="-238" y="15139"/>
                    <a:pt x="237" y="11815"/>
                    <a:pt x="1186" y="10154"/>
                  </a:cubicBezTo>
                  <a:cubicBezTo>
                    <a:pt x="2136" y="8492"/>
                    <a:pt x="3560" y="8492"/>
                    <a:pt x="5340" y="10154"/>
                  </a:cubicBezTo>
                  <a:cubicBezTo>
                    <a:pt x="7120" y="11815"/>
                    <a:pt x="9257" y="15139"/>
                    <a:pt x="11630" y="17354"/>
                  </a:cubicBezTo>
                  <a:cubicBezTo>
                    <a:pt x="14004" y="19569"/>
                    <a:pt x="16615" y="20677"/>
                    <a:pt x="18395" y="20400"/>
                  </a:cubicBezTo>
                  <a:cubicBezTo>
                    <a:pt x="20175" y="20123"/>
                    <a:pt x="21125" y="18462"/>
                    <a:pt x="21243" y="14862"/>
                  </a:cubicBezTo>
                  <a:cubicBezTo>
                    <a:pt x="21362" y="11262"/>
                    <a:pt x="20650" y="5723"/>
                    <a:pt x="18632" y="2677"/>
                  </a:cubicBezTo>
                  <a:cubicBezTo>
                    <a:pt x="16615" y="-369"/>
                    <a:pt x="13292" y="-923"/>
                    <a:pt x="11155" y="1569"/>
                  </a:cubicBezTo>
                  <a:cubicBezTo>
                    <a:pt x="9019" y="4062"/>
                    <a:pt x="8070" y="9600"/>
                    <a:pt x="7120" y="15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9061450" y="4575049"/>
              <a:ext cx="12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8915400" y="4536949"/>
              <a:ext cx="825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8712200" y="4530599"/>
              <a:ext cx="889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8489950" y="4606799"/>
              <a:ext cx="762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8305800" y="4835399"/>
              <a:ext cx="3810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8318500" y="5108449"/>
              <a:ext cx="444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5600"/>
                    <a:pt x="4114" y="11200"/>
                    <a:pt x="7714" y="14800"/>
                  </a:cubicBezTo>
                  <a:cubicBezTo>
                    <a:pt x="11314" y="18400"/>
                    <a:pt x="16457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8636000" y="5248149"/>
              <a:ext cx="254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8870950" y="5121149"/>
              <a:ext cx="508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9067800" y="4936999"/>
              <a:ext cx="40217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9440" y="21600"/>
                  </a:moveTo>
                  <a:cubicBezTo>
                    <a:pt x="20520" y="17280"/>
                    <a:pt x="21600" y="12960"/>
                    <a:pt x="18360" y="9360"/>
                  </a:cubicBezTo>
                  <a:cubicBezTo>
                    <a:pt x="15120" y="5760"/>
                    <a:pt x="7560" y="288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9010649" y="4629205"/>
              <a:ext cx="1016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21600" y="20018"/>
                  </a:moveTo>
                  <a:cubicBezTo>
                    <a:pt x="19800" y="11918"/>
                    <a:pt x="18000" y="3818"/>
                    <a:pt x="14400" y="1118"/>
                  </a:cubicBezTo>
                  <a:cubicBezTo>
                    <a:pt x="10800" y="-1582"/>
                    <a:pt x="5400" y="1118"/>
                    <a:pt x="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8280400" y="3870199"/>
              <a:ext cx="971550" cy="158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6" y="20966"/>
                    <a:pt x="753" y="20333"/>
                    <a:pt x="1318" y="19584"/>
                  </a:cubicBezTo>
                  <a:cubicBezTo>
                    <a:pt x="1882" y="18835"/>
                    <a:pt x="2635" y="17971"/>
                    <a:pt x="3435" y="17122"/>
                  </a:cubicBezTo>
                  <a:cubicBezTo>
                    <a:pt x="4235" y="16272"/>
                    <a:pt x="5082" y="15437"/>
                    <a:pt x="5859" y="14587"/>
                  </a:cubicBezTo>
                  <a:cubicBezTo>
                    <a:pt x="6635" y="13738"/>
                    <a:pt x="7341" y="12874"/>
                    <a:pt x="8071" y="12024"/>
                  </a:cubicBezTo>
                  <a:cubicBezTo>
                    <a:pt x="8800" y="11174"/>
                    <a:pt x="9553" y="10339"/>
                    <a:pt x="10353" y="9490"/>
                  </a:cubicBezTo>
                  <a:cubicBezTo>
                    <a:pt x="11153" y="8640"/>
                    <a:pt x="12000" y="7776"/>
                    <a:pt x="12753" y="7013"/>
                  </a:cubicBezTo>
                  <a:cubicBezTo>
                    <a:pt x="13506" y="6250"/>
                    <a:pt x="14165" y="5587"/>
                    <a:pt x="14824" y="4925"/>
                  </a:cubicBezTo>
                  <a:cubicBezTo>
                    <a:pt x="15482" y="4262"/>
                    <a:pt x="16141" y="3600"/>
                    <a:pt x="16800" y="3010"/>
                  </a:cubicBezTo>
                  <a:cubicBezTo>
                    <a:pt x="17459" y="2419"/>
                    <a:pt x="18118" y="1901"/>
                    <a:pt x="18918" y="1411"/>
                  </a:cubicBezTo>
                  <a:cubicBezTo>
                    <a:pt x="19718" y="922"/>
                    <a:pt x="20659" y="46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9105899" y="3835898"/>
              <a:ext cx="112185" cy="15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3854"/>
                  </a:moveTo>
                  <a:cubicBezTo>
                    <a:pt x="1223" y="2687"/>
                    <a:pt x="2445" y="1519"/>
                    <a:pt x="5502" y="790"/>
                  </a:cubicBezTo>
                  <a:cubicBezTo>
                    <a:pt x="8558" y="60"/>
                    <a:pt x="13449" y="-232"/>
                    <a:pt x="16709" y="206"/>
                  </a:cubicBezTo>
                  <a:cubicBezTo>
                    <a:pt x="19970" y="644"/>
                    <a:pt x="21600" y="1811"/>
                    <a:pt x="21600" y="5460"/>
                  </a:cubicBezTo>
                  <a:cubicBezTo>
                    <a:pt x="21600" y="9109"/>
                    <a:pt x="19970" y="15238"/>
                    <a:pt x="1834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9414207" y="3770518"/>
              <a:ext cx="117144" cy="19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191" fill="norm" stroke="1" extrusionOk="0">
                  <a:moveTo>
                    <a:pt x="21347" y="2549"/>
                  </a:moveTo>
                  <a:cubicBezTo>
                    <a:pt x="20190" y="1630"/>
                    <a:pt x="19033" y="711"/>
                    <a:pt x="17490" y="252"/>
                  </a:cubicBezTo>
                  <a:cubicBezTo>
                    <a:pt x="15947" y="-208"/>
                    <a:pt x="14018" y="-208"/>
                    <a:pt x="11126" y="1745"/>
                  </a:cubicBezTo>
                  <a:cubicBezTo>
                    <a:pt x="8233" y="3698"/>
                    <a:pt x="4376" y="7605"/>
                    <a:pt x="2254" y="10822"/>
                  </a:cubicBezTo>
                  <a:cubicBezTo>
                    <a:pt x="133" y="14039"/>
                    <a:pt x="-253" y="16566"/>
                    <a:pt x="133" y="18405"/>
                  </a:cubicBezTo>
                  <a:cubicBezTo>
                    <a:pt x="518" y="20243"/>
                    <a:pt x="1676" y="21392"/>
                    <a:pt x="4954" y="21162"/>
                  </a:cubicBezTo>
                  <a:cubicBezTo>
                    <a:pt x="8233" y="20932"/>
                    <a:pt x="13633" y="19324"/>
                    <a:pt x="16911" y="17256"/>
                  </a:cubicBezTo>
                  <a:cubicBezTo>
                    <a:pt x="20190" y="15188"/>
                    <a:pt x="21347" y="12660"/>
                    <a:pt x="21154" y="10822"/>
                  </a:cubicBezTo>
                  <a:cubicBezTo>
                    <a:pt x="20961" y="8983"/>
                    <a:pt x="19418" y="7835"/>
                    <a:pt x="16526" y="7260"/>
                  </a:cubicBezTo>
                  <a:cubicBezTo>
                    <a:pt x="13633" y="6686"/>
                    <a:pt x="9390" y="6686"/>
                    <a:pt x="5147" y="6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7847388" y="3945312"/>
              <a:ext cx="331049" cy="1417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552" fill="norm" stroke="1" extrusionOk="0">
                  <a:moveTo>
                    <a:pt x="20995" y="692"/>
                  </a:moveTo>
                  <a:cubicBezTo>
                    <a:pt x="21269" y="435"/>
                    <a:pt x="21542" y="177"/>
                    <a:pt x="21269" y="65"/>
                  </a:cubicBezTo>
                  <a:cubicBezTo>
                    <a:pt x="20995" y="-48"/>
                    <a:pt x="20175" y="-16"/>
                    <a:pt x="19013" y="177"/>
                  </a:cubicBezTo>
                  <a:cubicBezTo>
                    <a:pt x="17851" y="370"/>
                    <a:pt x="16347" y="725"/>
                    <a:pt x="14638" y="1320"/>
                  </a:cubicBezTo>
                  <a:cubicBezTo>
                    <a:pt x="12929" y="1916"/>
                    <a:pt x="11015" y="2753"/>
                    <a:pt x="9238" y="3718"/>
                  </a:cubicBezTo>
                  <a:cubicBezTo>
                    <a:pt x="7461" y="4684"/>
                    <a:pt x="5820" y="5779"/>
                    <a:pt x="4453" y="6889"/>
                  </a:cubicBezTo>
                  <a:cubicBezTo>
                    <a:pt x="3086" y="8000"/>
                    <a:pt x="1993" y="9126"/>
                    <a:pt x="1241" y="10285"/>
                  </a:cubicBezTo>
                  <a:cubicBezTo>
                    <a:pt x="489" y="11444"/>
                    <a:pt x="79" y="12635"/>
                    <a:pt x="10" y="13794"/>
                  </a:cubicBezTo>
                  <a:cubicBezTo>
                    <a:pt x="-58" y="14953"/>
                    <a:pt x="215" y="16080"/>
                    <a:pt x="1241" y="17077"/>
                  </a:cubicBezTo>
                  <a:cubicBezTo>
                    <a:pt x="2266" y="18075"/>
                    <a:pt x="4043" y="18945"/>
                    <a:pt x="6162" y="19588"/>
                  </a:cubicBezTo>
                  <a:cubicBezTo>
                    <a:pt x="8281" y="20232"/>
                    <a:pt x="10742" y="20651"/>
                    <a:pt x="13066" y="20940"/>
                  </a:cubicBezTo>
                  <a:cubicBezTo>
                    <a:pt x="15390" y="21230"/>
                    <a:pt x="17577" y="21391"/>
                    <a:pt x="19765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10883900" y="4682999"/>
              <a:ext cx="3111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7" y="16800"/>
                    <a:pt x="7935" y="12000"/>
                    <a:pt x="11535" y="8400"/>
                  </a:cubicBezTo>
                  <a:cubicBezTo>
                    <a:pt x="15135" y="4800"/>
                    <a:pt x="1836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9544049" y="1990599"/>
              <a:ext cx="1651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9573683" y="2047749"/>
              <a:ext cx="160868" cy="27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42" fill="norm" stroke="1" extrusionOk="0">
                  <a:moveTo>
                    <a:pt x="2842" y="9257"/>
                  </a:moveTo>
                  <a:cubicBezTo>
                    <a:pt x="1421" y="12343"/>
                    <a:pt x="0" y="15429"/>
                    <a:pt x="0" y="17743"/>
                  </a:cubicBezTo>
                  <a:cubicBezTo>
                    <a:pt x="0" y="20057"/>
                    <a:pt x="1421" y="21600"/>
                    <a:pt x="5258" y="18514"/>
                  </a:cubicBezTo>
                  <a:cubicBezTo>
                    <a:pt x="9095" y="15429"/>
                    <a:pt x="15347" y="77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11636086" y="4079749"/>
              <a:ext cx="9814" cy="29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461" fill="norm" stroke="1" extrusionOk="0">
                  <a:moveTo>
                    <a:pt x="20029" y="0"/>
                  </a:moveTo>
                  <a:cubicBezTo>
                    <a:pt x="11389" y="3757"/>
                    <a:pt x="2749" y="7513"/>
                    <a:pt x="589" y="10643"/>
                  </a:cubicBezTo>
                  <a:cubicBezTo>
                    <a:pt x="-1571" y="13774"/>
                    <a:pt x="2749" y="16278"/>
                    <a:pt x="4909" y="18157"/>
                  </a:cubicBezTo>
                  <a:cubicBezTo>
                    <a:pt x="7069" y="20035"/>
                    <a:pt x="7069" y="21287"/>
                    <a:pt x="9229" y="21443"/>
                  </a:cubicBezTo>
                  <a:cubicBezTo>
                    <a:pt x="11389" y="21600"/>
                    <a:pt x="15709" y="20661"/>
                    <a:pt x="20029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11512550" y="4563632"/>
              <a:ext cx="349301" cy="36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873" fill="norm" stroke="1" extrusionOk="0">
                  <a:moveTo>
                    <a:pt x="0" y="20873"/>
                  </a:moveTo>
                  <a:cubicBezTo>
                    <a:pt x="2993" y="18473"/>
                    <a:pt x="5986" y="16073"/>
                    <a:pt x="9304" y="12473"/>
                  </a:cubicBezTo>
                  <a:cubicBezTo>
                    <a:pt x="12622" y="8873"/>
                    <a:pt x="16265" y="4073"/>
                    <a:pt x="18412" y="1673"/>
                  </a:cubicBezTo>
                  <a:cubicBezTo>
                    <a:pt x="20559" y="-727"/>
                    <a:pt x="21210" y="-727"/>
                    <a:pt x="21405" y="2873"/>
                  </a:cubicBezTo>
                  <a:cubicBezTo>
                    <a:pt x="21600" y="6473"/>
                    <a:pt x="21340" y="13673"/>
                    <a:pt x="21080" y="20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11468099" y="4968749"/>
              <a:ext cx="152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4400"/>
                    <a:pt x="4800" y="7200"/>
                    <a:pt x="8400" y="3600"/>
                  </a:cubicBezTo>
                  <a:cubicBezTo>
                    <a:pt x="12000" y="0"/>
                    <a:pt x="16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11618879" y="4840722"/>
              <a:ext cx="154022" cy="20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266" fill="norm" stroke="1" extrusionOk="0">
                  <a:moveTo>
                    <a:pt x="3726" y="9364"/>
                  </a:moveTo>
                  <a:cubicBezTo>
                    <a:pt x="2559" y="8703"/>
                    <a:pt x="1391" y="8042"/>
                    <a:pt x="662" y="7160"/>
                  </a:cubicBezTo>
                  <a:cubicBezTo>
                    <a:pt x="-68" y="6278"/>
                    <a:pt x="-360" y="5176"/>
                    <a:pt x="662" y="3744"/>
                  </a:cubicBezTo>
                  <a:cubicBezTo>
                    <a:pt x="1683" y="2311"/>
                    <a:pt x="4018" y="548"/>
                    <a:pt x="6499" y="107"/>
                  </a:cubicBezTo>
                  <a:cubicBezTo>
                    <a:pt x="8981" y="-334"/>
                    <a:pt x="11608" y="548"/>
                    <a:pt x="14089" y="3523"/>
                  </a:cubicBezTo>
                  <a:cubicBezTo>
                    <a:pt x="16570" y="6499"/>
                    <a:pt x="18905" y="11568"/>
                    <a:pt x="20072" y="14874"/>
                  </a:cubicBezTo>
                  <a:cubicBezTo>
                    <a:pt x="21240" y="18180"/>
                    <a:pt x="21240" y="19723"/>
                    <a:pt x="21240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11652250" y="4966943"/>
              <a:ext cx="114300" cy="12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21600" y="297"/>
                  </a:moveTo>
                  <a:cubicBezTo>
                    <a:pt x="19600" y="-52"/>
                    <a:pt x="17600" y="-400"/>
                    <a:pt x="14200" y="1168"/>
                  </a:cubicBezTo>
                  <a:cubicBezTo>
                    <a:pt x="10800" y="2735"/>
                    <a:pt x="6000" y="6219"/>
                    <a:pt x="3400" y="9877"/>
                  </a:cubicBezTo>
                  <a:cubicBezTo>
                    <a:pt x="800" y="13535"/>
                    <a:pt x="400" y="17368"/>
                    <a:pt x="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11957050" y="4232149"/>
              <a:ext cx="254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11817349" y="4924299"/>
              <a:ext cx="1651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92" y="5760"/>
                    <a:pt x="12185" y="11520"/>
                    <a:pt x="8585" y="15120"/>
                  </a:cubicBezTo>
                  <a:cubicBezTo>
                    <a:pt x="4985" y="18720"/>
                    <a:pt x="2492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6119283" y="6149782"/>
              <a:ext cx="192618" cy="3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2" fill="norm" stroke="1" extrusionOk="0">
                  <a:moveTo>
                    <a:pt x="2374" y="20292"/>
                  </a:moveTo>
                  <a:cubicBezTo>
                    <a:pt x="1187" y="16242"/>
                    <a:pt x="0" y="12192"/>
                    <a:pt x="0" y="9492"/>
                  </a:cubicBezTo>
                  <a:cubicBezTo>
                    <a:pt x="0" y="6792"/>
                    <a:pt x="1187" y="5442"/>
                    <a:pt x="3679" y="3417"/>
                  </a:cubicBezTo>
                  <a:cubicBezTo>
                    <a:pt x="6171" y="1392"/>
                    <a:pt x="9969" y="-1308"/>
                    <a:pt x="13174" y="717"/>
                  </a:cubicBezTo>
                  <a:cubicBezTo>
                    <a:pt x="16378" y="2742"/>
                    <a:pt x="18989" y="9492"/>
                    <a:pt x="21600" y="16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6121400" y="6302249"/>
              <a:ext cx="1460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6605244" y="5985142"/>
              <a:ext cx="246407" cy="32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083" fill="norm" stroke="1" extrusionOk="0">
                  <a:moveTo>
                    <a:pt x="441" y="12020"/>
                  </a:moveTo>
                  <a:cubicBezTo>
                    <a:pt x="75" y="9389"/>
                    <a:pt x="-291" y="6759"/>
                    <a:pt x="350" y="4751"/>
                  </a:cubicBezTo>
                  <a:cubicBezTo>
                    <a:pt x="990" y="2743"/>
                    <a:pt x="2638" y="1359"/>
                    <a:pt x="4468" y="597"/>
                  </a:cubicBezTo>
                  <a:cubicBezTo>
                    <a:pt x="6299" y="-165"/>
                    <a:pt x="8312" y="-303"/>
                    <a:pt x="10417" y="805"/>
                  </a:cubicBezTo>
                  <a:cubicBezTo>
                    <a:pt x="12523" y="1912"/>
                    <a:pt x="14719" y="4266"/>
                    <a:pt x="16458" y="7382"/>
                  </a:cubicBezTo>
                  <a:cubicBezTo>
                    <a:pt x="18197" y="10497"/>
                    <a:pt x="19478" y="14374"/>
                    <a:pt x="20119" y="16935"/>
                  </a:cubicBezTo>
                  <a:cubicBezTo>
                    <a:pt x="20760" y="19497"/>
                    <a:pt x="20760" y="20743"/>
                    <a:pt x="20851" y="21020"/>
                  </a:cubicBezTo>
                  <a:cubicBezTo>
                    <a:pt x="20943" y="21297"/>
                    <a:pt x="21126" y="20605"/>
                    <a:pt x="21309" y="19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6667500" y="6185953"/>
              <a:ext cx="184150" cy="186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21600" y="228"/>
                  </a:moveTo>
                  <a:cubicBezTo>
                    <a:pt x="20110" y="-14"/>
                    <a:pt x="18621" y="-257"/>
                    <a:pt x="16883" y="592"/>
                  </a:cubicBezTo>
                  <a:cubicBezTo>
                    <a:pt x="15145" y="1442"/>
                    <a:pt x="13159" y="3383"/>
                    <a:pt x="10303" y="6417"/>
                  </a:cubicBezTo>
                  <a:cubicBezTo>
                    <a:pt x="7448" y="9451"/>
                    <a:pt x="3724" y="13577"/>
                    <a:pt x="1862" y="16246"/>
                  </a:cubicBezTo>
                  <a:cubicBezTo>
                    <a:pt x="0" y="18916"/>
                    <a:pt x="0" y="20130"/>
                    <a:pt x="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7049005" y="5914899"/>
              <a:ext cx="234446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600" fill="norm" stroke="1" extrusionOk="0">
                  <a:moveTo>
                    <a:pt x="21361" y="0"/>
                  </a:moveTo>
                  <a:cubicBezTo>
                    <a:pt x="18082" y="1271"/>
                    <a:pt x="14804" y="2541"/>
                    <a:pt x="11815" y="4193"/>
                  </a:cubicBezTo>
                  <a:cubicBezTo>
                    <a:pt x="8825" y="5845"/>
                    <a:pt x="6125" y="7878"/>
                    <a:pt x="4004" y="9911"/>
                  </a:cubicBezTo>
                  <a:cubicBezTo>
                    <a:pt x="1882" y="11944"/>
                    <a:pt x="340" y="13976"/>
                    <a:pt x="50" y="15713"/>
                  </a:cubicBezTo>
                  <a:cubicBezTo>
                    <a:pt x="-239" y="17449"/>
                    <a:pt x="725" y="18889"/>
                    <a:pt x="2750" y="19821"/>
                  </a:cubicBezTo>
                  <a:cubicBezTo>
                    <a:pt x="4775" y="20753"/>
                    <a:pt x="7861" y="21176"/>
                    <a:pt x="109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7380072" y="6051813"/>
              <a:ext cx="219172" cy="32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393" fill="norm" stroke="1" extrusionOk="0">
                  <a:moveTo>
                    <a:pt x="18381" y="1020"/>
                  </a:moveTo>
                  <a:cubicBezTo>
                    <a:pt x="17558" y="602"/>
                    <a:pt x="16736" y="184"/>
                    <a:pt x="15604" y="44"/>
                  </a:cubicBezTo>
                  <a:cubicBezTo>
                    <a:pt x="14473" y="-95"/>
                    <a:pt x="13033" y="44"/>
                    <a:pt x="11078" y="1229"/>
                  </a:cubicBezTo>
                  <a:cubicBezTo>
                    <a:pt x="9124" y="2413"/>
                    <a:pt x="6656" y="4643"/>
                    <a:pt x="4701" y="7500"/>
                  </a:cubicBezTo>
                  <a:cubicBezTo>
                    <a:pt x="2747" y="10357"/>
                    <a:pt x="1307" y="13840"/>
                    <a:pt x="587" y="16000"/>
                  </a:cubicBezTo>
                  <a:cubicBezTo>
                    <a:pt x="-133" y="18160"/>
                    <a:pt x="-133" y="18997"/>
                    <a:pt x="278" y="19693"/>
                  </a:cubicBezTo>
                  <a:cubicBezTo>
                    <a:pt x="690" y="20390"/>
                    <a:pt x="1513" y="20948"/>
                    <a:pt x="3056" y="21226"/>
                  </a:cubicBezTo>
                  <a:cubicBezTo>
                    <a:pt x="4598" y="21505"/>
                    <a:pt x="6861" y="21505"/>
                    <a:pt x="9638" y="20669"/>
                  </a:cubicBezTo>
                  <a:cubicBezTo>
                    <a:pt x="12416" y="19833"/>
                    <a:pt x="15707" y="18160"/>
                    <a:pt x="17867" y="15861"/>
                  </a:cubicBezTo>
                  <a:cubicBezTo>
                    <a:pt x="20027" y="13562"/>
                    <a:pt x="21056" y="10635"/>
                    <a:pt x="21261" y="8406"/>
                  </a:cubicBezTo>
                  <a:cubicBezTo>
                    <a:pt x="21467" y="6176"/>
                    <a:pt x="20850" y="4643"/>
                    <a:pt x="20027" y="3668"/>
                  </a:cubicBezTo>
                  <a:cubicBezTo>
                    <a:pt x="19204" y="2692"/>
                    <a:pt x="18176" y="2274"/>
                    <a:pt x="17147" y="2065"/>
                  </a:cubicBezTo>
                  <a:cubicBezTo>
                    <a:pt x="16118" y="1856"/>
                    <a:pt x="15090" y="1856"/>
                    <a:pt x="14781" y="2274"/>
                  </a:cubicBezTo>
                  <a:cubicBezTo>
                    <a:pt x="14473" y="2692"/>
                    <a:pt x="14884" y="3528"/>
                    <a:pt x="15296" y="4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7842250" y="6238749"/>
              <a:ext cx="1778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29" y="7200"/>
                    <a:pt x="5657" y="14400"/>
                    <a:pt x="9257" y="18000"/>
                  </a:cubicBezTo>
                  <a:cubicBezTo>
                    <a:pt x="12857" y="21600"/>
                    <a:pt x="1722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8610600" y="5870449"/>
              <a:ext cx="31750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8470900" y="6156199"/>
              <a:ext cx="2603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44" y="7200"/>
                    <a:pt x="10888" y="14400"/>
                    <a:pt x="14488" y="18000"/>
                  </a:cubicBezTo>
                  <a:cubicBezTo>
                    <a:pt x="18088" y="21600"/>
                    <a:pt x="19844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8388350" y="6384799"/>
              <a:ext cx="165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8605192" y="6325708"/>
              <a:ext cx="164159" cy="186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37" fill="norm" stroke="1" extrusionOk="0">
                  <a:moveTo>
                    <a:pt x="1539" y="6775"/>
                  </a:moveTo>
                  <a:cubicBezTo>
                    <a:pt x="708" y="5804"/>
                    <a:pt x="-123" y="4834"/>
                    <a:pt x="15" y="3741"/>
                  </a:cubicBezTo>
                  <a:cubicBezTo>
                    <a:pt x="154" y="2649"/>
                    <a:pt x="1262" y="1436"/>
                    <a:pt x="3200" y="708"/>
                  </a:cubicBezTo>
                  <a:cubicBezTo>
                    <a:pt x="5139" y="-20"/>
                    <a:pt x="7908" y="-263"/>
                    <a:pt x="10539" y="344"/>
                  </a:cubicBezTo>
                  <a:cubicBezTo>
                    <a:pt x="13169" y="950"/>
                    <a:pt x="15662" y="2407"/>
                    <a:pt x="17462" y="6047"/>
                  </a:cubicBezTo>
                  <a:cubicBezTo>
                    <a:pt x="19262" y="9688"/>
                    <a:pt x="20369" y="15512"/>
                    <a:pt x="21477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8610036" y="6441949"/>
              <a:ext cx="159314" cy="11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274" fill="norm" stroke="1" extrusionOk="0">
                  <a:moveTo>
                    <a:pt x="21391" y="0"/>
                  </a:moveTo>
                  <a:cubicBezTo>
                    <a:pt x="18549" y="0"/>
                    <a:pt x="15707" y="0"/>
                    <a:pt x="12580" y="1736"/>
                  </a:cubicBezTo>
                  <a:cubicBezTo>
                    <a:pt x="9454" y="3471"/>
                    <a:pt x="6044" y="6943"/>
                    <a:pt x="3770" y="9643"/>
                  </a:cubicBezTo>
                  <a:cubicBezTo>
                    <a:pt x="1496" y="12343"/>
                    <a:pt x="359" y="14271"/>
                    <a:pt x="75" y="16200"/>
                  </a:cubicBezTo>
                  <a:cubicBezTo>
                    <a:pt x="-209" y="18129"/>
                    <a:pt x="359" y="20057"/>
                    <a:pt x="928" y="20829"/>
                  </a:cubicBezTo>
                  <a:cubicBezTo>
                    <a:pt x="1496" y="21600"/>
                    <a:pt x="2065" y="21214"/>
                    <a:pt x="2633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8902700" y="5978399"/>
              <a:ext cx="164084" cy="57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21" fill="norm" stroke="1" extrusionOk="0">
                  <a:moveTo>
                    <a:pt x="10800" y="0"/>
                  </a:moveTo>
                  <a:cubicBezTo>
                    <a:pt x="12462" y="2144"/>
                    <a:pt x="14123" y="4288"/>
                    <a:pt x="16338" y="6710"/>
                  </a:cubicBezTo>
                  <a:cubicBezTo>
                    <a:pt x="18554" y="9132"/>
                    <a:pt x="21323" y="11832"/>
                    <a:pt x="21462" y="14096"/>
                  </a:cubicBezTo>
                  <a:cubicBezTo>
                    <a:pt x="21600" y="16359"/>
                    <a:pt x="19108" y="18185"/>
                    <a:pt x="15923" y="19376"/>
                  </a:cubicBezTo>
                  <a:cubicBezTo>
                    <a:pt x="12738" y="20568"/>
                    <a:pt x="8862" y="21124"/>
                    <a:pt x="6092" y="21362"/>
                  </a:cubicBezTo>
                  <a:cubicBezTo>
                    <a:pt x="3323" y="21600"/>
                    <a:pt x="1662" y="21521"/>
                    <a:pt x="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9410700" y="6271678"/>
              <a:ext cx="158750" cy="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0" y="16478"/>
                  </a:moveTo>
                  <a:cubicBezTo>
                    <a:pt x="1152" y="10718"/>
                    <a:pt x="2304" y="4958"/>
                    <a:pt x="4752" y="2078"/>
                  </a:cubicBezTo>
                  <a:cubicBezTo>
                    <a:pt x="7200" y="-802"/>
                    <a:pt x="10944" y="-802"/>
                    <a:pt x="13968" y="2798"/>
                  </a:cubicBezTo>
                  <a:cubicBezTo>
                    <a:pt x="16992" y="6398"/>
                    <a:pt x="19296" y="13598"/>
                    <a:pt x="21600" y="20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9429750" y="6384799"/>
              <a:ext cx="1587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9899650" y="6050541"/>
              <a:ext cx="215900" cy="28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9691"/>
                  </a:moveTo>
                  <a:cubicBezTo>
                    <a:pt x="0" y="8126"/>
                    <a:pt x="0" y="6560"/>
                    <a:pt x="1165" y="4917"/>
                  </a:cubicBezTo>
                  <a:cubicBezTo>
                    <a:pt x="2329" y="3273"/>
                    <a:pt x="4659" y="1552"/>
                    <a:pt x="6353" y="691"/>
                  </a:cubicBezTo>
                  <a:cubicBezTo>
                    <a:pt x="8047" y="-170"/>
                    <a:pt x="9106" y="-170"/>
                    <a:pt x="10376" y="378"/>
                  </a:cubicBezTo>
                  <a:cubicBezTo>
                    <a:pt x="11647" y="926"/>
                    <a:pt x="13129" y="2021"/>
                    <a:pt x="14929" y="5152"/>
                  </a:cubicBezTo>
                  <a:cubicBezTo>
                    <a:pt x="16729" y="8282"/>
                    <a:pt x="18847" y="13447"/>
                    <a:pt x="20012" y="16500"/>
                  </a:cubicBezTo>
                  <a:cubicBezTo>
                    <a:pt x="21176" y="19552"/>
                    <a:pt x="21388" y="20491"/>
                    <a:pt x="2160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9918700" y="6215326"/>
              <a:ext cx="177800" cy="16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0" fill="norm" stroke="1" extrusionOk="0">
                  <a:moveTo>
                    <a:pt x="21600" y="544"/>
                  </a:moveTo>
                  <a:cubicBezTo>
                    <a:pt x="20057" y="17"/>
                    <a:pt x="18514" y="-510"/>
                    <a:pt x="16071" y="939"/>
                  </a:cubicBezTo>
                  <a:cubicBezTo>
                    <a:pt x="13629" y="2388"/>
                    <a:pt x="10286" y="5812"/>
                    <a:pt x="7457" y="9500"/>
                  </a:cubicBezTo>
                  <a:cubicBezTo>
                    <a:pt x="4629" y="13188"/>
                    <a:pt x="2314" y="17139"/>
                    <a:pt x="0" y="21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10217150" y="6295899"/>
              <a:ext cx="63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10570305" y="6041899"/>
              <a:ext cx="27845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431"/>
                    <a:pt x="4867" y="8862"/>
                    <a:pt x="1782" y="12462"/>
                  </a:cubicBezTo>
                  <a:cubicBezTo>
                    <a:pt x="-1304" y="16062"/>
                    <a:pt x="239" y="18831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10445749" y="6294676"/>
              <a:ext cx="2222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937" y="4868"/>
                    <a:pt x="9874" y="-1303"/>
                    <a:pt x="13474" y="240"/>
                  </a:cubicBezTo>
                  <a:cubicBezTo>
                    <a:pt x="17074" y="1783"/>
                    <a:pt x="19337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10495330" y="6405745"/>
              <a:ext cx="153621" cy="25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62" fill="norm" stroke="1" extrusionOk="0">
                  <a:moveTo>
                    <a:pt x="1946" y="7874"/>
                  </a:moveTo>
                  <a:cubicBezTo>
                    <a:pt x="1059" y="6981"/>
                    <a:pt x="171" y="6088"/>
                    <a:pt x="23" y="4839"/>
                  </a:cubicBezTo>
                  <a:cubicBezTo>
                    <a:pt x="-125" y="3589"/>
                    <a:pt x="467" y="1983"/>
                    <a:pt x="1502" y="1001"/>
                  </a:cubicBezTo>
                  <a:cubicBezTo>
                    <a:pt x="2538" y="19"/>
                    <a:pt x="4017" y="-338"/>
                    <a:pt x="6533" y="376"/>
                  </a:cubicBezTo>
                  <a:cubicBezTo>
                    <a:pt x="9048" y="1090"/>
                    <a:pt x="12598" y="2875"/>
                    <a:pt x="15261" y="6535"/>
                  </a:cubicBezTo>
                  <a:cubicBezTo>
                    <a:pt x="17924" y="10194"/>
                    <a:pt x="19700" y="15728"/>
                    <a:pt x="21475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10414000" y="6543549"/>
              <a:ext cx="184150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28" y="2667"/>
                    <a:pt x="13655" y="5333"/>
                    <a:pt x="10428" y="7867"/>
                  </a:cubicBezTo>
                  <a:cubicBezTo>
                    <a:pt x="7200" y="10400"/>
                    <a:pt x="4717" y="12800"/>
                    <a:pt x="3103" y="15067"/>
                  </a:cubicBezTo>
                  <a:cubicBezTo>
                    <a:pt x="1490" y="17333"/>
                    <a:pt x="745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11023600" y="6302249"/>
              <a:ext cx="1524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11002104" y="6416549"/>
              <a:ext cx="218347" cy="2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1487" y="0"/>
                  </a:moveTo>
                  <a:cubicBezTo>
                    <a:pt x="656" y="5891"/>
                    <a:pt x="-175" y="11782"/>
                    <a:pt x="33" y="15709"/>
                  </a:cubicBezTo>
                  <a:cubicBezTo>
                    <a:pt x="240" y="19636"/>
                    <a:pt x="1487" y="21600"/>
                    <a:pt x="5225" y="21600"/>
                  </a:cubicBezTo>
                  <a:cubicBezTo>
                    <a:pt x="8963" y="21600"/>
                    <a:pt x="15194" y="19636"/>
                    <a:pt x="21425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11518900" y="6251449"/>
              <a:ext cx="57150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4645"/>
                    <a:pt x="10400" y="9290"/>
                    <a:pt x="6800" y="12890"/>
                  </a:cubicBezTo>
                  <a:cubicBezTo>
                    <a:pt x="3200" y="16490"/>
                    <a:pt x="1600" y="190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11309350" y="6609942"/>
              <a:ext cx="241300" cy="4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1204"/>
                  </a:moveTo>
                  <a:cubicBezTo>
                    <a:pt x="3789" y="15804"/>
                    <a:pt x="7579" y="10404"/>
                    <a:pt x="10989" y="6624"/>
                  </a:cubicBezTo>
                  <a:cubicBezTo>
                    <a:pt x="14400" y="2844"/>
                    <a:pt x="17432" y="684"/>
                    <a:pt x="19137" y="144"/>
                  </a:cubicBezTo>
                  <a:cubicBezTo>
                    <a:pt x="20842" y="-396"/>
                    <a:pt x="21221" y="684"/>
                    <a:pt x="21600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11366500" y="6708649"/>
              <a:ext cx="171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812297" y="1361949"/>
              <a:ext cx="1835653" cy="321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286" fill="norm" stroke="1" extrusionOk="0">
                  <a:moveTo>
                    <a:pt x="230" y="17673"/>
                  </a:moveTo>
                  <a:cubicBezTo>
                    <a:pt x="130" y="18094"/>
                    <a:pt x="31" y="18514"/>
                    <a:pt x="6" y="19075"/>
                  </a:cubicBezTo>
                  <a:cubicBezTo>
                    <a:pt x="-19" y="19636"/>
                    <a:pt x="31" y="20338"/>
                    <a:pt x="230" y="20829"/>
                  </a:cubicBezTo>
                  <a:cubicBezTo>
                    <a:pt x="429" y="21319"/>
                    <a:pt x="777" y="21600"/>
                    <a:pt x="1424" y="20688"/>
                  </a:cubicBezTo>
                  <a:cubicBezTo>
                    <a:pt x="2071" y="19777"/>
                    <a:pt x="3017" y="17673"/>
                    <a:pt x="3875" y="15709"/>
                  </a:cubicBezTo>
                  <a:cubicBezTo>
                    <a:pt x="4734" y="13745"/>
                    <a:pt x="5505" y="11922"/>
                    <a:pt x="6190" y="10660"/>
                  </a:cubicBezTo>
                  <a:cubicBezTo>
                    <a:pt x="6874" y="9397"/>
                    <a:pt x="7471" y="8696"/>
                    <a:pt x="7969" y="8766"/>
                  </a:cubicBezTo>
                  <a:cubicBezTo>
                    <a:pt x="8467" y="8836"/>
                    <a:pt x="8865" y="9678"/>
                    <a:pt x="9375" y="10730"/>
                  </a:cubicBezTo>
                  <a:cubicBezTo>
                    <a:pt x="9885" y="11782"/>
                    <a:pt x="10507" y="13044"/>
                    <a:pt x="11154" y="13535"/>
                  </a:cubicBezTo>
                  <a:cubicBezTo>
                    <a:pt x="11801" y="14026"/>
                    <a:pt x="12473" y="13745"/>
                    <a:pt x="13232" y="12764"/>
                  </a:cubicBezTo>
                  <a:cubicBezTo>
                    <a:pt x="13991" y="11782"/>
                    <a:pt x="14837" y="10099"/>
                    <a:pt x="15658" y="8416"/>
                  </a:cubicBezTo>
                  <a:cubicBezTo>
                    <a:pt x="16480" y="6732"/>
                    <a:pt x="17276" y="5049"/>
                    <a:pt x="18085" y="3647"/>
                  </a:cubicBezTo>
                  <a:cubicBezTo>
                    <a:pt x="18893" y="2244"/>
                    <a:pt x="19715" y="1122"/>
                    <a:pt x="20299" y="561"/>
                  </a:cubicBezTo>
                  <a:cubicBezTo>
                    <a:pt x="20884" y="0"/>
                    <a:pt x="21233" y="0"/>
                    <a:pt x="215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85529" y="2584083"/>
              <a:ext cx="136722" cy="644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502" fill="norm" stroke="1" extrusionOk="0">
                  <a:moveTo>
                    <a:pt x="21139" y="1808"/>
                  </a:moveTo>
                  <a:cubicBezTo>
                    <a:pt x="17866" y="1173"/>
                    <a:pt x="14594" y="537"/>
                    <a:pt x="11975" y="220"/>
                  </a:cubicBezTo>
                  <a:cubicBezTo>
                    <a:pt x="9357" y="-98"/>
                    <a:pt x="7394" y="-98"/>
                    <a:pt x="5266" y="396"/>
                  </a:cubicBezTo>
                  <a:cubicBezTo>
                    <a:pt x="3139" y="890"/>
                    <a:pt x="848" y="1878"/>
                    <a:pt x="194" y="3220"/>
                  </a:cubicBezTo>
                  <a:cubicBezTo>
                    <a:pt x="-461" y="4561"/>
                    <a:pt x="521" y="6255"/>
                    <a:pt x="3466" y="8161"/>
                  </a:cubicBezTo>
                  <a:cubicBezTo>
                    <a:pt x="6412" y="10067"/>
                    <a:pt x="11321" y="12184"/>
                    <a:pt x="14430" y="14020"/>
                  </a:cubicBezTo>
                  <a:cubicBezTo>
                    <a:pt x="17539" y="15855"/>
                    <a:pt x="18848" y="17408"/>
                    <a:pt x="18684" y="18502"/>
                  </a:cubicBezTo>
                  <a:cubicBezTo>
                    <a:pt x="18521" y="19596"/>
                    <a:pt x="16884" y="20231"/>
                    <a:pt x="15412" y="20655"/>
                  </a:cubicBezTo>
                  <a:cubicBezTo>
                    <a:pt x="13939" y="21078"/>
                    <a:pt x="12630" y="21290"/>
                    <a:pt x="11812" y="21396"/>
                  </a:cubicBezTo>
                  <a:cubicBezTo>
                    <a:pt x="10994" y="21502"/>
                    <a:pt x="10666" y="21502"/>
                    <a:pt x="10339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0" y="3381249"/>
              <a:ext cx="1714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166552" y="3345830"/>
              <a:ext cx="255813" cy="105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063" fill="norm" stroke="1" extrusionOk="0">
                  <a:moveTo>
                    <a:pt x="10501" y="8357"/>
                  </a:moveTo>
                  <a:cubicBezTo>
                    <a:pt x="9262" y="11745"/>
                    <a:pt x="8022" y="15134"/>
                    <a:pt x="6606" y="17463"/>
                  </a:cubicBezTo>
                  <a:cubicBezTo>
                    <a:pt x="5189" y="19792"/>
                    <a:pt x="3596" y="21063"/>
                    <a:pt x="2445" y="21063"/>
                  </a:cubicBezTo>
                  <a:cubicBezTo>
                    <a:pt x="1294" y="21063"/>
                    <a:pt x="586" y="19792"/>
                    <a:pt x="232" y="18098"/>
                  </a:cubicBezTo>
                  <a:cubicBezTo>
                    <a:pt x="-122" y="16404"/>
                    <a:pt x="-122" y="14287"/>
                    <a:pt x="586" y="11957"/>
                  </a:cubicBezTo>
                  <a:cubicBezTo>
                    <a:pt x="1294" y="9628"/>
                    <a:pt x="2711" y="7087"/>
                    <a:pt x="4216" y="6451"/>
                  </a:cubicBezTo>
                  <a:cubicBezTo>
                    <a:pt x="5721" y="5816"/>
                    <a:pt x="7314" y="7087"/>
                    <a:pt x="9527" y="8992"/>
                  </a:cubicBezTo>
                  <a:cubicBezTo>
                    <a:pt x="11740" y="10898"/>
                    <a:pt x="14573" y="13439"/>
                    <a:pt x="16432" y="14710"/>
                  </a:cubicBezTo>
                  <a:cubicBezTo>
                    <a:pt x="18291" y="15981"/>
                    <a:pt x="19176" y="15981"/>
                    <a:pt x="19973" y="14710"/>
                  </a:cubicBezTo>
                  <a:cubicBezTo>
                    <a:pt x="20770" y="13439"/>
                    <a:pt x="21478" y="10898"/>
                    <a:pt x="21389" y="7722"/>
                  </a:cubicBezTo>
                  <a:cubicBezTo>
                    <a:pt x="21301" y="4545"/>
                    <a:pt x="20416" y="734"/>
                    <a:pt x="18468" y="98"/>
                  </a:cubicBezTo>
                  <a:cubicBezTo>
                    <a:pt x="16521" y="-537"/>
                    <a:pt x="13511" y="2004"/>
                    <a:pt x="11652" y="4545"/>
                  </a:cubicBezTo>
                  <a:cubicBezTo>
                    <a:pt x="9793" y="7087"/>
                    <a:pt x="9085" y="9628"/>
                    <a:pt x="8376" y="12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42142" y="2354879"/>
              <a:ext cx="115020" cy="16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0763" fill="norm" stroke="1" extrusionOk="0">
                  <a:moveTo>
                    <a:pt x="11992" y="1340"/>
                  </a:moveTo>
                  <a:cubicBezTo>
                    <a:pt x="9292" y="519"/>
                    <a:pt x="6592" y="-301"/>
                    <a:pt x="4663" y="109"/>
                  </a:cubicBezTo>
                  <a:cubicBezTo>
                    <a:pt x="2735" y="519"/>
                    <a:pt x="1578" y="2160"/>
                    <a:pt x="806" y="4621"/>
                  </a:cubicBezTo>
                  <a:cubicBezTo>
                    <a:pt x="35" y="7081"/>
                    <a:pt x="-351" y="10362"/>
                    <a:pt x="420" y="13370"/>
                  </a:cubicBezTo>
                  <a:cubicBezTo>
                    <a:pt x="1192" y="16377"/>
                    <a:pt x="3120" y="19112"/>
                    <a:pt x="6013" y="20205"/>
                  </a:cubicBezTo>
                  <a:cubicBezTo>
                    <a:pt x="8906" y="21299"/>
                    <a:pt x="12763" y="20752"/>
                    <a:pt x="15463" y="18838"/>
                  </a:cubicBezTo>
                  <a:cubicBezTo>
                    <a:pt x="18163" y="16924"/>
                    <a:pt x="19706" y="13643"/>
                    <a:pt x="20478" y="11183"/>
                  </a:cubicBezTo>
                  <a:cubicBezTo>
                    <a:pt x="21249" y="8722"/>
                    <a:pt x="21249" y="7081"/>
                    <a:pt x="19320" y="5988"/>
                  </a:cubicBezTo>
                  <a:cubicBezTo>
                    <a:pt x="17392" y="4894"/>
                    <a:pt x="13535" y="4347"/>
                    <a:pt x="10642" y="4484"/>
                  </a:cubicBezTo>
                  <a:cubicBezTo>
                    <a:pt x="7749" y="4621"/>
                    <a:pt x="5820" y="5441"/>
                    <a:pt x="3892" y="6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514762" y="2547066"/>
              <a:ext cx="107538" cy="49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517" fill="norm" stroke="1" extrusionOk="0">
                  <a:moveTo>
                    <a:pt x="21104" y="3996"/>
                  </a:moveTo>
                  <a:cubicBezTo>
                    <a:pt x="19442" y="2976"/>
                    <a:pt x="17781" y="1956"/>
                    <a:pt x="16327" y="1261"/>
                  </a:cubicBezTo>
                  <a:cubicBezTo>
                    <a:pt x="14873" y="566"/>
                    <a:pt x="13627" y="195"/>
                    <a:pt x="11966" y="56"/>
                  </a:cubicBezTo>
                  <a:cubicBezTo>
                    <a:pt x="10304" y="-83"/>
                    <a:pt x="8227" y="10"/>
                    <a:pt x="6358" y="659"/>
                  </a:cubicBezTo>
                  <a:cubicBezTo>
                    <a:pt x="4489" y="1308"/>
                    <a:pt x="2827" y="2513"/>
                    <a:pt x="1581" y="4599"/>
                  </a:cubicBezTo>
                  <a:cubicBezTo>
                    <a:pt x="335" y="6684"/>
                    <a:pt x="-496" y="9651"/>
                    <a:pt x="335" y="12617"/>
                  </a:cubicBezTo>
                  <a:cubicBezTo>
                    <a:pt x="1166" y="15584"/>
                    <a:pt x="3658" y="18550"/>
                    <a:pt x="615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424886" y="2873249"/>
              <a:ext cx="172014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861" y="21600"/>
                  </a:moveTo>
                  <a:cubicBezTo>
                    <a:pt x="334" y="19600"/>
                    <a:pt x="-193" y="17600"/>
                    <a:pt x="70" y="15800"/>
                  </a:cubicBezTo>
                  <a:cubicBezTo>
                    <a:pt x="334" y="14000"/>
                    <a:pt x="1387" y="12400"/>
                    <a:pt x="5075" y="9800"/>
                  </a:cubicBezTo>
                  <a:cubicBezTo>
                    <a:pt x="8763" y="7200"/>
                    <a:pt x="15085" y="3600"/>
                    <a:pt x="21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630766" y="2589073"/>
              <a:ext cx="289985" cy="388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11194" y="964"/>
                  </a:moveTo>
                  <a:cubicBezTo>
                    <a:pt x="10564" y="614"/>
                    <a:pt x="9933" y="263"/>
                    <a:pt x="9145" y="88"/>
                  </a:cubicBezTo>
                  <a:cubicBezTo>
                    <a:pt x="8356" y="-87"/>
                    <a:pt x="7410" y="-87"/>
                    <a:pt x="6070" y="905"/>
                  </a:cubicBezTo>
                  <a:cubicBezTo>
                    <a:pt x="4730" y="1898"/>
                    <a:pt x="2996" y="3883"/>
                    <a:pt x="1813" y="6627"/>
                  </a:cubicBezTo>
                  <a:cubicBezTo>
                    <a:pt x="631" y="9370"/>
                    <a:pt x="0" y="12873"/>
                    <a:pt x="0" y="15325"/>
                  </a:cubicBezTo>
                  <a:cubicBezTo>
                    <a:pt x="0" y="17777"/>
                    <a:pt x="631" y="19178"/>
                    <a:pt x="1261" y="20054"/>
                  </a:cubicBezTo>
                  <a:cubicBezTo>
                    <a:pt x="1892" y="20929"/>
                    <a:pt x="2523" y="21279"/>
                    <a:pt x="3232" y="21396"/>
                  </a:cubicBezTo>
                  <a:cubicBezTo>
                    <a:pt x="3942" y="21513"/>
                    <a:pt x="4730" y="21396"/>
                    <a:pt x="5361" y="20696"/>
                  </a:cubicBezTo>
                  <a:cubicBezTo>
                    <a:pt x="5991" y="19995"/>
                    <a:pt x="6464" y="18711"/>
                    <a:pt x="6780" y="17427"/>
                  </a:cubicBezTo>
                  <a:cubicBezTo>
                    <a:pt x="7095" y="16142"/>
                    <a:pt x="7253" y="14858"/>
                    <a:pt x="7489" y="13924"/>
                  </a:cubicBezTo>
                  <a:cubicBezTo>
                    <a:pt x="7726" y="12990"/>
                    <a:pt x="8041" y="12406"/>
                    <a:pt x="8435" y="12523"/>
                  </a:cubicBezTo>
                  <a:cubicBezTo>
                    <a:pt x="8829" y="12639"/>
                    <a:pt x="9302" y="13457"/>
                    <a:pt x="9539" y="14508"/>
                  </a:cubicBezTo>
                  <a:cubicBezTo>
                    <a:pt x="9775" y="15558"/>
                    <a:pt x="9775" y="16843"/>
                    <a:pt x="9775" y="17777"/>
                  </a:cubicBezTo>
                  <a:cubicBezTo>
                    <a:pt x="9775" y="18711"/>
                    <a:pt x="9775" y="19295"/>
                    <a:pt x="9618" y="19295"/>
                  </a:cubicBezTo>
                  <a:cubicBezTo>
                    <a:pt x="9460" y="19295"/>
                    <a:pt x="9145" y="18711"/>
                    <a:pt x="9460" y="17952"/>
                  </a:cubicBezTo>
                  <a:cubicBezTo>
                    <a:pt x="9775" y="17193"/>
                    <a:pt x="10721" y="16259"/>
                    <a:pt x="11588" y="15383"/>
                  </a:cubicBezTo>
                  <a:cubicBezTo>
                    <a:pt x="12455" y="14508"/>
                    <a:pt x="13244" y="13690"/>
                    <a:pt x="13638" y="13749"/>
                  </a:cubicBezTo>
                  <a:cubicBezTo>
                    <a:pt x="14032" y="13807"/>
                    <a:pt x="14032" y="14741"/>
                    <a:pt x="14347" y="15442"/>
                  </a:cubicBezTo>
                  <a:cubicBezTo>
                    <a:pt x="14663" y="16142"/>
                    <a:pt x="15293" y="16609"/>
                    <a:pt x="16555" y="16551"/>
                  </a:cubicBezTo>
                  <a:cubicBezTo>
                    <a:pt x="17816" y="16492"/>
                    <a:pt x="19708" y="15909"/>
                    <a:pt x="21600" y="15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927100" y="2650999"/>
              <a:ext cx="92423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fill="norm" stroke="1" extrusionOk="0">
                  <a:moveTo>
                    <a:pt x="0" y="0"/>
                  </a:moveTo>
                  <a:cubicBezTo>
                    <a:pt x="7200" y="3300"/>
                    <a:pt x="14400" y="6600"/>
                    <a:pt x="18000" y="9675"/>
                  </a:cubicBezTo>
                  <a:cubicBezTo>
                    <a:pt x="21600" y="12750"/>
                    <a:pt x="21600" y="15600"/>
                    <a:pt x="19680" y="17550"/>
                  </a:cubicBezTo>
                  <a:cubicBezTo>
                    <a:pt x="17760" y="19500"/>
                    <a:pt x="13920" y="20550"/>
                    <a:pt x="10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1280255" y="2447799"/>
              <a:ext cx="554895" cy="521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51" fill="norm" stroke="1" extrusionOk="0">
                  <a:moveTo>
                    <a:pt x="4777" y="13848"/>
                  </a:moveTo>
                  <a:cubicBezTo>
                    <a:pt x="4366" y="13500"/>
                    <a:pt x="3955" y="13152"/>
                    <a:pt x="3339" y="13152"/>
                  </a:cubicBezTo>
                  <a:cubicBezTo>
                    <a:pt x="2723" y="13152"/>
                    <a:pt x="1902" y="13500"/>
                    <a:pt x="1245" y="14545"/>
                  </a:cubicBezTo>
                  <a:cubicBezTo>
                    <a:pt x="588" y="15590"/>
                    <a:pt x="95" y="17332"/>
                    <a:pt x="13" y="18595"/>
                  </a:cubicBezTo>
                  <a:cubicBezTo>
                    <a:pt x="-69" y="19858"/>
                    <a:pt x="260" y="20642"/>
                    <a:pt x="629" y="21077"/>
                  </a:cubicBezTo>
                  <a:cubicBezTo>
                    <a:pt x="999" y="21513"/>
                    <a:pt x="1409" y="21600"/>
                    <a:pt x="1902" y="21165"/>
                  </a:cubicBezTo>
                  <a:cubicBezTo>
                    <a:pt x="2395" y="20729"/>
                    <a:pt x="2970" y="19771"/>
                    <a:pt x="3380" y="17637"/>
                  </a:cubicBezTo>
                  <a:cubicBezTo>
                    <a:pt x="3791" y="15503"/>
                    <a:pt x="4037" y="12194"/>
                    <a:pt x="4120" y="9319"/>
                  </a:cubicBezTo>
                  <a:cubicBezTo>
                    <a:pt x="4202" y="6445"/>
                    <a:pt x="4120" y="4006"/>
                    <a:pt x="4037" y="2395"/>
                  </a:cubicBezTo>
                  <a:cubicBezTo>
                    <a:pt x="3955" y="784"/>
                    <a:pt x="3873" y="0"/>
                    <a:pt x="3832" y="0"/>
                  </a:cubicBezTo>
                  <a:cubicBezTo>
                    <a:pt x="3791" y="0"/>
                    <a:pt x="3791" y="784"/>
                    <a:pt x="4037" y="2613"/>
                  </a:cubicBezTo>
                  <a:cubicBezTo>
                    <a:pt x="4284" y="4442"/>
                    <a:pt x="4777" y="7316"/>
                    <a:pt x="5228" y="9537"/>
                  </a:cubicBezTo>
                  <a:cubicBezTo>
                    <a:pt x="5680" y="11758"/>
                    <a:pt x="6091" y="13326"/>
                    <a:pt x="6296" y="14327"/>
                  </a:cubicBezTo>
                  <a:cubicBezTo>
                    <a:pt x="6501" y="15329"/>
                    <a:pt x="6501" y="15765"/>
                    <a:pt x="6666" y="15285"/>
                  </a:cubicBezTo>
                  <a:cubicBezTo>
                    <a:pt x="6830" y="14806"/>
                    <a:pt x="7158" y="13413"/>
                    <a:pt x="7487" y="12542"/>
                  </a:cubicBezTo>
                  <a:cubicBezTo>
                    <a:pt x="7815" y="11671"/>
                    <a:pt x="8144" y="11323"/>
                    <a:pt x="8514" y="11105"/>
                  </a:cubicBezTo>
                  <a:cubicBezTo>
                    <a:pt x="8883" y="10887"/>
                    <a:pt x="9294" y="10800"/>
                    <a:pt x="9622" y="10931"/>
                  </a:cubicBezTo>
                  <a:cubicBezTo>
                    <a:pt x="9951" y="11061"/>
                    <a:pt x="10197" y="11410"/>
                    <a:pt x="10361" y="12324"/>
                  </a:cubicBezTo>
                  <a:cubicBezTo>
                    <a:pt x="10526" y="13239"/>
                    <a:pt x="10608" y="14719"/>
                    <a:pt x="10526" y="15765"/>
                  </a:cubicBezTo>
                  <a:cubicBezTo>
                    <a:pt x="10444" y="16810"/>
                    <a:pt x="10197" y="17419"/>
                    <a:pt x="9910" y="17898"/>
                  </a:cubicBezTo>
                  <a:cubicBezTo>
                    <a:pt x="9622" y="18377"/>
                    <a:pt x="9294" y="18726"/>
                    <a:pt x="9129" y="18639"/>
                  </a:cubicBezTo>
                  <a:cubicBezTo>
                    <a:pt x="8965" y="18552"/>
                    <a:pt x="8965" y="18029"/>
                    <a:pt x="9622" y="16679"/>
                  </a:cubicBezTo>
                  <a:cubicBezTo>
                    <a:pt x="10279" y="15329"/>
                    <a:pt x="11593" y="13152"/>
                    <a:pt x="12415" y="11802"/>
                  </a:cubicBezTo>
                  <a:cubicBezTo>
                    <a:pt x="13236" y="10452"/>
                    <a:pt x="13564" y="9929"/>
                    <a:pt x="13606" y="9973"/>
                  </a:cubicBezTo>
                  <a:cubicBezTo>
                    <a:pt x="13647" y="10016"/>
                    <a:pt x="13400" y="10626"/>
                    <a:pt x="13154" y="11235"/>
                  </a:cubicBezTo>
                  <a:cubicBezTo>
                    <a:pt x="12907" y="11845"/>
                    <a:pt x="12661" y="12455"/>
                    <a:pt x="12538" y="13021"/>
                  </a:cubicBezTo>
                  <a:cubicBezTo>
                    <a:pt x="12415" y="13587"/>
                    <a:pt x="12415" y="14110"/>
                    <a:pt x="13606" y="14240"/>
                  </a:cubicBezTo>
                  <a:cubicBezTo>
                    <a:pt x="14796" y="14371"/>
                    <a:pt x="17178" y="14110"/>
                    <a:pt x="18698" y="13805"/>
                  </a:cubicBezTo>
                  <a:cubicBezTo>
                    <a:pt x="20217" y="13500"/>
                    <a:pt x="20874" y="13152"/>
                    <a:pt x="21531" y="12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2171700" y="2574799"/>
              <a:ext cx="28575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8400"/>
                    <a:pt x="2880" y="15200"/>
                    <a:pt x="5600" y="12000"/>
                  </a:cubicBezTo>
                  <a:cubicBezTo>
                    <a:pt x="8320" y="8800"/>
                    <a:pt x="12320" y="5600"/>
                    <a:pt x="15200" y="3600"/>
                  </a:cubicBezTo>
                  <a:cubicBezTo>
                    <a:pt x="18080" y="1600"/>
                    <a:pt x="1984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2349500" y="2504949"/>
              <a:ext cx="63500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5009"/>
                    <a:pt x="4320" y="10017"/>
                    <a:pt x="7920" y="13617"/>
                  </a:cubicBezTo>
                  <a:cubicBezTo>
                    <a:pt x="11520" y="17217"/>
                    <a:pt x="16560" y="194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434804" y="4047425"/>
              <a:ext cx="211369" cy="55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0" h="21460" fill="norm" stroke="1" extrusionOk="0">
                  <a:moveTo>
                    <a:pt x="12790" y="1728"/>
                  </a:moveTo>
                  <a:cubicBezTo>
                    <a:pt x="12583" y="1322"/>
                    <a:pt x="12375" y="916"/>
                    <a:pt x="11025" y="550"/>
                  </a:cubicBezTo>
                  <a:cubicBezTo>
                    <a:pt x="9675" y="185"/>
                    <a:pt x="7183" y="-140"/>
                    <a:pt x="5210" y="63"/>
                  </a:cubicBezTo>
                  <a:cubicBezTo>
                    <a:pt x="3236" y="266"/>
                    <a:pt x="1783" y="997"/>
                    <a:pt x="848" y="2255"/>
                  </a:cubicBezTo>
                  <a:cubicBezTo>
                    <a:pt x="-87" y="3514"/>
                    <a:pt x="-502" y="5301"/>
                    <a:pt x="952" y="7168"/>
                  </a:cubicBezTo>
                  <a:cubicBezTo>
                    <a:pt x="2406" y="9036"/>
                    <a:pt x="5729" y="10985"/>
                    <a:pt x="9260" y="12609"/>
                  </a:cubicBezTo>
                  <a:cubicBezTo>
                    <a:pt x="12790" y="14233"/>
                    <a:pt x="16529" y="15532"/>
                    <a:pt x="18606" y="16628"/>
                  </a:cubicBezTo>
                  <a:cubicBezTo>
                    <a:pt x="20683" y="17725"/>
                    <a:pt x="21098" y="18618"/>
                    <a:pt x="20475" y="19389"/>
                  </a:cubicBezTo>
                  <a:cubicBezTo>
                    <a:pt x="19852" y="20161"/>
                    <a:pt x="18190" y="20810"/>
                    <a:pt x="16321" y="21135"/>
                  </a:cubicBezTo>
                  <a:cubicBezTo>
                    <a:pt x="14452" y="21460"/>
                    <a:pt x="12375" y="21460"/>
                    <a:pt x="10298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585208" y="4721099"/>
              <a:ext cx="109774" cy="18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180" fill="norm" stroke="1" extrusionOk="0">
                  <a:moveTo>
                    <a:pt x="12032" y="6553"/>
                  </a:moveTo>
                  <a:cubicBezTo>
                    <a:pt x="9995" y="6796"/>
                    <a:pt x="7957" y="7038"/>
                    <a:pt x="5919" y="8616"/>
                  </a:cubicBezTo>
                  <a:cubicBezTo>
                    <a:pt x="3881" y="10193"/>
                    <a:pt x="1844" y="13106"/>
                    <a:pt x="825" y="15169"/>
                  </a:cubicBezTo>
                  <a:cubicBezTo>
                    <a:pt x="-194" y="17231"/>
                    <a:pt x="-194" y="18445"/>
                    <a:pt x="417" y="19537"/>
                  </a:cubicBezTo>
                  <a:cubicBezTo>
                    <a:pt x="1029" y="20629"/>
                    <a:pt x="2251" y="21600"/>
                    <a:pt x="5308" y="20993"/>
                  </a:cubicBezTo>
                  <a:cubicBezTo>
                    <a:pt x="8364" y="20387"/>
                    <a:pt x="13255" y="18202"/>
                    <a:pt x="16312" y="15411"/>
                  </a:cubicBezTo>
                  <a:cubicBezTo>
                    <a:pt x="19368" y="12620"/>
                    <a:pt x="20591" y="9222"/>
                    <a:pt x="20998" y="6917"/>
                  </a:cubicBezTo>
                  <a:cubicBezTo>
                    <a:pt x="21406" y="4611"/>
                    <a:pt x="20998" y="3398"/>
                    <a:pt x="18553" y="2427"/>
                  </a:cubicBezTo>
                  <a:cubicBezTo>
                    <a:pt x="16108" y="1456"/>
                    <a:pt x="11625" y="728"/>
                    <a:pt x="71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299091" y="3850411"/>
              <a:ext cx="200443" cy="142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762" fill="norm" stroke="1" extrusionOk="0">
                  <a:moveTo>
                    <a:pt x="10163" y="10290"/>
                  </a:moveTo>
                  <a:cubicBezTo>
                    <a:pt x="8344" y="13684"/>
                    <a:pt x="6525" y="17079"/>
                    <a:pt x="5047" y="18930"/>
                  </a:cubicBezTo>
                  <a:cubicBezTo>
                    <a:pt x="3569" y="20781"/>
                    <a:pt x="2432" y="21090"/>
                    <a:pt x="1636" y="20473"/>
                  </a:cubicBezTo>
                  <a:cubicBezTo>
                    <a:pt x="840" y="19856"/>
                    <a:pt x="386" y="18313"/>
                    <a:pt x="158" y="16770"/>
                  </a:cubicBezTo>
                  <a:cubicBezTo>
                    <a:pt x="-69" y="15227"/>
                    <a:pt x="-69" y="13684"/>
                    <a:pt x="272" y="12296"/>
                  </a:cubicBezTo>
                  <a:cubicBezTo>
                    <a:pt x="613" y="10907"/>
                    <a:pt x="1295" y="9673"/>
                    <a:pt x="4251" y="9827"/>
                  </a:cubicBezTo>
                  <a:cubicBezTo>
                    <a:pt x="7207" y="9981"/>
                    <a:pt x="12436" y="11524"/>
                    <a:pt x="15619" y="12296"/>
                  </a:cubicBezTo>
                  <a:cubicBezTo>
                    <a:pt x="18803" y="13067"/>
                    <a:pt x="19939" y="13067"/>
                    <a:pt x="20622" y="12296"/>
                  </a:cubicBezTo>
                  <a:cubicBezTo>
                    <a:pt x="21304" y="11524"/>
                    <a:pt x="21531" y="9981"/>
                    <a:pt x="21531" y="8439"/>
                  </a:cubicBezTo>
                  <a:cubicBezTo>
                    <a:pt x="21531" y="6896"/>
                    <a:pt x="21304" y="5353"/>
                    <a:pt x="20508" y="3501"/>
                  </a:cubicBezTo>
                  <a:cubicBezTo>
                    <a:pt x="19712" y="1650"/>
                    <a:pt x="18348" y="-510"/>
                    <a:pt x="16529" y="107"/>
                  </a:cubicBezTo>
                  <a:cubicBezTo>
                    <a:pt x="14710" y="724"/>
                    <a:pt x="12436" y="4119"/>
                    <a:pt x="11186" y="7513"/>
                  </a:cubicBezTo>
                  <a:cubicBezTo>
                    <a:pt x="9935" y="10907"/>
                    <a:pt x="9708" y="14301"/>
                    <a:pt x="9480" y="17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757196" y="4000694"/>
              <a:ext cx="201654" cy="45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40" fill="norm" stroke="1" extrusionOk="0">
                  <a:moveTo>
                    <a:pt x="20086" y="2822"/>
                  </a:moveTo>
                  <a:cubicBezTo>
                    <a:pt x="18736" y="1926"/>
                    <a:pt x="17386" y="1030"/>
                    <a:pt x="15924" y="532"/>
                  </a:cubicBezTo>
                  <a:cubicBezTo>
                    <a:pt x="14461" y="35"/>
                    <a:pt x="12886" y="-65"/>
                    <a:pt x="11648" y="35"/>
                  </a:cubicBezTo>
                  <a:cubicBezTo>
                    <a:pt x="10411" y="134"/>
                    <a:pt x="9511" y="433"/>
                    <a:pt x="8836" y="1577"/>
                  </a:cubicBezTo>
                  <a:cubicBezTo>
                    <a:pt x="8161" y="2722"/>
                    <a:pt x="7711" y="4713"/>
                    <a:pt x="8386" y="7102"/>
                  </a:cubicBezTo>
                  <a:cubicBezTo>
                    <a:pt x="9061" y="9491"/>
                    <a:pt x="10861" y="12278"/>
                    <a:pt x="12323" y="14468"/>
                  </a:cubicBezTo>
                  <a:cubicBezTo>
                    <a:pt x="13786" y="16658"/>
                    <a:pt x="14911" y="18250"/>
                    <a:pt x="15474" y="19295"/>
                  </a:cubicBezTo>
                  <a:cubicBezTo>
                    <a:pt x="16036" y="20341"/>
                    <a:pt x="16036" y="20838"/>
                    <a:pt x="15474" y="21137"/>
                  </a:cubicBezTo>
                  <a:cubicBezTo>
                    <a:pt x="14911" y="21435"/>
                    <a:pt x="13786" y="21535"/>
                    <a:pt x="11424" y="21336"/>
                  </a:cubicBezTo>
                  <a:cubicBezTo>
                    <a:pt x="9061" y="21137"/>
                    <a:pt x="5461" y="20639"/>
                    <a:pt x="3324" y="20191"/>
                  </a:cubicBezTo>
                  <a:cubicBezTo>
                    <a:pt x="1186" y="19743"/>
                    <a:pt x="511" y="19345"/>
                    <a:pt x="174" y="18897"/>
                  </a:cubicBezTo>
                  <a:cubicBezTo>
                    <a:pt x="-164" y="18449"/>
                    <a:pt x="-164" y="17952"/>
                    <a:pt x="1636" y="17255"/>
                  </a:cubicBezTo>
                  <a:cubicBezTo>
                    <a:pt x="3436" y="16558"/>
                    <a:pt x="7036" y="15662"/>
                    <a:pt x="10636" y="14916"/>
                  </a:cubicBezTo>
                  <a:cubicBezTo>
                    <a:pt x="14236" y="14169"/>
                    <a:pt x="17836" y="13572"/>
                    <a:pt x="21436" y="12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986350" y="4069292"/>
              <a:ext cx="309051" cy="30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181" fill="norm" stroke="1" extrusionOk="0">
                  <a:moveTo>
                    <a:pt x="9111" y="283"/>
                  </a:moveTo>
                  <a:cubicBezTo>
                    <a:pt x="7642" y="-9"/>
                    <a:pt x="6172" y="-301"/>
                    <a:pt x="4630" y="648"/>
                  </a:cubicBezTo>
                  <a:cubicBezTo>
                    <a:pt x="3087" y="1596"/>
                    <a:pt x="1470" y="3785"/>
                    <a:pt x="662" y="6413"/>
                  </a:cubicBezTo>
                  <a:cubicBezTo>
                    <a:pt x="-146" y="9040"/>
                    <a:pt x="-146" y="12104"/>
                    <a:pt x="295" y="14513"/>
                  </a:cubicBezTo>
                  <a:cubicBezTo>
                    <a:pt x="736" y="16921"/>
                    <a:pt x="1617" y="18672"/>
                    <a:pt x="2352" y="19767"/>
                  </a:cubicBezTo>
                  <a:cubicBezTo>
                    <a:pt x="3087" y="20861"/>
                    <a:pt x="3674" y="21299"/>
                    <a:pt x="4115" y="21153"/>
                  </a:cubicBezTo>
                  <a:cubicBezTo>
                    <a:pt x="4556" y="21007"/>
                    <a:pt x="4850" y="20277"/>
                    <a:pt x="5070" y="18599"/>
                  </a:cubicBezTo>
                  <a:cubicBezTo>
                    <a:pt x="5291" y="16921"/>
                    <a:pt x="5438" y="14294"/>
                    <a:pt x="5658" y="12542"/>
                  </a:cubicBezTo>
                  <a:cubicBezTo>
                    <a:pt x="5878" y="10791"/>
                    <a:pt x="6172" y="9915"/>
                    <a:pt x="6613" y="9842"/>
                  </a:cubicBezTo>
                  <a:cubicBezTo>
                    <a:pt x="7054" y="9769"/>
                    <a:pt x="7642" y="10499"/>
                    <a:pt x="8230" y="11885"/>
                  </a:cubicBezTo>
                  <a:cubicBezTo>
                    <a:pt x="8817" y="13272"/>
                    <a:pt x="9405" y="15315"/>
                    <a:pt x="9699" y="16702"/>
                  </a:cubicBezTo>
                  <a:cubicBezTo>
                    <a:pt x="9993" y="18088"/>
                    <a:pt x="9993" y="18818"/>
                    <a:pt x="9772" y="18745"/>
                  </a:cubicBezTo>
                  <a:cubicBezTo>
                    <a:pt x="9552" y="18672"/>
                    <a:pt x="9111" y="17796"/>
                    <a:pt x="8964" y="16556"/>
                  </a:cubicBezTo>
                  <a:cubicBezTo>
                    <a:pt x="8817" y="15315"/>
                    <a:pt x="8964" y="13710"/>
                    <a:pt x="9332" y="12396"/>
                  </a:cubicBezTo>
                  <a:cubicBezTo>
                    <a:pt x="9699" y="11083"/>
                    <a:pt x="10287" y="10061"/>
                    <a:pt x="10727" y="9915"/>
                  </a:cubicBezTo>
                  <a:cubicBezTo>
                    <a:pt x="11168" y="9769"/>
                    <a:pt x="11462" y="10499"/>
                    <a:pt x="12344" y="11302"/>
                  </a:cubicBezTo>
                  <a:cubicBezTo>
                    <a:pt x="13225" y="12104"/>
                    <a:pt x="14695" y="12980"/>
                    <a:pt x="16311" y="13199"/>
                  </a:cubicBezTo>
                  <a:cubicBezTo>
                    <a:pt x="17927" y="13418"/>
                    <a:pt x="19691" y="12980"/>
                    <a:pt x="21454" y="12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1295400" y="4016249"/>
              <a:ext cx="133614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0" y="0"/>
                  </a:moveTo>
                  <a:cubicBezTo>
                    <a:pt x="6075" y="2631"/>
                    <a:pt x="12150" y="5262"/>
                    <a:pt x="16031" y="8169"/>
                  </a:cubicBezTo>
                  <a:cubicBezTo>
                    <a:pt x="19912" y="11077"/>
                    <a:pt x="21600" y="14262"/>
                    <a:pt x="21262" y="16546"/>
                  </a:cubicBezTo>
                  <a:cubicBezTo>
                    <a:pt x="20925" y="18831"/>
                    <a:pt x="18563" y="20215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1626653" y="3777361"/>
              <a:ext cx="405348" cy="522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46" fill="norm" stroke="1" extrusionOk="0">
                  <a:moveTo>
                    <a:pt x="10352" y="12862"/>
                  </a:moveTo>
                  <a:cubicBezTo>
                    <a:pt x="8673" y="12603"/>
                    <a:pt x="6995" y="12344"/>
                    <a:pt x="5316" y="12905"/>
                  </a:cubicBezTo>
                  <a:cubicBezTo>
                    <a:pt x="3637" y="13467"/>
                    <a:pt x="1958" y="14849"/>
                    <a:pt x="1007" y="16102"/>
                  </a:cubicBezTo>
                  <a:cubicBezTo>
                    <a:pt x="56" y="17355"/>
                    <a:pt x="-168" y="18478"/>
                    <a:pt x="112" y="19385"/>
                  </a:cubicBezTo>
                  <a:cubicBezTo>
                    <a:pt x="392" y="20292"/>
                    <a:pt x="1175" y="20984"/>
                    <a:pt x="2182" y="21243"/>
                  </a:cubicBezTo>
                  <a:cubicBezTo>
                    <a:pt x="3190" y="21502"/>
                    <a:pt x="4421" y="21329"/>
                    <a:pt x="5708" y="20120"/>
                  </a:cubicBezTo>
                  <a:cubicBezTo>
                    <a:pt x="6995" y="18910"/>
                    <a:pt x="8338" y="16664"/>
                    <a:pt x="8953" y="14028"/>
                  </a:cubicBezTo>
                  <a:cubicBezTo>
                    <a:pt x="9569" y="11393"/>
                    <a:pt x="9457" y="8369"/>
                    <a:pt x="9121" y="6036"/>
                  </a:cubicBezTo>
                  <a:cubicBezTo>
                    <a:pt x="8785" y="3704"/>
                    <a:pt x="8226" y="2062"/>
                    <a:pt x="7722" y="1112"/>
                  </a:cubicBezTo>
                  <a:cubicBezTo>
                    <a:pt x="7219" y="161"/>
                    <a:pt x="6771" y="-98"/>
                    <a:pt x="6435" y="32"/>
                  </a:cubicBezTo>
                  <a:cubicBezTo>
                    <a:pt x="6099" y="161"/>
                    <a:pt x="5876" y="680"/>
                    <a:pt x="6043" y="1846"/>
                  </a:cubicBezTo>
                  <a:cubicBezTo>
                    <a:pt x="6211" y="3012"/>
                    <a:pt x="6771" y="4827"/>
                    <a:pt x="7722" y="6512"/>
                  </a:cubicBezTo>
                  <a:cubicBezTo>
                    <a:pt x="8673" y="8196"/>
                    <a:pt x="10016" y="9752"/>
                    <a:pt x="10968" y="10702"/>
                  </a:cubicBezTo>
                  <a:cubicBezTo>
                    <a:pt x="11919" y="11652"/>
                    <a:pt x="12479" y="11998"/>
                    <a:pt x="12926" y="11998"/>
                  </a:cubicBezTo>
                  <a:cubicBezTo>
                    <a:pt x="13374" y="11998"/>
                    <a:pt x="13710" y="11652"/>
                    <a:pt x="13822" y="11739"/>
                  </a:cubicBezTo>
                  <a:cubicBezTo>
                    <a:pt x="13934" y="11825"/>
                    <a:pt x="13822" y="12344"/>
                    <a:pt x="13598" y="13035"/>
                  </a:cubicBezTo>
                  <a:cubicBezTo>
                    <a:pt x="13374" y="13726"/>
                    <a:pt x="13038" y="14590"/>
                    <a:pt x="12535" y="15108"/>
                  </a:cubicBezTo>
                  <a:cubicBezTo>
                    <a:pt x="12031" y="15627"/>
                    <a:pt x="11359" y="15800"/>
                    <a:pt x="10968" y="15670"/>
                  </a:cubicBezTo>
                  <a:cubicBezTo>
                    <a:pt x="10576" y="15540"/>
                    <a:pt x="10464" y="15108"/>
                    <a:pt x="10800" y="14504"/>
                  </a:cubicBezTo>
                  <a:cubicBezTo>
                    <a:pt x="11136" y="13899"/>
                    <a:pt x="11919" y="13121"/>
                    <a:pt x="12814" y="12430"/>
                  </a:cubicBezTo>
                  <a:cubicBezTo>
                    <a:pt x="13710" y="11739"/>
                    <a:pt x="14717" y="11134"/>
                    <a:pt x="15500" y="10788"/>
                  </a:cubicBezTo>
                  <a:cubicBezTo>
                    <a:pt x="16284" y="10443"/>
                    <a:pt x="16843" y="10356"/>
                    <a:pt x="17515" y="10788"/>
                  </a:cubicBezTo>
                  <a:cubicBezTo>
                    <a:pt x="18186" y="11220"/>
                    <a:pt x="18970" y="12171"/>
                    <a:pt x="19641" y="12689"/>
                  </a:cubicBezTo>
                  <a:cubicBezTo>
                    <a:pt x="20313" y="13208"/>
                    <a:pt x="20872" y="13294"/>
                    <a:pt x="21432" y="13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2076450" y="3965449"/>
              <a:ext cx="31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1828800" y="4000918"/>
              <a:ext cx="167041" cy="19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0955" fill="norm" stroke="1" extrusionOk="0">
                  <a:moveTo>
                    <a:pt x="0" y="955"/>
                  </a:moveTo>
                  <a:cubicBezTo>
                    <a:pt x="1080" y="280"/>
                    <a:pt x="2160" y="-395"/>
                    <a:pt x="4995" y="280"/>
                  </a:cubicBezTo>
                  <a:cubicBezTo>
                    <a:pt x="7830" y="955"/>
                    <a:pt x="12420" y="2980"/>
                    <a:pt x="15525" y="5793"/>
                  </a:cubicBezTo>
                  <a:cubicBezTo>
                    <a:pt x="18630" y="8605"/>
                    <a:pt x="20250" y="12205"/>
                    <a:pt x="20925" y="14680"/>
                  </a:cubicBezTo>
                  <a:cubicBezTo>
                    <a:pt x="21600" y="17155"/>
                    <a:pt x="21330" y="18505"/>
                    <a:pt x="20520" y="19517"/>
                  </a:cubicBezTo>
                  <a:cubicBezTo>
                    <a:pt x="19710" y="20530"/>
                    <a:pt x="18360" y="21205"/>
                    <a:pt x="17550" y="20867"/>
                  </a:cubicBezTo>
                  <a:cubicBezTo>
                    <a:pt x="16740" y="20530"/>
                    <a:pt x="16470" y="19180"/>
                    <a:pt x="16875" y="17492"/>
                  </a:cubicBezTo>
                  <a:cubicBezTo>
                    <a:pt x="17280" y="15805"/>
                    <a:pt x="18360" y="13780"/>
                    <a:pt x="19440" y="11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2012949" y="3955079"/>
              <a:ext cx="260351" cy="160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7376" y="1357"/>
                  </a:moveTo>
                  <a:cubicBezTo>
                    <a:pt x="6673" y="526"/>
                    <a:pt x="5971" y="-305"/>
                    <a:pt x="5093" y="110"/>
                  </a:cubicBezTo>
                  <a:cubicBezTo>
                    <a:pt x="4215" y="526"/>
                    <a:pt x="3161" y="2187"/>
                    <a:pt x="2107" y="5095"/>
                  </a:cubicBezTo>
                  <a:cubicBezTo>
                    <a:pt x="1054" y="8003"/>
                    <a:pt x="0" y="12157"/>
                    <a:pt x="0" y="15341"/>
                  </a:cubicBezTo>
                  <a:cubicBezTo>
                    <a:pt x="0" y="18526"/>
                    <a:pt x="1054" y="20741"/>
                    <a:pt x="4039" y="21018"/>
                  </a:cubicBezTo>
                  <a:cubicBezTo>
                    <a:pt x="7024" y="21295"/>
                    <a:pt x="11941" y="19633"/>
                    <a:pt x="15190" y="18110"/>
                  </a:cubicBezTo>
                  <a:cubicBezTo>
                    <a:pt x="18439" y="16587"/>
                    <a:pt x="20020" y="15203"/>
                    <a:pt x="21600" y="1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584200" y="3012949"/>
              <a:ext cx="3873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5" y="18277"/>
                    <a:pt x="6610" y="14954"/>
                    <a:pt x="10210" y="11354"/>
                  </a:cubicBezTo>
                  <a:cubicBezTo>
                    <a:pt x="13810" y="7754"/>
                    <a:pt x="17705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660400" y="3089149"/>
              <a:ext cx="3365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81" y="18857"/>
                    <a:pt x="5162" y="16114"/>
                    <a:pt x="8762" y="12514"/>
                  </a:cubicBezTo>
                  <a:cubicBezTo>
                    <a:pt x="12362" y="8914"/>
                    <a:pt x="16981" y="44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989245" y="3184399"/>
              <a:ext cx="169583" cy="18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0943" fill="norm" stroke="1" extrusionOk="0">
                  <a:moveTo>
                    <a:pt x="10964" y="4320"/>
                  </a:moveTo>
                  <a:cubicBezTo>
                    <a:pt x="9164" y="3600"/>
                    <a:pt x="7364" y="2880"/>
                    <a:pt x="5564" y="3840"/>
                  </a:cubicBezTo>
                  <a:cubicBezTo>
                    <a:pt x="3764" y="4800"/>
                    <a:pt x="1964" y="7440"/>
                    <a:pt x="936" y="10200"/>
                  </a:cubicBezTo>
                  <a:cubicBezTo>
                    <a:pt x="-93" y="12960"/>
                    <a:pt x="-350" y="15840"/>
                    <a:pt x="550" y="18000"/>
                  </a:cubicBezTo>
                  <a:cubicBezTo>
                    <a:pt x="1450" y="20160"/>
                    <a:pt x="3507" y="21600"/>
                    <a:pt x="6979" y="20640"/>
                  </a:cubicBezTo>
                  <a:cubicBezTo>
                    <a:pt x="10450" y="19680"/>
                    <a:pt x="15336" y="16320"/>
                    <a:pt x="18036" y="13200"/>
                  </a:cubicBezTo>
                  <a:cubicBezTo>
                    <a:pt x="20736" y="10080"/>
                    <a:pt x="21250" y="7200"/>
                    <a:pt x="19836" y="5040"/>
                  </a:cubicBezTo>
                  <a:cubicBezTo>
                    <a:pt x="18421" y="2880"/>
                    <a:pt x="15079" y="1440"/>
                    <a:pt x="117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88900" y="2191354"/>
              <a:ext cx="1685661" cy="1532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75" fill="norm" stroke="1" extrusionOk="0">
                  <a:moveTo>
                    <a:pt x="0" y="21575"/>
                  </a:moveTo>
                  <a:cubicBezTo>
                    <a:pt x="623" y="20860"/>
                    <a:pt x="1247" y="20145"/>
                    <a:pt x="1938" y="19430"/>
                  </a:cubicBezTo>
                  <a:cubicBezTo>
                    <a:pt x="2629" y="18715"/>
                    <a:pt x="3388" y="18000"/>
                    <a:pt x="4038" y="17329"/>
                  </a:cubicBezTo>
                  <a:cubicBezTo>
                    <a:pt x="4689" y="16659"/>
                    <a:pt x="5231" y="16033"/>
                    <a:pt x="5854" y="15333"/>
                  </a:cubicBezTo>
                  <a:cubicBezTo>
                    <a:pt x="6477" y="14633"/>
                    <a:pt x="7182" y="13859"/>
                    <a:pt x="7914" y="13039"/>
                  </a:cubicBezTo>
                  <a:cubicBezTo>
                    <a:pt x="8645" y="12220"/>
                    <a:pt x="9404" y="11356"/>
                    <a:pt x="10109" y="10581"/>
                  </a:cubicBezTo>
                  <a:cubicBezTo>
                    <a:pt x="10814" y="9807"/>
                    <a:pt x="11464" y="9121"/>
                    <a:pt x="12128" y="8436"/>
                  </a:cubicBezTo>
                  <a:cubicBezTo>
                    <a:pt x="12792" y="7751"/>
                    <a:pt x="13470" y="7066"/>
                    <a:pt x="14188" y="6336"/>
                  </a:cubicBezTo>
                  <a:cubicBezTo>
                    <a:pt x="14906" y="5606"/>
                    <a:pt x="15665" y="4831"/>
                    <a:pt x="16315" y="4161"/>
                  </a:cubicBezTo>
                  <a:cubicBezTo>
                    <a:pt x="16966" y="3491"/>
                    <a:pt x="17508" y="2925"/>
                    <a:pt x="18158" y="2358"/>
                  </a:cubicBezTo>
                  <a:cubicBezTo>
                    <a:pt x="18809" y="1792"/>
                    <a:pt x="19567" y="1226"/>
                    <a:pt x="20001" y="899"/>
                  </a:cubicBezTo>
                  <a:cubicBezTo>
                    <a:pt x="20435" y="571"/>
                    <a:pt x="20543" y="481"/>
                    <a:pt x="20692" y="362"/>
                  </a:cubicBezTo>
                  <a:cubicBezTo>
                    <a:pt x="20841" y="243"/>
                    <a:pt x="21031" y="94"/>
                    <a:pt x="21031" y="35"/>
                  </a:cubicBezTo>
                  <a:cubicBezTo>
                    <a:pt x="21031" y="-25"/>
                    <a:pt x="20841" y="5"/>
                    <a:pt x="20462" y="35"/>
                  </a:cubicBezTo>
                  <a:cubicBezTo>
                    <a:pt x="20082" y="64"/>
                    <a:pt x="19513" y="94"/>
                    <a:pt x="19161" y="109"/>
                  </a:cubicBezTo>
                  <a:cubicBezTo>
                    <a:pt x="18809" y="124"/>
                    <a:pt x="18673" y="124"/>
                    <a:pt x="18673" y="124"/>
                  </a:cubicBezTo>
                  <a:cubicBezTo>
                    <a:pt x="18673" y="124"/>
                    <a:pt x="18809" y="124"/>
                    <a:pt x="19202" y="139"/>
                  </a:cubicBezTo>
                  <a:cubicBezTo>
                    <a:pt x="19594" y="154"/>
                    <a:pt x="20245" y="184"/>
                    <a:pt x="20651" y="228"/>
                  </a:cubicBezTo>
                  <a:cubicBezTo>
                    <a:pt x="21058" y="273"/>
                    <a:pt x="21221" y="333"/>
                    <a:pt x="21343" y="422"/>
                  </a:cubicBezTo>
                  <a:cubicBezTo>
                    <a:pt x="21464" y="511"/>
                    <a:pt x="21546" y="630"/>
                    <a:pt x="21573" y="765"/>
                  </a:cubicBezTo>
                  <a:cubicBezTo>
                    <a:pt x="21600" y="899"/>
                    <a:pt x="21573" y="1048"/>
                    <a:pt x="21492" y="1241"/>
                  </a:cubicBezTo>
                  <a:cubicBezTo>
                    <a:pt x="21410" y="1435"/>
                    <a:pt x="21275" y="1673"/>
                    <a:pt x="21126" y="1897"/>
                  </a:cubicBezTo>
                  <a:cubicBezTo>
                    <a:pt x="20977" y="2120"/>
                    <a:pt x="20814" y="2329"/>
                    <a:pt x="20828" y="2403"/>
                  </a:cubicBezTo>
                  <a:cubicBezTo>
                    <a:pt x="20841" y="2478"/>
                    <a:pt x="21031" y="2418"/>
                    <a:pt x="21221" y="2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1954191" y="2106622"/>
              <a:ext cx="175922" cy="17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0868" fill="norm" stroke="1" extrusionOk="0">
                  <a:moveTo>
                    <a:pt x="9233" y="2877"/>
                  </a:moveTo>
                  <a:cubicBezTo>
                    <a:pt x="8731" y="1591"/>
                    <a:pt x="8229" y="305"/>
                    <a:pt x="7349" y="48"/>
                  </a:cubicBezTo>
                  <a:cubicBezTo>
                    <a:pt x="6470" y="-209"/>
                    <a:pt x="5215" y="562"/>
                    <a:pt x="3833" y="2620"/>
                  </a:cubicBezTo>
                  <a:cubicBezTo>
                    <a:pt x="2452" y="4677"/>
                    <a:pt x="945" y="8020"/>
                    <a:pt x="317" y="11105"/>
                  </a:cubicBezTo>
                  <a:cubicBezTo>
                    <a:pt x="-311" y="14191"/>
                    <a:pt x="-60" y="17020"/>
                    <a:pt x="1573" y="18820"/>
                  </a:cubicBezTo>
                  <a:cubicBezTo>
                    <a:pt x="3205" y="20620"/>
                    <a:pt x="6219" y="21391"/>
                    <a:pt x="9484" y="20491"/>
                  </a:cubicBezTo>
                  <a:cubicBezTo>
                    <a:pt x="12749" y="19591"/>
                    <a:pt x="16266" y="17020"/>
                    <a:pt x="18401" y="14577"/>
                  </a:cubicBezTo>
                  <a:cubicBezTo>
                    <a:pt x="20536" y="12134"/>
                    <a:pt x="21289" y="9820"/>
                    <a:pt x="20661" y="7120"/>
                  </a:cubicBezTo>
                  <a:cubicBezTo>
                    <a:pt x="20033" y="4420"/>
                    <a:pt x="18024" y="1334"/>
                    <a:pt x="14508" y="948"/>
                  </a:cubicBezTo>
                  <a:cubicBezTo>
                    <a:pt x="10991" y="562"/>
                    <a:pt x="5968" y="2877"/>
                    <a:pt x="945" y="5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527050" y="4674532"/>
              <a:ext cx="1671180" cy="6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fill="norm" stroke="1" extrusionOk="0">
                  <a:moveTo>
                    <a:pt x="0" y="21600"/>
                  </a:moveTo>
                  <a:cubicBezTo>
                    <a:pt x="984" y="20380"/>
                    <a:pt x="1969" y="19160"/>
                    <a:pt x="2912" y="18084"/>
                  </a:cubicBezTo>
                  <a:cubicBezTo>
                    <a:pt x="3855" y="17007"/>
                    <a:pt x="4757" y="16074"/>
                    <a:pt x="5619" y="15142"/>
                  </a:cubicBezTo>
                  <a:cubicBezTo>
                    <a:pt x="6480" y="14209"/>
                    <a:pt x="7300" y="13276"/>
                    <a:pt x="8189" y="12343"/>
                  </a:cubicBezTo>
                  <a:cubicBezTo>
                    <a:pt x="9077" y="11410"/>
                    <a:pt x="10034" y="10477"/>
                    <a:pt x="11005" y="9508"/>
                  </a:cubicBezTo>
                  <a:cubicBezTo>
                    <a:pt x="11976" y="8540"/>
                    <a:pt x="12960" y="7535"/>
                    <a:pt x="13931" y="6602"/>
                  </a:cubicBezTo>
                  <a:cubicBezTo>
                    <a:pt x="14901" y="5669"/>
                    <a:pt x="15858" y="4808"/>
                    <a:pt x="16815" y="3983"/>
                  </a:cubicBezTo>
                  <a:cubicBezTo>
                    <a:pt x="17772" y="3157"/>
                    <a:pt x="18729" y="2368"/>
                    <a:pt x="19467" y="1758"/>
                  </a:cubicBezTo>
                  <a:cubicBezTo>
                    <a:pt x="20206" y="1148"/>
                    <a:pt x="20725" y="718"/>
                    <a:pt x="21067" y="431"/>
                  </a:cubicBezTo>
                  <a:cubicBezTo>
                    <a:pt x="21409" y="144"/>
                    <a:pt x="21573" y="0"/>
                    <a:pt x="21586" y="0"/>
                  </a:cubicBezTo>
                  <a:cubicBezTo>
                    <a:pt x="21600" y="0"/>
                    <a:pt x="21463" y="144"/>
                    <a:pt x="21081" y="646"/>
                  </a:cubicBezTo>
                  <a:cubicBezTo>
                    <a:pt x="20698" y="1148"/>
                    <a:pt x="20069" y="2009"/>
                    <a:pt x="19440" y="2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539749" y="4803649"/>
              <a:ext cx="1593851" cy="5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47" y="20607"/>
                    <a:pt x="1893" y="19614"/>
                    <a:pt x="2854" y="18455"/>
                  </a:cubicBezTo>
                  <a:cubicBezTo>
                    <a:pt x="3815" y="17297"/>
                    <a:pt x="4790" y="15972"/>
                    <a:pt x="5766" y="14731"/>
                  </a:cubicBezTo>
                  <a:cubicBezTo>
                    <a:pt x="6741" y="13490"/>
                    <a:pt x="7716" y="12331"/>
                    <a:pt x="8778" y="11172"/>
                  </a:cubicBezTo>
                  <a:cubicBezTo>
                    <a:pt x="9839" y="10014"/>
                    <a:pt x="10986" y="8855"/>
                    <a:pt x="12105" y="7697"/>
                  </a:cubicBezTo>
                  <a:cubicBezTo>
                    <a:pt x="13224" y="6538"/>
                    <a:pt x="14314" y="5379"/>
                    <a:pt x="15461" y="4345"/>
                  </a:cubicBezTo>
                  <a:cubicBezTo>
                    <a:pt x="16609" y="3310"/>
                    <a:pt x="17814" y="2400"/>
                    <a:pt x="18846" y="1697"/>
                  </a:cubicBezTo>
                  <a:cubicBezTo>
                    <a:pt x="19879" y="993"/>
                    <a:pt x="20739" y="4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