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image" Target="../media/image65.png"/><Relationship Id="rId24" Type="http://schemas.openxmlformats.org/officeDocument/2006/relationships/image" Target="../media/image66.png"/><Relationship Id="rId25" Type="http://schemas.openxmlformats.org/officeDocument/2006/relationships/image" Target="../media/image67.png"/><Relationship Id="rId26" Type="http://schemas.openxmlformats.org/officeDocument/2006/relationships/image" Target="../media/image68.png"/><Relationship Id="rId27" Type="http://schemas.openxmlformats.org/officeDocument/2006/relationships/image" Target="../media/image69.png"/><Relationship Id="rId28" Type="http://schemas.openxmlformats.org/officeDocument/2006/relationships/image" Target="../media/image70.png"/><Relationship Id="rId29" Type="http://schemas.openxmlformats.org/officeDocument/2006/relationships/image" Target="../media/image71.png"/><Relationship Id="rId30" Type="http://schemas.openxmlformats.org/officeDocument/2006/relationships/image" Target="../media/image72.png"/><Relationship Id="rId31" Type="http://schemas.openxmlformats.org/officeDocument/2006/relationships/image" Target="../media/image73.png"/><Relationship Id="rId32" Type="http://schemas.openxmlformats.org/officeDocument/2006/relationships/image" Target="../media/image74.png"/><Relationship Id="rId33" Type="http://schemas.openxmlformats.org/officeDocument/2006/relationships/image" Target="../media/image75.png"/><Relationship Id="rId34" Type="http://schemas.openxmlformats.org/officeDocument/2006/relationships/image" Target="../media/image76.png"/><Relationship Id="rId35" Type="http://schemas.openxmlformats.org/officeDocument/2006/relationships/image" Target="../media/image77.png"/><Relationship Id="rId36" Type="http://schemas.openxmlformats.org/officeDocument/2006/relationships/image" Target="../media/image78.png"/><Relationship Id="rId37" Type="http://schemas.openxmlformats.org/officeDocument/2006/relationships/image" Target="../media/image79.png"/><Relationship Id="rId38" Type="http://schemas.openxmlformats.org/officeDocument/2006/relationships/image" Target="../media/image80.png"/><Relationship Id="rId39" Type="http://schemas.openxmlformats.org/officeDocument/2006/relationships/image" Target="../media/image81.png"/><Relationship Id="rId40" Type="http://schemas.openxmlformats.org/officeDocument/2006/relationships/image" Target="../media/image82.png"/><Relationship Id="rId41" Type="http://schemas.openxmlformats.org/officeDocument/2006/relationships/image" Target="../media/image83.png"/><Relationship Id="rId42" Type="http://schemas.openxmlformats.org/officeDocument/2006/relationships/image" Target="../media/image8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Drawing"/>
          <p:cNvGrpSpPr/>
          <p:nvPr/>
        </p:nvGrpSpPr>
        <p:grpSpPr>
          <a:xfrm>
            <a:off x="551254" y="328057"/>
            <a:ext cx="12394791" cy="7323449"/>
            <a:chOff x="0" y="0"/>
            <a:chExt cx="12394789" cy="7323447"/>
          </a:xfrm>
        </p:grpSpPr>
        <p:sp>
          <p:nvSpPr>
            <p:cNvPr id="119" name="Line"/>
            <p:cNvSpPr/>
            <p:nvPr/>
          </p:nvSpPr>
          <p:spPr>
            <a:xfrm>
              <a:off x="230763" y="264349"/>
              <a:ext cx="92003" cy="18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5816"/>
                  </a:moveTo>
                  <a:cubicBezTo>
                    <a:pt x="0" y="4376"/>
                    <a:pt x="0" y="2936"/>
                    <a:pt x="1500" y="1784"/>
                  </a:cubicBezTo>
                  <a:cubicBezTo>
                    <a:pt x="3000" y="632"/>
                    <a:pt x="6000" y="-232"/>
                    <a:pt x="8100" y="56"/>
                  </a:cubicBezTo>
                  <a:cubicBezTo>
                    <a:pt x="10200" y="344"/>
                    <a:pt x="11400" y="1784"/>
                    <a:pt x="12000" y="4664"/>
                  </a:cubicBezTo>
                  <a:cubicBezTo>
                    <a:pt x="12600" y="7544"/>
                    <a:pt x="12600" y="11864"/>
                    <a:pt x="12600" y="14744"/>
                  </a:cubicBezTo>
                  <a:cubicBezTo>
                    <a:pt x="12600" y="17624"/>
                    <a:pt x="12600" y="19064"/>
                    <a:pt x="14100" y="19928"/>
                  </a:cubicBezTo>
                  <a:cubicBezTo>
                    <a:pt x="15600" y="20792"/>
                    <a:pt x="18600" y="21080"/>
                    <a:pt x="21600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0" y="67114"/>
              <a:ext cx="484363" cy="52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196" fill="norm" stroke="1" extrusionOk="0">
                  <a:moveTo>
                    <a:pt x="14470" y="3843"/>
                  </a:moveTo>
                  <a:cubicBezTo>
                    <a:pt x="14134" y="2712"/>
                    <a:pt x="13799" y="1581"/>
                    <a:pt x="13071" y="861"/>
                  </a:cubicBezTo>
                  <a:cubicBezTo>
                    <a:pt x="12344" y="141"/>
                    <a:pt x="11225" y="-168"/>
                    <a:pt x="9602" y="89"/>
                  </a:cubicBezTo>
                  <a:cubicBezTo>
                    <a:pt x="7979" y="346"/>
                    <a:pt x="5853" y="1169"/>
                    <a:pt x="4174" y="2661"/>
                  </a:cubicBezTo>
                  <a:cubicBezTo>
                    <a:pt x="2495" y="4152"/>
                    <a:pt x="1264" y="6312"/>
                    <a:pt x="592" y="8523"/>
                  </a:cubicBezTo>
                  <a:cubicBezTo>
                    <a:pt x="-79" y="10735"/>
                    <a:pt x="-191" y="12998"/>
                    <a:pt x="313" y="15055"/>
                  </a:cubicBezTo>
                  <a:cubicBezTo>
                    <a:pt x="816" y="17112"/>
                    <a:pt x="1935" y="18963"/>
                    <a:pt x="3502" y="20043"/>
                  </a:cubicBezTo>
                  <a:cubicBezTo>
                    <a:pt x="5069" y="21123"/>
                    <a:pt x="7084" y="21432"/>
                    <a:pt x="9210" y="21021"/>
                  </a:cubicBezTo>
                  <a:cubicBezTo>
                    <a:pt x="11336" y="20609"/>
                    <a:pt x="13575" y="19478"/>
                    <a:pt x="15477" y="18243"/>
                  </a:cubicBezTo>
                  <a:cubicBezTo>
                    <a:pt x="17380" y="17009"/>
                    <a:pt x="18947" y="15672"/>
                    <a:pt x="19954" y="14026"/>
                  </a:cubicBezTo>
                  <a:cubicBezTo>
                    <a:pt x="20961" y="12381"/>
                    <a:pt x="21409" y="10426"/>
                    <a:pt x="21129" y="8781"/>
                  </a:cubicBezTo>
                  <a:cubicBezTo>
                    <a:pt x="20849" y="7135"/>
                    <a:pt x="19842" y="5798"/>
                    <a:pt x="17716" y="4872"/>
                  </a:cubicBezTo>
                  <a:cubicBezTo>
                    <a:pt x="15589" y="3946"/>
                    <a:pt x="12344" y="3432"/>
                    <a:pt x="9098" y="2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841391" y="162619"/>
              <a:ext cx="263392" cy="358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90" fill="norm" stroke="1" extrusionOk="0">
                  <a:moveTo>
                    <a:pt x="8321" y="4136"/>
                  </a:moveTo>
                  <a:cubicBezTo>
                    <a:pt x="7906" y="3370"/>
                    <a:pt x="7491" y="2604"/>
                    <a:pt x="7283" y="1762"/>
                  </a:cubicBezTo>
                  <a:cubicBezTo>
                    <a:pt x="7075" y="919"/>
                    <a:pt x="7075" y="0"/>
                    <a:pt x="6971" y="0"/>
                  </a:cubicBezTo>
                  <a:cubicBezTo>
                    <a:pt x="6868" y="0"/>
                    <a:pt x="6660" y="919"/>
                    <a:pt x="5933" y="3140"/>
                  </a:cubicBezTo>
                  <a:cubicBezTo>
                    <a:pt x="5206" y="5362"/>
                    <a:pt x="3960" y="8885"/>
                    <a:pt x="2921" y="11489"/>
                  </a:cubicBezTo>
                  <a:cubicBezTo>
                    <a:pt x="1883" y="14094"/>
                    <a:pt x="1052" y="15779"/>
                    <a:pt x="533" y="17311"/>
                  </a:cubicBezTo>
                  <a:cubicBezTo>
                    <a:pt x="14" y="18843"/>
                    <a:pt x="-194" y="20221"/>
                    <a:pt x="221" y="20911"/>
                  </a:cubicBezTo>
                  <a:cubicBezTo>
                    <a:pt x="637" y="21600"/>
                    <a:pt x="1675" y="21600"/>
                    <a:pt x="4791" y="21294"/>
                  </a:cubicBezTo>
                  <a:cubicBezTo>
                    <a:pt x="7906" y="20987"/>
                    <a:pt x="13098" y="20374"/>
                    <a:pt x="16214" y="19991"/>
                  </a:cubicBezTo>
                  <a:cubicBezTo>
                    <a:pt x="19329" y="19609"/>
                    <a:pt x="20368" y="19455"/>
                    <a:pt x="21406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1180936" y="206481"/>
              <a:ext cx="209586" cy="24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0" h="21097" fill="norm" stroke="1" extrusionOk="0">
                  <a:moveTo>
                    <a:pt x="11487" y="6136"/>
                  </a:moveTo>
                  <a:cubicBezTo>
                    <a:pt x="11487" y="5034"/>
                    <a:pt x="11487" y="3932"/>
                    <a:pt x="11487" y="2830"/>
                  </a:cubicBezTo>
                  <a:cubicBezTo>
                    <a:pt x="11487" y="1728"/>
                    <a:pt x="11487" y="626"/>
                    <a:pt x="10851" y="185"/>
                  </a:cubicBezTo>
                  <a:cubicBezTo>
                    <a:pt x="10216" y="-256"/>
                    <a:pt x="8945" y="-36"/>
                    <a:pt x="6912" y="2279"/>
                  </a:cubicBezTo>
                  <a:cubicBezTo>
                    <a:pt x="4879" y="4593"/>
                    <a:pt x="2084" y="9001"/>
                    <a:pt x="814" y="12307"/>
                  </a:cubicBezTo>
                  <a:cubicBezTo>
                    <a:pt x="-457" y="15613"/>
                    <a:pt x="-203" y="17817"/>
                    <a:pt x="1322" y="19250"/>
                  </a:cubicBezTo>
                  <a:cubicBezTo>
                    <a:pt x="2847" y="20683"/>
                    <a:pt x="5642" y="21344"/>
                    <a:pt x="8818" y="21013"/>
                  </a:cubicBezTo>
                  <a:cubicBezTo>
                    <a:pt x="11995" y="20683"/>
                    <a:pt x="15552" y="19360"/>
                    <a:pt x="17839" y="17707"/>
                  </a:cubicBezTo>
                  <a:cubicBezTo>
                    <a:pt x="20127" y="16054"/>
                    <a:pt x="21143" y="14071"/>
                    <a:pt x="20762" y="12197"/>
                  </a:cubicBezTo>
                  <a:cubicBezTo>
                    <a:pt x="20381" y="10324"/>
                    <a:pt x="18602" y="8560"/>
                    <a:pt x="16823" y="7238"/>
                  </a:cubicBezTo>
                  <a:cubicBezTo>
                    <a:pt x="15044" y="5915"/>
                    <a:pt x="13265" y="5034"/>
                    <a:pt x="12503" y="5144"/>
                  </a:cubicBezTo>
                  <a:cubicBezTo>
                    <a:pt x="11741" y="5254"/>
                    <a:pt x="11995" y="6356"/>
                    <a:pt x="12757" y="7238"/>
                  </a:cubicBezTo>
                  <a:cubicBezTo>
                    <a:pt x="13519" y="8120"/>
                    <a:pt x="14790" y="8781"/>
                    <a:pt x="16061" y="9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1481102" y="120033"/>
              <a:ext cx="212713" cy="367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260" fill="norm" stroke="1" extrusionOk="0">
                  <a:moveTo>
                    <a:pt x="19221" y="5572"/>
                  </a:moveTo>
                  <a:cubicBezTo>
                    <a:pt x="19992" y="4832"/>
                    <a:pt x="20764" y="4092"/>
                    <a:pt x="21149" y="3131"/>
                  </a:cubicBezTo>
                  <a:cubicBezTo>
                    <a:pt x="21535" y="2169"/>
                    <a:pt x="21535" y="986"/>
                    <a:pt x="20764" y="394"/>
                  </a:cubicBezTo>
                  <a:cubicBezTo>
                    <a:pt x="19992" y="-198"/>
                    <a:pt x="18449" y="-198"/>
                    <a:pt x="15749" y="912"/>
                  </a:cubicBezTo>
                  <a:cubicBezTo>
                    <a:pt x="13049" y="2021"/>
                    <a:pt x="9192" y="4240"/>
                    <a:pt x="6492" y="6681"/>
                  </a:cubicBezTo>
                  <a:cubicBezTo>
                    <a:pt x="3792" y="9123"/>
                    <a:pt x="2249" y="11786"/>
                    <a:pt x="1349" y="13487"/>
                  </a:cubicBezTo>
                  <a:cubicBezTo>
                    <a:pt x="449" y="15188"/>
                    <a:pt x="192" y="15928"/>
                    <a:pt x="64" y="16668"/>
                  </a:cubicBezTo>
                  <a:cubicBezTo>
                    <a:pt x="-65" y="17407"/>
                    <a:pt x="-65" y="18147"/>
                    <a:pt x="706" y="18887"/>
                  </a:cubicBezTo>
                  <a:cubicBezTo>
                    <a:pt x="1478" y="19627"/>
                    <a:pt x="3021" y="20366"/>
                    <a:pt x="5078" y="20810"/>
                  </a:cubicBezTo>
                  <a:cubicBezTo>
                    <a:pt x="7135" y="21254"/>
                    <a:pt x="9706" y="21402"/>
                    <a:pt x="12149" y="21106"/>
                  </a:cubicBezTo>
                  <a:cubicBezTo>
                    <a:pt x="14592" y="20810"/>
                    <a:pt x="16906" y="20070"/>
                    <a:pt x="19221" y="19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1472791" y="369624"/>
              <a:ext cx="29900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890111" y="653297"/>
              <a:ext cx="674683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91" y="17280"/>
                    <a:pt x="4582" y="12960"/>
                    <a:pt x="7159" y="9360"/>
                  </a:cubicBezTo>
                  <a:cubicBezTo>
                    <a:pt x="9736" y="5760"/>
                    <a:pt x="12600" y="2880"/>
                    <a:pt x="15055" y="1440"/>
                  </a:cubicBezTo>
                  <a:cubicBezTo>
                    <a:pt x="17509" y="0"/>
                    <a:pt x="1955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1102227" y="683965"/>
              <a:ext cx="523901" cy="9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1686" y="18000"/>
                  </a:moveTo>
                  <a:cubicBezTo>
                    <a:pt x="843" y="19200"/>
                    <a:pt x="0" y="20400"/>
                    <a:pt x="0" y="21000"/>
                  </a:cubicBezTo>
                  <a:cubicBezTo>
                    <a:pt x="0" y="21600"/>
                    <a:pt x="843" y="21600"/>
                    <a:pt x="2740" y="20100"/>
                  </a:cubicBezTo>
                  <a:cubicBezTo>
                    <a:pt x="4636" y="18600"/>
                    <a:pt x="7586" y="15600"/>
                    <a:pt x="10905" y="12000"/>
                  </a:cubicBezTo>
                  <a:cubicBezTo>
                    <a:pt x="14224" y="8400"/>
                    <a:pt x="17912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2032470" y="300623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2063137" y="423292"/>
              <a:ext cx="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2950023" y="85951"/>
              <a:ext cx="430960" cy="539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516" fill="norm" stroke="1" extrusionOk="0">
                  <a:moveTo>
                    <a:pt x="20964" y="1834"/>
                  </a:moveTo>
                  <a:cubicBezTo>
                    <a:pt x="21216" y="1223"/>
                    <a:pt x="21469" y="611"/>
                    <a:pt x="21153" y="306"/>
                  </a:cubicBezTo>
                  <a:cubicBezTo>
                    <a:pt x="20837" y="0"/>
                    <a:pt x="19953" y="0"/>
                    <a:pt x="18122" y="0"/>
                  </a:cubicBezTo>
                  <a:cubicBezTo>
                    <a:pt x="16290" y="0"/>
                    <a:pt x="13511" y="0"/>
                    <a:pt x="11743" y="0"/>
                  </a:cubicBezTo>
                  <a:cubicBezTo>
                    <a:pt x="9974" y="0"/>
                    <a:pt x="9216" y="0"/>
                    <a:pt x="8522" y="153"/>
                  </a:cubicBezTo>
                  <a:cubicBezTo>
                    <a:pt x="7827" y="306"/>
                    <a:pt x="7195" y="611"/>
                    <a:pt x="6627" y="1528"/>
                  </a:cubicBezTo>
                  <a:cubicBezTo>
                    <a:pt x="6058" y="2445"/>
                    <a:pt x="5553" y="3974"/>
                    <a:pt x="5048" y="5808"/>
                  </a:cubicBezTo>
                  <a:cubicBezTo>
                    <a:pt x="4543" y="7642"/>
                    <a:pt x="4037" y="9781"/>
                    <a:pt x="3216" y="12125"/>
                  </a:cubicBezTo>
                  <a:cubicBezTo>
                    <a:pt x="2395" y="14468"/>
                    <a:pt x="1258" y="17015"/>
                    <a:pt x="627" y="18594"/>
                  </a:cubicBezTo>
                  <a:cubicBezTo>
                    <a:pt x="-5" y="20174"/>
                    <a:pt x="-131" y="20785"/>
                    <a:pt x="122" y="21142"/>
                  </a:cubicBezTo>
                  <a:cubicBezTo>
                    <a:pt x="374" y="21498"/>
                    <a:pt x="1006" y="21600"/>
                    <a:pt x="3027" y="21447"/>
                  </a:cubicBezTo>
                  <a:cubicBezTo>
                    <a:pt x="5048" y="21294"/>
                    <a:pt x="8458" y="20887"/>
                    <a:pt x="11237" y="20530"/>
                  </a:cubicBezTo>
                  <a:cubicBezTo>
                    <a:pt x="14016" y="20174"/>
                    <a:pt x="16164" y="19868"/>
                    <a:pt x="18311" y="19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2952491" y="430959"/>
              <a:ext cx="214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5840"/>
                    <a:pt x="11829" y="10080"/>
                    <a:pt x="15429" y="6480"/>
                  </a:cubicBezTo>
                  <a:cubicBezTo>
                    <a:pt x="19029" y="2880"/>
                    <a:pt x="20314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3578659" y="66452"/>
              <a:ext cx="416523" cy="577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03" fill="norm" stroke="1" extrusionOk="0">
                  <a:moveTo>
                    <a:pt x="21466" y="1297"/>
                  </a:moveTo>
                  <a:cubicBezTo>
                    <a:pt x="19754" y="1012"/>
                    <a:pt x="18042" y="726"/>
                    <a:pt x="15934" y="488"/>
                  </a:cubicBezTo>
                  <a:cubicBezTo>
                    <a:pt x="13827" y="250"/>
                    <a:pt x="11325" y="60"/>
                    <a:pt x="9744" y="13"/>
                  </a:cubicBezTo>
                  <a:cubicBezTo>
                    <a:pt x="8164" y="-35"/>
                    <a:pt x="7505" y="60"/>
                    <a:pt x="6781" y="203"/>
                  </a:cubicBezTo>
                  <a:cubicBezTo>
                    <a:pt x="6056" y="346"/>
                    <a:pt x="5266" y="536"/>
                    <a:pt x="4805" y="869"/>
                  </a:cubicBezTo>
                  <a:cubicBezTo>
                    <a:pt x="4344" y="1202"/>
                    <a:pt x="4212" y="1678"/>
                    <a:pt x="4015" y="3105"/>
                  </a:cubicBezTo>
                  <a:cubicBezTo>
                    <a:pt x="3817" y="4532"/>
                    <a:pt x="3554" y="6911"/>
                    <a:pt x="3093" y="9338"/>
                  </a:cubicBezTo>
                  <a:cubicBezTo>
                    <a:pt x="2632" y="11764"/>
                    <a:pt x="1973" y="14238"/>
                    <a:pt x="1446" y="15951"/>
                  </a:cubicBezTo>
                  <a:cubicBezTo>
                    <a:pt x="920" y="17664"/>
                    <a:pt x="525" y="18615"/>
                    <a:pt x="261" y="19424"/>
                  </a:cubicBezTo>
                  <a:cubicBezTo>
                    <a:pt x="-2" y="20233"/>
                    <a:pt x="-134" y="20899"/>
                    <a:pt x="195" y="21232"/>
                  </a:cubicBezTo>
                  <a:cubicBezTo>
                    <a:pt x="525" y="21565"/>
                    <a:pt x="1315" y="21565"/>
                    <a:pt x="3488" y="21375"/>
                  </a:cubicBezTo>
                  <a:cubicBezTo>
                    <a:pt x="5661" y="21184"/>
                    <a:pt x="9217" y="20804"/>
                    <a:pt x="11917" y="20661"/>
                  </a:cubicBezTo>
                  <a:cubicBezTo>
                    <a:pt x="14617" y="20518"/>
                    <a:pt x="16461" y="20613"/>
                    <a:pt x="18305" y="20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4159060" y="216287"/>
              <a:ext cx="480136" cy="409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14" fill="norm" stroke="1" extrusionOk="0">
                  <a:moveTo>
                    <a:pt x="20442" y="0"/>
                  </a:moveTo>
                  <a:cubicBezTo>
                    <a:pt x="18157" y="671"/>
                    <a:pt x="15871" y="1342"/>
                    <a:pt x="13814" y="2147"/>
                  </a:cubicBezTo>
                  <a:cubicBezTo>
                    <a:pt x="11757" y="2952"/>
                    <a:pt x="9928" y="3891"/>
                    <a:pt x="8785" y="4561"/>
                  </a:cubicBezTo>
                  <a:cubicBezTo>
                    <a:pt x="7642" y="5232"/>
                    <a:pt x="7185" y="5635"/>
                    <a:pt x="6785" y="6104"/>
                  </a:cubicBezTo>
                  <a:cubicBezTo>
                    <a:pt x="6385" y="6574"/>
                    <a:pt x="6042" y="7111"/>
                    <a:pt x="6214" y="7446"/>
                  </a:cubicBezTo>
                  <a:cubicBezTo>
                    <a:pt x="6385" y="7781"/>
                    <a:pt x="7071" y="7916"/>
                    <a:pt x="8100" y="8050"/>
                  </a:cubicBezTo>
                  <a:cubicBezTo>
                    <a:pt x="9128" y="8184"/>
                    <a:pt x="10500" y="8318"/>
                    <a:pt x="11585" y="8519"/>
                  </a:cubicBezTo>
                  <a:cubicBezTo>
                    <a:pt x="12671" y="8720"/>
                    <a:pt x="13471" y="8989"/>
                    <a:pt x="13700" y="9391"/>
                  </a:cubicBezTo>
                  <a:cubicBezTo>
                    <a:pt x="13928" y="9794"/>
                    <a:pt x="13585" y="10330"/>
                    <a:pt x="11985" y="11404"/>
                  </a:cubicBezTo>
                  <a:cubicBezTo>
                    <a:pt x="10385" y="12477"/>
                    <a:pt x="7528" y="14087"/>
                    <a:pt x="5414" y="15361"/>
                  </a:cubicBezTo>
                  <a:cubicBezTo>
                    <a:pt x="3300" y="16636"/>
                    <a:pt x="1928" y="17575"/>
                    <a:pt x="1071" y="18514"/>
                  </a:cubicBezTo>
                  <a:cubicBezTo>
                    <a:pt x="214" y="19453"/>
                    <a:pt x="-129" y="20393"/>
                    <a:pt x="42" y="20929"/>
                  </a:cubicBezTo>
                  <a:cubicBezTo>
                    <a:pt x="214" y="21466"/>
                    <a:pt x="900" y="21600"/>
                    <a:pt x="3014" y="21466"/>
                  </a:cubicBezTo>
                  <a:cubicBezTo>
                    <a:pt x="5128" y="21332"/>
                    <a:pt x="8671" y="20929"/>
                    <a:pt x="11985" y="20661"/>
                  </a:cubicBezTo>
                  <a:cubicBezTo>
                    <a:pt x="15300" y="20393"/>
                    <a:pt x="18385" y="20258"/>
                    <a:pt x="21471" y="20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4193839" y="867969"/>
              <a:ext cx="2368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400"/>
                    <a:pt x="-1585" y="10800"/>
                    <a:pt x="575" y="14400"/>
                  </a:cubicBezTo>
                  <a:cubicBezTo>
                    <a:pt x="2735" y="18000"/>
                    <a:pt x="11375" y="1980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4202186" y="752286"/>
              <a:ext cx="25557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10800" y="2735"/>
                    <a:pt x="21600" y="-1585"/>
                    <a:pt x="21600" y="575"/>
                  </a:cubicBezTo>
                  <a:cubicBezTo>
                    <a:pt x="21600" y="2735"/>
                    <a:pt x="10800" y="11375"/>
                    <a:pt x="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4294188" y="860302"/>
              <a:ext cx="115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4294188" y="959971"/>
              <a:ext cx="161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4608528" y="844968"/>
              <a:ext cx="15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4340189" y="67097"/>
              <a:ext cx="176338" cy="1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9" fill="norm" stroke="1" extrusionOk="0">
                  <a:moveTo>
                    <a:pt x="0" y="4670"/>
                  </a:moveTo>
                  <a:cubicBezTo>
                    <a:pt x="626" y="6920"/>
                    <a:pt x="1252" y="9170"/>
                    <a:pt x="1565" y="12320"/>
                  </a:cubicBezTo>
                  <a:cubicBezTo>
                    <a:pt x="1878" y="15470"/>
                    <a:pt x="1878" y="19520"/>
                    <a:pt x="2035" y="20195"/>
                  </a:cubicBezTo>
                  <a:cubicBezTo>
                    <a:pt x="2191" y="20870"/>
                    <a:pt x="2504" y="18170"/>
                    <a:pt x="3287" y="14570"/>
                  </a:cubicBezTo>
                  <a:cubicBezTo>
                    <a:pt x="4070" y="10970"/>
                    <a:pt x="5322" y="6470"/>
                    <a:pt x="6574" y="3545"/>
                  </a:cubicBezTo>
                  <a:cubicBezTo>
                    <a:pt x="7826" y="620"/>
                    <a:pt x="9078" y="-730"/>
                    <a:pt x="11270" y="395"/>
                  </a:cubicBezTo>
                  <a:cubicBezTo>
                    <a:pt x="13461" y="1520"/>
                    <a:pt x="16591" y="5120"/>
                    <a:pt x="18470" y="8045"/>
                  </a:cubicBezTo>
                  <a:cubicBezTo>
                    <a:pt x="20348" y="10970"/>
                    <a:pt x="20974" y="13220"/>
                    <a:pt x="21600" y="15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4945869" y="246955"/>
              <a:ext cx="237673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61" y="160"/>
                    <a:pt x="2323" y="320"/>
                    <a:pt x="3484" y="1280"/>
                  </a:cubicBezTo>
                  <a:cubicBezTo>
                    <a:pt x="4645" y="2240"/>
                    <a:pt x="5806" y="4000"/>
                    <a:pt x="8361" y="6720"/>
                  </a:cubicBezTo>
                  <a:cubicBezTo>
                    <a:pt x="10916" y="9440"/>
                    <a:pt x="14865" y="13120"/>
                    <a:pt x="17303" y="15760"/>
                  </a:cubicBezTo>
                  <a:cubicBezTo>
                    <a:pt x="19742" y="18400"/>
                    <a:pt x="20671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4941759" y="187687"/>
              <a:ext cx="318451" cy="515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141" fill="norm" stroke="1" extrusionOk="0">
                  <a:moveTo>
                    <a:pt x="21361" y="544"/>
                  </a:moveTo>
                  <a:cubicBezTo>
                    <a:pt x="20847" y="124"/>
                    <a:pt x="20332" y="-295"/>
                    <a:pt x="19132" y="282"/>
                  </a:cubicBezTo>
                  <a:cubicBezTo>
                    <a:pt x="17932" y="858"/>
                    <a:pt x="16047" y="2431"/>
                    <a:pt x="13818" y="4738"/>
                  </a:cubicBezTo>
                  <a:cubicBezTo>
                    <a:pt x="11590" y="7045"/>
                    <a:pt x="9018" y="10086"/>
                    <a:pt x="6790" y="12602"/>
                  </a:cubicBezTo>
                  <a:cubicBezTo>
                    <a:pt x="4561" y="15119"/>
                    <a:pt x="2675" y="17111"/>
                    <a:pt x="1475" y="18526"/>
                  </a:cubicBezTo>
                  <a:cubicBezTo>
                    <a:pt x="275" y="19942"/>
                    <a:pt x="-239" y="20781"/>
                    <a:pt x="104" y="21043"/>
                  </a:cubicBezTo>
                  <a:cubicBezTo>
                    <a:pt x="447" y="21305"/>
                    <a:pt x="1647" y="20990"/>
                    <a:pt x="2847" y="20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5375212" y="553628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5369606" y="400291"/>
              <a:ext cx="37641" cy="4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4" h="21019" fill="norm" stroke="1" extrusionOk="0">
                  <a:moveTo>
                    <a:pt x="15112" y="7624"/>
                  </a:moveTo>
                  <a:cubicBezTo>
                    <a:pt x="8362" y="8894"/>
                    <a:pt x="1612" y="10165"/>
                    <a:pt x="262" y="13341"/>
                  </a:cubicBezTo>
                  <a:cubicBezTo>
                    <a:pt x="-1088" y="16518"/>
                    <a:pt x="2962" y="21600"/>
                    <a:pt x="8362" y="20965"/>
                  </a:cubicBezTo>
                  <a:cubicBezTo>
                    <a:pt x="13762" y="20329"/>
                    <a:pt x="20512" y="13976"/>
                    <a:pt x="19837" y="9529"/>
                  </a:cubicBezTo>
                  <a:cubicBezTo>
                    <a:pt x="19162" y="5082"/>
                    <a:pt x="11062" y="2541"/>
                    <a:pt x="29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5528549" y="18490"/>
              <a:ext cx="222339" cy="757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6" fill="norm" stroke="1" extrusionOk="0">
                  <a:moveTo>
                    <a:pt x="3724" y="3011"/>
                  </a:moveTo>
                  <a:cubicBezTo>
                    <a:pt x="3476" y="2647"/>
                    <a:pt x="3228" y="2283"/>
                    <a:pt x="4717" y="1774"/>
                  </a:cubicBezTo>
                  <a:cubicBezTo>
                    <a:pt x="6207" y="1265"/>
                    <a:pt x="9434" y="611"/>
                    <a:pt x="11793" y="283"/>
                  </a:cubicBezTo>
                  <a:cubicBezTo>
                    <a:pt x="14152" y="-44"/>
                    <a:pt x="15641" y="-44"/>
                    <a:pt x="16883" y="65"/>
                  </a:cubicBezTo>
                  <a:cubicBezTo>
                    <a:pt x="18124" y="174"/>
                    <a:pt x="19117" y="392"/>
                    <a:pt x="19986" y="865"/>
                  </a:cubicBezTo>
                  <a:cubicBezTo>
                    <a:pt x="20855" y="1338"/>
                    <a:pt x="21600" y="2065"/>
                    <a:pt x="21600" y="3483"/>
                  </a:cubicBezTo>
                  <a:cubicBezTo>
                    <a:pt x="21600" y="4901"/>
                    <a:pt x="20855" y="7011"/>
                    <a:pt x="19986" y="9411"/>
                  </a:cubicBezTo>
                  <a:cubicBezTo>
                    <a:pt x="19117" y="11811"/>
                    <a:pt x="18124" y="14501"/>
                    <a:pt x="17628" y="16247"/>
                  </a:cubicBezTo>
                  <a:cubicBezTo>
                    <a:pt x="17131" y="17992"/>
                    <a:pt x="17131" y="18792"/>
                    <a:pt x="17255" y="19447"/>
                  </a:cubicBezTo>
                  <a:cubicBezTo>
                    <a:pt x="17379" y="20101"/>
                    <a:pt x="17628" y="20611"/>
                    <a:pt x="17131" y="20865"/>
                  </a:cubicBezTo>
                  <a:cubicBezTo>
                    <a:pt x="16634" y="21120"/>
                    <a:pt x="15393" y="21120"/>
                    <a:pt x="12414" y="21192"/>
                  </a:cubicBezTo>
                  <a:cubicBezTo>
                    <a:pt x="9434" y="21265"/>
                    <a:pt x="4717" y="21411"/>
                    <a:pt x="0" y="21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6256898" y="446293"/>
              <a:ext cx="1763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6218564" y="614963"/>
              <a:ext cx="23767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7116313" y="236427"/>
              <a:ext cx="460646" cy="50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503" fill="norm" stroke="1" extrusionOk="0">
                  <a:moveTo>
                    <a:pt x="19904" y="1109"/>
                  </a:moveTo>
                  <a:cubicBezTo>
                    <a:pt x="20616" y="671"/>
                    <a:pt x="21328" y="232"/>
                    <a:pt x="21388" y="67"/>
                  </a:cubicBezTo>
                  <a:cubicBezTo>
                    <a:pt x="21447" y="-97"/>
                    <a:pt x="20854" y="13"/>
                    <a:pt x="18717" y="671"/>
                  </a:cubicBezTo>
                  <a:cubicBezTo>
                    <a:pt x="16581" y="1328"/>
                    <a:pt x="12902" y="2534"/>
                    <a:pt x="10232" y="3412"/>
                  </a:cubicBezTo>
                  <a:cubicBezTo>
                    <a:pt x="7561" y="4289"/>
                    <a:pt x="5900" y="4837"/>
                    <a:pt x="4594" y="5385"/>
                  </a:cubicBezTo>
                  <a:cubicBezTo>
                    <a:pt x="3289" y="5933"/>
                    <a:pt x="2339" y="6482"/>
                    <a:pt x="2280" y="6811"/>
                  </a:cubicBezTo>
                  <a:cubicBezTo>
                    <a:pt x="2221" y="7140"/>
                    <a:pt x="3051" y="7249"/>
                    <a:pt x="5010" y="7633"/>
                  </a:cubicBezTo>
                  <a:cubicBezTo>
                    <a:pt x="6968" y="8017"/>
                    <a:pt x="10054" y="8675"/>
                    <a:pt x="11834" y="9223"/>
                  </a:cubicBezTo>
                  <a:cubicBezTo>
                    <a:pt x="13614" y="9771"/>
                    <a:pt x="14089" y="10210"/>
                    <a:pt x="14148" y="10703"/>
                  </a:cubicBezTo>
                  <a:cubicBezTo>
                    <a:pt x="14207" y="11196"/>
                    <a:pt x="13851" y="11745"/>
                    <a:pt x="12368" y="12622"/>
                  </a:cubicBezTo>
                  <a:cubicBezTo>
                    <a:pt x="10884" y="13499"/>
                    <a:pt x="8273" y="14705"/>
                    <a:pt x="6078" y="15692"/>
                  </a:cubicBezTo>
                  <a:cubicBezTo>
                    <a:pt x="3882" y="16679"/>
                    <a:pt x="2102" y="17446"/>
                    <a:pt x="1093" y="18159"/>
                  </a:cubicBezTo>
                  <a:cubicBezTo>
                    <a:pt x="84" y="18872"/>
                    <a:pt x="-153" y="19529"/>
                    <a:pt x="84" y="19913"/>
                  </a:cubicBezTo>
                  <a:cubicBezTo>
                    <a:pt x="322" y="20297"/>
                    <a:pt x="1034" y="20407"/>
                    <a:pt x="3170" y="20516"/>
                  </a:cubicBezTo>
                  <a:cubicBezTo>
                    <a:pt x="5306" y="20626"/>
                    <a:pt x="8867" y="20735"/>
                    <a:pt x="11300" y="20900"/>
                  </a:cubicBezTo>
                  <a:cubicBezTo>
                    <a:pt x="13733" y="21064"/>
                    <a:pt x="15038" y="21284"/>
                    <a:pt x="16344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7941619" y="228542"/>
              <a:ext cx="415995" cy="50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47" fill="norm" stroke="1" extrusionOk="0">
                  <a:moveTo>
                    <a:pt x="21439" y="1426"/>
                  </a:moveTo>
                  <a:cubicBezTo>
                    <a:pt x="21044" y="994"/>
                    <a:pt x="20649" y="562"/>
                    <a:pt x="19595" y="292"/>
                  </a:cubicBezTo>
                  <a:cubicBezTo>
                    <a:pt x="18541" y="22"/>
                    <a:pt x="16829" y="-86"/>
                    <a:pt x="14656" y="76"/>
                  </a:cubicBezTo>
                  <a:cubicBezTo>
                    <a:pt x="12483" y="238"/>
                    <a:pt x="9849" y="670"/>
                    <a:pt x="7939" y="1588"/>
                  </a:cubicBezTo>
                  <a:cubicBezTo>
                    <a:pt x="6029" y="2506"/>
                    <a:pt x="4844" y="3910"/>
                    <a:pt x="4054" y="6070"/>
                  </a:cubicBezTo>
                  <a:cubicBezTo>
                    <a:pt x="3263" y="8230"/>
                    <a:pt x="2868" y="11146"/>
                    <a:pt x="2210" y="13576"/>
                  </a:cubicBezTo>
                  <a:cubicBezTo>
                    <a:pt x="1551" y="16006"/>
                    <a:pt x="629" y="17950"/>
                    <a:pt x="234" y="19192"/>
                  </a:cubicBezTo>
                  <a:cubicBezTo>
                    <a:pt x="-161" y="20434"/>
                    <a:pt x="-29" y="20974"/>
                    <a:pt x="432" y="21244"/>
                  </a:cubicBezTo>
                  <a:cubicBezTo>
                    <a:pt x="893" y="21514"/>
                    <a:pt x="1683" y="21514"/>
                    <a:pt x="3856" y="21244"/>
                  </a:cubicBezTo>
                  <a:cubicBezTo>
                    <a:pt x="6029" y="20974"/>
                    <a:pt x="9585" y="20434"/>
                    <a:pt x="11758" y="20056"/>
                  </a:cubicBezTo>
                  <a:cubicBezTo>
                    <a:pt x="13932" y="19678"/>
                    <a:pt x="14722" y="19462"/>
                    <a:pt x="15512" y="19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8004938" y="499960"/>
              <a:ext cx="199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85" y="16800"/>
                    <a:pt x="9969" y="12000"/>
                    <a:pt x="13569" y="8400"/>
                  </a:cubicBezTo>
                  <a:cubicBezTo>
                    <a:pt x="17169" y="4800"/>
                    <a:pt x="1938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8416479" y="258774"/>
              <a:ext cx="493147" cy="509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533" fill="norm" stroke="1" extrusionOk="0">
                  <a:moveTo>
                    <a:pt x="21485" y="3389"/>
                  </a:moveTo>
                  <a:cubicBezTo>
                    <a:pt x="21262" y="2849"/>
                    <a:pt x="21040" y="2309"/>
                    <a:pt x="19926" y="1769"/>
                  </a:cubicBezTo>
                  <a:cubicBezTo>
                    <a:pt x="18813" y="1229"/>
                    <a:pt x="16809" y="689"/>
                    <a:pt x="14972" y="365"/>
                  </a:cubicBezTo>
                  <a:cubicBezTo>
                    <a:pt x="13134" y="41"/>
                    <a:pt x="11464" y="-67"/>
                    <a:pt x="10351" y="41"/>
                  </a:cubicBezTo>
                  <a:cubicBezTo>
                    <a:pt x="9238" y="149"/>
                    <a:pt x="8681" y="473"/>
                    <a:pt x="8236" y="1445"/>
                  </a:cubicBezTo>
                  <a:cubicBezTo>
                    <a:pt x="7790" y="2417"/>
                    <a:pt x="7456" y="4037"/>
                    <a:pt x="6621" y="6143"/>
                  </a:cubicBezTo>
                  <a:cubicBezTo>
                    <a:pt x="5786" y="8249"/>
                    <a:pt x="4450" y="10841"/>
                    <a:pt x="3281" y="13001"/>
                  </a:cubicBezTo>
                  <a:cubicBezTo>
                    <a:pt x="2112" y="15161"/>
                    <a:pt x="1110" y="16889"/>
                    <a:pt x="553" y="18077"/>
                  </a:cubicBezTo>
                  <a:cubicBezTo>
                    <a:pt x="-4" y="19265"/>
                    <a:pt x="-115" y="19913"/>
                    <a:pt x="108" y="20345"/>
                  </a:cubicBezTo>
                  <a:cubicBezTo>
                    <a:pt x="330" y="20777"/>
                    <a:pt x="887" y="20993"/>
                    <a:pt x="2669" y="21155"/>
                  </a:cubicBezTo>
                  <a:cubicBezTo>
                    <a:pt x="4450" y="21317"/>
                    <a:pt x="7456" y="21425"/>
                    <a:pt x="10462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9001627" y="371678"/>
              <a:ext cx="260674" cy="350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813"/>
                  </a:moveTo>
                  <a:cubicBezTo>
                    <a:pt x="847" y="344"/>
                    <a:pt x="1694" y="-126"/>
                    <a:pt x="2435" y="31"/>
                  </a:cubicBezTo>
                  <a:cubicBezTo>
                    <a:pt x="3176" y="187"/>
                    <a:pt x="3812" y="970"/>
                    <a:pt x="5824" y="3552"/>
                  </a:cubicBezTo>
                  <a:cubicBezTo>
                    <a:pt x="7835" y="6135"/>
                    <a:pt x="11224" y="10517"/>
                    <a:pt x="14082" y="13804"/>
                  </a:cubicBezTo>
                  <a:cubicBezTo>
                    <a:pt x="16941" y="17091"/>
                    <a:pt x="19271" y="19283"/>
                    <a:pt x="21600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8992649" y="369624"/>
              <a:ext cx="330987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600" fill="norm" stroke="1" extrusionOk="0">
                  <a:moveTo>
                    <a:pt x="21355" y="0"/>
                  </a:moveTo>
                  <a:cubicBezTo>
                    <a:pt x="19047" y="1067"/>
                    <a:pt x="16738" y="2133"/>
                    <a:pt x="14100" y="4133"/>
                  </a:cubicBezTo>
                  <a:cubicBezTo>
                    <a:pt x="11462" y="6133"/>
                    <a:pt x="8494" y="9067"/>
                    <a:pt x="6103" y="11667"/>
                  </a:cubicBezTo>
                  <a:cubicBezTo>
                    <a:pt x="3712" y="14267"/>
                    <a:pt x="1899" y="16533"/>
                    <a:pt x="909" y="18067"/>
                  </a:cubicBezTo>
                  <a:cubicBezTo>
                    <a:pt x="-80" y="19600"/>
                    <a:pt x="-245" y="20400"/>
                    <a:pt x="332" y="20867"/>
                  </a:cubicBezTo>
                  <a:cubicBezTo>
                    <a:pt x="909" y="21333"/>
                    <a:pt x="2228" y="21467"/>
                    <a:pt x="35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9369636" y="676298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9423304" y="507627"/>
              <a:ext cx="6131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600" fill="norm" stroke="1" extrusionOk="0">
                  <a:moveTo>
                    <a:pt x="0" y="21600"/>
                  </a:moveTo>
                  <a:cubicBezTo>
                    <a:pt x="6048" y="21600"/>
                    <a:pt x="12096" y="21600"/>
                    <a:pt x="15984" y="19200"/>
                  </a:cubicBezTo>
                  <a:cubicBezTo>
                    <a:pt x="19872" y="16800"/>
                    <a:pt x="21600" y="12000"/>
                    <a:pt x="20304" y="8400"/>
                  </a:cubicBezTo>
                  <a:cubicBezTo>
                    <a:pt x="19008" y="4800"/>
                    <a:pt x="14688" y="2400"/>
                    <a:pt x="103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9469305" y="273456"/>
              <a:ext cx="413918" cy="589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62" fill="norm" stroke="1" extrusionOk="0">
                  <a:moveTo>
                    <a:pt x="9144" y="1828"/>
                  </a:moveTo>
                  <a:cubicBezTo>
                    <a:pt x="9541" y="1456"/>
                    <a:pt x="9939" y="1083"/>
                    <a:pt x="11396" y="804"/>
                  </a:cubicBezTo>
                  <a:cubicBezTo>
                    <a:pt x="12854" y="525"/>
                    <a:pt x="15372" y="338"/>
                    <a:pt x="16962" y="199"/>
                  </a:cubicBezTo>
                  <a:cubicBezTo>
                    <a:pt x="18552" y="59"/>
                    <a:pt x="19215" y="-34"/>
                    <a:pt x="19877" y="13"/>
                  </a:cubicBezTo>
                  <a:cubicBezTo>
                    <a:pt x="20540" y="59"/>
                    <a:pt x="21202" y="245"/>
                    <a:pt x="21401" y="571"/>
                  </a:cubicBezTo>
                  <a:cubicBezTo>
                    <a:pt x="21600" y="897"/>
                    <a:pt x="21335" y="1363"/>
                    <a:pt x="20341" y="3132"/>
                  </a:cubicBezTo>
                  <a:cubicBezTo>
                    <a:pt x="19347" y="4900"/>
                    <a:pt x="17625" y="7973"/>
                    <a:pt x="16432" y="10952"/>
                  </a:cubicBezTo>
                  <a:cubicBezTo>
                    <a:pt x="15239" y="13932"/>
                    <a:pt x="14577" y="16818"/>
                    <a:pt x="14245" y="18540"/>
                  </a:cubicBezTo>
                  <a:cubicBezTo>
                    <a:pt x="13914" y="20263"/>
                    <a:pt x="13914" y="20821"/>
                    <a:pt x="13583" y="21147"/>
                  </a:cubicBezTo>
                  <a:cubicBezTo>
                    <a:pt x="13252" y="21473"/>
                    <a:pt x="12589" y="21566"/>
                    <a:pt x="10270" y="21333"/>
                  </a:cubicBezTo>
                  <a:cubicBezTo>
                    <a:pt x="7951" y="21100"/>
                    <a:pt x="3975" y="20542"/>
                    <a:pt x="0" y="19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7138585" y="1044306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7128363" y="906303"/>
              <a:ext cx="48557" cy="33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01" fill="norm" stroke="1" extrusionOk="0">
                  <a:moveTo>
                    <a:pt x="11368" y="9257"/>
                  </a:moveTo>
                  <a:cubicBezTo>
                    <a:pt x="5684" y="9257"/>
                    <a:pt x="0" y="9257"/>
                    <a:pt x="0" y="12343"/>
                  </a:cubicBezTo>
                  <a:cubicBezTo>
                    <a:pt x="0" y="15429"/>
                    <a:pt x="5684" y="21600"/>
                    <a:pt x="10232" y="20057"/>
                  </a:cubicBezTo>
                  <a:cubicBezTo>
                    <a:pt x="14779" y="18514"/>
                    <a:pt x="18189" y="92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7322589" y="1067307"/>
              <a:ext cx="6900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7299589" y="1151642"/>
              <a:ext cx="138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7575595" y="1013639"/>
              <a:ext cx="766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7295407" y="0"/>
              <a:ext cx="188187" cy="13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0751" fill="norm" stroke="1" extrusionOk="0">
                  <a:moveTo>
                    <a:pt x="478" y="5924"/>
                  </a:moveTo>
                  <a:cubicBezTo>
                    <a:pt x="478" y="9714"/>
                    <a:pt x="478" y="13503"/>
                    <a:pt x="332" y="16345"/>
                  </a:cubicBezTo>
                  <a:cubicBezTo>
                    <a:pt x="186" y="19187"/>
                    <a:pt x="-106" y="21082"/>
                    <a:pt x="40" y="20703"/>
                  </a:cubicBezTo>
                  <a:cubicBezTo>
                    <a:pt x="186" y="20324"/>
                    <a:pt x="770" y="17671"/>
                    <a:pt x="2521" y="14071"/>
                  </a:cubicBezTo>
                  <a:cubicBezTo>
                    <a:pt x="4272" y="10471"/>
                    <a:pt x="7191" y="5924"/>
                    <a:pt x="9381" y="3461"/>
                  </a:cubicBezTo>
                  <a:cubicBezTo>
                    <a:pt x="11570" y="998"/>
                    <a:pt x="13029" y="619"/>
                    <a:pt x="14781" y="240"/>
                  </a:cubicBezTo>
                  <a:cubicBezTo>
                    <a:pt x="16532" y="-139"/>
                    <a:pt x="18575" y="-518"/>
                    <a:pt x="19743" y="2893"/>
                  </a:cubicBezTo>
                  <a:cubicBezTo>
                    <a:pt x="20910" y="6303"/>
                    <a:pt x="21202" y="13503"/>
                    <a:pt x="21494" y="20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545103" y="1895325"/>
              <a:ext cx="1037323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" y="21150"/>
                    <a:pt x="287" y="20700"/>
                    <a:pt x="460" y="20250"/>
                  </a:cubicBezTo>
                  <a:cubicBezTo>
                    <a:pt x="633" y="19800"/>
                    <a:pt x="835" y="19350"/>
                    <a:pt x="1022" y="19013"/>
                  </a:cubicBezTo>
                  <a:cubicBezTo>
                    <a:pt x="1208" y="18675"/>
                    <a:pt x="1378" y="18450"/>
                    <a:pt x="1549" y="18000"/>
                  </a:cubicBezTo>
                  <a:cubicBezTo>
                    <a:pt x="1719" y="17550"/>
                    <a:pt x="1889" y="16875"/>
                    <a:pt x="2073" y="16312"/>
                  </a:cubicBezTo>
                  <a:cubicBezTo>
                    <a:pt x="2256" y="15750"/>
                    <a:pt x="2453" y="15300"/>
                    <a:pt x="2658" y="14850"/>
                  </a:cubicBezTo>
                  <a:cubicBezTo>
                    <a:pt x="2863" y="14400"/>
                    <a:pt x="3076" y="13950"/>
                    <a:pt x="3294" y="13500"/>
                  </a:cubicBezTo>
                  <a:cubicBezTo>
                    <a:pt x="3512" y="13050"/>
                    <a:pt x="3736" y="12600"/>
                    <a:pt x="3941" y="12375"/>
                  </a:cubicBezTo>
                  <a:cubicBezTo>
                    <a:pt x="4145" y="12150"/>
                    <a:pt x="4332" y="12150"/>
                    <a:pt x="4526" y="12038"/>
                  </a:cubicBezTo>
                  <a:cubicBezTo>
                    <a:pt x="4720" y="11925"/>
                    <a:pt x="4922" y="11700"/>
                    <a:pt x="5127" y="11475"/>
                  </a:cubicBezTo>
                  <a:cubicBezTo>
                    <a:pt x="5332" y="11250"/>
                    <a:pt x="5540" y="11025"/>
                    <a:pt x="5753" y="10687"/>
                  </a:cubicBezTo>
                  <a:cubicBezTo>
                    <a:pt x="5965" y="10350"/>
                    <a:pt x="6184" y="9900"/>
                    <a:pt x="6407" y="9450"/>
                  </a:cubicBezTo>
                  <a:cubicBezTo>
                    <a:pt x="6631" y="9000"/>
                    <a:pt x="6859" y="8550"/>
                    <a:pt x="7062" y="7988"/>
                  </a:cubicBezTo>
                  <a:cubicBezTo>
                    <a:pt x="7264" y="7425"/>
                    <a:pt x="7439" y="6750"/>
                    <a:pt x="7623" y="6075"/>
                  </a:cubicBezTo>
                  <a:cubicBezTo>
                    <a:pt x="7807" y="5400"/>
                    <a:pt x="7998" y="4725"/>
                    <a:pt x="8195" y="4163"/>
                  </a:cubicBezTo>
                  <a:cubicBezTo>
                    <a:pt x="8392" y="3600"/>
                    <a:pt x="8594" y="3150"/>
                    <a:pt x="8802" y="2812"/>
                  </a:cubicBezTo>
                  <a:cubicBezTo>
                    <a:pt x="9009" y="2475"/>
                    <a:pt x="9222" y="2250"/>
                    <a:pt x="9435" y="2025"/>
                  </a:cubicBezTo>
                  <a:cubicBezTo>
                    <a:pt x="9648" y="1800"/>
                    <a:pt x="9861" y="1575"/>
                    <a:pt x="10076" y="1350"/>
                  </a:cubicBezTo>
                  <a:cubicBezTo>
                    <a:pt x="10292" y="1125"/>
                    <a:pt x="10510" y="900"/>
                    <a:pt x="10725" y="675"/>
                  </a:cubicBezTo>
                  <a:cubicBezTo>
                    <a:pt x="10941" y="450"/>
                    <a:pt x="11154" y="225"/>
                    <a:pt x="11369" y="112"/>
                  </a:cubicBezTo>
                  <a:cubicBezTo>
                    <a:pt x="11585" y="0"/>
                    <a:pt x="11803" y="0"/>
                    <a:pt x="12021" y="0"/>
                  </a:cubicBezTo>
                  <a:cubicBezTo>
                    <a:pt x="12239" y="0"/>
                    <a:pt x="12458" y="0"/>
                    <a:pt x="12681" y="0"/>
                  </a:cubicBezTo>
                  <a:cubicBezTo>
                    <a:pt x="12905" y="0"/>
                    <a:pt x="13133" y="0"/>
                    <a:pt x="13362" y="112"/>
                  </a:cubicBezTo>
                  <a:cubicBezTo>
                    <a:pt x="13591" y="225"/>
                    <a:pt x="13820" y="450"/>
                    <a:pt x="14051" y="675"/>
                  </a:cubicBezTo>
                  <a:cubicBezTo>
                    <a:pt x="14283" y="900"/>
                    <a:pt x="14517" y="1125"/>
                    <a:pt x="14743" y="1350"/>
                  </a:cubicBezTo>
                  <a:cubicBezTo>
                    <a:pt x="14969" y="1575"/>
                    <a:pt x="15188" y="1800"/>
                    <a:pt x="15406" y="2025"/>
                  </a:cubicBezTo>
                  <a:cubicBezTo>
                    <a:pt x="15624" y="2250"/>
                    <a:pt x="15842" y="2475"/>
                    <a:pt x="16058" y="2700"/>
                  </a:cubicBezTo>
                  <a:cubicBezTo>
                    <a:pt x="16273" y="2925"/>
                    <a:pt x="16486" y="3150"/>
                    <a:pt x="16699" y="3375"/>
                  </a:cubicBezTo>
                  <a:cubicBezTo>
                    <a:pt x="16912" y="3600"/>
                    <a:pt x="17125" y="3825"/>
                    <a:pt x="17345" y="4163"/>
                  </a:cubicBezTo>
                  <a:cubicBezTo>
                    <a:pt x="17566" y="4500"/>
                    <a:pt x="17795" y="4950"/>
                    <a:pt x="18021" y="5400"/>
                  </a:cubicBezTo>
                  <a:cubicBezTo>
                    <a:pt x="18247" y="5850"/>
                    <a:pt x="18471" y="6300"/>
                    <a:pt x="18689" y="6862"/>
                  </a:cubicBezTo>
                  <a:cubicBezTo>
                    <a:pt x="18907" y="7425"/>
                    <a:pt x="19120" y="8100"/>
                    <a:pt x="19328" y="8775"/>
                  </a:cubicBezTo>
                  <a:cubicBezTo>
                    <a:pt x="19535" y="9450"/>
                    <a:pt x="19737" y="10125"/>
                    <a:pt x="19948" y="10800"/>
                  </a:cubicBezTo>
                  <a:cubicBezTo>
                    <a:pt x="20158" y="11475"/>
                    <a:pt x="20376" y="12150"/>
                    <a:pt x="20600" y="12600"/>
                  </a:cubicBezTo>
                  <a:cubicBezTo>
                    <a:pt x="20823" y="13050"/>
                    <a:pt x="21052" y="13275"/>
                    <a:pt x="21220" y="13162"/>
                  </a:cubicBezTo>
                  <a:cubicBezTo>
                    <a:pt x="21387" y="13050"/>
                    <a:pt x="21494" y="12600"/>
                    <a:pt x="21600" y="12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1079708" y="2436200"/>
              <a:ext cx="316415" cy="606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75" fill="norm" stroke="1" extrusionOk="0">
                  <a:moveTo>
                    <a:pt x="8435" y="5252"/>
                  </a:moveTo>
                  <a:cubicBezTo>
                    <a:pt x="7571" y="5432"/>
                    <a:pt x="6707" y="5612"/>
                    <a:pt x="5843" y="5612"/>
                  </a:cubicBezTo>
                  <a:cubicBezTo>
                    <a:pt x="4979" y="5612"/>
                    <a:pt x="4115" y="5432"/>
                    <a:pt x="3683" y="5117"/>
                  </a:cubicBezTo>
                  <a:cubicBezTo>
                    <a:pt x="3251" y="4802"/>
                    <a:pt x="3251" y="4352"/>
                    <a:pt x="3683" y="3542"/>
                  </a:cubicBezTo>
                  <a:cubicBezTo>
                    <a:pt x="4115" y="2732"/>
                    <a:pt x="4979" y="1562"/>
                    <a:pt x="5757" y="842"/>
                  </a:cubicBezTo>
                  <a:cubicBezTo>
                    <a:pt x="6534" y="122"/>
                    <a:pt x="7225" y="-148"/>
                    <a:pt x="7744" y="77"/>
                  </a:cubicBezTo>
                  <a:cubicBezTo>
                    <a:pt x="8262" y="302"/>
                    <a:pt x="8608" y="1022"/>
                    <a:pt x="8781" y="2912"/>
                  </a:cubicBezTo>
                  <a:cubicBezTo>
                    <a:pt x="8953" y="4802"/>
                    <a:pt x="8953" y="7862"/>
                    <a:pt x="8521" y="10697"/>
                  </a:cubicBezTo>
                  <a:cubicBezTo>
                    <a:pt x="8089" y="13532"/>
                    <a:pt x="7225" y="16142"/>
                    <a:pt x="6189" y="17897"/>
                  </a:cubicBezTo>
                  <a:cubicBezTo>
                    <a:pt x="5152" y="19652"/>
                    <a:pt x="3942" y="20552"/>
                    <a:pt x="2905" y="21002"/>
                  </a:cubicBezTo>
                  <a:cubicBezTo>
                    <a:pt x="1869" y="21452"/>
                    <a:pt x="1005" y="21452"/>
                    <a:pt x="486" y="21227"/>
                  </a:cubicBezTo>
                  <a:cubicBezTo>
                    <a:pt x="-32" y="21002"/>
                    <a:pt x="-205" y="20552"/>
                    <a:pt x="313" y="19607"/>
                  </a:cubicBezTo>
                  <a:cubicBezTo>
                    <a:pt x="832" y="18662"/>
                    <a:pt x="2041" y="17222"/>
                    <a:pt x="3510" y="15917"/>
                  </a:cubicBezTo>
                  <a:cubicBezTo>
                    <a:pt x="4979" y="14612"/>
                    <a:pt x="6707" y="13442"/>
                    <a:pt x="8003" y="12767"/>
                  </a:cubicBezTo>
                  <a:cubicBezTo>
                    <a:pt x="9299" y="12092"/>
                    <a:pt x="10163" y="11912"/>
                    <a:pt x="10768" y="12227"/>
                  </a:cubicBezTo>
                  <a:cubicBezTo>
                    <a:pt x="11373" y="12542"/>
                    <a:pt x="11718" y="13352"/>
                    <a:pt x="11891" y="14252"/>
                  </a:cubicBezTo>
                  <a:cubicBezTo>
                    <a:pt x="12064" y="15152"/>
                    <a:pt x="12064" y="16142"/>
                    <a:pt x="11977" y="17042"/>
                  </a:cubicBezTo>
                  <a:cubicBezTo>
                    <a:pt x="11891" y="17942"/>
                    <a:pt x="11718" y="18752"/>
                    <a:pt x="11632" y="18932"/>
                  </a:cubicBezTo>
                  <a:cubicBezTo>
                    <a:pt x="11545" y="19112"/>
                    <a:pt x="11545" y="18662"/>
                    <a:pt x="12409" y="17402"/>
                  </a:cubicBezTo>
                  <a:cubicBezTo>
                    <a:pt x="13273" y="16142"/>
                    <a:pt x="15001" y="14072"/>
                    <a:pt x="16125" y="12857"/>
                  </a:cubicBezTo>
                  <a:cubicBezTo>
                    <a:pt x="17248" y="11642"/>
                    <a:pt x="17766" y="11282"/>
                    <a:pt x="18457" y="11102"/>
                  </a:cubicBezTo>
                  <a:cubicBezTo>
                    <a:pt x="19149" y="10922"/>
                    <a:pt x="20013" y="10922"/>
                    <a:pt x="20445" y="11192"/>
                  </a:cubicBezTo>
                  <a:cubicBezTo>
                    <a:pt x="20877" y="11462"/>
                    <a:pt x="20877" y="12002"/>
                    <a:pt x="20877" y="12947"/>
                  </a:cubicBezTo>
                  <a:cubicBezTo>
                    <a:pt x="20877" y="13892"/>
                    <a:pt x="20877" y="15242"/>
                    <a:pt x="20877" y="16142"/>
                  </a:cubicBezTo>
                  <a:cubicBezTo>
                    <a:pt x="20877" y="17042"/>
                    <a:pt x="20877" y="17492"/>
                    <a:pt x="20963" y="17717"/>
                  </a:cubicBezTo>
                  <a:cubicBezTo>
                    <a:pt x="21049" y="17942"/>
                    <a:pt x="21222" y="17942"/>
                    <a:pt x="21395" y="17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1472781" y="2426616"/>
              <a:ext cx="175909" cy="528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391" fill="norm" stroke="1" extrusionOk="0">
                  <a:moveTo>
                    <a:pt x="18516" y="12930"/>
                  </a:moveTo>
                  <a:cubicBezTo>
                    <a:pt x="16973" y="12723"/>
                    <a:pt x="15430" y="12517"/>
                    <a:pt x="12962" y="12878"/>
                  </a:cubicBezTo>
                  <a:cubicBezTo>
                    <a:pt x="10493" y="13240"/>
                    <a:pt x="7099" y="14170"/>
                    <a:pt x="4630" y="15462"/>
                  </a:cubicBezTo>
                  <a:cubicBezTo>
                    <a:pt x="2162" y="16754"/>
                    <a:pt x="619" y="18408"/>
                    <a:pt x="156" y="19493"/>
                  </a:cubicBezTo>
                  <a:cubicBezTo>
                    <a:pt x="-307" y="20578"/>
                    <a:pt x="310" y="21095"/>
                    <a:pt x="1390" y="21301"/>
                  </a:cubicBezTo>
                  <a:cubicBezTo>
                    <a:pt x="2470" y="21508"/>
                    <a:pt x="4013" y="21405"/>
                    <a:pt x="6482" y="20475"/>
                  </a:cubicBezTo>
                  <a:cubicBezTo>
                    <a:pt x="8950" y="19544"/>
                    <a:pt x="12344" y="17787"/>
                    <a:pt x="14813" y="15100"/>
                  </a:cubicBezTo>
                  <a:cubicBezTo>
                    <a:pt x="17282" y="12413"/>
                    <a:pt x="18824" y="8796"/>
                    <a:pt x="19750" y="6316"/>
                  </a:cubicBezTo>
                  <a:cubicBezTo>
                    <a:pt x="20676" y="3835"/>
                    <a:pt x="20984" y="2492"/>
                    <a:pt x="21139" y="1510"/>
                  </a:cubicBezTo>
                  <a:cubicBezTo>
                    <a:pt x="21293" y="528"/>
                    <a:pt x="21293" y="-92"/>
                    <a:pt x="20984" y="11"/>
                  </a:cubicBezTo>
                  <a:cubicBezTo>
                    <a:pt x="20676" y="115"/>
                    <a:pt x="20059" y="941"/>
                    <a:pt x="19133" y="2853"/>
                  </a:cubicBezTo>
                  <a:cubicBezTo>
                    <a:pt x="18207" y="4765"/>
                    <a:pt x="16973" y="7763"/>
                    <a:pt x="16356" y="10398"/>
                  </a:cubicBezTo>
                  <a:cubicBezTo>
                    <a:pt x="15739" y="13033"/>
                    <a:pt x="15739" y="15307"/>
                    <a:pt x="16356" y="16651"/>
                  </a:cubicBezTo>
                  <a:cubicBezTo>
                    <a:pt x="16973" y="17994"/>
                    <a:pt x="18207" y="18408"/>
                    <a:pt x="19442" y="18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1682671" y="2706026"/>
              <a:ext cx="127462" cy="204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032" fill="norm" stroke="1" extrusionOk="0">
                  <a:moveTo>
                    <a:pt x="2064" y="7317"/>
                  </a:moveTo>
                  <a:cubicBezTo>
                    <a:pt x="2488" y="8634"/>
                    <a:pt x="2911" y="9951"/>
                    <a:pt x="4182" y="10346"/>
                  </a:cubicBezTo>
                  <a:cubicBezTo>
                    <a:pt x="5452" y="10741"/>
                    <a:pt x="7570" y="10215"/>
                    <a:pt x="9688" y="9161"/>
                  </a:cubicBezTo>
                  <a:cubicBezTo>
                    <a:pt x="11805" y="8107"/>
                    <a:pt x="13923" y="6527"/>
                    <a:pt x="14982" y="4946"/>
                  </a:cubicBezTo>
                  <a:cubicBezTo>
                    <a:pt x="16041" y="3366"/>
                    <a:pt x="16041" y="1785"/>
                    <a:pt x="14770" y="863"/>
                  </a:cubicBezTo>
                  <a:cubicBezTo>
                    <a:pt x="13499" y="-59"/>
                    <a:pt x="10958" y="-322"/>
                    <a:pt x="8205" y="468"/>
                  </a:cubicBezTo>
                  <a:cubicBezTo>
                    <a:pt x="5452" y="1258"/>
                    <a:pt x="2488" y="3102"/>
                    <a:pt x="1005" y="6000"/>
                  </a:cubicBezTo>
                  <a:cubicBezTo>
                    <a:pt x="-477" y="8898"/>
                    <a:pt x="-477" y="12849"/>
                    <a:pt x="2064" y="15615"/>
                  </a:cubicBezTo>
                  <a:cubicBezTo>
                    <a:pt x="4605" y="18380"/>
                    <a:pt x="9688" y="19961"/>
                    <a:pt x="13288" y="20619"/>
                  </a:cubicBezTo>
                  <a:cubicBezTo>
                    <a:pt x="16888" y="21278"/>
                    <a:pt x="19005" y="21015"/>
                    <a:pt x="21123" y="20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1787131" y="2627023"/>
              <a:ext cx="135907" cy="67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494" fill="norm" stroke="1" extrusionOk="0">
                  <a:moveTo>
                    <a:pt x="15600" y="4748"/>
                  </a:moveTo>
                  <a:cubicBezTo>
                    <a:pt x="13200" y="5395"/>
                    <a:pt x="10800" y="6042"/>
                    <a:pt x="8600" y="7660"/>
                  </a:cubicBezTo>
                  <a:cubicBezTo>
                    <a:pt x="6400" y="9278"/>
                    <a:pt x="4400" y="11867"/>
                    <a:pt x="3000" y="14173"/>
                  </a:cubicBezTo>
                  <a:cubicBezTo>
                    <a:pt x="1600" y="16478"/>
                    <a:pt x="800" y="18501"/>
                    <a:pt x="400" y="19755"/>
                  </a:cubicBezTo>
                  <a:cubicBezTo>
                    <a:pt x="0" y="21009"/>
                    <a:pt x="0" y="21494"/>
                    <a:pt x="0" y="21494"/>
                  </a:cubicBezTo>
                  <a:cubicBezTo>
                    <a:pt x="0" y="21494"/>
                    <a:pt x="0" y="21009"/>
                    <a:pt x="200" y="19188"/>
                  </a:cubicBezTo>
                  <a:cubicBezTo>
                    <a:pt x="400" y="17368"/>
                    <a:pt x="800" y="14213"/>
                    <a:pt x="1400" y="11220"/>
                  </a:cubicBezTo>
                  <a:cubicBezTo>
                    <a:pt x="2000" y="8227"/>
                    <a:pt x="2800" y="5395"/>
                    <a:pt x="4200" y="3534"/>
                  </a:cubicBezTo>
                  <a:cubicBezTo>
                    <a:pt x="5600" y="1674"/>
                    <a:pt x="7600" y="784"/>
                    <a:pt x="9600" y="339"/>
                  </a:cubicBezTo>
                  <a:cubicBezTo>
                    <a:pt x="11600" y="-106"/>
                    <a:pt x="13600" y="-106"/>
                    <a:pt x="15600" y="298"/>
                  </a:cubicBezTo>
                  <a:cubicBezTo>
                    <a:pt x="17600" y="703"/>
                    <a:pt x="19600" y="1512"/>
                    <a:pt x="20600" y="2725"/>
                  </a:cubicBezTo>
                  <a:cubicBezTo>
                    <a:pt x="21600" y="3939"/>
                    <a:pt x="21600" y="5557"/>
                    <a:pt x="19800" y="6609"/>
                  </a:cubicBezTo>
                  <a:cubicBezTo>
                    <a:pt x="18000" y="7660"/>
                    <a:pt x="14400" y="8146"/>
                    <a:pt x="11200" y="8388"/>
                  </a:cubicBezTo>
                  <a:cubicBezTo>
                    <a:pt x="8000" y="8631"/>
                    <a:pt x="5200" y="8631"/>
                    <a:pt x="3800" y="8227"/>
                  </a:cubicBezTo>
                  <a:cubicBezTo>
                    <a:pt x="2400" y="7822"/>
                    <a:pt x="2400" y="7013"/>
                    <a:pt x="2400" y="6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1950327" y="2660636"/>
              <a:ext cx="135812" cy="231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0860" fill="norm" stroke="1" extrusionOk="0">
                  <a:moveTo>
                    <a:pt x="857" y="6328"/>
                  </a:moveTo>
                  <a:cubicBezTo>
                    <a:pt x="2057" y="7477"/>
                    <a:pt x="3257" y="8626"/>
                    <a:pt x="4857" y="9315"/>
                  </a:cubicBezTo>
                  <a:cubicBezTo>
                    <a:pt x="6457" y="10004"/>
                    <a:pt x="8457" y="10234"/>
                    <a:pt x="10057" y="9890"/>
                  </a:cubicBezTo>
                  <a:cubicBezTo>
                    <a:pt x="11657" y="9545"/>
                    <a:pt x="12857" y="8626"/>
                    <a:pt x="14057" y="7592"/>
                  </a:cubicBezTo>
                  <a:cubicBezTo>
                    <a:pt x="15257" y="6558"/>
                    <a:pt x="16457" y="5409"/>
                    <a:pt x="17057" y="4030"/>
                  </a:cubicBezTo>
                  <a:cubicBezTo>
                    <a:pt x="17657" y="2651"/>
                    <a:pt x="17657" y="1043"/>
                    <a:pt x="16657" y="353"/>
                  </a:cubicBezTo>
                  <a:cubicBezTo>
                    <a:pt x="15657" y="-336"/>
                    <a:pt x="13657" y="-106"/>
                    <a:pt x="10657" y="1847"/>
                  </a:cubicBezTo>
                  <a:cubicBezTo>
                    <a:pt x="7657" y="3800"/>
                    <a:pt x="3657" y="7477"/>
                    <a:pt x="1657" y="10694"/>
                  </a:cubicBezTo>
                  <a:cubicBezTo>
                    <a:pt x="-343" y="13911"/>
                    <a:pt x="-343" y="16668"/>
                    <a:pt x="657" y="18507"/>
                  </a:cubicBezTo>
                  <a:cubicBezTo>
                    <a:pt x="1657" y="20345"/>
                    <a:pt x="3657" y="21264"/>
                    <a:pt x="7257" y="20690"/>
                  </a:cubicBezTo>
                  <a:cubicBezTo>
                    <a:pt x="10857" y="20115"/>
                    <a:pt x="16057" y="18047"/>
                    <a:pt x="21257" y="15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2087612" y="2687912"/>
              <a:ext cx="128863" cy="204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297" fill="norm" stroke="1" extrusionOk="0">
                  <a:moveTo>
                    <a:pt x="8650" y="3697"/>
                  </a:moveTo>
                  <a:cubicBezTo>
                    <a:pt x="7380" y="6364"/>
                    <a:pt x="6109" y="9030"/>
                    <a:pt x="5262" y="11030"/>
                  </a:cubicBezTo>
                  <a:cubicBezTo>
                    <a:pt x="4415" y="13030"/>
                    <a:pt x="3991" y="14364"/>
                    <a:pt x="3144" y="16097"/>
                  </a:cubicBezTo>
                  <a:cubicBezTo>
                    <a:pt x="2297" y="17830"/>
                    <a:pt x="1027" y="19964"/>
                    <a:pt x="391" y="19830"/>
                  </a:cubicBezTo>
                  <a:cubicBezTo>
                    <a:pt x="-244" y="19697"/>
                    <a:pt x="-244" y="17297"/>
                    <a:pt x="1450" y="13830"/>
                  </a:cubicBezTo>
                  <a:cubicBezTo>
                    <a:pt x="3144" y="10364"/>
                    <a:pt x="6532" y="5830"/>
                    <a:pt x="9709" y="3164"/>
                  </a:cubicBezTo>
                  <a:cubicBezTo>
                    <a:pt x="12885" y="497"/>
                    <a:pt x="15850" y="-303"/>
                    <a:pt x="17756" y="97"/>
                  </a:cubicBezTo>
                  <a:cubicBezTo>
                    <a:pt x="19662" y="497"/>
                    <a:pt x="20509" y="2097"/>
                    <a:pt x="20932" y="5830"/>
                  </a:cubicBezTo>
                  <a:cubicBezTo>
                    <a:pt x="21356" y="9564"/>
                    <a:pt x="21356" y="15430"/>
                    <a:pt x="21356" y="21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2265995" y="2424337"/>
              <a:ext cx="172819" cy="48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79" fill="norm" stroke="1" extrusionOk="0">
                  <a:moveTo>
                    <a:pt x="18621" y="13837"/>
                  </a:moveTo>
                  <a:cubicBezTo>
                    <a:pt x="17351" y="13500"/>
                    <a:pt x="16080" y="13162"/>
                    <a:pt x="14651" y="12938"/>
                  </a:cubicBezTo>
                  <a:cubicBezTo>
                    <a:pt x="13221" y="12713"/>
                    <a:pt x="11633" y="12600"/>
                    <a:pt x="9409" y="13444"/>
                  </a:cubicBezTo>
                  <a:cubicBezTo>
                    <a:pt x="7186" y="14287"/>
                    <a:pt x="4327" y="16087"/>
                    <a:pt x="2580" y="17325"/>
                  </a:cubicBezTo>
                  <a:cubicBezTo>
                    <a:pt x="833" y="18562"/>
                    <a:pt x="198" y="19237"/>
                    <a:pt x="39" y="19856"/>
                  </a:cubicBezTo>
                  <a:cubicBezTo>
                    <a:pt x="-120" y="20475"/>
                    <a:pt x="198" y="21037"/>
                    <a:pt x="1151" y="21319"/>
                  </a:cubicBezTo>
                  <a:cubicBezTo>
                    <a:pt x="2104" y="21600"/>
                    <a:pt x="3692" y="21600"/>
                    <a:pt x="6074" y="20587"/>
                  </a:cubicBezTo>
                  <a:cubicBezTo>
                    <a:pt x="8456" y="19575"/>
                    <a:pt x="11633" y="17550"/>
                    <a:pt x="14015" y="14850"/>
                  </a:cubicBezTo>
                  <a:cubicBezTo>
                    <a:pt x="16398" y="12150"/>
                    <a:pt x="17986" y="8775"/>
                    <a:pt x="18780" y="6412"/>
                  </a:cubicBezTo>
                  <a:cubicBezTo>
                    <a:pt x="19574" y="4050"/>
                    <a:pt x="19574" y="2700"/>
                    <a:pt x="19415" y="1687"/>
                  </a:cubicBezTo>
                  <a:cubicBezTo>
                    <a:pt x="19256" y="675"/>
                    <a:pt x="18939" y="0"/>
                    <a:pt x="18462" y="0"/>
                  </a:cubicBezTo>
                  <a:cubicBezTo>
                    <a:pt x="17986" y="0"/>
                    <a:pt x="17351" y="675"/>
                    <a:pt x="16239" y="2756"/>
                  </a:cubicBezTo>
                  <a:cubicBezTo>
                    <a:pt x="15127" y="4837"/>
                    <a:pt x="13539" y="8325"/>
                    <a:pt x="13062" y="11081"/>
                  </a:cubicBezTo>
                  <a:cubicBezTo>
                    <a:pt x="12586" y="13837"/>
                    <a:pt x="13221" y="15862"/>
                    <a:pt x="14015" y="17212"/>
                  </a:cubicBezTo>
                  <a:cubicBezTo>
                    <a:pt x="14809" y="18562"/>
                    <a:pt x="15762" y="19237"/>
                    <a:pt x="17033" y="19575"/>
                  </a:cubicBezTo>
                  <a:cubicBezTo>
                    <a:pt x="18304" y="19912"/>
                    <a:pt x="19892" y="19912"/>
                    <a:pt x="21480" y="19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2434872" y="2692025"/>
              <a:ext cx="264614" cy="207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085" fill="norm" stroke="1" extrusionOk="0">
                  <a:moveTo>
                    <a:pt x="2813" y="14119"/>
                  </a:moveTo>
                  <a:cubicBezTo>
                    <a:pt x="2813" y="12818"/>
                    <a:pt x="2813" y="11517"/>
                    <a:pt x="3332" y="10736"/>
                  </a:cubicBezTo>
                  <a:cubicBezTo>
                    <a:pt x="3851" y="9955"/>
                    <a:pt x="4890" y="9695"/>
                    <a:pt x="5928" y="9045"/>
                  </a:cubicBezTo>
                  <a:cubicBezTo>
                    <a:pt x="6967" y="8394"/>
                    <a:pt x="8005" y="7353"/>
                    <a:pt x="8732" y="6052"/>
                  </a:cubicBezTo>
                  <a:cubicBezTo>
                    <a:pt x="9459" y="4751"/>
                    <a:pt x="9874" y="3189"/>
                    <a:pt x="9563" y="2408"/>
                  </a:cubicBezTo>
                  <a:cubicBezTo>
                    <a:pt x="9251" y="1628"/>
                    <a:pt x="8213" y="1628"/>
                    <a:pt x="6759" y="2669"/>
                  </a:cubicBezTo>
                  <a:cubicBezTo>
                    <a:pt x="5305" y="3710"/>
                    <a:pt x="3436" y="5792"/>
                    <a:pt x="2086" y="8654"/>
                  </a:cubicBezTo>
                  <a:cubicBezTo>
                    <a:pt x="736" y="11517"/>
                    <a:pt x="-95" y="15160"/>
                    <a:pt x="9" y="17242"/>
                  </a:cubicBezTo>
                  <a:cubicBezTo>
                    <a:pt x="113" y="19324"/>
                    <a:pt x="1151" y="19845"/>
                    <a:pt x="2709" y="19714"/>
                  </a:cubicBezTo>
                  <a:cubicBezTo>
                    <a:pt x="4267" y="19584"/>
                    <a:pt x="6343" y="18804"/>
                    <a:pt x="8109" y="17112"/>
                  </a:cubicBezTo>
                  <a:cubicBezTo>
                    <a:pt x="9874" y="15420"/>
                    <a:pt x="11328" y="12818"/>
                    <a:pt x="12263" y="10866"/>
                  </a:cubicBezTo>
                  <a:cubicBezTo>
                    <a:pt x="13197" y="8914"/>
                    <a:pt x="13613" y="7613"/>
                    <a:pt x="13613" y="7613"/>
                  </a:cubicBezTo>
                  <a:cubicBezTo>
                    <a:pt x="13613" y="7613"/>
                    <a:pt x="13197" y="8914"/>
                    <a:pt x="12678" y="10996"/>
                  </a:cubicBezTo>
                  <a:cubicBezTo>
                    <a:pt x="12159" y="13078"/>
                    <a:pt x="11536" y="15941"/>
                    <a:pt x="11224" y="18023"/>
                  </a:cubicBezTo>
                  <a:cubicBezTo>
                    <a:pt x="10913" y="20105"/>
                    <a:pt x="10913" y="21406"/>
                    <a:pt x="11120" y="21016"/>
                  </a:cubicBezTo>
                  <a:cubicBezTo>
                    <a:pt x="11328" y="20625"/>
                    <a:pt x="11743" y="18543"/>
                    <a:pt x="12678" y="15160"/>
                  </a:cubicBezTo>
                  <a:cubicBezTo>
                    <a:pt x="13613" y="11777"/>
                    <a:pt x="15067" y="7093"/>
                    <a:pt x="16105" y="4230"/>
                  </a:cubicBezTo>
                  <a:cubicBezTo>
                    <a:pt x="17143" y="1367"/>
                    <a:pt x="17767" y="326"/>
                    <a:pt x="18597" y="66"/>
                  </a:cubicBezTo>
                  <a:cubicBezTo>
                    <a:pt x="19428" y="-194"/>
                    <a:pt x="20467" y="326"/>
                    <a:pt x="20986" y="1367"/>
                  </a:cubicBezTo>
                  <a:cubicBezTo>
                    <a:pt x="21505" y="2408"/>
                    <a:pt x="21505" y="3970"/>
                    <a:pt x="21505" y="5531"/>
                  </a:cubicBezTo>
                  <a:cubicBezTo>
                    <a:pt x="21505" y="7093"/>
                    <a:pt x="21505" y="8654"/>
                    <a:pt x="21297" y="10476"/>
                  </a:cubicBezTo>
                  <a:cubicBezTo>
                    <a:pt x="21090" y="12298"/>
                    <a:pt x="20674" y="14379"/>
                    <a:pt x="20674" y="15160"/>
                  </a:cubicBezTo>
                  <a:cubicBezTo>
                    <a:pt x="20674" y="15941"/>
                    <a:pt x="21090" y="15420"/>
                    <a:pt x="21505" y="14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2818641" y="2370669"/>
              <a:ext cx="118517" cy="514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27" fill="norm" stroke="1" extrusionOk="0">
                  <a:moveTo>
                    <a:pt x="13041" y="0"/>
                  </a:moveTo>
                  <a:cubicBezTo>
                    <a:pt x="9824" y="3618"/>
                    <a:pt x="6607" y="7235"/>
                    <a:pt x="4309" y="10481"/>
                  </a:cubicBezTo>
                  <a:cubicBezTo>
                    <a:pt x="2011" y="13726"/>
                    <a:pt x="632" y="16599"/>
                    <a:pt x="173" y="18355"/>
                  </a:cubicBezTo>
                  <a:cubicBezTo>
                    <a:pt x="-287" y="20110"/>
                    <a:pt x="173" y="20749"/>
                    <a:pt x="1551" y="21121"/>
                  </a:cubicBezTo>
                  <a:cubicBezTo>
                    <a:pt x="2930" y="21494"/>
                    <a:pt x="5228" y="21600"/>
                    <a:pt x="8675" y="21015"/>
                  </a:cubicBezTo>
                  <a:cubicBezTo>
                    <a:pt x="12122" y="20430"/>
                    <a:pt x="16717" y="19153"/>
                    <a:pt x="21313" y="17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2737819" y="2570007"/>
              <a:ext cx="26067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16200"/>
                  </a:moveTo>
                  <a:cubicBezTo>
                    <a:pt x="5718" y="18900"/>
                    <a:pt x="11435" y="21600"/>
                    <a:pt x="15035" y="18900"/>
                  </a:cubicBezTo>
                  <a:cubicBezTo>
                    <a:pt x="18635" y="16200"/>
                    <a:pt x="20118" y="8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3843159" y="2296557"/>
              <a:ext cx="182690" cy="599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56" fill="norm" stroke="1" extrusionOk="0">
                  <a:moveTo>
                    <a:pt x="8846" y="11765"/>
                  </a:moveTo>
                  <a:cubicBezTo>
                    <a:pt x="6746" y="14063"/>
                    <a:pt x="4646" y="16361"/>
                    <a:pt x="3446" y="17786"/>
                  </a:cubicBezTo>
                  <a:cubicBezTo>
                    <a:pt x="2246" y="19210"/>
                    <a:pt x="1946" y="19762"/>
                    <a:pt x="1646" y="20359"/>
                  </a:cubicBezTo>
                  <a:cubicBezTo>
                    <a:pt x="1346" y="20957"/>
                    <a:pt x="1046" y="21600"/>
                    <a:pt x="896" y="21554"/>
                  </a:cubicBezTo>
                  <a:cubicBezTo>
                    <a:pt x="746" y="21508"/>
                    <a:pt x="746" y="20773"/>
                    <a:pt x="896" y="18613"/>
                  </a:cubicBezTo>
                  <a:cubicBezTo>
                    <a:pt x="1046" y="16453"/>
                    <a:pt x="1346" y="12868"/>
                    <a:pt x="2996" y="9651"/>
                  </a:cubicBezTo>
                  <a:cubicBezTo>
                    <a:pt x="4646" y="6434"/>
                    <a:pt x="7646" y="3585"/>
                    <a:pt x="9746" y="1976"/>
                  </a:cubicBezTo>
                  <a:cubicBezTo>
                    <a:pt x="11846" y="368"/>
                    <a:pt x="13046" y="0"/>
                    <a:pt x="14096" y="0"/>
                  </a:cubicBezTo>
                  <a:cubicBezTo>
                    <a:pt x="15146" y="0"/>
                    <a:pt x="16046" y="368"/>
                    <a:pt x="16796" y="1884"/>
                  </a:cubicBezTo>
                  <a:cubicBezTo>
                    <a:pt x="17546" y="3401"/>
                    <a:pt x="18146" y="6066"/>
                    <a:pt x="17246" y="8272"/>
                  </a:cubicBezTo>
                  <a:cubicBezTo>
                    <a:pt x="16346" y="10478"/>
                    <a:pt x="13946" y="12225"/>
                    <a:pt x="12146" y="13236"/>
                  </a:cubicBezTo>
                  <a:cubicBezTo>
                    <a:pt x="10346" y="14247"/>
                    <a:pt x="9146" y="14523"/>
                    <a:pt x="7646" y="14706"/>
                  </a:cubicBezTo>
                  <a:cubicBezTo>
                    <a:pt x="6146" y="14890"/>
                    <a:pt x="4346" y="14982"/>
                    <a:pt x="2996" y="14844"/>
                  </a:cubicBezTo>
                  <a:cubicBezTo>
                    <a:pt x="1646" y="14706"/>
                    <a:pt x="746" y="14339"/>
                    <a:pt x="296" y="13925"/>
                  </a:cubicBezTo>
                  <a:cubicBezTo>
                    <a:pt x="-154" y="13511"/>
                    <a:pt x="-154" y="13052"/>
                    <a:pt x="746" y="12776"/>
                  </a:cubicBezTo>
                  <a:cubicBezTo>
                    <a:pt x="1646" y="12500"/>
                    <a:pt x="3446" y="12409"/>
                    <a:pt x="5696" y="12822"/>
                  </a:cubicBezTo>
                  <a:cubicBezTo>
                    <a:pt x="7946" y="13236"/>
                    <a:pt x="10646" y="14155"/>
                    <a:pt x="13346" y="15258"/>
                  </a:cubicBezTo>
                  <a:cubicBezTo>
                    <a:pt x="16046" y="16361"/>
                    <a:pt x="18746" y="17648"/>
                    <a:pt x="21446" y="18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4186852" y="2355335"/>
              <a:ext cx="184005" cy="416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0" y="0"/>
                  </a:moveTo>
                  <a:cubicBezTo>
                    <a:pt x="900" y="3535"/>
                    <a:pt x="1800" y="7069"/>
                    <a:pt x="2550" y="10145"/>
                  </a:cubicBezTo>
                  <a:cubicBezTo>
                    <a:pt x="3300" y="13222"/>
                    <a:pt x="3900" y="15840"/>
                    <a:pt x="4650" y="17738"/>
                  </a:cubicBezTo>
                  <a:cubicBezTo>
                    <a:pt x="5400" y="19636"/>
                    <a:pt x="6300" y="20815"/>
                    <a:pt x="7350" y="21207"/>
                  </a:cubicBezTo>
                  <a:cubicBezTo>
                    <a:pt x="8400" y="21600"/>
                    <a:pt x="9600" y="21207"/>
                    <a:pt x="11400" y="19309"/>
                  </a:cubicBezTo>
                  <a:cubicBezTo>
                    <a:pt x="13200" y="17411"/>
                    <a:pt x="15600" y="14007"/>
                    <a:pt x="17400" y="10931"/>
                  </a:cubicBezTo>
                  <a:cubicBezTo>
                    <a:pt x="19200" y="7855"/>
                    <a:pt x="20400" y="5105"/>
                    <a:pt x="21600" y="2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4332522" y="2612562"/>
              <a:ext cx="161004" cy="241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21600" y="1671"/>
                  </a:moveTo>
                  <a:cubicBezTo>
                    <a:pt x="20229" y="989"/>
                    <a:pt x="18857" y="307"/>
                    <a:pt x="17314" y="79"/>
                  </a:cubicBezTo>
                  <a:cubicBezTo>
                    <a:pt x="15771" y="-148"/>
                    <a:pt x="14057" y="79"/>
                    <a:pt x="12686" y="1216"/>
                  </a:cubicBezTo>
                  <a:cubicBezTo>
                    <a:pt x="11314" y="2353"/>
                    <a:pt x="10286" y="4399"/>
                    <a:pt x="11143" y="6218"/>
                  </a:cubicBezTo>
                  <a:cubicBezTo>
                    <a:pt x="12000" y="8037"/>
                    <a:pt x="14743" y="9629"/>
                    <a:pt x="16800" y="11675"/>
                  </a:cubicBezTo>
                  <a:cubicBezTo>
                    <a:pt x="18857" y="13721"/>
                    <a:pt x="20229" y="16223"/>
                    <a:pt x="20057" y="17814"/>
                  </a:cubicBezTo>
                  <a:cubicBezTo>
                    <a:pt x="19886" y="19406"/>
                    <a:pt x="18171" y="20088"/>
                    <a:pt x="14571" y="20543"/>
                  </a:cubicBezTo>
                  <a:cubicBezTo>
                    <a:pt x="10971" y="20997"/>
                    <a:pt x="5486" y="21225"/>
                    <a:pt x="0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982113" y="3137353"/>
              <a:ext cx="311273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" y="20359"/>
                    <a:pt x="1029" y="19117"/>
                    <a:pt x="1578" y="17876"/>
                  </a:cubicBezTo>
                  <a:cubicBezTo>
                    <a:pt x="2128" y="16634"/>
                    <a:pt x="2713" y="15393"/>
                    <a:pt x="3343" y="14524"/>
                  </a:cubicBezTo>
                  <a:cubicBezTo>
                    <a:pt x="3972" y="13655"/>
                    <a:pt x="4646" y="13159"/>
                    <a:pt x="5311" y="12538"/>
                  </a:cubicBezTo>
                  <a:cubicBezTo>
                    <a:pt x="5976" y="11917"/>
                    <a:pt x="6633" y="11172"/>
                    <a:pt x="7315" y="10428"/>
                  </a:cubicBezTo>
                  <a:cubicBezTo>
                    <a:pt x="7998" y="9683"/>
                    <a:pt x="8707" y="8938"/>
                    <a:pt x="9434" y="8317"/>
                  </a:cubicBezTo>
                  <a:cubicBezTo>
                    <a:pt x="10162" y="7697"/>
                    <a:pt x="10906" y="7200"/>
                    <a:pt x="11642" y="6703"/>
                  </a:cubicBezTo>
                  <a:cubicBezTo>
                    <a:pt x="12378" y="6207"/>
                    <a:pt x="13105" y="5710"/>
                    <a:pt x="13806" y="5214"/>
                  </a:cubicBezTo>
                  <a:cubicBezTo>
                    <a:pt x="14506" y="4717"/>
                    <a:pt x="15180" y="4221"/>
                    <a:pt x="15872" y="3724"/>
                  </a:cubicBezTo>
                  <a:cubicBezTo>
                    <a:pt x="16564" y="3228"/>
                    <a:pt x="17273" y="2731"/>
                    <a:pt x="17956" y="2483"/>
                  </a:cubicBezTo>
                  <a:cubicBezTo>
                    <a:pt x="18638" y="2234"/>
                    <a:pt x="19295" y="2234"/>
                    <a:pt x="19898" y="1862"/>
                  </a:cubicBezTo>
                  <a:cubicBezTo>
                    <a:pt x="20500" y="1490"/>
                    <a:pt x="21050" y="7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1231222" y="3244689"/>
              <a:ext cx="321630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fill="norm" stroke="1" extrusionOk="0">
                  <a:moveTo>
                    <a:pt x="2188" y="20110"/>
                  </a:moveTo>
                  <a:cubicBezTo>
                    <a:pt x="1639" y="20110"/>
                    <a:pt x="1090" y="20110"/>
                    <a:pt x="773" y="20110"/>
                  </a:cubicBezTo>
                  <a:cubicBezTo>
                    <a:pt x="455" y="20110"/>
                    <a:pt x="369" y="20110"/>
                    <a:pt x="258" y="20359"/>
                  </a:cubicBezTo>
                  <a:cubicBezTo>
                    <a:pt x="146" y="20607"/>
                    <a:pt x="9" y="21103"/>
                    <a:pt x="1" y="21352"/>
                  </a:cubicBezTo>
                  <a:cubicBezTo>
                    <a:pt x="-8" y="21600"/>
                    <a:pt x="112" y="21600"/>
                    <a:pt x="490" y="21600"/>
                  </a:cubicBezTo>
                  <a:cubicBezTo>
                    <a:pt x="867" y="21600"/>
                    <a:pt x="1502" y="21600"/>
                    <a:pt x="2094" y="21352"/>
                  </a:cubicBezTo>
                  <a:cubicBezTo>
                    <a:pt x="2686" y="21103"/>
                    <a:pt x="3235" y="20607"/>
                    <a:pt x="3835" y="20110"/>
                  </a:cubicBezTo>
                  <a:cubicBezTo>
                    <a:pt x="4436" y="19614"/>
                    <a:pt x="5087" y="19117"/>
                    <a:pt x="5714" y="18621"/>
                  </a:cubicBezTo>
                  <a:cubicBezTo>
                    <a:pt x="6340" y="18124"/>
                    <a:pt x="6940" y="17628"/>
                    <a:pt x="7567" y="17007"/>
                  </a:cubicBezTo>
                  <a:cubicBezTo>
                    <a:pt x="8193" y="16386"/>
                    <a:pt x="8845" y="15641"/>
                    <a:pt x="9488" y="14897"/>
                  </a:cubicBezTo>
                  <a:cubicBezTo>
                    <a:pt x="10131" y="14152"/>
                    <a:pt x="10766" y="13407"/>
                    <a:pt x="11384" y="12910"/>
                  </a:cubicBezTo>
                  <a:cubicBezTo>
                    <a:pt x="12002" y="12414"/>
                    <a:pt x="12602" y="12166"/>
                    <a:pt x="13237" y="11793"/>
                  </a:cubicBezTo>
                  <a:cubicBezTo>
                    <a:pt x="13872" y="11421"/>
                    <a:pt x="14541" y="10924"/>
                    <a:pt x="15175" y="10428"/>
                  </a:cubicBezTo>
                  <a:cubicBezTo>
                    <a:pt x="15810" y="9931"/>
                    <a:pt x="16411" y="9434"/>
                    <a:pt x="17011" y="8690"/>
                  </a:cubicBezTo>
                  <a:cubicBezTo>
                    <a:pt x="17612" y="7945"/>
                    <a:pt x="18212" y="6952"/>
                    <a:pt x="18856" y="5710"/>
                  </a:cubicBezTo>
                  <a:cubicBezTo>
                    <a:pt x="19499" y="4469"/>
                    <a:pt x="20185" y="2979"/>
                    <a:pt x="20648" y="1986"/>
                  </a:cubicBezTo>
                  <a:cubicBezTo>
                    <a:pt x="21112" y="993"/>
                    <a:pt x="21352" y="497"/>
                    <a:pt x="215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8973516" y="2378336"/>
              <a:ext cx="319452" cy="494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19" y="0"/>
                  </a:moveTo>
                  <a:cubicBezTo>
                    <a:pt x="1728" y="190"/>
                    <a:pt x="1037" y="380"/>
                    <a:pt x="605" y="714"/>
                  </a:cubicBezTo>
                  <a:cubicBezTo>
                    <a:pt x="173" y="1049"/>
                    <a:pt x="0" y="1529"/>
                    <a:pt x="0" y="1965"/>
                  </a:cubicBezTo>
                  <a:cubicBezTo>
                    <a:pt x="0" y="2400"/>
                    <a:pt x="173" y="2791"/>
                    <a:pt x="346" y="3181"/>
                  </a:cubicBezTo>
                  <a:cubicBezTo>
                    <a:pt x="518" y="3572"/>
                    <a:pt x="691" y="3963"/>
                    <a:pt x="778" y="4381"/>
                  </a:cubicBezTo>
                  <a:cubicBezTo>
                    <a:pt x="864" y="4800"/>
                    <a:pt x="864" y="5247"/>
                    <a:pt x="864" y="5704"/>
                  </a:cubicBezTo>
                  <a:cubicBezTo>
                    <a:pt x="864" y="6162"/>
                    <a:pt x="864" y="6631"/>
                    <a:pt x="864" y="7105"/>
                  </a:cubicBezTo>
                  <a:cubicBezTo>
                    <a:pt x="864" y="7580"/>
                    <a:pt x="864" y="8060"/>
                    <a:pt x="1037" y="8484"/>
                  </a:cubicBezTo>
                  <a:cubicBezTo>
                    <a:pt x="1210" y="8908"/>
                    <a:pt x="1555" y="9276"/>
                    <a:pt x="1901" y="9656"/>
                  </a:cubicBezTo>
                  <a:cubicBezTo>
                    <a:pt x="2246" y="10035"/>
                    <a:pt x="2592" y="10426"/>
                    <a:pt x="3024" y="10811"/>
                  </a:cubicBezTo>
                  <a:cubicBezTo>
                    <a:pt x="3456" y="11196"/>
                    <a:pt x="3974" y="11576"/>
                    <a:pt x="4579" y="11972"/>
                  </a:cubicBezTo>
                  <a:cubicBezTo>
                    <a:pt x="5184" y="12368"/>
                    <a:pt x="5875" y="12781"/>
                    <a:pt x="6566" y="13183"/>
                  </a:cubicBezTo>
                  <a:cubicBezTo>
                    <a:pt x="7258" y="13585"/>
                    <a:pt x="7949" y="13976"/>
                    <a:pt x="8640" y="14378"/>
                  </a:cubicBezTo>
                  <a:cubicBezTo>
                    <a:pt x="9331" y="14780"/>
                    <a:pt x="10022" y="15193"/>
                    <a:pt x="10627" y="15589"/>
                  </a:cubicBezTo>
                  <a:cubicBezTo>
                    <a:pt x="11232" y="15985"/>
                    <a:pt x="11750" y="16365"/>
                    <a:pt x="12182" y="16800"/>
                  </a:cubicBezTo>
                  <a:cubicBezTo>
                    <a:pt x="12614" y="17235"/>
                    <a:pt x="12960" y="17727"/>
                    <a:pt x="13392" y="18179"/>
                  </a:cubicBezTo>
                  <a:cubicBezTo>
                    <a:pt x="13824" y="18631"/>
                    <a:pt x="14342" y="19044"/>
                    <a:pt x="15034" y="19485"/>
                  </a:cubicBezTo>
                  <a:cubicBezTo>
                    <a:pt x="15725" y="19926"/>
                    <a:pt x="16589" y="20394"/>
                    <a:pt x="17712" y="20752"/>
                  </a:cubicBezTo>
                  <a:cubicBezTo>
                    <a:pt x="18835" y="21109"/>
                    <a:pt x="20218" y="213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9322115" y="2500372"/>
              <a:ext cx="246859" cy="32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322" fill="norm" stroke="1" extrusionOk="0">
                  <a:moveTo>
                    <a:pt x="131" y="3032"/>
                  </a:moveTo>
                  <a:cubicBezTo>
                    <a:pt x="4098" y="3032"/>
                    <a:pt x="8066" y="3032"/>
                    <a:pt x="10931" y="2783"/>
                  </a:cubicBezTo>
                  <a:cubicBezTo>
                    <a:pt x="13796" y="2533"/>
                    <a:pt x="15559" y="2035"/>
                    <a:pt x="16992" y="1453"/>
                  </a:cubicBezTo>
                  <a:cubicBezTo>
                    <a:pt x="18425" y="872"/>
                    <a:pt x="19527" y="207"/>
                    <a:pt x="19306" y="41"/>
                  </a:cubicBezTo>
                  <a:cubicBezTo>
                    <a:pt x="19086" y="-125"/>
                    <a:pt x="17543" y="207"/>
                    <a:pt x="15229" y="1121"/>
                  </a:cubicBezTo>
                  <a:cubicBezTo>
                    <a:pt x="12915" y="2035"/>
                    <a:pt x="9829" y="3530"/>
                    <a:pt x="7955" y="4777"/>
                  </a:cubicBezTo>
                  <a:cubicBezTo>
                    <a:pt x="6082" y="6023"/>
                    <a:pt x="5421" y="7020"/>
                    <a:pt x="6082" y="7850"/>
                  </a:cubicBezTo>
                  <a:cubicBezTo>
                    <a:pt x="6743" y="8681"/>
                    <a:pt x="8727" y="9346"/>
                    <a:pt x="9939" y="10093"/>
                  </a:cubicBezTo>
                  <a:cubicBezTo>
                    <a:pt x="11151" y="10841"/>
                    <a:pt x="11592" y="11672"/>
                    <a:pt x="11261" y="12337"/>
                  </a:cubicBezTo>
                  <a:cubicBezTo>
                    <a:pt x="10931" y="13001"/>
                    <a:pt x="9829" y="13500"/>
                    <a:pt x="7845" y="14580"/>
                  </a:cubicBezTo>
                  <a:cubicBezTo>
                    <a:pt x="5861" y="15660"/>
                    <a:pt x="2996" y="17321"/>
                    <a:pt x="1453" y="18567"/>
                  </a:cubicBezTo>
                  <a:cubicBezTo>
                    <a:pt x="-90" y="19813"/>
                    <a:pt x="-310" y="20644"/>
                    <a:pt x="351" y="21060"/>
                  </a:cubicBezTo>
                  <a:cubicBezTo>
                    <a:pt x="1012" y="21475"/>
                    <a:pt x="2555" y="21475"/>
                    <a:pt x="6192" y="20478"/>
                  </a:cubicBezTo>
                  <a:cubicBezTo>
                    <a:pt x="9829" y="19481"/>
                    <a:pt x="15559" y="17487"/>
                    <a:pt x="21290" y="15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9591974" y="2669676"/>
              <a:ext cx="138004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226"/>
                  </a:moveTo>
                  <a:cubicBezTo>
                    <a:pt x="1600" y="8452"/>
                    <a:pt x="3200" y="12678"/>
                    <a:pt x="4600" y="15965"/>
                  </a:cubicBezTo>
                  <a:cubicBezTo>
                    <a:pt x="6000" y="19252"/>
                    <a:pt x="7200" y="21600"/>
                    <a:pt x="8600" y="21600"/>
                  </a:cubicBezTo>
                  <a:cubicBezTo>
                    <a:pt x="10000" y="21600"/>
                    <a:pt x="11600" y="19252"/>
                    <a:pt x="13800" y="15261"/>
                  </a:cubicBezTo>
                  <a:cubicBezTo>
                    <a:pt x="16000" y="11270"/>
                    <a:pt x="18800" y="563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9729319" y="2643234"/>
              <a:ext cx="253665" cy="15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033" fill="norm" stroke="1" extrusionOk="0">
                  <a:moveTo>
                    <a:pt x="56" y="3547"/>
                  </a:moveTo>
                  <a:cubicBezTo>
                    <a:pt x="56" y="5262"/>
                    <a:pt x="56" y="6976"/>
                    <a:pt x="596" y="8004"/>
                  </a:cubicBezTo>
                  <a:cubicBezTo>
                    <a:pt x="1136" y="9033"/>
                    <a:pt x="2216" y="9376"/>
                    <a:pt x="3188" y="9033"/>
                  </a:cubicBezTo>
                  <a:cubicBezTo>
                    <a:pt x="4160" y="8690"/>
                    <a:pt x="5024" y="7662"/>
                    <a:pt x="5672" y="6119"/>
                  </a:cubicBezTo>
                  <a:cubicBezTo>
                    <a:pt x="6320" y="4576"/>
                    <a:pt x="6752" y="2519"/>
                    <a:pt x="6428" y="1319"/>
                  </a:cubicBezTo>
                  <a:cubicBezTo>
                    <a:pt x="6104" y="119"/>
                    <a:pt x="5024" y="-224"/>
                    <a:pt x="3944" y="633"/>
                  </a:cubicBezTo>
                  <a:cubicBezTo>
                    <a:pt x="2864" y="1490"/>
                    <a:pt x="1784" y="3547"/>
                    <a:pt x="1028" y="6462"/>
                  </a:cubicBezTo>
                  <a:cubicBezTo>
                    <a:pt x="272" y="9376"/>
                    <a:pt x="-160" y="13147"/>
                    <a:pt x="56" y="15719"/>
                  </a:cubicBezTo>
                  <a:cubicBezTo>
                    <a:pt x="272" y="18290"/>
                    <a:pt x="1136" y="19662"/>
                    <a:pt x="3296" y="18976"/>
                  </a:cubicBezTo>
                  <a:cubicBezTo>
                    <a:pt x="5456" y="18290"/>
                    <a:pt x="8912" y="15547"/>
                    <a:pt x="10856" y="13319"/>
                  </a:cubicBezTo>
                  <a:cubicBezTo>
                    <a:pt x="12800" y="11090"/>
                    <a:pt x="13232" y="9376"/>
                    <a:pt x="13124" y="9204"/>
                  </a:cubicBezTo>
                  <a:cubicBezTo>
                    <a:pt x="13016" y="9033"/>
                    <a:pt x="12368" y="10404"/>
                    <a:pt x="11936" y="11947"/>
                  </a:cubicBezTo>
                  <a:cubicBezTo>
                    <a:pt x="11504" y="13490"/>
                    <a:pt x="11288" y="15204"/>
                    <a:pt x="11180" y="17090"/>
                  </a:cubicBezTo>
                  <a:cubicBezTo>
                    <a:pt x="11072" y="18976"/>
                    <a:pt x="11072" y="21033"/>
                    <a:pt x="11288" y="21033"/>
                  </a:cubicBezTo>
                  <a:cubicBezTo>
                    <a:pt x="11504" y="21033"/>
                    <a:pt x="11936" y="18976"/>
                    <a:pt x="13124" y="15376"/>
                  </a:cubicBezTo>
                  <a:cubicBezTo>
                    <a:pt x="14312" y="11776"/>
                    <a:pt x="16256" y="6633"/>
                    <a:pt x="17660" y="3547"/>
                  </a:cubicBezTo>
                  <a:cubicBezTo>
                    <a:pt x="19064" y="462"/>
                    <a:pt x="19928" y="-567"/>
                    <a:pt x="20468" y="290"/>
                  </a:cubicBezTo>
                  <a:cubicBezTo>
                    <a:pt x="21008" y="1147"/>
                    <a:pt x="21224" y="3890"/>
                    <a:pt x="21332" y="6976"/>
                  </a:cubicBezTo>
                  <a:cubicBezTo>
                    <a:pt x="21440" y="10062"/>
                    <a:pt x="21440" y="13490"/>
                    <a:pt x="21440" y="169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10069873" y="2444543"/>
              <a:ext cx="114916" cy="401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476" fill="norm" stroke="1" extrusionOk="0">
                  <a:moveTo>
                    <a:pt x="7983" y="2610"/>
                  </a:moveTo>
                  <a:cubicBezTo>
                    <a:pt x="8922" y="1380"/>
                    <a:pt x="9861" y="149"/>
                    <a:pt x="10330" y="13"/>
                  </a:cubicBezTo>
                  <a:cubicBezTo>
                    <a:pt x="10800" y="-124"/>
                    <a:pt x="10800" y="833"/>
                    <a:pt x="9157" y="3089"/>
                  </a:cubicBezTo>
                  <a:cubicBezTo>
                    <a:pt x="7513" y="5344"/>
                    <a:pt x="4226" y="8899"/>
                    <a:pt x="2348" y="11086"/>
                  </a:cubicBezTo>
                  <a:cubicBezTo>
                    <a:pt x="470" y="13273"/>
                    <a:pt x="0" y="14094"/>
                    <a:pt x="0" y="15119"/>
                  </a:cubicBezTo>
                  <a:cubicBezTo>
                    <a:pt x="0" y="16144"/>
                    <a:pt x="470" y="17375"/>
                    <a:pt x="1878" y="17853"/>
                  </a:cubicBezTo>
                  <a:cubicBezTo>
                    <a:pt x="3287" y="18332"/>
                    <a:pt x="5635" y="18058"/>
                    <a:pt x="8922" y="16896"/>
                  </a:cubicBezTo>
                  <a:cubicBezTo>
                    <a:pt x="12209" y="15734"/>
                    <a:pt x="16435" y="13684"/>
                    <a:pt x="18783" y="12317"/>
                  </a:cubicBezTo>
                  <a:cubicBezTo>
                    <a:pt x="21130" y="10949"/>
                    <a:pt x="21600" y="10266"/>
                    <a:pt x="20661" y="9992"/>
                  </a:cubicBezTo>
                  <a:cubicBezTo>
                    <a:pt x="19722" y="9719"/>
                    <a:pt x="17374" y="9856"/>
                    <a:pt x="16200" y="10881"/>
                  </a:cubicBezTo>
                  <a:cubicBezTo>
                    <a:pt x="15026" y="11906"/>
                    <a:pt x="15026" y="13820"/>
                    <a:pt x="14791" y="15734"/>
                  </a:cubicBezTo>
                  <a:cubicBezTo>
                    <a:pt x="14557" y="17648"/>
                    <a:pt x="14087" y="19562"/>
                    <a:pt x="13617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10013650" y="2562340"/>
              <a:ext cx="20700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5943"/>
                    <a:pt x="6400" y="10286"/>
                    <a:pt x="10000" y="6686"/>
                  </a:cubicBezTo>
                  <a:cubicBezTo>
                    <a:pt x="13600" y="3086"/>
                    <a:pt x="17600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10870876" y="2345471"/>
              <a:ext cx="239133" cy="466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099" fill="norm" stroke="1" extrusionOk="0">
                  <a:moveTo>
                    <a:pt x="7025" y="12921"/>
                  </a:moveTo>
                  <a:cubicBezTo>
                    <a:pt x="5187" y="14654"/>
                    <a:pt x="3349" y="16386"/>
                    <a:pt x="2085" y="17888"/>
                  </a:cubicBezTo>
                  <a:cubicBezTo>
                    <a:pt x="821" y="19389"/>
                    <a:pt x="132" y="20660"/>
                    <a:pt x="17" y="21006"/>
                  </a:cubicBezTo>
                  <a:cubicBezTo>
                    <a:pt x="-98" y="21353"/>
                    <a:pt x="362" y="20775"/>
                    <a:pt x="2315" y="18465"/>
                  </a:cubicBezTo>
                  <a:cubicBezTo>
                    <a:pt x="4268" y="16155"/>
                    <a:pt x="7715" y="12112"/>
                    <a:pt x="10587" y="8820"/>
                  </a:cubicBezTo>
                  <a:cubicBezTo>
                    <a:pt x="13459" y="5528"/>
                    <a:pt x="15757" y="2987"/>
                    <a:pt x="17481" y="1543"/>
                  </a:cubicBezTo>
                  <a:cubicBezTo>
                    <a:pt x="19204" y="100"/>
                    <a:pt x="20353" y="-247"/>
                    <a:pt x="20928" y="157"/>
                  </a:cubicBezTo>
                  <a:cubicBezTo>
                    <a:pt x="21502" y="562"/>
                    <a:pt x="21502" y="1717"/>
                    <a:pt x="21502" y="4778"/>
                  </a:cubicBezTo>
                  <a:cubicBezTo>
                    <a:pt x="21502" y="7839"/>
                    <a:pt x="21502" y="12805"/>
                    <a:pt x="21502" y="17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10933670" y="2577674"/>
              <a:ext cx="23767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55" y="18514"/>
                    <a:pt x="5110" y="15429"/>
                    <a:pt x="8710" y="11829"/>
                  </a:cubicBezTo>
                  <a:cubicBezTo>
                    <a:pt x="12310" y="8229"/>
                    <a:pt x="16955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11462683" y="2386003"/>
              <a:ext cx="99669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62" y="2974"/>
                    <a:pt x="10523" y="5948"/>
                    <a:pt x="6923" y="9548"/>
                  </a:cubicBezTo>
                  <a:cubicBezTo>
                    <a:pt x="3323" y="13148"/>
                    <a:pt x="1662" y="173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11255678" y="2777012"/>
              <a:ext cx="36034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02" y="16800"/>
                    <a:pt x="9804" y="12000"/>
                    <a:pt x="13404" y="8400"/>
                  </a:cubicBezTo>
                  <a:cubicBezTo>
                    <a:pt x="17004" y="4800"/>
                    <a:pt x="1930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11754023" y="2316416"/>
              <a:ext cx="303108" cy="436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20" fill="norm" stroke="1" extrusionOk="0">
                  <a:moveTo>
                    <a:pt x="5990" y="13513"/>
                  </a:moveTo>
                  <a:cubicBezTo>
                    <a:pt x="5627" y="15636"/>
                    <a:pt x="5264" y="17758"/>
                    <a:pt x="4901" y="19194"/>
                  </a:cubicBezTo>
                  <a:cubicBezTo>
                    <a:pt x="4538" y="20630"/>
                    <a:pt x="4175" y="21379"/>
                    <a:pt x="3993" y="21254"/>
                  </a:cubicBezTo>
                  <a:cubicBezTo>
                    <a:pt x="3812" y="21129"/>
                    <a:pt x="3812" y="20131"/>
                    <a:pt x="4629" y="17696"/>
                  </a:cubicBezTo>
                  <a:cubicBezTo>
                    <a:pt x="5445" y="15261"/>
                    <a:pt x="7079" y="11391"/>
                    <a:pt x="9076" y="8269"/>
                  </a:cubicBezTo>
                  <a:cubicBezTo>
                    <a:pt x="11072" y="5148"/>
                    <a:pt x="13432" y="2776"/>
                    <a:pt x="15066" y="1465"/>
                  </a:cubicBezTo>
                  <a:cubicBezTo>
                    <a:pt x="16699" y="154"/>
                    <a:pt x="17607" y="-96"/>
                    <a:pt x="18333" y="29"/>
                  </a:cubicBezTo>
                  <a:cubicBezTo>
                    <a:pt x="19059" y="154"/>
                    <a:pt x="19603" y="653"/>
                    <a:pt x="19785" y="1902"/>
                  </a:cubicBezTo>
                  <a:cubicBezTo>
                    <a:pt x="19966" y="3150"/>
                    <a:pt x="19785" y="5148"/>
                    <a:pt x="19240" y="6521"/>
                  </a:cubicBezTo>
                  <a:cubicBezTo>
                    <a:pt x="18696" y="7895"/>
                    <a:pt x="17788" y="8644"/>
                    <a:pt x="16790" y="9268"/>
                  </a:cubicBezTo>
                  <a:cubicBezTo>
                    <a:pt x="15792" y="9892"/>
                    <a:pt x="14703" y="10392"/>
                    <a:pt x="14521" y="10829"/>
                  </a:cubicBezTo>
                  <a:cubicBezTo>
                    <a:pt x="14340" y="11266"/>
                    <a:pt x="15066" y="11640"/>
                    <a:pt x="16245" y="12265"/>
                  </a:cubicBezTo>
                  <a:cubicBezTo>
                    <a:pt x="17425" y="12889"/>
                    <a:pt x="19059" y="13763"/>
                    <a:pt x="20057" y="14575"/>
                  </a:cubicBezTo>
                  <a:cubicBezTo>
                    <a:pt x="21055" y="15386"/>
                    <a:pt x="21418" y="16135"/>
                    <a:pt x="21509" y="16822"/>
                  </a:cubicBezTo>
                  <a:cubicBezTo>
                    <a:pt x="21600" y="17509"/>
                    <a:pt x="21418" y="18133"/>
                    <a:pt x="19785" y="18944"/>
                  </a:cubicBezTo>
                  <a:cubicBezTo>
                    <a:pt x="18151" y="19756"/>
                    <a:pt x="15066" y="20755"/>
                    <a:pt x="11526" y="21129"/>
                  </a:cubicBezTo>
                  <a:cubicBezTo>
                    <a:pt x="7987" y="21504"/>
                    <a:pt x="3993" y="21254"/>
                    <a:pt x="0" y="21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9906314" y="3229355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9921648" y="3091352"/>
              <a:ext cx="69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10013650" y="2966260"/>
              <a:ext cx="161005" cy="416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21600" y="1705"/>
                  </a:moveTo>
                  <a:cubicBezTo>
                    <a:pt x="20571" y="1178"/>
                    <a:pt x="19543" y="651"/>
                    <a:pt x="17657" y="322"/>
                  </a:cubicBezTo>
                  <a:cubicBezTo>
                    <a:pt x="15771" y="-7"/>
                    <a:pt x="13029" y="-139"/>
                    <a:pt x="11143" y="190"/>
                  </a:cubicBezTo>
                  <a:cubicBezTo>
                    <a:pt x="9257" y="520"/>
                    <a:pt x="8229" y="1310"/>
                    <a:pt x="7714" y="3417"/>
                  </a:cubicBezTo>
                  <a:cubicBezTo>
                    <a:pt x="7200" y="5524"/>
                    <a:pt x="7200" y="8949"/>
                    <a:pt x="6000" y="12176"/>
                  </a:cubicBezTo>
                  <a:cubicBezTo>
                    <a:pt x="4800" y="15402"/>
                    <a:pt x="2400" y="18432"/>
                    <a:pt x="0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9944649" y="3183354"/>
              <a:ext cx="19167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5600"/>
                    <a:pt x="10944" y="9600"/>
                    <a:pt x="14544" y="6000"/>
                  </a:cubicBezTo>
                  <a:cubicBezTo>
                    <a:pt x="18144" y="2400"/>
                    <a:pt x="19872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10205321" y="2981230"/>
              <a:ext cx="138004" cy="401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21600" y="1380"/>
                  </a:moveTo>
                  <a:cubicBezTo>
                    <a:pt x="20000" y="970"/>
                    <a:pt x="18400" y="560"/>
                    <a:pt x="16600" y="286"/>
                  </a:cubicBezTo>
                  <a:cubicBezTo>
                    <a:pt x="14800" y="13"/>
                    <a:pt x="12800" y="-124"/>
                    <a:pt x="11200" y="149"/>
                  </a:cubicBezTo>
                  <a:cubicBezTo>
                    <a:pt x="9600" y="423"/>
                    <a:pt x="8400" y="1106"/>
                    <a:pt x="7200" y="3430"/>
                  </a:cubicBezTo>
                  <a:cubicBezTo>
                    <a:pt x="6000" y="5754"/>
                    <a:pt x="4800" y="9719"/>
                    <a:pt x="4200" y="12727"/>
                  </a:cubicBezTo>
                  <a:cubicBezTo>
                    <a:pt x="3600" y="15734"/>
                    <a:pt x="3600" y="17785"/>
                    <a:pt x="3000" y="19084"/>
                  </a:cubicBezTo>
                  <a:cubicBezTo>
                    <a:pt x="2400" y="20382"/>
                    <a:pt x="1200" y="20929"/>
                    <a:pt x="0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10120986" y="3206355"/>
              <a:ext cx="20700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33" y="15300"/>
                    <a:pt x="7467" y="9000"/>
                    <a:pt x="11067" y="5400"/>
                  </a:cubicBezTo>
                  <a:cubicBezTo>
                    <a:pt x="14667" y="1800"/>
                    <a:pt x="18133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9285300" y="3530116"/>
              <a:ext cx="144774" cy="529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529" fill="norm" stroke="1" extrusionOk="0">
                  <a:moveTo>
                    <a:pt x="0" y="12391"/>
                  </a:moveTo>
                  <a:cubicBezTo>
                    <a:pt x="372" y="15091"/>
                    <a:pt x="745" y="17791"/>
                    <a:pt x="931" y="19400"/>
                  </a:cubicBezTo>
                  <a:cubicBezTo>
                    <a:pt x="1117" y="21010"/>
                    <a:pt x="1117" y="21529"/>
                    <a:pt x="931" y="21529"/>
                  </a:cubicBezTo>
                  <a:cubicBezTo>
                    <a:pt x="745" y="21529"/>
                    <a:pt x="372" y="21010"/>
                    <a:pt x="372" y="19141"/>
                  </a:cubicBezTo>
                  <a:cubicBezTo>
                    <a:pt x="372" y="17271"/>
                    <a:pt x="745" y="14052"/>
                    <a:pt x="1862" y="11041"/>
                  </a:cubicBezTo>
                  <a:cubicBezTo>
                    <a:pt x="2979" y="8029"/>
                    <a:pt x="4841" y="5225"/>
                    <a:pt x="6517" y="3408"/>
                  </a:cubicBezTo>
                  <a:cubicBezTo>
                    <a:pt x="8193" y="1591"/>
                    <a:pt x="9683" y="760"/>
                    <a:pt x="11359" y="344"/>
                  </a:cubicBezTo>
                  <a:cubicBezTo>
                    <a:pt x="13034" y="-71"/>
                    <a:pt x="14897" y="-71"/>
                    <a:pt x="16386" y="137"/>
                  </a:cubicBezTo>
                  <a:cubicBezTo>
                    <a:pt x="17876" y="344"/>
                    <a:pt x="18993" y="760"/>
                    <a:pt x="19924" y="1591"/>
                  </a:cubicBezTo>
                  <a:cubicBezTo>
                    <a:pt x="20855" y="2421"/>
                    <a:pt x="21600" y="3667"/>
                    <a:pt x="20669" y="4758"/>
                  </a:cubicBezTo>
                  <a:cubicBezTo>
                    <a:pt x="19738" y="5848"/>
                    <a:pt x="17131" y="6783"/>
                    <a:pt x="13407" y="7769"/>
                  </a:cubicBezTo>
                  <a:cubicBezTo>
                    <a:pt x="9683" y="8756"/>
                    <a:pt x="4841" y="9794"/>
                    <a:pt x="0" y="108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9354302" y="3735367"/>
              <a:ext cx="237673" cy="289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0" y="10232"/>
                  </a:moveTo>
                  <a:cubicBezTo>
                    <a:pt x="232" y="9284"/>
                    <a:pt x="465" y="8337"/>
                    <a:pt x="1161" y="7863"/>
                  </a:cubicBezTo>
                  <a:cubicBezTo>
                    <a:pt x="1858" y="7389"/>
                    <a:pt x="3019" y="7389"/>
                    <a:pt x="4645" y="8526"/>
                  </a:cubicBezTo>
                  <a:cubicBezTo>
                    <a:pt x="6271" y="9663"/>
                    <a:pt x="8361" y="11937"/>
                    <a:pt x="9406" y="14116"/>
                  </a:cubicBezTo>
                  <a:cubicBezTo>
                    <a:pt x="10452" y="16295"/>
                    <a:pt x="10452" y="18379"/>
                    <a:pt x="9987" y="19705"/>
                  </a:cubicBezTo>
                  <a:cubicBezTo>
                    <a:pt x="9523" y="21032"/>
                    <a:pt x="8594" y="21600"/>
                    <a:pt x="8013" y="21411"/>
                  </a:cubicBezTo>
                  <a:cubicBezTo>
                    <a:pt x="7432" y="21221"/>
                    <a:pt x="7200" y="20274"/>
                    <a:pt x="8013" y="17716"/>
                  </a:cubicBezTo>
                  <a:cubicBezTo>
                    <a:pt x="8826" y="15158"/>
                    <a:pt x="10684" y="10989"/>
                    <a:pt x="13123" y="7768"/>
                  </a:cubicBezTo>
                  <a:cubicBezTo>
                    <a:pt x="15561" y="4547"/>
                    <a:pt x="18581" y="22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9651964" y="3630310"/>
              <a:ext cx="170016" cy="35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63" fill="norm" stroke="1" extrusionOk="0">
                  <a:moveTo>
                    <a:pt x="21132" y="2161"/>
                  </a:moveTo>
                  <a:cubicBezTo>
                    <a:pt x="20814" y="1395"/>
                    <a:pt x="20497" y="629"/>
                    <a:pt x="19226" y="246"/>
                  </a:cubicBezTo>
                  <a:cubicBezTo>
                    <a:pt x="17956" y="-137"/>
                    <a:pt x="15732" y="-137"/>
                    <a:pt x="13350" y="706"/>
                  </a:cubicBezTo>
                  <a:cubicBezTo>
                    <a:pt x="10967" y="1548"/>
                    <a:pt x="8426" y="3233"/>
                    <a:pt x="5885" y="5608"/>
                  </a:cubicBezTo>
                  <a:cubicBezTo>
                    <a:pt x="3344" y="7982"/>
                    <a:pt x="803" y="11046"/>
                    <a:pt x="167" y="13727"/>
                  </a:cubicBezTo>
                  <a:cubicBezTo>
                    <a:pt x="-468" y="16408"/>
                    <a:pt x="803" y="18706"/>
                    <a:pt x="2391" y="19931"/>
                  </a:cubicBezTo>
                  <a:cubicBezTo>
                    <a:pt x="3979" y="21157"/>
                    <a:pt x="5885" y="21310"/>
                    <a:pt x="7791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9801534" y="3657479"/>
              <a:ext cx="131396" cy="295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319" fill="norm" stroke="1" extrusionOk="0">
                  <a:moveTo>
                    <a:pt x="12046" y="8396"/>
                  </a:moveTo>
                  <a:cubicBezTo>
                    <a:pt x="12046" y="7473"/>
                    <a:pt x="12046" y="6550"/>
                    <a:pt x="11215" y="6827"/>
                  </a:cubicBezTo>
                  <a:cubicBezTo>
                    <a:pt x="10385" y="7104"/>
                    <a:pt x="8723" y="8581"/>
                    <a:pt x="6854" y="10888"/>
                  </a:cubicBezTo>
                  <a:cubicBezTo>
                    <a:pt x="4985" y="13196"/>
                    <a:pt x="2908" y="16334"/>
                    <a:pt x="1662" y="18365"/>
                  </a:cubicBezTo>
                  <a:cubicBezTo>
                    <a:pt x="415" y="20396"/>
                    <a:pt x="0" y="21319"/>
                    <a:pt x="0" y="21319"/>
                  </a:cubicBezTo>
                  <a:cubicBezTo>
                    <a:pt x="0" y="21319"/>
                    <a:pt x="415" y="20396"/>
                    <a:pt x="2700" y="17257"/>
                  </a:cubicBezTo>
                  <a:cubicBezTo>
                    <a:pt x="4985" y="14119"/>
                    <a:pt x="9138" y="8765"/>
                    <a:pt x="12046" y="5350"/>
                  </a:cubicBezTo>
                  <a:cubicBezTo>
                    <a:pt x="14954" y="1934"/>
                    <a:pt x="16615" y="457"/>
                    <a:pt x="18069" y="88"/>
                  </a:cubicBezTo>
                  <a:cubicBezTo>
                    <a:pt x="19523" y="-281"/>
                    <a:pt x="20769" y="457"/>
                    <a:pt x="21185" y="3319"/>
                  </a:cubicBezTo>
                  <a:cubicBezTo>
                    <a:pt x="21600" y="6181"/>
                    <a:pt x="21185" y="11165"/>
                    <a:pt x="20769" y="16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9829645" y="3812035"/>
              <a:ext cx="153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10113319" y="3727700"/>
              <a:ext cx="3066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2234"/>
                    <a:pt x="10800" y="4469"/>
                    <a:pt x="7200" y="8069"/>
                  </a:cubicBezTo>
                  <a:cubicBezTo>
                    <a:pt x="3600" y="11669"/>
                    <a:pt x="1800" y="166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10113319" y="3619706"/>
              <a:ext cx="172174" cy="34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287" fill="norm" stroke="1" extrusionOk="0">
                  <a:moveTo>
                    <a:pt x="1878" y="6190"/>
                  </a:moveTo>
                  <a:cubicBezTo>
                    <a:pt x="2504" y="4613"/>
                    <a:pt x="3130" y="3036"/>
                    <a:pt x="5009" y="1933"/>
                  </a:cubicBezTo>
                  <a:cubicBezTo>
                    <a:pt x="6887" y="829"/>
                    <a:pt x="10017" y="198"/>
                    <a:pt x="12522" y="41"/>
                  </a:cubicBezTo>
                  <a:cubicBezTo>
                    <a:pt x="15026" y="-117"/>
                    <a:pt x="16904" y="198"/>
                    <a:pt x="17844" y="750"/>
                  </a:cubicBezTo>
                  <a:cubicBezTo>
                    <a:pt x="18783" y="1302"/>
                    <a:pt x="18783" y="2090"/>
                    <a:pt x="17844" y="3194"/>
                  </a:cubicBezTo>
                  <a:cubicBezTo>
                    <a:pt x="16904" y="4298"/>
                    <a:pt x="15026" y="5717"/>
                    <a:pt x="13461" y="6899"/>
                  </a:cubicBezTo>
                  <a:cubicBezTo>
                    <a:pt x="11896" y="8082"/>
                    <a:pt x="10643" y="9028"/>
                    <a:pt x="10957" y="9658"/>
                  </a:cubicBezTo>
                  <a:cubicBezTo>
                    <a:pt x="11270" y="10289"/>
                    <a:pt x="13148" y="10604"/>
                    <a:pt x="15339" y="11708"/>
                  </a:cubicBezTo>
                  <a:cubicBezTo>
                    <a:pt x="17530" y="12811"/>
                    <a:pt x="20035" y="14703"/>
                    <a:pt x="20817" y="16359"/>
                  </a:cubicBezTo>
                  <a:cubicBezTo>
                    <a:pt x="21600" y="18014"/>
                    <a:pt x="20661" y="19433"/>
                    <a:pt x="18470" y="20301"/>
                  </a:cubicBezTo>
                  <a:cubicBezTo>
                    <a:pt x="16278" y="21168"/>
                    <a:pt x="12835" y="21483"/>
                    <a:pt x="9548" y="21168"/>
                  </a:cubicBezTo>
                  <a:cubicBezTo>
                    <a:pt x="6261" y="20852"/>
                    <a:pt x="3130" y="19906"/>
                    <a:pt x="0" y="18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10228321" y="3594131"/>
              <a:ext cx="124038" cy="325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354" fill="norm" stroke="1" extrusionOk="0">
                  <a:moveTo>
                    <a:pt x="7776" y="212"/>
                  </a:moveTo>
                  <a:cubicBezTo>
                    <a:pt x="9936" y="44"/>
                    <a:pt x="12096" y="-123"/>
                    <a:pt x="13824" y="128"/>
                  </a:cubicBezTo>
                  <a:cubicBezTo>
                    <a:pt x="15552" y="379"/>
                    <a:pt x="16848" y="1049"/>
                    <a:pt x="18360" y="3142"/>
                  </a:cubicBezTo>
                  <a:cubicBezTo>
                    <a:pt x="19872" y="5235"/>
                    <a:pt x="21600" y="8751"/>
                    <a:pt x="20736" y="11765"/>
                  </a:cubicBezTo>
                  <a:cubicBezTo>
                    <a:pt x="19872" y="14779"/>
                    <a:pt x="16416" y="17291"/>
                    <a:pt x="13608" y="18882"/>
                  </a:cubicBezTo>
                  <a:cubicBezTo>
                    <a:pt x="10800" y="20472"/>
                    <a:pt x="8640" y="21142"/>
                    <a:pt x="6480" y="21310"/>
                  </a:cubicBezTo>
                  <a:cubicBezTo>
                    <a:pt x="4320" y="21477"/>
                    <a:pt x="2160" y="21142"/>
                    <a:pt x="0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10404658" y="3743034"/>
              <a:ext cx="12267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10458327" y="3858036"/>
              <a:ext cx="145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47" y="7200"/>
                    <a:pt x="9095" y="14400"/>
                    <a:pt x="12695" y="18000"/>
                  </a:cubicBezTo>
                  <a:cubicBezTo>
                    <a:pt x="16295" y="21600"/>
                    <a:pt x="18947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10737863" y="3499971"/>
              <a:ext cx="154766" cy="439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231" fill="norm" stroke="1" extrusionOk="0">
                  <a:moveTo>
                    <a:pt x="5790" y="11739"/>
                  </a:moveTo>
                  <a:cubicBezTo>
                    <a:pt x="4744" y="13837"/>
                    <a:pt x="3699" y="15936"/>
                    <a:pt x="3002" y="17355"/>
                  </a:cubicBezTo>
                  <a:cubicBezTo>
                    <a:pt x="2306" y="18775"/>
                    <a:pt x="1957" y="19515"/>
                    <a:pt x="1435" y="20194"/>
                  </a:cubicBezTo>
                  <a:cubicBezTo>
                    <a:pt x="912" y="20873"/>
                    <a:pt x="215" y="21490"/>
                    <a:pt x="41" y="21120"/>
                  </a:cubicBezTo>
                  <a:cubicBezTo>
                    <a:pt x="-133" y="20749"/>
                    <a:pt x="215" y="19392"/>
                    <a:pt x="1609" y="16429"/>
                  </a:cubicBezTo>
                  <a:cubicBezTo>
                    <a:pt x="3003" y="13467"/>
                    <a:pt x="5441" y="8900"/>
                    <a:pt x="6835" y="6123"/>
                  </a:cubicBezTo>
                  <a:cubicBezTo>
                    <a:pt x="8228" y="3346"/>
                    <a:pt x="8577" y="2359"/>
                    <a:pt x="9448" y="1495"/>
                  </a:cubicBezTo>
                  <a:cubicBezTo>
                    <a:pt x="10319" y="631"/>
                    <a:pt x="11712" y="-110"/>
                    <a:pt x="13803" y="13"/>
                  </a:cubicBezTo>
                  <a:cubicBezTo>
                    <a:pt x="15893" y="137"/>
                    <a:pt x="18680" y="1124"/>
                    <a:pt x="20073" y="2420"/>
                  </a:cubicBezTo>
                  <a:cubicBezTo>
                    <a:pt x="21467" y="3716"/>
                    <a:pt x="21467" y="5321"/>
                    <a:pt x="19899" y="6555"/>
                  </a:cubicBezTo>
                  <a:cubicBezTo>
                    <a:pt x="18332" y="7789"/>
                    <a:pt x="15196" y="8653"/>
                    <a:pt x="12757" y="9209"/>
                  </a:cubicBezTo>
                  <a:cubicBezTo>
                    <a:pt x="10319" y="9764"/>
                    <a:pt x="8577" y="10011"/>
                    <a:pt x="7357" y="10073"/>
                  </a:cubicBezTo>
                  <a:cubicBezTo>
                    <a:pt x="6138" y="10135"/>
                    <a:pt x="5441" y="10011"/>
                    <a:pt x="4744" y="9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10826335" y="3697032"/>
              <a:ext cx="176338" cy="22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3640"/>
                  </a:moveTo>
                  <a:cubicBezTo>
                    <a:pt x="1565" y="3398"/>
                    <a:pt x="3130" y="3155"/>
                    <a:pt x="5322" y="4854"/>
                  </a:cubicBezTo>
                  <a:cubicBezTo>
                    <a:pt x="7513" y="6553"/>
                    <a:pt x="10330" y="10193"/>
                    <a:pt x="11739" y="12984"/>
                  </a:cubicBezTo>
                  <a:cubicBezTo>
                    <a:pt x="13148" y="15775"/>
                    <a:pt x="13148" y="17717"/>
                    <a:pt x="12365" y="19173"/>
                  </a:cubicBezTo>
                  <a:cubicBezTo>
                    <a:pt x="11583" y="20629"/>
                    <a:pt x="10017" y="21600"/>
                    <a:pt x="8765" y="21479"/>
                  </a:cubicBezTo>
                  <a:cubicBezTo>
                    <a:pt x="7513" y="21357"/>
                    <a:pt x="6574" y="20144"/>
                    <a:pt x="7200" y="17353"/>
                  </a:cubicBezTo>
                  <a:cubicBezTo>
                    <a:pt x="7826" y="14562"/>
                    <a:pt x="10017" y="10193"/>
                    <a:pt x="12678" y="7038"/>
                  </a:cubicBezTo>
                  <a:cubicBezTo>
                    <a:pt x="15339" y="3883"/>
                    <a:pt x="18470" y="19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11059897" y="3556791"/>
              <a:ext cx="134448" cy="326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230" fill="norm" stroke="1" extrusionOk="0">
                  <a:moveTo>
                    <a:pt x="21043" y="2139"/>
                  </a:moveTo>
                  <a:cubicBezTo>
                    <a:pt x="21043" y="1308"/>
                    <a:pt x="21043" y="478"/>
                    <a:pt x="20043" y="145"/>
                  </a:cubicBezTo>
                  <a:cubicBezTo>
                    <a:pt x="19043" y="-187"/>
                    <a:pt x="17043" y="-21"/>
                    <a:pt x="13843" y="1391"/>
                  </a:cubicBezTo>
                  <a:cubicBezTo>
                    <a:pt x="10643" y="2804"/>
                    <a:pt x="6243" y="5462"/>
                    <a:pt x="3443" y="8287"/>
                  </a:cubicBezTo>
                  <a:cubicBezTo>
                    <a:pt x="643" y="11111"/>
                    <a:pt x="-557" y="14102"/>
                    <a:pt x="243" y="16345"/>
                  </a:cubicBezTo>
                  <a:cubicBezTo>
                    <a:pt x="1043" y="18588"/>
                    <a:pt x="3843" y="20084"/>
                    <a:pt x="6443" y="20748"/>
                  </a:cubicBezTo>
                  <a:cubicBezTo>
                    <a:pt x="9043" y="21413"/>
                    <a:pt x="11443" y="21247"/>
                    <a:pt x="13843" y="21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11206245" y="3497695"/>
              <a:ext cx="172103" cy="42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539" fill="norm" stroke="1" extrusionOk="0">
                  <a:moveTo>
                    <a:pt x="20438" y="6246"/>
                  </a:moveTo>
                  <a:cubicBezTo>
                    <a:pt x="19168" y="5855"/>
                    <a:pt x="17897" y="5465"/>
                    <a:pt x="15991" y="6311"/>
                  </a:cubicBezTo>
                  <a:cubicBezTo>
                    <a:pt x="14085" y="7157"/>
                    <a:pt x="11544" y="9239"/>
                    <a:pt x="9162" y="11711"/>
                  </a:cubicBezTo>
                  <a:cubicBezTo>
                    <a:pt x="6779" y="14183"/>
                    <a:pt x="4556" y="17046"/>
                    <a:pt x="2968" y="18867"/>
                  </a:cubicBezTo>
                  <a:cubicBezTo>
                    <a:pt x="1379" y="20689"/>
                    <a:pt x="426" y="21470"/>
                    <a:pt x="109" y="21535"/>
                  </a:cubicBezTo>
                  <a:cubicBezTo>
                    <a:pt x="-209" y="21600"/>
                    <a:pt x="109" y="20949"/>
                    <a:pt x="1856" y="18672"/>
                  </a:cubicBezTo>
                  <a:cubicBezTo>
                    <a:pt x="3603" y="16395"/>
                    <a:pt x="6779" y="12492"/>
                    <a:pt x="9638" y="9369"/>
                  </a:cubicBezTo>
                  <a:cubicBezTo>
                    <a:pt x="12497" y="6246"/>
                    <a:pt x="15038" y="3904"/>
                    <a:pt x="16944" y="2342"/>
                  </a:cubicBezTo>
                  <a:cubicBezTo>
                    <a:pt x="18850" y="781"/>
                    <a:pt x="20120" y="0"/>
                    <a:pt x="20756" y="0"/>
                  </a:cubicBezTo>
                  <a:cubicBezTo>
                    <a:pt x="21391" y="0"/>
                    <a:pt x="21391" y="781"/>
                    <a:pt x="21232" y="3383"/>
                  </a:cubicBezTo>
                  <a:cubicBezTo>
                    <a:pt x="21073" y="5986"/>
                    <a:pt x="20756" y="10410"/>
                    <a:pt x="20756" y="13272"/>
                  </a:cubicBezTo>
                  <a:cubicBezTo>
                    <a:pt x="20756" y="16135"/>
                    <a:pt x="21073" y="17436"/>
                    <a:pt x="21391" y="18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11271012" y="3704699"/>
              <a:ext cx="1380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11432015" y="3559029"/>
              <a:ext cx="98009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600" fill="norm" stroke="1" extrusionOk="0">
                  <a:moveTo>
                    <a:pt x="9720" y="0"/>
                  </a:moveTo>
                  <a:cubicBezTo>
                    <a:pt x="14040" y="2853"/>
                    <a:pt x="18360" y="5706"/>
                    <a:pt x="19980" y="8287"/>
                  </a:cubicBezTo>
                  <a:cubicBezTo>
                    <a:pt x="21600" y="10868"/>
                    <a:pt x="20520" y="13177"/>
                    <a:pt x="16740" y="15351"/>
                  </a:cubicBezTo>
                  <a:cubicBezTo>
                    <a:pt x="12960" y="17525"/>
                    <a:pt x="6480" y="195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11562351" y="3819702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11692688" y="3501747"/>
              <a:ext cx="151346" cy="48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826" fill="norm" stroke="1" extrusionOk="0">
                  <a:moveTo>
                    <a:pt x="1080" y="18154"/>
                  </a:moveTo>
                  <a:cubicBezTo>
                    <a:pt x="720" y="18809"/>
                    <a:pt x="360" y="19463"/>
                    <a:pt x="180" y="20118"/>
                  </a:cubicBezTo>
                  <a:cubicBezTo>
                    <a:pt x="0" y="20772"/>
                    <a:pt x="0" y="21427"/>
                    <a:pt x="720" y="19845"/>
                  </a:cubicBezTo>
                  <a:cubicBezTo>
                    <a:pt x="1440" y="18263"/>
                    <a:pt x="2880" y="14445"/>
                    <a:pt x="4860" y="11118"/>
                  </a:cubicBezTo>
                  <a:cubicBezTo>
                    <a:pt x="6840" y="7791"/>
                    <a:pt x="9360" y="4954"/>
                    <a:pt x="10980" y="3263"/>
                  </a:cubicBezTo>
                  <a:cubicBezTo>
                    <a:pt x="12600" y="1572"/>
                    <a:pt x="13320" y="1027"/>
                    <a:pt x="14400" y="591"/>
                  </a:cubicBezTo>
                  <a:cubicBezTo>
                    <a:pt x="15480" y="154"/>
                    <a:pt x="16920" y="-173"/>
                    <a:pt x="18180" y="100"/>
                  </a:cubicBezTo>
                  <a:cubicBezTo>
                    <a:pt x="19440" y="372"/>
                    <a:pt x="20520" y="1245"/>
                    <a:pt x="21060" y="2063"/>
                  </a:cubicBezTo>
                  <a:cubicBezTo>
                    <a:pt x="21600" y="2882"/>
                    <a:pt x="21600" y="3645"/>
                    <a:pt x="18000" y="4518"/>
                  </a:cubicBezTo>
                  <a:cubicBezTo>
                    <a:pt x="14400" y="5391"/>
                    <a:pt x="7200" y="6372"/>
                    <a:pt x="0" y="7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1769357" y="3658698"/>
              <a:ext cx="191671" cy="237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0" y="5515"/>
                  </a:moveTo>
                  <a:cubicBezTo>
                    <a:pt x="2016" y="5745"/>
                    <a:pt x="4032" y="5974"/>
                    <a:pt x="6048" y="7583"/>
                  </a:cubicBezTo>
                  <a:cubicBezTo>
                    <a:pt x="8064" y="9191"/>
                    <a:pt x="10080" y="12179"/>
                    <a:pt x="11088" y="14247"/>
                  </a:cubicBezTo>
                  <a:cubicBezTo>
                    <a:pt x="12096" y="16315"/>
                    <a:pt x="12096" y="17464"/>
                    <a:pt x="11952" y="18613"/>
                  </a:cubicBezTo>
                  <a:cubicBezTo>
                    <a:pt x="11808" y="19762"/>
                    <a:pt x="11520" y="20911"/>
                    <a:pt x="10656" y="21255"/>
                  </a:cubicBezTo>
                  <a:cubicBezTo>
                    <a:pt x="9792" y="21600"/>
                    <a:pt x="8352" y="21140"/>
                    <a:pt x="8064" y="18957"/>
                  </a:cubicBezTo>
                  <a:cubicBezTo>
                    <a:pt x="7776" y="16774"/>
                    <a:pt x="8640" y="12868"/>
                    <a:pt x="11088" y="9421"/>
                  </a:cubicBezTo>
                  <a:cubicBezTo>
                    <a:pt x="13536" y="5974"/>
                    <a:pt x="17568" y="298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12000542" y="3587141"/>
              <a:ext cx="144490" cy="33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fill="norm" stroke="1" extrusionOk="0">
                  <a:moveTo>
                    <a:pt x="21425" y="650"/>
                  </a:moveTo>
                  <a:cubicBezTo>
                    <a:pt x="19530" y="325"/>
                    <a:pt x="17636" y="0"/>
                    <a:pt x="15741" y="0"/>
                  </a:cubicBezTo>
                  <a:cubicBezTo>
                    <a:pt x="13846" y="0"/>
                    <a:pt x="11951" y="325"/>
                    <a:pt x="9299" y="2030"/>
                  </a:cubicBezTo>
                  <a:cubicBezTo>
                    <a:pt x="6646" y="3735"/>
                    <a:pt x="3236" y="6821"/>
                    <a:pt x="1530" y="9826"/>
                  </a:cubicBezTo>
                  <a:cubicBezTo>
                    <a:pt x="-175" y="12830"/>
                    <a:pt x="-175" y="15753"/>
                    <a:pt x="204" y="17621"/>
                  </a:cubicBezTo>
                  <a:cubicBezTo>
                    <a:pt x="583" y="19489"/>
                    <a:pt x="1341" y="20301"/>
                    <a:pt x="2857" y="20788"/>
                  </a:cubicBezTo>
                  <a:cubicBezTo>
                    <a:pt x="4372" y="21275"/>
                    <a:pt x="6646" y="21438"/>
                    <a:pt x="89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12160365" y="3697032"/>
              <a:ext cx="53669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447"/>
                    <a:pt x="9257" y="8894"/>
                    <a:pt x="5657" y="12494"/>
                  </a:cubicBezTo>
                  <a:cubicBezTo>
                    <a:pt x="2057" y="16094"/>
                    <a:pt x="1029" y="188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12183365" y="3614615"/>
              <a:ext cx="130235" cy="335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163" fill="norm" stroke="1" extrusionOk="0">
                  <a:moveTo>
                    <a:pt x="6231" y="7133"/>
                  </a:moveTo>
                  <a:cubicBezTo>
                    <a:pt x="6231" y="5360"/>
                    <a:pt x="6231" y="3586"/>
                    <a:pt x="6854" y="2378"/>
                  </a:cubicBezTo>
                  <a:cubicBezTo>
                    <a:pt x="7477" y="1169"/>
                    <a:pt x="8723" y="524"/>
                    <a:pt x="10800" y="201"/>
                  </a:cubicBezTo>
                  <a:cubicBezTo>
                    <a:pt x="12877" y="-121"/>
                    <a:pt x="15785" y="-121"/>
                    <a:pt x="17862" y="685"/>
                  </a:cubicBezTo>
                  <a:cubicBezTo>
                    <a:pt x="19939" y="1491"/>
                    <a:pt x="21185" y="3103"/>
                    <a:pt x="20354" y="4634"/>
                  </a:cubicBezTo>
                  <a:cubicBezTo>
                    <a:pt x="19523" y="6166"/>
                    <a:pt x="16615" y="7616"/>
                    <a:pt x="14331" y="8583"/>
                  </a:cubicBezTo>
                  <a:cubicBezTo>
                    <a:pt x="12046" y="9551"/>
                    <a:pt x="10385" y="10034"/>
                    <a:pt x="10800" y="10518"/>
                  </a:cubicBezTo>
                  <a:cubicBezTo>
                    <a:pt x="11215" y="11001"/>
                    <a:pt x="13708" y="11485"/>
                    <a:pt x="15992" y="12694"/>
                  </a:cubicBezTo>
                  <a:cubicBezTo>
                    <a:pt x="18277" y="13903"/>
                    <a:pt x="20354" y="15837"/>
                    <a:pt x="20977" y="17207"/>
                  </a:cubicBezTo>
                  <a:cubicBezTo>
                    <a:pt x="21600" y="18578"/>
                    <a:pt x="20769" y="19383"/>
                    <a:pt x="17446" y="20109"/>
                  </a:cubicBezTo>
                  <a:cubicBezTo>
                    <a:pt x="14123" y="20834"/>
                    <a:pt x="8308" y="21479"/>
                    <a:pt x="4985" y="20995"/>
                  </a:cubicBezTo>
                  <a:cubicBezTo>
                    <a:pt x="1662" y="20512"/>
                    <a:pt x="831" y="18900"/>
                    <a:pt x="0" y="17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12267701" y="3566696"/>
              <a:ext cx="127089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600" fill="norm" stroke="1" extrusionOk="0">
                  <a:moveTo>
                    <a:pt x="12706" y="0"/>
                  </a:moveTo>
                  <a:cubicBezTo>
                    <a:pt x="16518" y="2829"/>
                    <a:pt x="20329" y="5657"/>
                    <a:pt x="20965" y="8807"/>
                  </a:cubicBezTo>
                  <a:cubicBezTo>
                    <a:pt x="21600" y="11957"/>
                    <a:pt x="19059" y="15429"/>
                    <a:pt x="15035" y="17614"/>
                  </a:cubicBezTo>
                  <a:cubicBezTo>
                    <a:pt x="11012" y="19800"/>
                    <a:pt x="5506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1265786" y="3943187"/>
              <a:ext cx="291341" cy="468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0" y="1714"/>
                  </a:moveTo>
                  <a:cubicBezTo>
                    <a:pt x="0" y="1014"/>
                    <a:pt x="0" y="313"/>
                    <a:pt x="474" y="80"/>
                  </a:cubicBezTo>
                  <a:cubicBezTo>
                    <a:pt x="947" y="-154"/>
                    <a:pt x="1895" y="80"/>
                    <a:pt x="3411" y="1422"/>
                  </a:cubicBezTo>
                  <a:cubicBezTo>
                    <a:pt x="4926" y="2765"/>
                    <a:pt x="7011" y="5217"/>
                    <a:pt x="9189" y="8019"/>
                  </a:cubicBezTo>
                  <a:cubicBezTo>
                    <a:pt x="11368" y="10821"/>
                    <a:pt x="13642" y="13974"/>
                    <a:pt x="15347" y="16134"/>
                  </a:cubicBezTo>
                  <a:cubicBezTo>
                    <a:pt x="17053" y="18294"/>
                    <a:pt x="18189" y="19461"/>
                    <a:pt x="19137" y="20220"/>
                  </a:cubicBezTo>
                  <a:cubicBezTo>
                    <a:pt x="20084" y="20979"/>
                    <a:pt x="20842" y="21329"/>
                    <a:pt x="21221" y="21388"/>
                  </a:cubicBezTo>
                  <a:cubicBezTo>
                    <a:pt x="21600" y="21446"/>
                    <a:pt x="21600" y="21212"/>
                    <a:pt x="21600" y="20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1296453" y="3926728"/>
              <a:ext cx="337342" cy="570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21600" y="1452"/>
                  </a:moveTo>
                  <a:cubicBezTo>
                    <a:pt x="20945" y="780"/>
                    <a:pt x="20291" y="108"/>
                    <a:pt x="19636" y="12"/>
                  </a:cubicBezTo>
                  <a:cubicBezTo>
                    <a:pt x="18982" y="-84"/>
                    <a:pt x="18327" y="396"/>
                    <a:pt x="16773" y="2124"/>
                  </a:cubicBezTo>
                  <a:cubicBezTo>
                    <a:pt x="15218" y="3852"/>
                    <a:pt x="12764" y="6828"/>
                    <a:pt x="10309" y="9660"/>
                  </a:cubicBezTo>
                  <a:cubicBezTo>
                    <a:pt x="7855" y="12492"/>
                    <a:pt x="5400" y="15180"/>
                    <a:pt x="3845" y="16908"/>
                  </a:cubicBezTo>
                  <a:cubicBezTo>
                    <a:pt x="2291" y="18636"/>
                    <a:pt x="1636" y="19404"/>
                    <a:pt x="1064" y="20076"/>
                  </a:cubicBezTo>
                  <a:cubicBezTo>
                    <a:pt x="491" y="20748"/>
                    <a:pt x="0" y="21324"/>
                    <a:pt x="0" y="21420"/>
                  </a:cubicBezTo>
                  <a:cubicBezTo>
                    <a:pt x="0" y="21516"/>
                    <a:pt x="491" y="21132"/>
                    <a:pt x="982" y="20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2101471" y="3927038"/>
              <a:ext cx="76670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3546"/>
                    <a:pt x="15840" y="7093"/>
                    <a:pt x="14040" y="10155"/>
                  </a:cubicBezTo>
                  <a:cubicBezTo>
                    <a:pt x="12240" y="13218"/>
                    <a:pt x="11520" y="15797"/>
                    <a:pt x="9360" y="17624"/>
                  </a:cubicBezTo>
                  <a:cubicBezTo>
                    <a:pt x="7200" y="19451"/>
                    <a:pt x="3600" y="205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1917467" y="4433049"/>
              <a:ext cx="43701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42" y="19200"/>
                    <a:pt x="8084" y="16800"/>
                    <a:pt x="11684" y="13200"/>
                  </a:cubicBezTo>
                  <a:cubicBezTo>
                    <a:pt x="15284" y="9600"/>
                    <a:pt x="18442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2515481" y="3896370"/>
              <a:ext cx="20700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67" y="2133"/>
                    <a:pt x="5333" y="4267"/>
                    <a:pt x="8133" y="7200"/>
                  </a:cubicBezTo>
                  <a:cubicBezTo>
                    <a:pt x="10933" y="10133"/>
                    <a:pt x="13867" y="13867"/>
                    <a:pt x="16133" y="16400"/>
                  </a:cubicBezTo>
                  <a:cubicBezTo>
                    <a:pt x="18400" y="18933"/>
                    <a:pt x="20000" y="202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2657009" y="3927038"/>
              <a:ext cx="180480" cy="49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21485" y="0"/>
                  </a:moveTo>
                  <a:cubicBezTo>
                    <a:pt x="17226" y="3323"/>
                    <a:pt x="12967" y="6646"/>
                    <a:pt x="9620" y="9582"/>
                  </a:cubicBezTo>
                  <a:cubicBezTo>
                    <a:pt x="6274" y="12517"/>
                    <a:pt x="3840" y="15065"/>
                    <a:pt x="2319" y="16726"/>
                  </a:cubicBezTo>
                  <a:cubicBezTo>
                    <a:pt x="798" y="18388"/>
                    <a:pt x="189" y="19163"/>
                    <a:pt x="37" y="19828"/>
                  </a:cubicBezTo>
                  <a:cubicBezTo>
                    <a:pt x="-115" y="20492"/>
                    <a:pt x="189" y="21046"/>
                    <a:pt x="1254" y="21323"/>
                  </a:cubicBezTo>
                  <a:cubicBezTo>
                    <a:pt x="2319" y="21600"/>
                    <a:pt x="4144" y="21600"/>
                    <a:pt x="59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3642506" y="4187710"/>
              <a:ext cx="23002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3627173" y="4049707"/>
              <a:ext cx="4600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6200"/>
                    <a:pt x="2400" y="10800"/>
                    <a:pt x="6000" y="7200"/>
                  </a:cubicBezTo>
                  <a:cubicBezTo>
                    <a:pt x="9600" y="3600"/>
                    <a:pt x="156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3818844" y="3882913"/>
              <a:ext cx="138004" cy="56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21600" y="1972"/>
                  </a:moveTo>
                  <a:cubicBezTo>
                    <a:pt x="19600" y="1291"/>
                    <a:pt x="17600" y="610"/>
                    <a:pt x="15400" y="270"/>
                  </a:cubicBezTo>
                  <a:cubicBezTo>
                    <a:pt x="13200" y="-71"/>
                    <a:pt x="10800" y="-71"/>
                    <a:pt x="9000" y="172"/>
                  </a:cubicBezTo>
                  <a:cubicBezTo>
                    <a:pt x="7200" y="415"/>
                    <a:pt x="6000" y="902"/>
                    <a:pt x="4800" y="2361"/>
                  </a:cubicBezTo>
                  <a:cubicBezTo>
                    <a:pt x="3600" y="3821"/>
                    <a:pt x="2400" y="6253"/>
                    <a:pt x="1800" y="9221"/>
                  </a:cubicBezTo>
                  <a:cubicBezTo>
                    <a:pt x="1200" y="12188"/>
                    <a:pt x="1200" y="15691"/>
                    <a:pt x="1000" y="17832"/>
                  </a:cubicBezTo>
                  <a:cubicBezTo>
                    <a:pt x="800" y="19972"/>
                    <a:pt x="400" y="20751"/>
                    <a:pt x="0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3719175" y="4172377"/>
              <a:ext cx="199339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811"/>
                    <a:pt x="0" y="14021"/>
                    <a:pt x="554" y="11558"/>
                  </a:cubicBezTo>
                  <a:cubicBezTo>
                    <a:pt x="1108" y="9095"/>
                    <a:pt x="2215" y="7958"/>
                    <a:pt x="5815" y="6253"/>
                  </a:cubicBezTo>
                  <a:cubicBezTo>
                    <a:pt x="9415" y="4547"/>
                    <a:pt x="15508" y="22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4018181" y="3916712"/>
              <a:ext cx="168672" cy="51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21600" y="1707"/>
                  </a:moveTo>
                  <a:cubicBezTo>
                    <a:pt x="20618" y="1175"/>
                    <a:pt x="19636" y="643"/>
                    <a:pt x="18164" y="324"/>
                  </a:cubicBezTo>
                  <a:cubicBezTo>
                    <a:pt x="16691" y="4"/>
                    <a:pt x="14727" y="-102"/>
                    <a:pt x="13091" y="111"/>
                  </a:cubicBezTo>
                  <a:cubicBezTo>
                    <a:pt x="11455" y="324"/>
                    <a:pt x="10145" y="856"/>
                    <a:pt x="8673" y="2665"/>
                  </a:cubicBezTo>
                  <a:cubicBezTo>
                    <a:pt x="7200" y="4473"/>
                    <a:pt x="5564" y="7559"/>
                    <a:pt x="4745" y="10698"/>
                  </a:cubicBezTo>
                  <a:cubicBezTo>
                    <a:pt x="3927" y="13837"/>
                    <a:pt x="3927" y="17029"/>
                    <a:pt x="3273" y="18838"/>
                  </a:cubicBezTo>
                  <a:cubicBezTo>
                    <a:pt x="2618" y="20647"/>
                    <a:pt x="1309" y="21072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3910846" y="4241378"/>
              <a:ext cx="2376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81" y="16200"/>
                    <a:pt x="8361" y="10800"/>
                    <a:pt x="11961" y="7200"/>
                  </a:cubicBezTo>
                  <a:cubicBezTo>
                    <a:pt x="15561" y="3600"/>
                    <a:pt x="1858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5053205" y="3813739"/>
              <a:ext cx="168671" cy="5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19636" y="6272"/>
                  </a:moveTo>
                  <a:cubicBezTo>
                    <a:pt x="20618" y="5312"/>
                    <a:pt x="21600" y="4352"/>
                    <a:pt x="21600" y="3296"/>
                  </a:cubicBezTo>
                  <a:cubicBezTo>
                    <a:pt x="21600" y="2240"/>
                    <a:pt x="20618" y="1088"/>
                    <a:pt x="19309" y="512"/>
                  </a:cubicBezTo>
                  <a:cubicBezTo>
                    <a:pt x="18000" y="-64"/>
                    <a:pt x="16364" y="-64"/>
                    <a:pt x="14891" y="80"/>
                  </a:cubicBezTo>
                  <a:cubicBezTo>
                    <a:pt x="13418" y="224"/>
                    <a:pt x="12109" y="512"/>
                    <a:pt x="10473" y="1760"/>
                  </a:cubicBezTo>
                  <a:cubicBezTo>
                    <a:pt x="8836" y="3008"/>
                    <a:pt x="6873" y="5216"/>
                    <a:pt x="5891" y="8048"/>
                  </a:cubicBezTo>
                  <a:cubicBezTo>
                    <a:pt x="4909" y="10880"/>
                    <a:pt x="4909" y="14336"/>
                    <a:pt x="4091" y="16688"/>
                  </a:cubicBezTo>
                  <a:cubicBezTo>
                    <a:pt x="3273" y="19040"/>
                    <a:pt x="1636" y="20288"/>
                    <a:pt x="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4945869" y="4187710"/>
              <a:ext cx="26067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53" y="15840"/>
                    <a:pt x="5506" y="10080"/>
                    <a:pt x="9106" y="6480"/>
                  </a:cubicBezTo>
                  <a:cubicBezTo>
                    <a:pt x="12706" y="2880"/>
                    <a:pt x="17153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5160541" y="4394715"/>
              <a:ext cx="11500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3789"/>
                    <a:pt x="10560" y="7579"/>
                    <a:pt x="14160" y="11179"/>
                  </a:cubicBezTo>
                  <a:cubicBezTo>
                    <a:pt x="17760" y="14779"/>
                    <a:pt x="19680" y="1818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5106873" y="4371715"/>
              <a:ext cx="184005" cy="23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800"/>
                    <a:pt x="12000" y="9600"/>
                    <a:pt x="8400" y="13200"/>
                  </a:cubicBezTo>
                  <a:cubicBezTo>
                    <a:pt x="4800" y="16800"/>
                    <a:pt x="240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5298544" y="4571052"/>
              <a:ext cx="2300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5382879" y="4379381"/>
              <a:ext cx="12267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50" y="480"/>
                    <a:pt x="4500" y="960"/>
                    <a:pt x="8100" y="4560"/>
                  </a:cubicBezTo>
                  <a:cubicBezTo>
                    <a:pt x="11700" y="8160"/>
                    <a:pt x="16650" y="14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5482548" y="4394715"/>
              <a:ext cx="8433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5710"/>
                    <a:pt x="8509" y="11421"/>
                    <a:pt x="4909" y="15021"/>
                  </a:cubicBezTo>
                  <a:cubicBezTo>
                    <a:pt x="1309" y="18621"/>
                    <a:pt x="655" y="201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5699456" y="3932618"/>
              <a:ext cx="151101" cy="354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417" fill="norm" stroke="1" extrusionOk="0">
                  <a:moveTo>
                    <a:pt x="21285" y="126"/>
                  </a:moveTo>
                  <a:cubicBezTo>
                    <a:pt x="19485" y="-29"/>
                    <a:pt x="17685" y="-183"/>
                    <a:pt x="15345" y="588"/>
                  </a:cubicBezTo>
                  <a:cubicBezTo>
                    <a:pt x="13005" y="1360"/>
                    <a:pt x="10125" y="3057"/>
                    <a:pt x="7425" y="5757"/>
                  </a:cubicBezTo>
                  <a:cubicBezTo>
                    <a:pt x="4725" y="8457"/>
                    <a:pt x="2205" y="12160"/>
                    <a:pt x="945" y="14474"/>
                  </a:cubicBezTo>
                  <a:cubicBezTo>
                    <a:pt x="-315" y="16788"/>
                    <a:pt x="-315" y="17714"/>
                    <a:pt x="945" y="18640"/>
                  </a:cubicBezTo>
                  <a:cubicBezTo>
                    <a:pt x="2205" y="19566"/>
                    <a:pt x="4725" y="20491"/>
                    <a:pt x="7065" y="20954"/>
                  </a:cubicBezTo>
                  <a:cubicBezTo>
                    <a:pt x="9405" y="21417"/>
                    <a:pt x="11565" y="21417"/>
                    <a:pt x="13725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5873995" y="4043698"/>
              <a:ext cx="152899" cy="197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20" fill="norm" stroke="1" extrusionOk="0">
                  <a:moveTo>
                    <a:pt x="1001" y="5635"/>
                  </a:moveTo>
                  <a:cubicBezTo>
                    <a:pt x="293" y="3697"/>
                    <a:pt x="-415" y="1758"/>
                    <a:pt x="293" y="789"/>
                  </a:cubicBezTo>
                  <a:cubicBezTo>
                    <a:pt x="1001" y="-180"/>
                    <a:pt x="3126" y="-180"/>
                    <a:pt x="4896" y="374"/>
                  </a:cubicBezTo>
                  <a:cubicBezTo>
                    <a:pt x="6667" y="928"/>
                    <a:pt x="8083" y="2035"/>
                    <a:pt x="8792" y="4805"/>
                  </a:cubicBezTo>
                  <a:cubicBezTo>
                    <a:pt x="9500" y="7574"/>
                    <a:pt x="9500" y="12005"/>
                    <a:pt x="8792" y="14774"/>
                  </a:cubicBezTo>
                  <a:cubicBezTo>
                    <a:pt x="8083" y="17543"/>
                    <a:pt x="6667" y="18651"/>
                    <a:pt x="5074" y="19620"/>
                  </a:cubicBezTo>
                  <a:cubicBezTo>
                    <a:pt x="3480" y="20589"/>
                    <a:pt x="1710" y="21420"/>
                    <a:pt x="824" y="21143"/>
                  </a:cubicBezTo>
                  <a:cubicBezTo>
                    <a:pt x="-61" y="20866"/>
                    <a:pt x="-61" y="19482"/>
                    <a:pt x="1887" y="16851"/>
                  </a:cubicBezTo>
                  <a:cubicBezTo>
                    <a:pt x="3834" y="14220"/>
                    <a:pt x="7729" y="10343"/>
                    <a:pt x="10739" y="7851"/>
                  </a:cubicBezTo>
                  <a:cubicBezTo>
                    <a:pt x="13749" y="5358"/>
                    <a:pt x="15874" y="4251"/>
                    <a:pt x="16582" y="4943"/>
                  </a:cubicBezTo>
                  <a:cubicBezTo>
                    <a:pt x="17290" y="5635"/>
                    <a:pt x="16582" y="8128"/>
                    <a:pt x="16051" y="10482"/>
                  </a:cubicBezTo>
                  <a:cubicBezTo>
                    <a:pt x="15519" y="12835"/>
                    <a:pt x="15165" y="15051"/>
                    <a:pt x="16051" y="16851"/>
                  </a:cubicBezTo>
                  <a:cubicBezTo>
                    <a:pt x="16936" y="18651"/>
                    <a:pt x="19060" y="20035"/>
                    <a:pt x="21185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6026893" y="4256712"/>
              <a:ext cx="61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6174164" y="4072708"/>
              <a:ext cx="142853" cy="506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425" fill="norm" stroke="1" extrusionOk="0">
                  <a:moveTo>
                    <a:pt x="3174" y="0"/>
                  </a:moveTo>
                  <a:cubicBezTo>
                    <a:pt x="2037" y="432"/>
                    <a:pt x="900" y="864"/>
                    <a:pt x="331" y="1404"/>
                  </a:cubicBezTo>
                  <a:cubicBezTo>
                    <a:pt x="-237" y="1944"/>
                    <a:pt x="-237" y="2592"/>
                    <a:pt x="1658" y="3024"/>
                  </a:cubicBezTo>
                  <a:cubicBezTo>
                    <a:pt x="3552" y="3456"/>
                    <a:pt x="7342" y="3672"/>
                    <a:pt x="9995" y="3618"/>
                  </a:cubicBezTo>
                  <a:cubicBezTo>
                    <a:pt x="12647" y="3564"/>
                    <a:pt x="14163" y="3240"/>
                    <a:pt x="15489" y="2862"/>
                  </a:cubicBezTo>
                  <a:cubicBezTo>
                    <a:pt x="16816" y="2484"/>
                    <a:pt x="17952" y="2052"/>
                    <a:pt x="18331" y="2106"/>
                  </a:cubicBezTo>
                  <a:cubicBezTo>
                    <a:pt x="18710" y="2160"/>
                    <a:pt x="18331" y="2700"/>
                    <a:pt x="18710" y="3996"/>
                  </a:cubicBezTo>
                  <a:cubicBezTo>
                    <a:pt x="19089" y="5292"/>
                    <a:pt x="20226" y="7344"/>
                    <a:pt x="20795" y="9558"/>
                  </a:cubicBezTo>
                  <a:cubicBezTo>
                    <a:pt x="21363" y="11772"/>
                    <a:pt x="21363" y="14148"/>
                    <a:pt x="20416" y="15930"/>
                  </a:cubicBezTo>
                  <a:cubicBezTo>
                    <a:pt x="19468" y="17712"/>
                    <a:pt x="17574" y="18900"/>
                    <a:pt x="15868" y="19710"/>
                  </a:cubicBezTo>
                  <a:cubicBezTo>
                    <a:pt x="14163" y="20520"/>
                    <a:pt x="12647" y="20952"/>
                    <a:pt x="10942" y="21222"/>
                  </a:cubicBezTo>
                  <a:cubicBezTo>
                    <a:pt x="9237" y="21492"/>
                    <a:pt x="7342" y="21600"/>
                    <a:pt x="5826" y="20844"/>
                  </a:cubicBezTo>
                  <a:cubicBezTo>
                    <a:pt x="4310" y="20088"/>
                    <a:pt x="3174" y="18468"/>
                    <a:pt x="2795" y="17064"/>
                  </a:cubicBezTo>
                  <a:cubicBezTo>
                    <a:pt x="2416" y="15660"/>
                    <a:pt x="2795" y="14472"/>
                    <a:pt x="3174" y="13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6402569" y="3927038"/>
              <a:ext cx="103839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0" h="21600" fill="norm" stroke="1" extrusionOk="0">
                  <a:moveTo>
                    <a:pt x="0" y="0"/>
                  </a:moveTo>
                  <a:cubicBezTo>
                    <a:pt x="6530" y="1867"/>
                    <a:pt x="13061" y="3733"/>
                    <a:pt x="16828" y="6333"/>
                  </a:cubicBezTo>
                  <a:cubicBezTo>
                    <a:pt x="20595" y="8933"/>
                    <a:pt x="21600" y="12267"/>
                    <a:pt x="18837" y="14933"/>
                  </a:cubicBezTo>
                  <a:cubicBezTo>
                    <a:pt x="16074" y="17600"/>
                    <a:pt x="9544" y="19600"/>
                    <a:pt x="30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6724576" y="4101899"/>
              <a:ext cx="11500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800" y="4868"/>
                    <a:pt x="9600" y="-1303"/>
                    <a:pt x="13200" y="240"/>
                  </a:cubicBezTo>
                  <a:cubicBezTo>
                    <a:pt x="16800" y="1783"/>
                    <a:pt x="1920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6693908" y="4241378"/>
              <a:ext cx="115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7107918" y="3874511"/>
              <a:ext cx="176338" cy="481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21600" y="4063"/>
                  </a:moveTo>
                  <a:cubicBezTo>
                    <a:pt x="20974" y="2920"/>
                    <a:pt x="20348" y="1778"/>
                    <a:pt x="19409" y="1035"/>
                  </a:cubicBezTo>
                  <a:cubicBezTo>
                    <a:pt x="18470" y="292"/>
                    <a:pt x="17217" y="-51"/>
                    <a:pt x="15026" y="6"/>
                  </a:cubicBezTo>
                  <a:cubicBezTo>
                    <a:pt x="12835" y="63"/>
                    <a:pt x="9704" y="520"/>
                    <a:pt x="7357" y="2006"/>
                  </a:cubicBezTo>
                  <a:cubicBezTo>
                    <a:pt x="5009" y="3492"/>
                    <a:pt x="3444" y="6006"/>
                    <a:pt x="2817" y="8749"/>
                  </a:cubicBezTo>
                  <a:cubicBezTo>
                    <a:pt x="2191" y="11492"/>
                    <a:pt x="2504" y="14463"/>
                    <a:pt x="2191" y="16635"/>
                  </a:cubicBezTo>
                  <a:cubicBezTo>
                    <a:pt x="1878" y="18806"/>
                    <a:pt x="939" y="20178"/>
                    <a:pt x="0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6969915" y="4195377"/>
              <a:ext cx="237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90" y="15429"/>
                    <a:pt x="4181" y="9257"/>
                    <a:pt x="7781" y="5657"/>
                  </a:cubicBezTo>
                  <a:cubicBezTo>
                    <a:pt x="11381" y="2057"/>
                    <a:pt x="1649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7153919" y="4325713"/>
              <a:ext cx="13800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7138585" y="4356381"/>
              <a:ext cx="130337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41" y="2769"/>
                    <a:pt x="12282" y="5538"/>
                    <a:pt x="8682" y="9138"/>
                  </a:cubicBezTo>
                  <a:cubicBezTo>
                    <a:pt x="5082" y="12738"/>
                    <a:pt x="2541" y="171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7378399" y="3987095"/>
              <a:ext cx="174197" cy="361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373" fill="norm" stroke="1" extrusionOk="0">
                  <a:moveTo>
                    <a:pt x="21033" y="2341"/>
                  </a:moveTo>
                  <a:cubicBezTo>
                    <a:pt x="20724" y="1586"/>
                    <a:pt x="20416" y="830"/>
                    <a:pt x="19490" y="377"/>
                  </a:cubicBezTo>
                  <a:cubicBezTo>
                    <a:pt x="18564" y="-76"/>
                    <a:pt x="17022" y="-227"/>
                    <a:pt x="14862" y="528"/>
                  </a:cubicBezTo>
                  <a:cubicBezTo>
                    <a:pt x="12702" y="1283"/>
                    <a:pt x="9924" y="2945"/>
                    <a:pt x="6993" y="5437"/>
                  </a:cubicBezTo>
                  <a:cubicBezTo>
                    <a:pt x="4062" y="7930"/>
                    <a:pt x="976" y="11253"/>
                    <a:pt x="204" y="13972"/>
                  </a:cubicBezTo>
                  <a:cubicBezTo>
                    <a:pt x="-567" y="16690"/>
                    <a:pt x="976" y="18805"/>
                    <a:pt x="2673" y="19938"/>
                  </a:cubicBezTo>
                  <a:cubicBezTo>
                    <a:pt x="4370" y="21071"/>
                    <a:pt x="6222" y="21222"/>
                    <a:pt x="8073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7489421" y="4144523"/>
              <a:ext cx="262512" cy="176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0961" fill="norm" stroke="1" extrusionOk="0">
                  <a:moveTo>
                    <a:pt x="2019" y="1490"/>
                  </a:moveTo>
                  <a:cubicBezTo>
                    <a:pt x="3057" y="578"/>
                    <a:pt x="4096" y="-335"/>
                    <a:pt x="5238" y="121"/>
                  </a:cubicBezTo>
                  <a:cubicBezTo>
                    <a:pt x="6380" y="578"/>
                    <a:pt x="7626" y="2403"/>
                    <a:pt x="8146" y="4989"/>
                  </a:cubicBezTo>
                  <a:cubicBezTo>
                    <a:pt x="8665" y="7575"/>
                    <a:pt x="8457" y="10921"/>
                    <a:pt x="7522" y="13659"/>
                  </a:cubicBezTo>
                  <a:cubicBezTo>
                    <a:pt x="6588" y="16397"/>
                    <a:pt x="4926" y="18527"/>
                    <a:pt x="3576" y="19744"/>
                  </a:cubicBezTo>
                  <a:cubicBezTo>
                    <a:pt x="2226" y="20961"/>
                    <a:pt x="1188" y="21265"/>
                    <a:pt x="565" y="20657"/>
                  </a:cubicBezTo>
                  <a:cubicBezTo>
                    <a:pt x="-58" y="20048"/>
                    <a:pt x="-266" y="18527"/>
                    <a:pt x="461" y="16702"/>
                  </a:cubicBezTo>
                  <a:cubicBezTo>
                    <a:pt x="1188" y="14876"/>
                    <a:pt x="2849" y="12747"/>
                    <a:pt x="4822" y="10313"/>
                  </a:cubicBezTo>
                  <a:cubicBezTo>
                    <a:pt x="6796" y="7879"/>
                    <a:pt x="9080" y="5141"/>
                    <a:pt x="10742" y="3316"/>
                  </a:cubicBezTo>
                  <a:cubicBezTo>
                    <a:pt x="12403" y="1490"/>
                    <a:pt x="13442" y="578"/>
                    <a:pt x="13753" y="1034"/>
                  </a:cubicBezTo>
                  <a:cubicBezTo>
                    <a:pt x="14065" y="1490"/>
                    <a:pt x="13649" y="3316"/>
                    <a:pt x="13338" y="6054"/>
                  </a:cubicBezTo>
                  <a:cubicBezTo>
                    <a:pt x="13026" y="8792"/>
                    <a:pt x="12819" y="12442"/>
                    <a:pt x="13130" y="14724"/>
                  </a:cubicBezTo>
                  <a:cubicBezTo>
                    <a:pt x="13442" y="17006"/>
                    <a:pt x="14272" y="17919"/>
                    <a:pt x="15726" y="18071"/>
                  </a:cubicBezTo>
                  <a:cubicBezTo>
                    <a:pt x="17180" y="18223"/>
                    <a:pt x="19257" y="17614"/>
                    <a:pt x="21334" y="17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7820934" y="4011373"/>
              <a:ext cx="63933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3" h="21600" fill="norm" stroke="1" extrusionOk="0">
                  <a:moveTo>
                    <a:pt x="0" y="0"/>
                  </a:moveTo>
                  <a:cubicBezTo>
                    <a:pt x="8000" y="2985"/>
                    <a:pt x="16000" y="5971"/>
                    <a:pt x="18800" y="8956"/>
                  </a:cubicBezTo>
                  <a:cubicBezTo>
                    <a:pt x="21600" y="11941"/>
                    <a:pt x="19200" y="14927"/>
                    <a:pt x="15200" y="17034"/>
                  </a:cubicBezTo>
                  <a:cubicBezTo>
                    <a:pt x="11200" y="19141"/>
                    <a:pt x="5600" y="203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7905269" y="4302713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8142941" y="3906321"/>
              <a:ext cx="135449" cy="434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20785" y="4055"/>
                  </a:moveTo>
                  <a:cubicBezTo>
                    <a:pt x="21192" y="3424"/>
                    <a:pt x="21600" y="2792"/>
                    <a:pt x="21600" y="1971"/>
                  </a:cubicBezTo>
                  <a:cubicBezTo>
                    <a:pt x="21600" y="1150"/>
                    <a:pt x="21192" y="140"/>
                    <a:pt x="18747" y="13"/>
                  </a:cubicBezTo>
                  <a:cubicBezTo>
                    <a:pt x="16302" y="-113"/>
                    <a:pt x="11819" y="645"/>
                    <a:pt x="8559" y="2603"/>
                  </a:cubicBezTo>
                  <a:cubicBezTo>
                    <a:pt x="5298" y="4561"/>
                    <a:pt x="3260" y="7719"/>
                    <a:pt x="2649" y="10561"/>
                  </a:cubicBezTo>
                  <a:cubicBezTo>
                    <a:pt x="2038" y="13403"/>
                    <a:pt x="2853" y="15929"/>
                    <a:pt x="3464" y="17508"/>
                  </a:cubicBezTo>
                  <a:cubicBezTo>
                    <a:pt x="4075" y="19087"/>
                    <a:pt x="4483" y="19719"/>
                    <a:pt x="3872" y="20224"/>
                  </a:cubicBezTo>
                  <a:cubicBezTo>
                    <a:pt x="3260" y="20729"/>
                    <a:pt x="1630" y="21108"/>
                    <a:pt x="0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8039330" y="4203044"/>
              <a:ext cx="19561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600" fill="norm" stroke="1" extrusionOk="0">
                  <a:moveTo>
                    <a:pt x="2116" y="21600"/>
                  </a:moveTo>
                  <a:cubicBezTo>
                    <a:pt x="994" y="17400"/>
                    <a:pt x="-128" y="13200"/>
                    <a:pt x="12" y="10200"/>
                  </a:cubicBezTo>
                  <a:cubicBezTo>
                    <a:pt x="153" y="7200"/>
                    <a:pt x="1555" y="5400"/>
                    <a:pt x="5342" y="3900"/>
                  </a:cubicBezTo>
                  <a:cubicBezTo>
                    <a:pt x="9129" y="2400"/>
                    <a:pt x="15301" y="1200"/>
                    <a:pt x="214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8204276" y="4285374"/>
              <a:ext cx="122670" cy="8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0" fill="norm" stroke="1" extrusionOk="0">
                  <a:moveTo>
                    <a:pt x="0" y="484"/>
                  </a:moveTo>
                  <a:cubicBezTo>
                    <a:pt x="2250" y="-133"/>
                    <a:pt x="4500" y="-750"/>
                    <a:pt x="8100" y="2644"/>
                  </a:cubicBezTo>
                  <a:cubicBezTo>
                    <a:pt x="11700" y="6039"/>
                    <a:pt x="16650" y="13444"/>
                    <a:pt x="21600" y="20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8319279" y="4318046"/>
              <a:ext cx="61335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100"/>
                    <a:pt x="7200" y="10200"/>
                    <a:pt x="3600" y="13800"/>
                  </a:cubicBezTo>
                  <a:cubicBezTo>
                    <a:pt x="0" y="17400"/>
                    <a:pt x="0" y="19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8524381" y="3965484"/>
              <a:ext cx="89296" cy="313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8" h="21189" fill="norm" stroke="1" extrusionOk="0">
                  <a:moveTo>
                    <a:pt x="19699" y="4658"/>
                  </a:moveTo>
                  <a:cubicBezTo>
                    <a:pt x="19699" y="3794"/>
                    <a:pt x="19699" y="2930"/>
                    <a:pt x="19991" y="2066"/>
                  </a:cubicBezTo>
                  <a:cubicBezTo>
                    <a:pt x="20283" y="1202"/>
                    <a:pt x="20867" y="338"/>
                    <a:pt x="19699" y="79"/>
                  </a:cubicBezTo>
                  <a:cubicBezTo>
                    <a:pt x="18532" y="-180"/>
                    <a:pt x="15613" y="166"/>
                    <a:pt x="12110" y="1634"/>
                  </a:cubicBezTo>
                  <a:cubicBezTo>
                    <a:pt x="8608" y="3103"/>
                    <a:pt x="4521" y="5695"/>
                    <a:pt x="2186" y="8633"/>
                  </a:cubicBezTo>
                  <a:cubicBezTo>
                    <a:pt x="-149" y="11570"/>
                    <a:pt x="-733" y="14854"/>
                    <a:pt x="1018" y="17100"/>
                  </a:cubicBezTo>
                  <a:cubicBezTo>
                    <a:pt x="2770" y="19346"/>
                    <a:pt x="6856" y="20556"/>
                    <a:pt x="10359" y="20988"/>
                  </a:cubicBezTo>
                  <a:cubicBezTo>
                    <a:pt x="13862" y="21420"/>
                    <a:pt x="16781" y="21074"/>
                    <a:pt x="19699" y="20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8642503" y="4157043"/>
              <a:ext cx="143781" cy="30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421" fill="norm" stroke="1" extrusionOk="0">
                  <a:moveTo>
                    <a:pt x="3231" y="0"/>
                  </a:moveTo>
                  <a:cubicBezTo>
                    <a:pt x="2094" y="714"/>
                    <a:pt x="957" y="1428"/>
                    <a:pt x="388" y="2231"/>
                  </a:cubicBezTo>
                  <a:cubicBezTo>
                    <a:pt x="-180" y="3035"/>
                    <a:pt x="-180" y="3927"/>
                    <a:pt x="767" y="4552"/>
                  </a:cubicBezTo>
                  <a:cubicBezTo>
                    <a:pt x="1715" y="5177"/>
                    <a:pt x="3609" y="5534"/>
                    <a:pt x="6073" y="5088"/>
                  </a:cubicBezTo>
                  <a:cubicBezTo>
                    <a:pt x="8536" y="4641"/>
                    <a:pt x="11567" y="3392"/>
                    <a:pt x="13462" y="2321"/>
                  </a:cubicBezTo>
                  <a:cubicBezTo>
                    <a:pt x="15357" y="1250"/>
                    <a:pt x="16115" y="357"/>
                    <a:pt x="16494" y="357"/>
                  </a:cubicBezTo>
                  <a:cubicBezTo>
                    <a:pt x="16873" y="357"/>
                    <a:pt x="16873" y="1250"/>
                    <a:pt x="17441" y="3302"/>
                  </a:cubicBezTo>
                  <a:cubicBezTo>
                    <a:pt x="18009" y="5355"/>
                    <a:pt x="19146" y="8569"/>
                    <a:pt x="19904" y="11157"/>
                  </a:cubicBezTo>
                  <a:cubicBezTo>
                    <a:pt x="20662" y="13745"/>
                    <a:pt x="21041" y="15709"/>
                    <a:pt x="21231" y="17226"/>
                  </a:cubicBezTo>
                  <a:cubicBezTo>
                    <a:pt x="21420" y="18744"/>
                    <a:pt x="21420" y="19815"/>
                    <a:pt x="20094" y="20529"/>
                  </a:cubicBezTo>
                  <a:cubicBezTo>
                    <a:pt x="18767" y="21243"/>
                    <a:pt x="16115" y="21600"/>
                    <a:pt x="14220" y="21332"/>
                  </a:cubicBezTo>
                  <a:cubicBezTo>
                    <a:pt x="12325" y="21064"/>
                    <a:pt x="11188" y="20172"/>
                    <a:pt x="10810" y="18922"/>
                  </a:cubicBezTo>
                  <a:cubicBezTo>
                    <a:pt x="10431" y="17673"/>
                    <a:pt x="10810" y="16066"/>
                    <a:pt x="11188" y="14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8786956" y="3965372"/>
              <a:ext cx="99989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2" h="21600" fill="norm" stroke="1" extrusionOk="0">
                  <a:moveTo>
                    <a:pt x="4741" y="0"/>
                  </a:moveTo>
                  <a:cubicBezTo>
                    <a:pt x="10537" y="2215"/>
                    <a:pt x="16332" y="4431"/>
                    <a:pt x="18966" y="7062"/>
                  </a:cubicBezTo>
                  <a:cubicBezTo>
                    <a:pt x="21600" y="9692"/>
                    <a:pt x="21073" y="12738"/>
                    <a:pt x="17385" y="15231"/>
                  </a:cubicBezTo>
                  <a:cubicBezTo>
                    <a:pt x="13698" y="17723"/>
                    <a:pt x="6849" y="196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9423304" y="4137550"/>
              <a:ext cx="2131381" cy="172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21482"/>
                  </a:moveTo>
                  <a:cubicBezTo>
                    <a:pt x="0" y="19894"/>
                    <a:pt x="0" y="18306"/>
                    <a:pt x="91" y="17353"/>
                  </a:cubicBezTo>
                  <a:cubicBezTo>
                    <a:pt x="181" y="16400"/>
                    <a:pt x="363" y="16082"/>
                    <a:pt x="971" y="14970"/>
                  </a:cubicBezTo>
                  <a:cubicBezTo>
                    <a:pt x="1580" y="13858"/>
                    <a:pt x="2616" y="11953"/>
                    <a:pt x="3613" y="10523"/>
                  </a:cubicBezTo>
                  <a:cubicBezTo>
                    <a:pt x="4610" y="9094"/>
                    <a:pt x="5568" y="8141"/>
                    <a:pt x="6475" y="7347"/>
                  </a:cubicBezTo>
                  <a:cubicBezTo>
                    <a:pt x="7381" y="6553"/>
                    <a:pt x="8236" y="5917"/>
                    <a:pt x="9117" y="5441"/>
                  </a:cubicBezTo>
                  <a:cubicBezTo>
                    <a:pt x="9997" y="4964"/>
                    <a:pt x="10904" y="4647"/>
                    <a:pt x="11875" y="4488"/>
                  </a:cubicBezTo>
                  <a:cubicBezTo>
                    <a:pt x="12846" y="4329"/>
                    <a:pt x="13882" y="4329"/>
                    <a:pt x="14905" y="4806"/>
                  </a:cubicBezTo>
                  <a:cubicBezTo>
                    <a:pt x="15928" y="5282"/>
                    <a:pt x="16938" y="6235"/>
                    <a:pt x="17793" y="6870"/>
                  </a:cubicBezTo>
                  <a:cubicBezTo>
                    <a:pt x="18647" y="7506"/>
                    <a:pt x="19347" y="7823"/>
                    <a:pt x="19774" y="7823"/>
                  </a:cubicBezTo>
                  <a:cubicBezTo>
                    <a:pt x="20201" y="7823"/>
                    <a:pt x="20357" y="7506"/>
                    <a:pt x="20318" y="6870"/>
                  </a:cubicBezTo>
                  <a:cubicBezTo>
                    <a:pt x="20279" y="6235"/>
                    <a:pt x="20046" y="5282"/>
                    <a:pt x="19528" y="4488"/>
                  </a:cubicBezTo>
                  <a:cubicBezTo>
                    <a:pt x="19010" y="3694"/>
                    <a:pt x="18207" y="3058"/>
                    <a:pt x="17249" y="2582"/>
                  </a:cubicBezTo>
                  <a:cubicBezTo>
                    <a:pt x="16291" y="2106"/>
                    <a:pt x="15177" y="1788"/>
                    <a:pt x="14167" y="1947"/>
                  </a:cubicBezTo>
                  <a:cubicBezTo>
                    <a:pt x="13157" y="2106"/>
                    <a:pt x="12250" y="2741"/>
                    <a:pt x="11305" y="3694"/>
                  </a:cubicBezTo>
                  <a:cubicBezTo>
                    <a:pt x="10360" y="4647"/>
                    <a:pt x="9376" y="5917"/>
                    <a:pt x="8365" y="7188"/>
                  </a:cubicBezTo>
                  <a:cubicBezTo>
                    <a:pt x="7355" y="8458"/>
                    <a:pt x="6319" y="9729"/>
                    <a:pt x="5413" y="11158"/>
                  </a:cubicBezTo>
                  <a:cubicBezTo>
                    <a:pt x="4506" y="12588"/>
                    <a:pt x="3729" y="14176"/>
                    <a:pt x="3212" y="15606"/>
                  </a:cubicBezTo>
                  <a:cubicBezTo>
                    <a:pt x="2694" y="17035"/>
                    <a:pt x="2435" y="18306"/>
                    <a:pt x="2396" y="19100"/>
                  </a:cubicBezTo>
                  <a:cubicBezTo>
                    <a:pt x="2357" y="19894"/>
                    <a:pt x="2538" y="20211"/>
                    <a:pt x="3056" y="20053"/>
                  </a:cubicBezTo>
                  <a:cubicBezTo>
                    <a:pt x="3574" y="19894"/>
                    <a:pt x="4429" y="19258"/>
                    <a:pt x="5413" y="18464"/>
                  </a:cubicBezTo>
                  <a:cubicBezTo>
                    <a:pt x="6397" y="17670"/>
                    <a:pt x="7511" y="16717"/>
                    <a:pt x="8573" y="15923"/>
                  </a:cubicBezTo>
                  <a:cubicBezTo>
                    <a:pt x="9635" y="15129"/>
                    <a:pt x="10645" y="14494"/>
                    <a:pt x="11603" y="14017"/>
                  </a:cubicBezTo>
                  <a:cubicBezTo>
                    <a:pt x="12561" y="13541"/>
                    <a:pt x="13468" y="13223"/>
                    <a:pt x="14465" y="13064"/>
                  </a:cubicBezTo>
                  <a:cubicBezTo>
                    <a:pt x="15462" y="12906"/>
                    <a:pt x="16550" y="12906"/>
                    <a:pt x="17560" y="12906"/>
                  </a:cubicBezTo>
                  <a:cubicBezTo>
                    <a:pt x="18570" y="12906"/>
                    <a:pt x="19502" y="12906"/>
                    <a:pt x="20059" y="12747"/>
                  </a:cubicBezTo>
                  <a:cubicBezTo>
                    <a:pt x="20616" y="12588"/>
                    <a:pt x="20797" y="12270"/>
                    <a:pt x="20953" y="11794"/>
                  </a:cubicBezTo>
                  <a:cubicBezTo>
                    <a:pt x="21108" y="11317"/>
                    <a:pt x="21237" y="10682"/>
                    <a:pt x="21199" y="9888"/>
                  </a:cubicBezTo>
                  <a:cubicBezTo>
                    <a:pt x="21160" y="9094"/>
                    <a:pt x="20953" y="8141"/>
                    <a:pt x="20435" y="7188"/>
                  </a:cubicBezTo>
                  <a:cubicBezTo>
                    <a:pt x="19917" y="6235"/>
                    <a:pt x="19088" y="5282"/>
                    <a:pt x="18155" y="4329"/>
                  </a:cubicBezTo>
                  <a:cubicBezTo>
                    <a:pt x="17223" y="3376"/>
                    <a:pt x="16187" y="2423"/>
                    <a:pt x="15112" y="1788"/>
                  </a:cubicBezTo>
                  <a:cubicBezTo>
                    <a:pt x="14037" y="1153"/>
                    <a:pt x="12924" y="835"/>
                    <a:pt x="11875" y="676"/>
                  </a:cubicBezTo>
                  <a:cubicBezTo>
                    <a:pt x="10826" y="517"/>
                    <a:pt x="9842" y="517"/>
                    <a:pt x="8896" y="1153"/>
                  </a:cubicBezTo>
                  <a:cubicBezTo>
                    <a:pt x="7951" y="1788"/>
                    <a:pt x="7045" y="3058"/>
                    <a:pt x="6475" y="3853"/>
                  </a:cubicBezTo>
                  <a:cubicBezTo>
                    <a:pt x="5905" y="4647"/>
                    <a:pt x="5672" y="4964"/>
                    <a:pt x="5400" y="5600"/>
                  </a:cubicBezTo>
                  <a:cubicBezTo>
                    <a:pt x="5128" y="6235"/>
                    <a:pt x="4817" y="7188"/>
                    <a:pt x="4727" y="7823"/>
                  </a:cubicBezTo>
                  <a:cubicBezTo>
                    <a:pt x="4636" y="8458"/>
                    <a:pt x="4765" y="8776"/>
                    <a:pt x="5361" y="8935"/>
                  </a:cubicBezTo>
                  <a:cubicBezTo>
                    <a:pt x="5957" y="9094"/>
                    <a:pt x="7019" y="9094"/>
                    <a:pt x="7951" y="8935"/>
                  </a:cubicBezTo>
                  <a:cubicBezTo>
                    <a:pt x="8883" y="8776"/>
                    <a:pt x="9686" y="8458"/>
                    <a:pt x="10593" y="8141"/>
                  </a:cubicBezTo>
                  <a:cubicBezTo>
                    <a:pt x="11499" y="7823"/>
                    <a:pt x="12509" y="7506"/>
                    <a:pt x="13584" y="7347"/>
                  </a:cubicBezTo>
                  <a:cubicBezTo>
                    <a:pt x="14659" y="7188"/>
                    <a:pt x="15799" y="7188"/>
                    <a:pt x="16835" y="7506"/>
                  </a:cubicBezTo>
                  <a:cubicBezTo>
                    <a:pt x="17871" y="7823"/>
                    <a:pt x="18803" y="8458"/>
                    <a:pt x="19347" y="8935"/>
                  </a:cubicBezTo>
                  <a:cubicBezTo>
                    <a:pt x="19891" y="9411"/>
                    <a:pt x="20046" y="9729"/>
                    <a:pt x="20292" y="9888"/>
                  </a:cubicBezTo>
                  <a:cubicBezTo>
                    <a:pt x="20538" y="10047"/>
                    <a:pt x="20875" y="10047"/>
                    <a:pt x="20953" y="10047"/>
                  </a:cubicBezTo>
                  <a:cubicBezTo>
                    <a:pt x="21030" y="10047"/>
                    <a:pt x="20849" y="10047"/>
                    <a:pt x="20240" y="9729"/>
                  </a:cubicBezTo>
                  <a:cubicBezTo>
                    <a:pt x="19632" y="9411"/>
                    <a:pt x="18596" y="8776"/>
                    <a:pt x="17650" y="8458"/>
                  </a:cubicBezTo>
                  <a:cubicBezTo>
                    <a:pt x="16705" y="8141"/>
                    <a:pt x="15850" y="8141"/>
                    <a:pt x="14918" y="7982"/>
                  </a:cubicBezTo>
                  <a:cubicBezTo>
                    <a:pt x="13986" y="7823"/>
                    <a:pt x="12976" y="7506"/>
                    <a:pt x="12004" y="7347"/>
                  </a:cubicBezTo>
                  <a:cubicBezTo>
                    <a:pt x="11033" y="7188"/>
                    <a:pt x="10101" y="7188"/>
                    <a:pt x="9104" y="7188"/>
                  </a:cubicBezTo>
                  <a:cubicBezTo>
                    <a:pt x="8106" y="7188"/>
                    <a:pt x="7045" y="7188"/>
                    <a:pt x="6397" y="7188"/>
                  </a:cubicBezTo>
                  <a:cubicBezTo>
                    <a:pt x="5750" y="7188"/>
                    <a:pt x="5517" y="7188"/>
                    <a:pt x="5309" y="7347"/>
                  </a:cubicBezTo>
                  <a:cubicBezTo>
                    <a:pt x="5102" y="7506"/>
                    <a:pt x="4921" y="7823"/>
                    <a:pt x="4908" y="7982"/>
                  </a:cubicBezTo>
                  <a:cubicBezTo>
                    <a:pt x="4895" y="8141"/>
                    <a:pt x="5050" y="8141"/>
                    <a:pt x="5672" y="8141"/>
                  </a:cubicBezTo>
                  <a:cubicBezTo>
                    <a:pt x="6294" y="8141"/>
                    <a:pt x="7381" y="8141"/>
                    <a:pt x="8404" y="7823"/>
                  </a:cubicBezTo>
                  <a:cubicBezTo>
                    <a:pt x="9427" y="7506"/>
                    <a:pt x="10386" y="6870"/>
                    <a:pt x="11396" y="6553"/>
                  </a:cubicBezTo>
                  <a:cubicBezTo>
                    <a:pt x="12406" y="6235"/>
                    <a:pt x="13468" y="6235"/>
                    <a:pt x="14452" y="6235"/>
                  </a:cubicBezTo>
                  <a:cubicBezTo>
                    <a:pt x="15436" y="6235"/>
                    <a:pt x="16342" y="6235"/>
                    <a:pt x="17236" y="7029"/>
                  </a:cubicBezTo>
                  <a:cubicBezTo>
                    <a:pt x="18129" y="7823"/>
                    <a:pt x="19010" y="9411"/>
                    <a:pt x="19515" y="10523"/>
                  </a:cubicBezTo>
                  <a:cubicBezTo>
                    <a:pt x="20020" y="11635"/>
                    <a:pt x="20150" y="12270"/>
                    <a:pt x="20137" y="12588"/>
                  </a:cubicBezTo>
                  <a:cubicBezTo>
                    <a:pt x="20124" y="12906"/>
                    <a:pt x="19968" y="12906"/>
                    <a:pt x="19373" y="12906"/>
                  </a:cubicBezTo>
                  <a:cubicBezTo>
                    <a:pt x="18777" y="12906"/>
                    <a:pt x="17741" y="12906"/>
                    <a:pt x="16796" y="12588"/>
                  </a:cubicBezTo>
                  <a:cubicBezTo>
                    <a:pt x="15850" y="12270"/>
                    <a:pt x="14996" y="11635"/>
                    <a:pt x="14089" y="11000"/>
                  </a:cubicBezTo>
                  <a:cubicBezTo>
                    <a:pt x="13183" y="10364"/>
                    <a:pt x="12224" y="9729"/>
                    <a:pt x="11201" y="9094"/>
                  </a:cubicBezTo>
                  <a:cubicBezTo>
                    <a:pt x="10178" y="8458"/>
                    <a:pt x="9091" y="7823"/>
                    <a:pt x="8469" y="7506"/>
                  </a:cubicBezTo>
                  <a:cubicBezTo>
                    <a:pt x="7847" y="7188"/>
                    <a:pt x="7692" y="7188"/>
                    <a:pt x="7705" y="7029"/>
                  </a:cubicBezTo>
                  <a:cubicBezTo>
                    <a:pt x="7718" y="6870"/>
                    <a:pt x="7899" y="6553"/>
                    <a:pt x="8404" y="6076"/>
                  </a:cubicBezTo>
                  <a:cubicBezTo>
                    <a:pt x="8909" y="5600"/>
                    <a:pt x="9738" y="4964"/>
                    <a:pt x="10671" y="4488"/>
                  </a:cubicBezTo>
                  <a:cubicBezTo>
                    <a:pt x="11603" y="4011"/>
                    <a:pt x="12639" y="3694"/>
                    <a:pt x="13701" y="3694"/>
                  </a:cubicBezTo>
                  <a:cubicBezTo>
                    <a:pt x="14763" y="3694"/>
                    <a:pt x="15850" y="4011"/>
                    <a:pt x="16860" y="4647"/>
                  </a:cubicBezTo>
                  <a:cubicBezTo>
                    <a:pt x="17871" y="5282"/>
                    <a:pt x="18803" y="6235"/>
                    <a:pt x="19360" y="7029"/>
                  </a:cubicBezTo>
                  <a:cubicBezTo>
                    <a:pt x="19917" y="7823"/>
                    <a:pt x="20098" y="8458"/>
                    <a:pt x="20137" y="9253"/>
                  </a:cubicBezTo>
                  <a:cubicBezTo>
                    <a:pt x="20176" y="10047"/>
                    <a:pt x="20072" y="11000"/>
                    <a:pt x="19541" y="11476"/>
                  </a:cubicBezTo>
                  <a:cubicBezTo>
                    <a:pt x="19010" y="11953"/>
                    <a:pt x="18052" y="11953"/>
                    <a:pt x="17068" y="11476"/>
                  </a:cubicBezTo>
                  <a:cubicBezTo>
                    <a:pt x="16083" y="11000"/>
                    <a:pt x="15073" y="10047"/>
                    <a:pt x="14245" y="8617"/>
                  </a:cubicBezTo>
                  <a:cubicBezTo>
                    <a:pt x="13416" y="7188"/>
                    <a:pt x="12768" y="5282"/>
                    <a:pt x="12380" y="3853"/>
                  </a:cubicBezTo>
                  <a:cubicBezTo>
                    <a:pt x="11991" y="2423"/>
                    <a:pt x="11862" y="1470"/>
                    <a:pt x="11862" y="835"/>
                  </a:cubicBezTo>
                  <a:cubicBezTo>
                    <a:pt x="11862" y="200"/>
                    <a:pt x="11991" y="-118"/>
                    <a:pt x="12600" y="41"/>
                  </a:cubicBezTo>
                  <a:cubicBezTo>
                    <a:pt x="13209" y="200"/>
                    <a:pt x="14296" y="835"/>
                    <a:pt x="15371" y="1947"/>
                  </a:cubicBezTo>
                  <a:cubicBezTo>
                    <a:pt x="16446" y="3058"/>
                    <a:pt x="17508" y="4647"/>
                    <a:pt x="18544" y="7188"/>
                  </a:cubicBezTo>
                  <a:cubicBezTo>
                    <a:pt x="19580" y="9729"/>
                    <a:pt x="20590" y="13223"/>
                    <a:pt x="21600" y="167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1020447" y="5460405"/>
              <a:ext cx="230006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80" y="3877"/>
                    <a:pt x="8160" y="7754"/>
                    <a:pt x="11760" y="11354"/>
                  </a:cubicBezTo>
                  <a:cubicBezTo>
                    <a:pt x="15360" y="14954"/>
                    <a:pt x="18480" y="18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982113" y="5410463"/>
              <a:ext cx="314341" cy="548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4" fill="norm" stroke="1" extrusionOk="0">
                  <a:moveTo>
                    <a:pt x="21600" y="758"/>
                  </a:moveTo>
                  <a:cubicBezTo>
                    <a:pt x="21073" y="356"/>
                    <a:pt x="20546" y="-46"/>
                    <a:pt x="19932" y="4"/>
                  </a:cubicBezTo>
                  <a:cubicBezTo>
                    <a:pt x="19317" y="54"/>
                    <a:pt x="18615" y="557"/>
                    <a:pt x="16771" y="2064"/>
                  </a:cubicBezTo>
                  <a:cubicBezTo>
                    <a:pt x="14927" y="3571"/>
                    <a:pt x="11941" y="6082"/>
                    <a:pt x="9132" y="8795"/>
                  </a:cubicBezTo>
                  <a:cubicBezTo>
                    <a:pt x="6322" y="11507"/>
                    <a:pt x="3688" y="14421"/>
                    <a:pt x="2195" y="16581"/>
                  </a:cubicBezTo>
                  <a:cubicBezTo>
                    <a:pt x="702" y="18741"/>
                    <a:pt x="351" y="20147"/>
                    <a:pt x="0" y="2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1833132" y="5368404"/>
              <a:ext cx="53669" cy="43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71" y="3032"/>
                    <a:pt x="19543" y="6063"/>
                    <a:pt x="15943" y="9663"/>
                  </a:cubicBezTo>
                  <a:cubicBezTo>
                    <a:pt x="12343" y="13263"/>
                    <a:pt x="6171" y="17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1626127" y="5774746"/>
              <a:ext cx="40634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11" y="17486"/>
                    <a:pt x="8423" y="13371"/>
                    <a:pt x="12023" y="9771"/>
                  </a:cubicBezTo>
                  <a:cubicBezTo>
                    <a:pt x="15623" y="6171"/>
                    <a:pt x="18611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2147473" y="5368404"/>
              <a:ext cx="17633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48" y="6369"/>
                    <a:pt x="11896" y="12738"/>
                    <a:pt x="15496" y="16338"/>
                  </a:cubicBezTo>
                  <a:cubicBezTo>
                    <a:pt x="19096" y="19938"/>
                    <a:pt x="20348" y="207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2231808" y="5422071"/>
              <a:ext cx="191672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44" y="3067"/>
                    <a:pt x="14688" y="6133"/>
                    <a:pt x="11376" y="9067"/>
                  </a:cubicBezTo>
                  <a:cubicBezTo>
                    <a:pt x="8064" y="12000"/>
                    <a:pt x="4896" y="14800"/>
                    <a:pt x="3024" y="16867"/>
                  </a:cubicBezTo>
                  <a:cubicBezTo>
                    <a:pt x="1152" y="18933"/>
                    <a:pt x="576" y="202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3268255" y="5521740"/>
              <a:ext cx="3691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600" fill="norm" stroke="1" extrusionOk="0">
                  <a:moveTo>
                    <a:pt x="20798" y="0"/>
                  </a:moveTo>
                  <a:cubicBezTo>
                    <a:pt x="13598" y="3600"/>
                    <a:pt x="6398" y="7200"/>
                    <a:pt x="2798" y="10080"/>
                  </a:cubicBezTo>
                  <a:cubicBezTo>
                    <a:pt x="-802" y="12960"/>
                    <a:pt x="-802" y="15120"/>
                    <a:pt x="2078" y="16920"/>
                  </a:cubicBezTo>
                  <a:cubicBezTo>
                    <a:pt x="4958" y="18720"/>
                    <a:pt x="10718" y="20160"/>
                    <a:pt x="164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3302432" y="5376070"/>
              <a:ext cx="4873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5" h="21600" fill="norm" stroke="1" extrusionOk="0">
                  <a:moveTo>
                    <a:pt x="1155" y="21600"/>
                  </a:moveTo>
                  <a:cubicBezTo>
                    <a:pt x="1155" y="18327"/>
                    <a:pt x="1155" y="15055"/>
                    <a:pt x="615" y="11782"/>
                  </a:cubicBezTo>
                  <a:cubicBezTo>
                    <a:pt x="75" y="8509"/>
                    <a:pt x="-1005" y="5236"/>
                    <a:pt x="2235" y="3273"/>
                  </a:cubicBezTo>
                  <a:cubicBezTo>
                    <a:pt x="5475" y="1309"/>
                    <a:pt x="13035" y="655"/>
                    <a:pt x="205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3450835" y="5180806"/>
              <a:ext cx="191672" cy="524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21600" y="2338"/>
                  </a:moveTo>
                  <a:cubicBezTo>
                    <a:pt x="21600" y="1712"/>
                    <a:pt x="21600" y="1086"/>
                    <a:pt x="21024" y="617"/>
                  </a:cubicBezTo>
                  <a:cubicBezTo>
                    <a:pt x="20448" y="147"/>
                    <a:pt x="19296" y="-166"/>
                    <a:pt x="16848" y="95"/>
                  </a:cubicBezTo>
                  <a:cubicBezTo>
                    <a:pt x="14400" y="356"/>
                    <a:pt x="10656" y="1191"/>
                    <a:pt x="8064" y="3069"/>
                  </a:cubicBezTo>
                  <a:cubicBezTo>
                    <a:pt x="5472" y="4947"/>
                    <a:pt x="4032" y="7869"/>
                    <a:pt x="3600" y="10738"/>
                  </a:cubicBezTo>
                  <a:cubicBezTo>
                    <a:pt x="3168" y="13608"/>
                    <a:pt x="3744" y="16425"/>
                    <a:pt x="3888" y="18095"/>
                  </a:cubicBezTo>
                  <a:cubicBezTo>
                    <a:pt x="4032" y="19764"/>
                    <a:pt x="3744" y="20286"/>
                    <a:pt x="3024" y="20651"/>
                  </a:cubicBezTo>
                  <a:cubicBezTo>
                    <a:pt x="2304" y="21017"/>
                    <a:pt x="1152" y="21225"/>
                    <a:pt x="0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3389501" y="5437405"/>
              <a:ext cx="245340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18144"/>
                    <a:pt x="2700" y="14688"/>
                    <a:pt x="6300" y="11088"/>
                  </a:cubicBezTo>
                  <a:cubicBezTo>
                    <a:pt x="9900" y="7488"/>
                    <a:pt x="15750" y="374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3665507" y="5208501"/>
              <a:ext cx="207005" cy="46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21600" y="1365"/>
                  </a:moveTo>
                  <a:cubicBezTo>
                    <a:pt x="20800" y="893"/>
                    <a:pt x="20000" y="421"/>
                    <a:pt x="18800" y="185"/>
                  </a:cubicBezTo>
                  <a:cubicBezTo>
                    <a:pt x="17600" y="-51"/>
                    <a:pt x="16000" y="-51"/>
                    <a:pt x="14667" y="126"/>
                  </a:cubicBezTo>
                  <a:cubicBezTo>
                    <a:pt x="13333" y="303"/>
                    <a:pt x="12267" y="657"/>
                    <a:pt x="10800" y="2428"/>
                  </a:cubicBezTo>
                  <a:cubicBezTo>
                    <a:pt x="9333" y="4198"/>
                    <a:pt x="7467" y="7385"/>
                    <a:pt x="6533" y="10159"/>
                  </a:cubicBezTo>
                  <a:cubicBezTo>
                    <a:pt x="5600" y="12933"/>
                    <a:pt x="5600" y="15293"/>
                    <a:pt x="4667" y="17123"/>
                  </a:cubicBezTo>
                  <a:cubicBezTo>
                    <a:pt x="3733" y="18952"/>
                    <a:pt x="1867" y="20251"/>
                    <a:pt x="0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3602556" y="5475739"/>
              <a:ext cx="24695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600" fill="norm" stroke="1" extrusionOk="0">
                  <a:moveTo>
                    <a:pt x="140" y="21600"/>
                  </a:moveTo>
                  <a:cubicBezTo>
                    <a:pt x="-81" y="19029"/>
                    <a:pt x="-301" y="16457"/>
                    <a:pt x="1683" y="13371"/>
                  </a:cubicBezTo>
                  <a:cubicBezTo>
                    <a:pt x="3666" y="10286"/>
                    <a:pt x="7854" y="6686"/>
                    <a:pt x="11491" y="4371"/>
                  </a:cubicBezTo>
                  <a:cubicBezTo>
                    <a:pt x="15128" y="2057"/>
                    <a:pt x="18213" y="1029"/>
                    <a:pt x="212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4839101" y="5340585"/>
              <a:ext cx="242938" cy="62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67" fill="norm" stroke="1" extrusionOk="0">
                  <a:moveTo>
                    <a:pt x="3959" y="9610"/>
                  </a:moveTo>
                  <a:cubicBezTo>
                    <a:pt x="3069" y="11884"/>
                    <a:pt x="2178" y="14157"/>
                    <a:pt x="1732" y="15775"/>
                  </a:cubicBezTo>
                  <a:cubicBezTo>
                    <a:pt x="1287" y="17393"/>
                    <a:pt x="1287" y="18355"/>
                    <a:pt x="1176" y="19054"/>
                  </a:cubicBezTo>
                  <a:cubicBezTo>
                    <a:pt x="1064" y="19754"/>
                    <a:pt x="842" y="20191"/>
                    <a:pt x="619" y="20629"/>
                  </a:cubicBezTo>
                  <a:cubicBezTo>
                    <a:pt x="396" y="21066"/>
                    <a:pt x="174" y="21503"/>
                    <a:pt x="62" y="21328"/>
                  </a:cubicBezTo>
                  <a:cubicBezTo>
                    <a:pt x="-49" y="21153"/>
                    <a:pt x="-49" y="20366"/>
                    <a:pt x="396" y="18399"/>
                  </a:cubicBezTo>
                  <a:cubicBezTo>
                    <a:pt x="842" y="16431"/>
                    <a:pt x="1732" y="13283"/>
                    <a:pt x="2846" y="10441"/>
                  </a:cubicBezTo>
                  <a:cubicBezTo>
                    <a:pt x="3959" y="7599"/>
                    <a:pt x="5295" y="5063"/>
                    <a:pt x="6854" y="3357"/>
                  </a:cubicBezTo>
                  <a:cubicBezTo>
                    <a:pt x="8413" y="1652"/>
                    <a:pt x="10194" y="777"/>
                    <a:pt x="11753" y="340"/>
                  </a:cubicBezTo>
                  <a:cubicBezTo>
                    <a:pt x="13312" y="-97"/>
                    <a:pt x="14648" y="-97"/>
                    <a:pt x="16095" y="253"/>
                  </a:cubicBezTo>
                  <a:cubicBezTo>
                    <a:pt x="17543" y="603"/>
                    <a:pt x="19102" y="1302"/>
                    <a:pt x="20104" y="2264"/>
                  </a:cubicBezTo>
                  <a:cubicBezTo>
                    <a:pt x="21106" y="3226"/>
                    <a:pt x="21551" y="4450"/>
                    <a:pt x="20772" y="5500"/>
                  </a:cubicBezTo>
                  <a:cubicBezTo>
                    <a:pt x="19992" y="6549"/>
                    <a:pt x="17988" y="7424"/>
                    <a:pt x="15539" y="7992"/>
                  </a:cubicBezTo>
                  <a:cubicBezTo>
                    <a:pt x="13089" y="8560"/>
                    <a:pt x="10194" y="8823"/>
                    <a:pt x="8190" y="8998"/>
                  </a:cubicBezTo>
                  <a:cubicBezTo>
                    <a:pt x="6186" y="9173"/>
                    <a:pt x="5073" y="9260"/>
                    <a:pt x="5073" y="9304"/>
                  </a:cubicBezTo>
                  <a:cubicBezTo>
                    <a:pt x="5073" y="9348"/>
                    <a:pt x="6186" y="9348"/>
                    <a:pt x="7299" y="9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5045538" y="5636874"/>
              <a:ext cx="153338" cy="137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7" fill="norm" stroke="1" extrusionOk="0">
                  <a:moveTo>
                    <a:pt x="0" y="4692"/>
                  </a:moveTo>
                  <a:cubicBezTo>
                    <a:pt x="360" y="2729"/>
                    <a:pt x="720" y="765"/>
                    <a:pt x="1800" y="176"/>
                  </a:cubicBezTo>
                  <a:cubicBezTo>
                    <a:pt x="2880" y="-413"/>
                    <a:pt x="4680" y="372"/>
                    <a:pt x="8100" y="4103"/>
                  </a:cubicBezTo>
                  <a:cubicBezTo>
                    <a:pt x="11520" y="7834"/>
                    <a:pt x="16560" y="14511"/>
                    <a:pt x="21600" y="21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5083872" y="5650460"/>
              <a:ext cx="138004" cy="18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21600" y="185"/>
                  </a:moveTo>
                  <a:cubicBezTo>
                    <a:pt x="19600" y="-107"/>
                    <a:pt x="17600" y="-399"/>
                    <a:pt x="14200" y="2228"/>
                  </a:cubicBezTo>
                  <a:cubicBezTo>
                    <a:pt x="10800" y="4855"/>
                    <a:pt x="6000" y="10401"/>
                    <a:pt x="3400" y="14050"/>
                  </a:cubicBezTo>
                  <a:cubicBezTo>
                    <a:pt x="800" y="17698"/>
                    <a:pt x="400" y="19450"/>
                    <a:pt x="0" y="21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5244876" y="5705744"/>
              <a:ext cx="61335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5352211" y="5608072"/>
              <a:ext cx="130338" cy="7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59" fill="norm" stroke="1" extrusionOk="0">
                  <a:moveTo>
                    <a:pt x="0" y="1546"/>
                  </a:moveTo>
                  <a:cubicBezTo>
                    <a:pt x="2118" y="153"/>
                    <a:pt x="4235" y="-1241"/>
                    <a:pt x="7835" y="1894"/>
                  </a:cubicBezTo>
                  <a:cubicBezTo>
                    <a:pt x="11435" y="5030"/>
                    <a:pt x="16518" y="12694"/>
                    <a:pt x="21600" y="20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5421213" y="5606076"/>
              <a:ext cx="12267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497"/>
                    <a:pt x="17100" y="993"/>
                    <a:pt x="13500" y="4593"/>
                  </a:cubicBezTo>
                  <a:cubicBezTo>
                    <a:pt x="9900" y="8193"/>
                    <a:pt x="4950" y="1489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5750263" y="5260405"/>
              <a:ext cx="199963" cy="3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353" fill="norm" stroke="1" extrusionOk="0">
                  <a:moveTo>
                    <a:pt x="21126" y="2595"/>
                  </a:moveTo>
                  <a:cubicBezTo>
                    <a:pt x="21126" y="1742"/>
                    <a:pt x="21126" y="890"/>
                    <a:pt x="20451" y="392"/>
                  </a:cubicBezTo>
                  <a:cubicBezTo>
                    <a:pt x="19776" y="-105"/>
                    <a:pt x="18426" y="-247"/>
                    <a:pt x="15861" y="677"/>
                  </a:cubicBezTo>
                  <a:cubicBezTo>
                    <a:pt x="13296" y="1600"/>
                    <a:pt x="9516" y="3590"/>
                    <a:pt x="6411" y="6574"/>
                  </a:cubicBezTo>
                  <a:cubicBezTo>
                    <a:pt x="3306" y="9558"/>
                    <a:pt x="876" y="13537"/>
                    <a:pt x="201" y="16166"/>
                  </a:cubicBezTo>
                  <a:cubicBezTo>
                    <a:pt x="-474" y="18795"/>
                    <a:pt x="606" y="20074"/>
                    <a:pt x="2631" y="20714"/>
                  </a:cubicBezTo>
                  <a:cubicBezTo>
                    <a:pt x="4656" y="21353"/>
                    <a:pt x="7626" y="21353"/>
                    <a:pt x="10596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5894791" y="5414082"/>
              <a:ext cx="132103" cy="205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156" fill="norm" stroke="1" extrusionOk="0">
                  <a:moveTo>
                    <a:pt x="3950" y="3985"/>
                  </a:moveTo>
                  <a:cubicBezTo>
                    <a:pt x="5580" y="2141"/>
                    <a:pt x="7210" y="297"/>
                    <a:pt x="8841" y="33"/>
                  </a:cubicBezTo>
                  <a:cubicBezTo>
                    <a:pt x="10471" y="-230"/>
                    <a:pt x="12101" y="1087"/>
                    <a:pt x="12916" y="3458"/>
                  </a:cubicBezTo>
                  <a:cubicBezTo>
                    <a:pt x="13731" y="5829"/>
                    <a:pt x="13731" y="9253"/>
                    <a:pt x="12305" y="12150"/>
                  </a:cubicBezTo>
                  <a:cubicBezTo>
                    <a:pt x="10878" y="15048"/>
                    <a:pt x="8025" y="17419"/>
                    <a:pt x="5784" y="18999"/>
                  </a:cubicBezTo>
                  <a:cubicBezTo>
                    <a:pt x="3542" y="20580"/>
                    <a:pt x="1912" y="21370"/>
                    <a:pt x="893" y="21107"/>
                  </a:cubicBezTo>
                  <a:cubicBezTo>
                    <a:pt x="-125" y="20843"/>
                    <a:pt x="-533" y="19526"/>
                    <a:pt x="1097" y="17155"/>
                  </a:cubicBezTo>
                  <a:cubicBezTo>
                    <a:pt x="2727" y="14785"/>
                    <a:pt x="6395" y="11360"/>
                    <a:pt x="8841" y="8990"/>
                  </a:cubicBezTo>
                  <a:cubicBezTo>
                    <a:pt x="11286" y="6619"/>
                    <a:pt x="12509" y="5302"/>
                    <a:pt x="13731" y="4116"/>
                  </a:cubicBezTo>
                  <a:cubicBezTo>
                    <a:pt x="14954" y="2931"/>
                    <a:pt x="16176" y="1877"/>
                    <a:pt x="16584" y="2404"/>
                  </a:cubicBezTo>
                  <a:cubicBezTo>
                    <a:pt x="16992" y="2931"/>
                    <a:pt x="16584" y="5038"/>
                    <a:pt x="16380" y="7146"/>
                  </a:cubicBezTo>
                  <a:cubicBezTo>
                    <a:pt x="16176" y="9253"/>
                    <a:pt x="16176" y="11360"/>
                    <a:pt x="16992" y="13468"/>
                  </a:cubicBezTo>
                  <a:cubicBezTo>
                    <a:pt x="17807" y="15575"/>
                    <a:pt x="19437" y="17682"/>
                    <a:pt x="21067" y="19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6088228" y="5590742"/>
              <a:ext cx="6133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6226231" y="5406738"/>
              <a:ext cx="146377" cy="44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300" fill="norm" stroke="1" extrusionOk="0">
                  <a:moveTo>
                    <a:pt x="2235" y="0"/>
                  </a:moveTo>
                  <a:cubicBezTo>
                    <a:pt x="1117" y="1342"/>
                    <a:pt x="0" y="2685"/>
                    <a:pt x="0" y="3600"/>
                  </a:cubicBezTo>
                  <a:cubicBezTo>
                    <a:pt x="0" y="4515"/>
                    <a:pt x="1117" y="5003"/>
                    <a:pt x="3538" y="5308"/>
                  </a:cubicBezTo>
                  <a:cubicBezTo>
                    <a:pt x="5959" y="5614"/>
                    <a:pt x="9683" y="5736"/>
                    <a:pt x="12476" y="5492"/>
                  </a:cubicBezTo>
                  <a:cubicBezTo>
                    <a:pt x="15269" y="5247"/>
                    <a:pt x="17131" y="4637"/>
                    <a:pt x="18435" y="3966"/>
                  </a:cubicBezTo>
                  <a:cubicBezTo>
                    <a:pt x="19738" y="3295"/>
                    <a:pt x="20483" y="2563"/>
                    <a:pt x="20669" y="2502"/>
                  </a:cubicBezTo>
                  <a:cubicBezTo>
                    <a:pt x="20855" y="2441"/>
                    <a:pt x="20483" y="3051"/>
                    <a:pt x="20669" y="5186"/>
                  </a:cubicBezTo>
                  <a:cubicBezTo>
                    <a:pt x="20855" y="7322"/>
                    <a:pt x="21600" y="10983"/>
                    <a:pt x="21228" y="13851"/>
                  </a:cubicBezTo>
                  <a:cubicBezTo>
                    <a:pt x="20855" y="16719"/>
                    <a:pt x="19366" y="18793"/>
                    <a:pt x="16945" y="20014"/>
                  </a:cubicBezTo>
                  <a:cubicBezTo>
                    <a:pt x="14524" y="21234"/>
                    <a:pt x="11172" y="21600"/>
                    <a:pt x="8379" y="21051"/>
                  </a:cubicBezTo>
                  <a:cubicBezTo>
                    <a:pt x="5586" y="20502"/>
                    <a:pt x="3352" y="19037"/>
                    <a:pt x="1117" y="17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6410236" y="5249259"/>
              <a:ext cx="140559" cy="35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8247" y="718"/>
                  </a:moveTo>
                  <a:cubicBezTo>
                    <a:pt x="10211" y="407"/>
                    <a:pt x="12175" y="96"/>
                    <a:pt x="14138" y="19"/>
                  </a:cubicBezTo>
                  <a:cubicBezTo>
                    <a:pt x="16102" y="-59"/>
                    <a:pt x="18066" y="96"/>
                    <a:pt x="19440" y="640"/>
                  </a:cubicBezTo>
                  <a:cubicBezTo>
                    <a:pt x="20815" y="1184"/>
                    <a:pt x="21600" y="2117"/>
                    <a:pt x="21600" y="4370"/>
                  </a:cubicBezTo>
                  <a:cubicBezTo>
                    <a:pt x="21600" y="6623"/>
                    <a:pt x="20815" y="10197"/>
                    <a:pt x="18065" y="13305"/>
                  </a:cubicBezTo>
                  <a:cubicBezTo>
                    <a:pt x="15316" y="16413"/>
                    <a:pt x="10604" y="19055"/>
                    <a:pt x="7265" y="20298"/>
                  </a:cubicBezTo>
                  <a:cubicBezTo>
                    <a:pt x="3927" y="21541"/>
                    <a:pt x="1964" y="21386"/>
                    <a:pt x="0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6670908" y="5399071"/>
              <a:ext cx="1150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6647907" y="5529407"/>
              <a:ext cx="145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6993943" y="5203225"/>
              <a:ext cx="256728" cy="64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83" fill="norm" stroke="1" extrusionOk="0">
                  <a:moveTo>
                    <a:pt x="3727" y="9104"/>
                  </a:moveTo>
                  <a:cubicBezTo>
                    <a:pt x="3303" y="11409"/>
                    <a:pt x="2880" y="13714"/>
                    <a:pt x="2456" y="15635"/>
                  </a:cubicBezTo>
                  <a:cubicBezTo>
                    <a:pt x="2033" y="17556"/>
                    <a:pt x="1609" y="19092"/>
                    <a:pt x="1186" y="20074"/>
                  </a:cubicBezTo>
                  <a:cubicBezTo>
                    <a:pt x="762" y="21056"/>
                    <a:pt x="339" y="21483"/>
                    <a:pt x="127" y="21483"/>
                  </a:cubicBezTo>
                  <a:cubicBezTo>
                    <a:pt x="-85" y="21483"/>
                    <a:pt x="-85" y="21056"/>
                    <a:pt x="550" y="19263"/>
                  </a:cubicBezTo>
                  <a:cubicBezTo>
                    <a:pt x="1186" y="17470"/>
                    <a:pt x="2456" y="14311"/>
                    <a:pt x="4256" y="11281"/>
                  </a:cubicBezTo>
                  <a:cubicBezTo>
                    <a:pt x="6056" y="8250"/>
                    <a:pt x="8386" y="5347"/>
                    <a:pt x="10291" y="3469"/>
                  </a:cubicBezTo>
                  <a:cubicBezTo>
                    <a:pt x="12197" y="1591"/>
                    <a:pt x="13680" y="737"/>
                    <a:pt x="14950" y="310"/>
                  </a:cubicBezTo>
                  <a:cubicBezTo>
                    <a:pt x="16221" y="-117"/>
                    <a:pt x="17280" y="-117"/>
                    <a:pt x="18444" y="395"/>
                  </a:cubicBezTo>
                  <a:cubicBezTo>
                    <a:pt x="19609" y="908"/>
                    <a:pt x="20880" y="1932"/>
                    <a:pt x="21197" y="2957"/>
                  </a:cubicBezTo>
                  <a:cubicBezTo>
                    <a:pt x="21515" y="3981"/>
                    <a:pt x="20880" y="5006"/>
                    <a:pt x="18444" y="5987"/>
                  </a:cubicBezTo>
                  <a:cubicBezTo>
                    <a:pt x="16009" y="6969"/>
                    <a:pt x="11774" y="7908"/>
                    <a:pt x="7538" y="8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7207587" y="5498740"/>
              <a:ext cx="99669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7199920" y="5514073"/>
              <a:ext cx="13033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94" y="3411"/>
                    <a:pt x="10588" y="6821"/>
                    <a:pt x="6988" y="10421"/>
                  </a:cubicBezTo>
                  <a:cubicBezTo>
                    <a:pt x="3388" y="14021"/>
                    <a:pt x="1694" y="178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7463441" y="5173806"/>
              <a:ext cx="107439" cy="32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8" h="21456" fill="norm" stroke="1" extrusionOk="0">
                  <a:moveTo>
                    <a:pt x="20071" y="2218"/>
                  </a:moveTo>
                  <a:cubicBezTo>
                    <a:pt x="20562" y="1206"/>
                    <a:pt x="21053" y="193"/>
                    <a:pt x="20071" y="25"/>
                  </a:cubicBezTo>
                  <a:cubicBezTo>
                    <a:pt x="19089" y="-144"/>
                    <a:pt x="16635" y="531"/>
                    <a:pt x="12953" y="2894"/>
                  </a:cubicBezTo>
                  <a:cubicBezTo>
                    <a:pt x="9271" y="5256"/>
                    <a:pt x="4362" y="9306"/>
                    <a:pt x="1908" y="12175"/>
                  </a:cubicBezTo>
                  <a:cubicBezTo>
                    <a:pt x="-547" y="15043"/>
                    <a:pt x="-547" y="16731"/>
                    <a:pt x="1417" y="18081"/>
                  </a:cubicBezTo>
                  <a:cubicBezTo>
                    <a:pt x="3380" y="19431"/>
                    <a:pt x="7308" y="20443"/>
                    <a:pt x="11235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7597194" y="5282702"/>
              <a:ext cx="185407" cy="17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190" fill="norm" stroke="1" extrusionOk="0">
                  <a:moveTo>
                    <a:pt x="1035" y="2984"/>
                  </a:moveTo>
                  <a:cubicBezTo>
                    <a:pt x="1619" y="1419"/>
                    <a:pt x="2203" y="-146"/>
                    <a:pt x="2933" y="11"/>
                  </a:cubicBezTo>
                  <a:cubicBezTo>
                    <a:pt x="3662" y="167"/>
                    <a:pt x="4538" y="2045"/>
                    <a:pt x="4976" y="4706"/>
                  </a:cubicBezTo>
                  <a:cubicBezTo>
                    <a:pt x="5414" y="7367"/>
                    <a:pt x="5414" y="10811"/>
                    <a:pt x="4976" y="13315"/>
                  </a:cubicBezTo>
                  <a:cubicBezTo>
                    <a:pt x="4538" y="15819"/>
                    <a:pt x="3662" y="17384"/>
                    <a:pt x="2787" y="18793"/>
                  </a:cubicBezTo>
                  <a:cubicBezTo>
                    <a:pt x="1911" y="20202"/>
                    <a:pt x="1035" y="21454"/>
                    <a:pt x="452" y="21141"/>
                  </a:cubicBezTo>
                  <a:cubicBezTo>
                    <a:pt x="-132" y="20828"/>
                    <a:pt x="-424" y="18950"/>
                    <a:pt x="1327" y="15819"/>
                  </a:cubicBezTo>
                  <a:cubicBezTo>
                    <a:pt x="3079" y="12689"/>
                    <a:pt x="6873" y="8306"/>
                    <a:pt x="9792" y="5489"/>
                  </a:cubicBezTo>
                  <a:cubicBezTo>
                    <a:pt x="12711" y="2671"/>
                    <a:pt x="14754" y="1419"/>
                    <a:pt x="15630" y="1576"/>
                  </a:cubicBezTo>
                  <a:cubicBezTo>
                    <a:pt x="16506" y="1732"/>
                    <a:pt x="16214" y="3297"/>
                    <a:pt x="15630" y="5019"/>
                  </a:cubicBezTo>
                  <a:cubicBezTo>
                    <a:pt x="15046" y="6741"/>
                    <a:pt x="14171" y="8619"/>
                    <a:pt x="13587" y="10811"/>
                  </a:cubicBezTo>
                  <a:cubicBezTo>
                    <a:pt x="13003" y="13002"/>
                    <a:pt x="12711" y="15506"/>
                    <a:pt x="14025" y="16915"/>
                  </a:cubicBezTo>
                  <a:cubicBezTo>
                    <a:pt x="15338" y="18324"/>
                    <a:pt x="18257" y="18637"/>
                    <a:pt x="21176" y="18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7843934" y="5215067"/>
              <a:ext cx="64087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1" h="21600" fill="norm" stroke="1" extrusionOk="0">
                  <a:moveTo>
                    <a:pt x="0" y="0"/>
                  </a:moveTo>
                  <a:cubicBezTo>
                    <a:pt x="8000" y="2836"/>
                    <a:pt x="16000" y="5673"/>
                    <a:pt x="18800" y="9273"/>
                  </a:cubicBezTo>
                  <a:cubicBezTo>
                    <a:pt x="21600" y="12873"/>
                    <a:pt x="19200" y="17236"/>
                    <a:pt x="16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7989604" y="5429738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8144219" y="5170812"/>
              <a:ext cx="208011" cy="569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299" fill="norm" stroke="1" extrusionOk="0">
                  <a:moveTo>
                    <a:pt x="8458" y="7103"/>
                  </a:moveTo>
                  <a:cubicBezTo>
                    <a:pt x="7157" y="9970"/>
                    <a:pt x="5856" y="12838"/>
                    <a:pt x="4945" y="14749"/>
                  </a:cubicBezTo>
                  <a:cubicBezTo>
                    <a:pt x="4034" y="16661"/>
                    <a:pt x="3513" y="17616"/>
                    <a:pt x="2733" y="18668"/>
                  </a:cubicBezTo>
                  <a:cubicBezTo>
                    <a:pt x="1952" y="19719"/>
                    <a:pt x="911" y="20866"/>
                    <a:pt x="390" y="21200"/>
                  </a:cubicBezTo>
                  <a:cubicBezTo>
                    <a:pt x="-130" y="21535"/>
                    <a:pt x="-130" y="21057"/>
                    <a:pt x="390" y="19241"/>
                  </a:cubicBezTo>
                  <a:cubicBezTo>
                    <a:pt x="911" y="17425"/>
                    <a:pt x="1952" y="14271"/>
                    <a:pt x="3904" y="11070"/>
                  </a:cubicBezTo>
                  <a:cubicBezTo>
                    <a:pt x="5856" y="7868"/>
                    <a:pt x="8718" y="4618"/>
                    <a:pt x="10670" y="2754"/>
                  </a:cubicBezTo>
                  <a:cubicBezTo>
                    <a:pt x="12622" y="891"/>
                    <a:pt x="13663" y="413"/>
                    <a:pt x="14834" y="174"/>
                  </a:cubicBezTo>
                  <a:cubicBezTo>
                    <a:pt x="16005" y="-65"/>
                    <a:pt x="17306" y="-65"/>
                    <a:pt x="18347" y="222"/>
                  </a:cubicBezTo>
                  <a:cubicBezTo>
                    <a:pt x="19388" y="508"/>
                    <a:pt x="20169" y="1082"/>
                    <a:pt x="20689" y="2133"/>
                  </a:cubicBezTo>
                  <a:cubicBezTo>
                    <a:pt x="21210" y="3185"/>
                    <a:pt x="21470" y="4714"/>
                    <a:pt x="20689" y="5813"/>
                  </a:cubicBezTo>
                  <a:cubicBezTo>
                    <a:pt x="19909" y="6912"/>
                    <a:pt x="18087" y="7581"/>
                    <a:pt x="15615" y="8107"/>
                  </a:cubicBezTo>
                  <a:cubicBezTo>
                    <a:pt x="13142" y="8632"/>
                    <a:pt x="10019" y="9015"/>
                    <a:pt x="6896" y="9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8303945" y="5414404"/>
              <a:ext cx="84336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73" y="1200"/>
                    <a:pt x="6545" y="2400"/>
                    <a:pt x="10145" y="6000"/>
                  </a:cubicBezTo>
                  <a:cubicBezTo>
                    <a:pt x="13745" y="9600"/>
                    <a:pt x="17673" y="15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8388280" y="5429738"/>
              <a:ext cx="8433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576"/>
                    <a:pt x="15055" y="1152"/>
                    <a:pt x="11455" y="4032"/>
                  </a:cubicBezTo>
                  <a:cubicBezTo>
                    <a:pt x="7855" y="6912"/>
                    <a:pt x="3927" y="12096"/>
                    <a:pt x="1964" y="15408"/>
                  </a:cubicBezTo>
                  <a:cubicBezTo>
                    <a:pt x="0" y="18720"/>
                    <a:pt x="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8548526" y="5201578"/>
              <a:ext cx="115822" cy="27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4" h="21259" fill="norm" stroke="1" extrusionOk="0">
                  <a:moveTo>
                    <a:pt x="19033" y="4019"/>
                  </a:moveTo>
                  <a:cubicBezTo>
                    <a:pt x="19933" y="2433"/>
                    <a:pt x="20833" y="848"/>
                    <a:pt x="20158" y="253"/>
                  </a:cubicBezTo>
                  <a:cubicBezTo>
                    <a:pt x="19483" y="-341"/>
                    <a:pt x="17233" y="55"/>
                    <a:pt x="13633" y="2037"/>
                  </a:cubicBezTo>
                  <a:cubicBezTo>
                    <a:pt x="10033" y="4019"/>
                    <a:pt x="5083" y="7586"/>
                    <a:pt x="2383" y="10360"/>
                  </a:cubicBezTo>
                  <a:cubicBezTo>
                    <a:pt x="-317" y="13134"/>
                    <a:pt x="-767" y="15116"/>
                    <a:pt x="1258" y="16800"/>
                  </a:cubicBezTo>
                  <a:cubicBezTo>
                    <a:pt x="3283" y="18485"/>
                    <a:pt x="7783" y="19872"/>
                    <a:pt x="12283" y="21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8699541" y="5322403"/>
              <a:ext cx="125140" cy="325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523" fill="norm" stroke="1" extrusionOk="0">
                  <a:moveTo>
                    <a:pt x="4408" y="0"/>
                  </a:moveTo>
                  <a:cubicBezTo>
                    <a:pt x="2680" y="506"/>
                    <a:pt x="952" y="1013"/>
                    <a:pt x="304" y="1688"/>
                  </a:cubicBezTo>
                  <a:cubicBezTo>
                    <a:pt x="-344" y="2363"/>
                    <a:pt x="88" y="3206"/>
                    <a:pt x="1168" y="3881"/>
                  </a:cubicBezTo>
                  <a:cubicBezTo>
                    <a:pt x="2248" y="4556"/>
                    <a:pt x="3976" y="5062"/>
                    <a:pt x="5920" y="5400"/>
                  </a:cubicBezTo>
                  <a:cubicBezTo>
                    <a:pt x="7864" y="5737"/>
                    <a:pt x="10024" y="5906"/>
                    <a:pt x="11968" y="5737"/>
                  </a:cubicBezTo>
                  <a:cubicBezTo>
                    <a:pt x="13912" y="5569"/>
                    <a:pt x="15640" y="5062"/>
                    <a:pt x="17152" y="4472"/>
                  </a:cubicBezTo>
                  <a:cubicBezTo>
                    <a:pt x="18664" y="3881"/>
                    <a:pt x="19960" y="3206"/>
                    <a:pt x="20392" y="3291"/>
                  </a:cubicBezTo>
                  <a:cubicBezTo>
                    <a:pt x="20824" y="3375"/>
                    <a:pt x="20392" y="4219"/>
                    <a:pt x="20392" y="6750"/>
                  </a:cubicBezTo>
                  <a:cubicBezTo>
                    <a:pt x="20392" y="9281"/>
                    <a:pt x="20824" y="13500"/>
                    <a:pt x="21040" y="16031"/>
                  </a:cubicBezTo>
                  <a:cubicBezTo>
                    <a:pt x="21256" y="18563"/>
                    <a:pt x="21256" y="19406"/>
                    <a:pt x="20176" y="20166"/>
                  </a:cubicBezTo>
                  <a:cubicBezTo>
                    <a:pt x="19096" y="20925"/>
                    <a:pt x="16936" y="21600"/>
                    <a:pt x="14992" y="21516"/>
                  </a:cubicBezTo>
                  <a:cubicBezTo>
                    <a:pt x="13048" y="21431"/>
                    <a:pt x="11320" y="20587"/>
                    <a:pt x="9592" y="19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8871291" y="5192066"/>
              <a:ext cx="97398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8" h="21600" fill="norm" stroke="1" extrusionOk="0">
                  <a:moveTo>
                    <a:pt x="4742" y="0"/>
                  </a:moveTo>
                  <a:cubicBezTo>
                    <a:pt x="8956" y="1226"/>
                    <a:pt x="13171" y="2451"/>
                    <a:pt x="16332" y="4596"/>
                  </a:cubicBezTo>
                  <a:cubicBezTo>
                    <a:pt x="19493" y="6740"/>
                    <a:pt x="21600" y="9804"/>
                    <a:pt x="18702" y="12791"/>
                  </a:cubicBezTo>
                  <a:cubicBezTo>
                    <a:pt x="15805" y="15779"/>
                    <a:pt x="7902" y="186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8993960" y="5544741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4" name="Drawing"/>
          <p:cNvGrpSpPr/>
          <p:nvPr/>
        </p:nvGrpSpPr>
        <p:grpSpPr>
          <a:xfrm>
            <a:off x="133865" y="347106"/>
            <a:ext cx="12823095" cy="8837768"/>
            <a:chOff x="0" y="0"/>
            <a:chExt cx="12823092" cy="8837766"/>
          </a:xfrm>
        </p:grpSpPr>
        <p:sp>
          <p:nvSpPr>
            <p:cNvPr id="2324" name="Line"/>
            <p:cNvSpPr/>
            <p:nvPr/>
          </p:nvSpPr>
          <p:spPr>
            <a:xfrm>
              <a:off x="863597" y="340353"/>
              <a:ext cx="22227" cy="178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226" fill="norm" stroke="1" extrusionOk="0">
                  <a:moveTo>
                    <a:pt x="20873" y="3042"/>
                  </a:moveTo>
                  <a:cubicBezTo>
                    <a:pt x="20873" y="1521"/>
                    <a:pt x="20873" y="0"/>
                    <a:pt x="19673" y="0"/>
                  </a:cubicBezTo>
                  <a:cubicBezTo>
                    <a:pt x="18473" y="0"/>
                    <a:pt x="16073" y="1521"/>
                    <a:pt x="12473" y="4411"/>
                  </a:cubicBezTo>
                  <a:cubicBezTo>
                    <a:pt x="8873" y="7301"/>
                    <a:pt x="4073" y="11561"/>
                    <a:pt x="1673" y="14907"/>
                  </a:cubicBezTo>
                  <a:cubicBezTo>
                    <a:pt x="-727" y="18254"/>
                    <a:pt x="-727" y="20687"/>
                    <a:pt x="2873" y="21144"/>
                  </a:cubicBezTo>
                  <a:cubicBezTo>
                    <a:pt x="6473" y="21600"/>
                    <a:pt x="13673" y="20079"/>
                    <a:pt x="20873" y="18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Shape"/>
            <p:cNvSpPr/>
            <p:nvPr/>
          </p:nvSpPr>
          <p:spPr>
            <a:xfrm>
              <a:off x="852205" y="141227"/>
              <a:ext cx="22227" cy="4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6" h="20224" fill="norm" stroke="1" extrusionOk="0">
                  <a:moveTo>
                    <a:pt x="2494" y="20224"/>
                  </a:moveTo>
                  <a:cubicBezTo>
                    <a:pt x="11134" y="12600"/>
                    <a:pt x="19774" y="4977"/>
                    <a:pt x="18694" y="1800"/>
                  </a:cubicBezTo>
                  <a:cubicBezTo>
                    <a:pt x="17614" y="-1376"/>
                    <a:pt x="6814" y="-105"/>
                    <a:pt x="2494" y="3706"/>
                  </a:cubicBezTo>
                  <a:cubicBezTo>
                    <a:pt x="-1826" y="7518"/>
                    <a:pt x="334" y="13871"/>
                    <a:pt x="2494" y="20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1000826" y="450244"/>
              <a:ext cx="53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1184830" y="327575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1207830" y="174238"/>
              <a:ext cx="1" cy="30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1315166" y="419577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1491549" y="60440"/>
              <a:ext cx="199293" cy="466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35" fill="norm" stroke="1" extrusionOk="0">
                  <a:moveTo>
                    <a:pt x="13119" y="13606"/>
                  </a:moveTo>
                  <a:cubicBezTo>
                    <a:pt x="13119" y="13022"/>
                    <a:pt x="13119" y="12438"/>
                    <a:pt x="12299" y="12029"/>
                  </a:cubicBezTo>
                  <a:cubicBezTo>
                    <a:pt x="11479" y="11621"/>
                    <a:pt x="9838" y="11387"/>
                    <a:pt x="7788" y="11854"/>
                  </a:cubicBezTo>
                  <a:cubicBezTo>
                    <a:pt x="5737" y="12321"/>
                    <a:pt x="3276" y="13489"/>
                    <a:pt x="1773" y="14773"/>
                  </a:cubicBezTo>
                  <a:cubicBezTo>
                    <a:pt x="269" y="16057"/>
                    <a:pt x="-278" y="17459"/>
                    <a:pt x="132" y="18684"/>
                  </a:cubicBezTo>
                  <a:cubicBezTo>
                    <a:pt x="542" y="19910"/>
                    <a:pt x="1909" y="20961"/>
                    <a:pt x="3823" y="21253"/>
                  </a:cubicBezTo>
                  <a:cubicBezTo>
                    <a:pt x="5737" y="21545"/>
                    <a:pt x="8198" y="21078"/>
                    <a:pt x="10249" y="19560"/>
                  </a:cubicBezTo>
                  <a:cubicBezTo>
                    <a:pt x="12299" y="18042"/>
                    <a:pt x="13940" y="15474"/>
                    <a:pt x="15307" y="12263"/>
                  </a:cubicBezTo>
                  <a:cubicBezTo>
                    <a:pt x="16674" y="9052"/>
                    <a:pt x="17768" y="5199"/>
                    <a:pt x="18178" y="2922"/>
                  </a:cubicBezTo>
                  <a:cubicBezTo>
                    <a:pt x="18588" y="646"/>
                    <a:pt x="18314" y="-55"/>
                    <a:pt x="17631" y="3"/>
                  </a:cubicBezTo>
                  <a:cubicBezTo>
                    <a:pt x="16947" y="62"/>
                    <a:pt x="15854" y="879"/>
                    <a:pt x="15307" y="2981"/>
                  </a:cubicBezTo>
                  <a:cubicBezTo>
                    <a:pt x="14760" y="5082"/>
                    <a:pt x="14760" y="8468"/>
                    <a:pt x="15033" y="11212"/>
                  </a:cubicBezTo>
                  <a:cubicBezTo>
                    <a:pt x="15307" y="13956"/>
                    <a:pt x="15854" y="16057"/>
                    <a:pt x="16947" y="17634"/>
                  </a:cubicBezTo>
                  <a:cubicBezTo>
                    <a:pt x="18041" y="19210"/>
                    <a:pt x="19681" y="20261"/>
                    <a:pt x="21322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1805844" y="404243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2274107" y="348020"/>
              <a:ext cx="459425" cy="5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1046" y="21600"/>
                  </a:moveTo>
                  <a:cubicBezTo>
                    <a:pt x="450" y="18655"/>
                    <a:pt x="-147" y="15709"/>
                    <a:pt x="32" y="12764"/>
                  </a:cubicBezTo>
                  <a:cubicBezTo>
                    <a:pt x="211" y="9818"/>
                    <a:pt x="1166" y="6873"/>
                    <a:pt x="3672" y="4418"/>
                  </a:cubicBezTo>
                  <a:cubicBezTo>
                    <a:pt x="6178" y="1964"/>
                    <a:pt x="10235" y="0"/>
                    <a:pt x="13457" y="0"/>
                  </a:cubicBezTo>
                  <a:cubicBezTo>
                    <a:pt x="16680" y="0"/>
                    <a:pt x="19066" y="1964"/>
                    <a:pt x="21453" y="3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2242854" y="442577"/>
              <a:ext cx="46767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5" y="19800"/>
                    <a:pt x="6610" y="18000"/>
                    <a:pt x="10210" y="14400"/>
                  </a:cubicBezTo>
                  <a:cubicBezTo>
                    <a:pt x="13810" y="10800"/>
                    <a:pt x="17705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2610862" y="289241"/>
              <a:ext cx="172136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600" fill="norm" stroke="1" extrusionOk="0">
                  <a:moveTo>
                    <a:pt x="0" y="0"/>
                  </a:moveTo>
                  <a:cubicBezTo>
                    <a:pt x="3086" y="480"/>
                    <a:pt x="6171" y="960"/>
                    <a:pt x="9566" y="1760"/>
                  </a:cubicBezTo>
                  <a:cubicBezTo>
                    <a:pt x="12960" y="2560"/>
                    <a:pt x="16663" y="3680"/>
                    <a:pt x="18823" y="4960"/>
                  </a:cubicBezTo>
                  <a:cubicBezTo>
                    <a:pt x="20983" y="6240"/>
                    <a:pt x="21600" y="7680"/>
                    <a:pt x="19440" y="9600"/>
                  </a:cubicBezTo>
                  <a:cubicBezTo>
                    <a:pt x="17280" y="11520"/>
                    <a:pt x="12343" y="13920"/>
                    <a:pt x="9257" y="16000"/>
                  </a:cubicBezTo>
                  <a:cubicBezTo>
                    <a:pt x="6171" y="18080"/>
                    <a:pt x="4937" y="19840"/>
                    <a:pt x="37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3270210" y="428448"/>
              <a:ext cx="38335" cy="17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4549"/>
                  </a:moveTo>
                  <a:cubicBezTo>
                    <a:pt x="4320" y="2357"/>
                    <a:pt x="8640" y="166"/>
                    <a:pt x="11520" y="10"/>
                  </a:cubicBezTo>
                  <a:cubicBezTo>
                    <a:pt x="14400" y="-147"/>
                    <a:pt x="15840" y="1731"/>
                    <a:pt x="17280" y="5644"/>
                  </a:cubicBezTo>
                  <a:cubicBezTo>
                    <a:pt x="18720" y="9557"/>
                    <a:pt x="20160" y="15505"/>
                    <a:pt x="21600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3285544" y="335242"/>
              <a:ext cx="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3389706" y="380107"/>
              <a:ext cx="133511" cy="205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719" fill="norm" stroke="1" extrusionOk="0">
                  <a:moveTo>
                    <a:pt x="4174" y="2429"/>
                  </a:moveTo>
                  <a:cubicBezTo>
                    <a:pt x="3766" y="6543"/>
                    <a:pt x="3359" y="10657"/>
                    <a:pt x="2748" y="14000"/>
                  </a:cubicBezTo>
                  <a:cubicBezTo>
                    <a:pt x="2136" y="17343"/>
                    <a:pt x="1321" y="19914"/>
                    <a:pt x="710" y="20557"/>
                  </a:cubicBezTo>
                  <a:cubicBezTo>
                    <a:pt x="99" y="21200"/>
                    <a:pt x="-309" y="19914"/>
                    <a:pt x="302" y="16957"/>
                  </a:cubicBezTo>
                  <a:cubicBezTo>
                    <a:pt x="914" y="14000"/>
                    <a:pt x="2544" y="9371"/>
                    <a:pt x="4582" y="6157"/>
                  </a:cubicBezTo>
                  <a:cubicBezTo>
                    <a:pt x="6619" y="2943"/>
                    <a:pt x="9065" y="1143"/>
                    <a:pt x="11306" y="371"/>
                  </a:cubicBezTo>
                  <a:cubicBezTo>
                    <a:pt x="13548" y="-400"/>
                    <a:pt x="15585" y="-143"/>
                    <a:pt x="17216" y="2814"/>
                  </a:cubicBezTo>
                  <a:cubicBezTo>
                    <a:pt x="18846" y="5771"/>
                    <a:pt x="20068" y="11429"/>
                    <a:pt x="21291" y="17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3596389" y="135591"/>
              <a:ext cx="179833" cy="424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335" fill="norm" stroke="1" extrusionOk="0">
                  <a:moveTo>
                    <a:pt x="14107" y="13901"/>
                  </a:moveTo>
                  <a:cubicBezTo>
                    <a:pt x="12890" y="13387"/>
                    <a:pt x="11673" y="12873"/>
                    <a:pt x="10304" y="12616"/>
                  </a:cubicBezTo>
                  <a:cubicBezTo>
                    <a:pt x="8935" y="12358"/>
                    <a:pt x="7414" y="12358"/>
                    <a:pt x="5740" y="13194"/>
                  </a:cubicBezTo>
                  <a:cubicBezTo>
                    <a:pt x="4067" y="14030"/>
                    <a:pt x="2242" y="15701"/>
                    <a:pt x="1177" y="17051"/>
                  </a:cubicBezTo>
                  <a:cubicBezTo>
                    <a:pt x="112" y="18401"/>
                    <a:pt x="-192" y="19430"/>
                    <a:pt x="112" y="20201"/>
                  </a:cubicBezTo>
                  <a:cubicBezTo>
                    <a:pt x="416" y="20973"/>
                    <a:pt x="1329" y="21487"/>
                    <a:pt x="3002" y="21294"/>
                  </a:cubicBezTo>
                  <a:cubicBezTo>
                    <a:pt x="4676" y="21101"/>
                    <a:pt x="7109" y="20201"/>
                    <a:pt x="9543" y="17887"/>
                  </a:cubicBezTo>
                  <a:cubicBezTo>
                    <a:pt x="11977" y="15573"/>
                    <a:pt x="14411" y="11844"/>
                    <a:pt x="15932" y="8951"/>
                  </a:cubicBezTo>
                  <a:cubicBezTo>
                    <a:pt x="17453" y="6058"/>
                    <a:pt x="18062" y="4001"/>
                    <a:pt x="18518" y="2523"/>
                  </a:cubicBezTo>
                  <a:cubicBezTo>
                    <a:pt x="18974" y="1044"/>
                    <a:pt x="19278" y="144"/>
                    <a:pt x="19126" y="16"/>
                  </a:cubicBezTo>
                  <a:cubicBezTo>
                    <a:pt x="18974" y="-113"/>
                    <a:pt x="18366" y="530"/>
                    <a:pt x="17909" y="2587"/>
                  </a:cubicBezTo>
                  <a:cubicBezTo>
                    <a:pt x="17453" y="4644"/>
                    <a:pt x="17149" y="8116"/>
                    <a:pt x="17757" y="11008"/>
                  </a:cubicBezTo>
                  <a:cubicBezTo>
                    <a:pt x="18366" y="13901"/>
                    <a:pt x="19887" y="16216"/>
                    <a:pt x="21408" y="18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3832608" y="348146"/>
              <a:ext cx="96951" cy="18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294" fill="norm" stroke="1" extrusionOk="0">
                  <a:moveTo>
                    <a:pt x="2734" y="9035"/>
                  </a:moveTo>
                  <a:cubicBezTo>
                    <a:pt x="7165" y="7283"/>
                    <a:pt x="11596" y="5532"/>
                    <a:pt x="14088" y="3926"/>
                  </a:cubicBezTo>
                  <a:cubicBezTo>
                    <a:pt x="16580" y="2321"/>
                    <a:pt x="17134" y="862"/>
                    <a:pt x="16026" y="278"/>
                  </a:cubicBezTo>
                  <a:cubicBezTo>
                    <a:pt x="14919" y="-306"/>
                    <a:pt x="12149" y="-14"/>
                    <a:pt x="9103" y="1591"/>
                  </a:cubicBezTo>
                  <a:cubicBezTo>
                    <a:pt x="6057" y="3197"/>
                    <a:pt x="2734" y="6116"/>
                    <a:pt x="1073" y="9472"/>
                  </a:cubicBezTo>
                  <a:cubicBezTo>
                    <a:pt x="-589" y="12829"/>
                    <a:pt x="-589" y="16624"/>
                    <a:pt x="3011" y="18667"/>
                  </a:cubicBezTo>
                  <a:cubicBezTo>
                    <a:pt x="6611" y="20710"/>
                    <a:pt x="13811" y="21002"/>
                    <a:pt x="21011" y="21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3983546" y="305998"/>
              <a:ext cx="109573" cy="442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72" fill="norm" stroke="1" extrusionOk="0">
                  <a:moveTo>
                    <a:pt x="10486" y="5890"/>
                  </a:moveTo>
                  <a:cubicBezTo>
                    <a:pt x="7472" y="8248"/>
                    <a:pt x="4458" y="10607"/>
                    <a:pt x="2951" y="12965"/>
                  </a:cubicBezTo>
                  <a:cubicBezTo>
                    <a:pt x="1444" y="15324"/>
                    <a:pt x="1444" y="17683"/>
                    <a:pt x="1193" y="19234"/>
                  </a:cubicBezTo>
                  <a:cubicBezTo>
                    <a:pt x="942" y="20786"/>
                    <a:pt x="439" y="21531"/>
                    <a:pt x="188" y="21469"/>
                  </a:cubicBezTo>
                  <a:cubicBezTo>
                    <a:pt x="-63" y="21407"/>
                    <a:pt x="-63" y="20538"/>
                    <a:pt x="188" y="17931"/>
                  </a:cubicBezTo>
                  <a:cubicBezTo>
                    <a:pt x="439" y="15324"/>
                    <a:pt x="942" y="10979"/>
                    <a:pt x="2197" y="7938"/>
                  </a:cubicBezTo>
                  <a:cubicBezTo>
                    <a:pt x="3453" y="4897"/>
                    <a:pt x="5463" y="3159"/>
                    <a:pt x="7221" y="2041"/>
                  </a:cubicBezTo>
                  <a:cubicBezTo>
                    <a:pt x="8979" y="924"/>
                    <a:pt x="10486" y="428"/>
                    <a:pt x="12495" y="179"/>
                  </a:cubicBezTo>
                  <a:cubicBezTo>
                    <a:pt x="14504" y="-69"/>
                    <a:pt x="17016" y="-69"/>
                    <a:pt x="18774" y="241"/>
                  </a:cubicBezTo>
                  <a:cubicBezTo>
                    <a:pt x="20532" y="552"/>
                    <a:pt x="21537" y="1172"/>
                    <a:pt x="21537" y="2538"/>
                  </a:cubicBezTo>
                  <a:cubicBezTo>
                    <a:pt x="21537" y="3903"/>
                    <a:pt x="20532" y="6014"/>
                    <a:pt x="17267" y="7441"/>
                  </a:cubicBezTo>
                  <a:cubicBezTo>
                    <a:pt x="14002" y="8869"/>
                    <a:pt x="8477" y="9614"/>
                    <a:pt x="2951" y="10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4153321" y="352270"/>
              <a:ext cx="259249" cy="154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0437" fill="norm" stroke="1" extrusionOk="0">
                  <a:moveTo>
                    <a:pt x="1788" y="6864"/>
                  </a:moveTo>
                  <a:cubicBezTo>
                    <a:pt x="2847" y="6864"/>
                    <a:pt x="3906" y="6864"/>
                    <a:pt x="4647" y="5514"/>
                  </a:cubicBezTo>
                  <a:cubicBezTo>
                    <a:pt x="5388" y="4164"/>
                    <a:pt x="5811" y="1464"/>
                    <a:pt x="5494" y="451"/>
                  </a:cubicBezTo>
                  <a:cubicBezTo>
                    <a:pt x="5176" y="-561"/>
                    <a:pt x="4117" y="114"/>
                    <a:pt x="3058" y="2645"/>
                  </a:cubicBezTo>
                  <a:cubicBezTo>
                    <a:pt x="2000" y="5176"/>
                    <a:pt x="941" y="9564"/>
                    <a:pt x="411" y="12602"/>
                  </a:cubicBezTo>
                  <a:cubicBezTo>
                    <a:pt x="-118" y="15639"/>
                    <a:pt x="-118" y="17327"/>
                    <a:pt x="306" y="18677"/>
                  </a:cubicBezTo>
                  <a:cubicBezTo>
                    <a:pt x="729" y="20027"/>
                    <a:pt x="1576" y="21039"/>
                    <a:pt x="3482" y="20027"/>
                  </a:cubicBezTo>
                  <a:cubicBezTo>
                    <a:pt x="5388" y="19014"/>
                    <a:pt x="8353" y="15977"/>
                    <a:pt x="10047" y="13614"/>
                  </a:cubicBezTo>
                  <a:cubicBezTo>
                    <a:pt x="11741" y="11252"/>
                    <a:pt x="12164" y="9564"/>
                    <a:pt x="12482" y="7877"/>
                  </a:cubicBezTo>
                  <a:cubicBezTo>
                    <a:pt x="12800" y="6189"/>
                    <a:pt x="13011" y="4501"/>
                    <a:pt x="12906" y="4501"/>
                  </a:cubicBezTo>
                  <a:cubicBezTo>
                    <a:pt x="12800" y="4501"/>
                    <a:pt x="12376" y="6189"/>
                    <a:pt x="12164" y="7877"/>
                  </a:cubicBezTo>
                  <a:cubicBezTo>
                    <a:pt x="11953" y="9564"/>
                    <a:pt x="11953" y="11252"/>
                    <a:pt x="11847" y="12939"/>
                  </a:cubicBezTo>
                  <a:cubicBezTo>
                    <a:pt x="11741" y="14627"/>
                    <a:pt x="11529" y="16314"/>
                    <a:pt x="11423" y="16314"/>
                  </a:cubicBezTo>
                  <a:cubicBezTo>
                    <a:pt x="11317" y="16314"/>
                    <a:pt x="11317" y="14627"/>
                    <a:pt x="11635" y="12095"/>
                  </a:cubicBezTo>
                  <a:cubicBezTo>
                    <a:pt x="11953" y="9564"/>
                    <a:pt x="12588" y="6189"/>
                    <a:pt x="13329" y="3826"/>
                  </a:cubicBezTo>
                  <a:cubicBezTo>
                    <a:pt x="14070" y="1464"/>
                    <a:pt x="14917" y="114"/>
                    <a:pt x="15553" y="283"/>
                  </a:cubicBezTo>
                  <a:cubicBezTo>
                    <a:pt x="16188" y="452"/>
                    <a:pt x="16611" y="2139"/>
                    <a:pt x="16823" y="3827"/>
                  </a:cubicBezTo>
                  <a:cubicBezTo>
                    <a:pt x="17035" y="5514"/>
                    <a:pt x="17035" y="7202"/>
                    <a:pt x="17247" y="9564"/>
                  </a:cubicBezTo>
                  <a:cubicBezTo>
                    <a:pt x="17458" y="11927"/>
                    <a:pt x="17882" y="14964"/>
                    <a:pt x="18623" y="16145"/>
                  </a:cubicBezTo>
                  <a:cubicBezTo>
                    <a:pt x="19364" y="17327"/>
                    <a:pt x="20423" y="16652"/>
                    <a:pt x="21482" y="15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4424864" y="108965"/>
              <a:ext cx="166467" cy="392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396" fill="norm" stroke="1" extrusionOk="0">
                  <a:moveTo>
                    <a:pt x="11990" y="15265"/>
                  </a:moveTo>
                  <a:cubicBezTo>
                    <a:pt x="11990" y="14568"/>
                    <a:pt x="11990" y="13871"/>
                    <a:pt x="11184" y="13453"/>
                  </a:cubicBezTo>
                  <a:cubicBezTo>
                    <a:pt x="10378" y="13035"/>
                    <a:pt x="8766" y="12896"/>
                    <a:pt x="7315" y="13105"/>
                  </a:cubicBezTo>
                  <a:cubicBezTo>
                    <a:pt x="5864" y="13314"/>
                    <a:pt x="4575" y="13871"/>
                    <a:pt x="3285" y="14986"/>
                  </a:cubicBezTo>
                  <a:cubicBezTo>
                    <a:pt x="1996" y="16101"/>
                    <a:pt x="706" y="17773"/>
                    <a:pt x="223" y="18958"/>
                  </a:cubicBezTo>
                  <a:cubicBezTo>
                    <a:pt x="-261" y="20142"/>
                    <a:pt x="61" y="20839"/>
                    <a:pt x="1029" y="21188"/>
                  </a:cubicBezTo>
                  <a:cubicBezTo>
                    <a:pt x="1996" y="21536"/>
                    <a:pt x="3608" y="21536"/>
                    <a:pt x="6187" y="20491"/>
                  </a:cubicBezTo>
                  <a:cubicBezTo>
                    <a:pt x="8766" y="19446"/>
                    <a:pt x="12312" y="17355"/>
                    <a:pt x="15052" y="14011"/>
                  </a:cubicBezTo>
                  <a:cubicBezTo>
                    <a:pt x="17793" y="10666"/>
                    <a:pt x="19727" y="6068"/>
                    <a:pt x="20533" y="3420"/>
                  </a:cubicBezTo>
                  <a:cubicBezTo>
                    <a:pt x="21339" y="772"/>
                    <a:pt x="21017" y="75"/>
                    <a:pt x="20211" y="6"/>
                  </a:cubicBezTo>
                  <a:cubicBezTo>
                    <a:pt x="19405" y="-64"/>
                    <a:pt x="18115" y="493"/>
                    <a:pt x="16987" y="2166"/>
                  </a:cubicBezTo>
                  <a:cubicBezTo>
                    <a:pt x="15858" y="3838"/>
                    <a:pt x="14891" y="6625"/>
                    <a:pt x="14569" y="9273"/>
                  </a:cubicBezTo>
                  <a:cubicBezTo>
                    <a:pt x="14246" y="11921"/>
                    <a:pt x="14569" y="14429"/>
                    <a:pt x="15536" y="15892"/>
                  </a:cubicBezTo>
                  <a:cubicBezTo>
                    <a:pt x="16503" y="17355"/>
                    <a:pt x="18115" y="17773"/>
                    <a:pt x="19727" y="18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4622130" y="111537"/>
              <a:ext cx="403788" cy="38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fill="norm" stroke="1" extrusionOk="0">
                  <a:moveTo>
                    <a:pt x="2324" y="14238"/>
                  </a:moveTo>
                  <a:cubicBezTo>
                    <a:pt x="2871" y="13808"/>
                    <a:pt x="3418" y="13379"/>
                    <a:pt x="3759" y="12807"/>
                  </a:cubicBezTo>
                  <a:cubicBezTo>
                    <a:pt x="4101" y="12235"/>
                    <a:pt x="4238" y="11520"/>
                    <a:pt x="3965" y="11305"/>
                  </a:cubicBezTo>
                  <a:cubicBezTo>
                    <a:pt x="3691" y="11091"/>
                    <a:pt x="3008" y="11377"/>
                    <a:pt x="2324" y="12235"/>
                  </a:cubicBezTo>
                  <a:cubicBezTo>
                    <a:pt x="1641" y="13093"/>
                    <a:pt x="957" y="14524"/>
                    <a:pt x="547" y="15811"/>
                  </a:cubicBezTo>
                  <a:cubicBezTo>
                    <a:pt x="137" y="17099"/>
                    <a:pt x="0" y="18243"/>
                    <a:pt x="0" y="19173"/>
                  </a:cubicBezTo>
                  <a:cubicBezTo>
                    <a:pt x="0" y="20103"/>
                    <a:pt x="137" y="20818"/>
                    <a:pt x="889" y="21175"/>
                  </a:cubicBezTo>
                  <a:cubicBezTo>
                    <a:pt x="1641" y="21533"/>
                    <a:pt x="3008" y="21533"/>
                    <a:pt x="4101" y="20889"/>
                  </a:cubicBezTo>
                  <a:cubicBezTo>
                    <a:pt x="5195" y="20246"/>
                    <a:pt x="6015" y="18958"/>
                    <a:pt x="6699" y="17742"/>
                  </a:cubicBezTo>
                  <a:cubicBezTo>
                    <a:pt x="7382" y="16526"/>
                    <a:pt x="7929" y="15382"/>
                    <a:pt x="7997" y="15096"/>
                  </a:cubicBezTo>
                  <a:cubicBezTo>
                    <a:pt x="8066" y="14810"/>
                    <a:pt x="7656" y="15382"/>
                    <a:pt x="7382" y="16026"/>
                  </a:cubicBezTo>
                  <a:cubicBezTo>
                    <a:pt x="7109" y="16669"/>
                    <a:pt x="6972" y="17385"/>
                    <a:pt x="7177" y="17385"/>
                  </a:cubicBezTo>
                  <a:cubicBezTo>
                    <a:pt x="7382" y="17385"/>
                    <a:pt x="7929" y="16669"/>
                    <a:pt x="8681" y="15668"/>
                  </a:cubicBezTo>
                  <a:cubicBezTo>
                    <a:pt x="9433" y="14667"/>
                    <a:pt x="10390" y="13379"/>
                    <a:pt x="11210" y="12521"/>
                  </a:cubicBezTo>
                  <a:cubicBezTo>
                    <a:pt x="12030" y="11663"/>
                    <a:pt x="12714" y="11234"/>
                    <a:pt x="13056" y="11448"/>
                  </a:cubicBezTo>
                  <a:cubicBezTo>
                    <a:pt x="13397" y="11663"/>
                    <a:pt x="13397" y="12521"/>
                    <a:pt x="13329" y="13665"/>
                  </a:cubicBezTo>
                  <a:cubicBezTo>
                    <a:pt x="13261" y="14810"/>
                    <a:pt x="13124" y="16240"/>
                    <a:pt x="12987" y="17385"/>
                  </a:cubicBezTo>
                  <a:cubicBezTo>
                    <a:pt x="12851" y="18529"/>
                    <a:pt x="12714" y="19387"/>
                    <a:pt x="12919" y="19316"/>
                  </a:cubicBezTo>
                  <a:cubicBezTo>
                    <a:pt x="13124" y="19244"/>
                    <a:pt x="13671" y="18243"/>
                    <a:pt x="14696" y="15740"/>
                  </a:cubicBezTo>
                  <a:cubicBezTo>
                    <a:pt x="15722" y="13236"/>
                    <a:pt x="17225" y="9231"/>
                    <a:pt x="18319" y="6585"/>
                  </a:cubicBezTo>
                  <a:cubicBezTo>
                    <a:pt x="19413" y="3938"/>
                    <a:pt x="20096" y="2651"/>
                    <a:pt x="20575" y="1650"/>
                  </a:cubicBezTo>
                  <a:cubicBezTo>
                    <a:pt x="21053" y="648"/>
                    <a:pt x="21327" y="-67"/>
                    <a:pt x="21327" y="5"/>
                  </a:cubicBezTo>
                  <a:cubicBezTo>
                    <a:pt x="21327" y="76"/>
                    <a:pt x="21053" y="934"/>
                    <a:pt x="20438" y="3509"/>
                  </a:cubicBezTo>
                  <a:cubicBezTo>
                    <a:pt x="19823" y="6084"/>
                    <a:pt x="18866" y="10375"/>
                    <a:pt x="18387" y="12950"/>
                  </a:cubicBezTo>
                  <a:cubicBezTo>
                    <a:pt x="17909" y="15525"/>
                    <a:pt x="17909" y="16383"/>
                    <a:pt x="17909" y="17170"/>
                  </a:cubicBezTo>
                  <a:cubicBezTo>
                    <a:pt x="17909" y="17957"/>
                    <a:pt x="17909" y="18672"/>
                    <a:pt x="18251" y="19101"/>
                  </a:cubicBezTo>
                  <a:cubicBezTo>
                    <a:pt x="18592" y="19530"/>
                    <a:pt x="19276" y="19673"/>
                    <a:pt x="19891" y="19316"/>
                  </a:cubicBezTo>
                  <a:cubicBezTo>
                    <a:pt x="20506" y="18958"/>
                    <a:pt x="21053" y="18100"/>
                    <a:pt x="21600" y="17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4910914" y="281574"/>
              <a:ext cx="18400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5823384" y="213711"/>
              <a:ext cx="168555" cy="328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525" fill="norm" stroke="1" extrusionOk="0">
                  <a:moveTo>
                    <a:pt x="20950" y="14995"/>
                  </a:moveTo>
                  <a:cubicBezTo>
                    <a:pt x="18409" y="13153"/>
                    <a:pt x="15868" y="11311"/>
                    <a:pt x="14756" y="9051"/>
                  </a:cubicBezTo>
                  <a:cubicBezTo>
                    <a:pt x="13644" y="6790"/>
                    <a:pt x="13962" y="4111"/>
                    <a:pt x="14597" y="2437"/>
                  </a:cubicBezTo>
                  <a:cubicBezTo>
                    <a:pt x="15232" y="762"/>
                    <a:pt x="16185" y="92"/>
                    <a:pt x="17297" y="9"/>
                  </a:cubicBezTo>
                  <a:cubicBezTo>
                    <a:pt x="18409" y="-75"/>
                    <a:pt x="19679" y="427"/>
                    <a:pt x="20315" y="1181"/>
                  </a:cubicBezTo>
                  <a:cubicBezTo>
                    <a:pt x="20950" y="1934"/>
                    <a:pt x="20950" y="2939"/>
                    <a:pt x="17774" y="5534"/>
                  </a:cubicBezTo>
                  <a:cubicBezTo>
                    <a:pt x="14597" y="8130"/>
                    <a:pt x="8244" y="12316"/>
                    <a:pt x="4432" y="14744"/>
                  </a:cubicBezTo>
                  <a:cubicBezTo>
                    <a:pt x="621" y="17172"/>
                    <a:pt x="-650" y="17841"/>
                    <a:pt x="303" y="18260"/>
                  </a:cubicBezTo>
                  <a:cubicBezTo>
                    <a:pt x="1256" y="18678"/>
                    <a:pt x="4432" y="18846"/>
                    <a:pt x="6974" y="19348"/>
                  </a:cubicBezTo>
                  <a:cubicBezTo>
                    <a:pt x="9515" y="19851"/>
                    <a:pt x="11421" y="20688"/>
                    <a:pt x="13326" y="21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6720288" y="388909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6712621" y="305776"/>
              <a:ext cx="53669" cy="5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029" y="12302"/>
                    <a:pt x="2057" y="4448"/>
                    <a:pt x="5657" y="1502"/>
                  </a:cubicBezTo>
                  <a:cubicBezTo>
                    <a:pt x="9257" y="-1443"/>
                    <a:pt x="15429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6775945" y="119206"/>
              <a:ext cx="205016" cy="364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274" fill="norm" stroke="1" extrusionOk="0">
                  <a:moveTo>
                    <a:pt x="18192" y="13934"/>
                  </a:moveTo>
                  <a:cubicBezTo>
                    <a:pt x="17925" y="13189"/>
                    <a:pt x="17659" y="12444"/>
                    <a:pt x="16859" y="11923"/>
                  </a:cubicBezTo>
                  <a:cubicBezTo>
                    <a:pt x="16059" y="11401"/>
                    <a:pt x="14725" y="11103"/>
                    <a:pt x="12325" y="11401"/>
                  </a:cubicBezTo>
                  <a:cubicBezTo>
                    <a:pt x="9925" y="11699"/>
                    <a:pt x="6459" y="12593"/>
                    <a:pt x="4192" y="13785"/>
                  </a:cubicBezTo>
                  <a:cubicBezTo>
                    <a:pt x="1925" y="14977"/>
                    <a:pt x="859" y="16466"/>
                    <a:pt x="325" y="17807"/>
                  </a:cubicBezTo>
                  <a:cubicBezTo>
                    <a:pt x="-208" y="19148"/>
                    <a:pt x="-208" y="20339"/>
                    <a:pt x="1259" y="20935"/>
                  </a:cubicBezTo>
                  <a:cubicBezTo>
                    <a:pt x="2725" y="21531"/>
                    <a:pt x="5659" y="21531"/>
                    <a:pt x="8592" y="19371"/>
                  </a:cubicBezTo>
                  <a:cubicBezTo>
                    <a:pt x="11525" y="17211"/>
                    <a:pt x="14459" y="12891"/>
                    <a:pt x="16325" y="9614"/>
                  </a:cubicBezTo>
                  <a:cubicBezTo>
                    <a:pt x="18192" y="6337"/>
                    <a:pt x="18992" y="4102"/>
                    <a:pt x="19392" y="2538"/>
                  </a:cubicBezTo>
                  <a:cubicBezTo>
                    <a:pt x="19792" y="974"/>
                    <a:pt x="19792" y="80"/>
                    <a:pt x="19259" y="5"/>
                  </a:cubicBezTo>
                  <a:cubicBezTo>
                    <a:pt x="18725" y="-69"/>
                    <a:pt x="17659" y="676"/>
                    <a:pt x="16592" y="2985"/>
                  </a:cubicBezTo>
                  <a:cubicBezTo>
                    <a:pt x="15525" y="5294"/>
                    <a:pt x="14459" y="9167"/>
                    <a:pt x="14059" y="11923"/>
                  </a:cubicBezTo>
                  <a:cubicBezTo>
                    <a:pt x="13659" y="14679"/>
                    <a:pt x="13925" y="16317"/>
                    <a:pt x="14459" y="17434"/>
                  </a:cubicBezTo>
                  <a:cubicBezTo>
                    <a:pt x="14992" y="18552"/>
                    <a:pt x="15792" y="19148"/>
                    <a:pt x="16992" y="19371"/>
                  </a:cubicBezTo>
                  <a:cubicBezTo>
                    <a:pt x="18192" y="19594"/>
                    <a:pt x="19792" y="19445"/>
                    <a:pt x="21392" y="19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6997769" y="289362"/>
              <a:ext cx="271977" cy="192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0830" fill="norm" stroke="1" extrusionOk="0">
                  <a:moveTo>
                    <a:pt x="1701" y="9956"/>
                  </a:moveTo>
                  <a:cubicBezTo>
                    <a:pt x="3518" y="7741"/>
                    <a:pt x="5334" y="5525"/>
                    <a:pt x="6344" y="3725"/>
                  </a:cubicBezTo>
                  <a:cubicBezTo>
                    <a:pt x="7353" y="1925"/>
                    <a:pt x="7555" y="541"/>
                    <a:pt x="7151" y="125"/>
                  </a:cubicBezTo>
                  <a:cubicBezTo>
                    <a:pt x="6748" y="-290"/>
                    <a:pt x="5738" y="264"/>
                    <a:pt x="4426" y="2756"/>
                  </a:cubicBezTo>
                  <a:cubicBezTo>
                    <a:pt x="3114" y="5248"/>
                    <a:pt x="1499" y="9679"/>
                    <a:pt x="691" y="12725"/>
                  </a:cubicBezTo>
                  <a:cubicBezTo>
                    <a:pt x="-116" y="15772"/>
                    <a:pt x="-116" y="17433"/>
                    <a:pt x="187" y="18818"/>
                  </a:cubicBezTo>
                  <a:cubicBezTo>
                    <a:pt x="490" y="20202"/>
                    <a:pt x="1095" y="21310"/>
                    <a:pt x="2912" y="20618"/>
                  </a:cubicBezTo>
                  <a:cubicBezTo>
                    <a:pt x="4729" y="19925"/>
                    <a:pt x="7757" y="17433"/>
                    <a:pt x="9473" y="15495"/>
                  </a:cubicBezTo>
                  <a:cubicBezTo>
                    <a:pt x="11189" y="13556"/>
                    <a:pt x="11592" y="12172"/>
                    <a:pt x="11592" y="12172"/>
                  </a:cubicBezTo>
                  <a:cubicBezTo>
                    <a:pt x="11592" y="12172"/>
                    <a:pt x="11189" y="13556"/>
                    <a:pt x="11290" y="13556"/>
                  </a:cubicBezTo>
                  <a:cubicBezTo>
                    <a:pt x="11391" y="13556"/>
                    <a:pt x="11996" y="12172"/>
                    <a:pt x="13207" y="10233"/>
                  </a:cubicBezTo>
                  <a:cubicBezTo>
                    <a:pt x="14419" y="8295"/>
                    <a:pt x="16235" y="5802"/>
                    <a:pt x="17648" y="4279"/>
                  </a:cubicBezTo>
                  <a:cubicBezTo>
                    <a:pt x="19062" y="2756"/>
                    <a:pt x="20071" y="2202"/>
                    <a:pt x="20677" y="2756"/>
                  </a:cubicBezTo>
                  <a:cubicBezTo>
                    <a:pt x="21282" y="3310"/>
                    <a:pt x="21484" y="4972"/>
                    <a:pt x="21484" y="7602"/>
                  </a:cubicBezTo>
                  <a:cubicBezTo>
                    <a:pt x="21484" y="10233"/>
                    <a:pt x="21282" y="13833"/>
                    <a:pt x="21080" y="17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7329384" y="112903"/>
              <a:ext cx="180589" cy="31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458" fill="norm" stroke="1" extrusionOk="0">
                  <a:moveTo>
                    <a:pt x="13808" y="0"/>
                  </a:moveTo>
                  <a:cubicBezTo>
                    <a:pt x="11441" y="4741"/>
                    <a:pt x="9073" y="9483"/>
                    <a:pt x="7742" y="12468"/>
                  </a:cubicBezTo>
                  <a:cubicBezTo>
                    <a:pt x="6410" y="15454"/>
                    <a:pt x="6114" y="16683"/>
                    <a:pt x="5967" y="17912"/>
                  </a:cubicBezTo>
                  <a:cubicBezTo>
                    <a:pt x="5819" y="19141"/>
                    <a:pt x="5819" y="20371"/>
                    <a:pt x="6558" y="20985"/>
                  </a:cubicBezTo>
                  <a:cubicBezTo>
                    <a:pt x="7298" y="21600"/>
                    <a:pt x="8777" y="21600"/>
                    <a:pt x="9813" y="21073"/>
                  </a:cubicBezTo>
                  <a:cubicBezTo>
                    <a:pt x="10849" y="20546"/>
                    <a:pt x="11441" y="19493"/>
                    <a:pt x="11736" y="18439"/>
                  </a:cubicBezTo>
                  <a:cubicBezTo>
                    <a:pt x="12032" y="17385"/>
                    <a:pt x="12032" y="16332"/>
                    <a:pt x="11441" y="15454"/>
                  </a:cubicBezTo>
                  <a:cubicBezTo>
                    <a:pt x="10849" y="14576"/>
                    <a:pt x="9665" y="13873"/>
                    <a:pt x="7298" y="13259"/>
                  </a:cubicBezTo>
                  <a:cubicBezTo>
                    <a:pt x="4931" y="12644"/>
                    <a:pt x="1380" y="12117"/>
                    <a:pt x="345" y="11766"/>
                  </a:cubicBezTo>
                  <a:cubicBezTo>
                    <a:pt x="-691" y="11415"/>
                    <a:pt x="788" y="11239"/>
                    <a:pt x="2416" y="11151"/>
                  </a:cubicBezTo>
                  <a:cubicBezTo>
                    <a:pt x="4043" y="11063"/>
                    <a:pt x="5819" y="11063"/>
                    <a:pt x="7446" y="11327"/>
                  </a:cubicBezTo>
                  <a:cubicBezTo>
                    <a:pt x="9073" y="11590"/>
                    <a:pt x="10553" y="12117"/>
                    <a:pt x="11736" y="13346"/>
                  </a:cubicBezTo>
                  <a:cubicBezTo>
                    <a:pt x="12920" y="14576"/>
                    <a:pt x="13808" y="16507"/>
                    <a:pt x="14399" y="16771"/>
                  </a:cubicBezTo>
                  <a:cubicBezTo>
                    <a:pt x="14991" y="17034"/>
                    <a:pt x="15287" y="15629"/>
                    <a:pt x="16323" y="13873"/>
                  </a:cubicBezTo>
                  <a:cubicBezTo>
                    <a:pt x="17358" y="12117"/>
                    <a:pt x="19134" y="10010"/>
                    <a:pt x="20909" y="7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7524722" y="72553"/>
              <a:ext cx="636463" cy="72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318" fill="norm" stroke="1" extrusionOk="0">
                  <a:moveTo>
                    <a:pt x="3105" y="7034"/>
                  </a:moveTo>
                  <a:cubicBezTo>
                    <a:pt x="2677" y="6959"/>
                    <a:pt x="2248" y="6884"/>
                    <a:pt x="1648" y="7147"/>
                  </a:cubicBezTo>
                  <a:cubicBezTo>
                    <a:pt x="1048" y="7409"/>
                    <a:pt x="277" y="8009"/>
                    <a:pt x="62" y="8684"/>
                  </a:cubicBezTo>
                  <a:cubicBezTo>
                    <a:pt x="-152" y="9359"/>
                    <a:pt x="191" y="10109"/>
                    <a:pt x="1005" y="10446"/>
                  </a:cubicBezTo>
                  <a:cubicBezTo>
                    <a:pt x="1819" y="10784"/>
                    <a:pt x="3105" y="10709"/>
                    <a:pt x="4177" y="10334"/>
                  </a:cubicBezTo>
                  <a:cubicBezTo>
                    <a:pt x="5248" y="9959"/>
                    <a:pt x="6105" y="9284"/>
                    <a:pt x="6619" y="8759"/>
                  </a:cubicBezTo>
                  <a:cubicBezTo>
                    <a:pt x="7134" y="8234"/>
                    <a:pt x="7305" y="7859"/>
                    <a:pt x="7177" y="7709"/>
                  </a:cubicBezTo>
                  <a:cubicBezTo>
                    <a:pt x="7048" y="7559"/>
                    <a:pt x="6619" y="7634"/>
                    <a:pt x="6234" y="7784"/>
                  </a:cubicBezTo>
                  <a:cubicBezTo>
                    <a:pt x="5848" y="7934"/>
                    <a:pt x="5505" y="8159"/>
                    <a:pt x="5248" y="8459"/>
                  </a:cubicBezTo>
                  <a:cubicBezTo>
                    <a:pt x="4991" y="8759"/>
                    <a:pt x="4819" y="9134"/>
                    <a:pt x="4948" y="9321"/>
                  </a:cubicBezTo>
                  <a:cubicBezTo>
                    <a:pt x="5077" y="9509"/>
                    <a:pt x="5505" y="9509"/>
                    <a:pt x="5891" y="9659"/>
                  </a:cubicBezTo>
                  <a:cubicBezTo>
                    <a:pt x="6277" y="9809"/>
                    <a:pt x="6619" y="10109"/>
                    <a:pt x="7005" y="10297"/>
                  </a:cubicBezTo>
                  <a:cubicBezTo>
                    <a:pt x="7391" y="10484"/>
                    <a:pt x="7819" y="10559"/>
                    <a:pt x="8462" y="9846"/>
                  </a:cubicBezTo>
                  <a:cubicBezTo>
                    <a:pt x="9105" y="9134"/>
                    <a:pt x="9962" y="7634"/>
                    <a:pt x="10519" y="6509"/>
                  </a:cubicBezTo>
                  <a:cubicBezTo>
                    <a:pt x="11077" y="5384"/>
                    <a:pt x="11334" y="4634"/>
                    <a:pt x="11591" y="3809"/>
                  </a:cubicBezTo>
                  <a:cubicBezTo>
                    <a:pt x="11848" y="2984"/>
                    <a:pt x="12105" y="2084"/>
                    <a:pt x="12148" y="1822"/>
                  </a:cubicBezTo>
                  <a:cubicBezTo>
                    <a:pt x="12191" y="1559"/>
                    <a:pt x="12019" y="1934"/>
                    <a:pt x="11591" y="3172"/>
                  </a:cubicBezTo>
                  <a:cubicBezTo>
                    <a:pt x="11162" y="4409"/>
                    <a:pt x="10477" y="6509"/>
                    <a:pt x="10134" y="7746"/>
                  </a:cubicBezTo>
                  <a:cubicBezTo>
                    <a:pt x="9791" y="8984"/>
                    <a:pt x="9791" y="9359"/>
                    <a:pt x="9834" y="9734"/>
                  </a:cubicBezTo>
                  <a:cubicBezTo>
                    <a:pt x="9877" y="10109"/>
                    <a:pt x="9962" y="10484"/>
                    <a:pt x="10219" y="10671"/>
                  </a:cubicBezTo>
                  <a:cubicBezTo>
                    <a:pt x="10477" y="10859"/>
                    <a:pt x="10905" y="10859"/>
                    <a:pt x="11548" y="10446"/>
                  </a:cubicBezTo>
                  <a:cubicBezTo>
                    <a:pt x="12191" y="10034"/>
                    <a:pt x="13048" y="9209"/>
                    <a:pt x="13948" y="7597"/>
                  </a:cubicBezTo>
                  <a:cubicBezTo>
                    <a:pt x="14848" y="5984"/>
                    <a:pt x="15791" y="3584"/>
                    <a:pt x="16348" y="2122"/>
                  </a:cubicBezTo>
                  <a:cubicBezTo>
                    <a:pt x="16905" y="659"/>
                    <a:pt x="17077" y="134"/>
                    <a:pt x="17034" y="21"/>
                  </a:cubicBezTo>
                  <a:cubicBezTo>
                    <a:pt x="16991" y="-91"/>
                    <a:pt x="16734" y="209"/>
                    <a:pt x="16262" y="1521"/>
                  </a:cubicBezTo>
                  <a:cubicBezTo>
                    <a:pt x="15791" y="2834"/>
                    <a:pt x="15105" y="5159"/>
                    <a:pt x="14762" y="6584"/>
                  </a:cubicBezTo>
                  <a:cubicBezTo>
                    <a:pt x="14419" y="8009"/>
                    <a:pt x="14419" y="8534"/>
                    <a:pt x="14462" y="8984"/>
                  </a:cubicBezTo>
                  <a:cubicBezTo>
                    <a:pt x="14505" y="9434"/>
                    <a:pt x="14591" y="9809"/>
                    <a:pt x="14934" y="9884"/>
                  </a:cubicBezTo>
                  <a:cubicBezTo>
                    <a:pt x="15277" y="9959"/>
                    <a:pt x="15877" y="9734"/>
                    <a:pt x="16305" y="9434"/>
                  </a:cubicBezTo>
                  <a:cubicBezTo>
                    <a:pt x="16734" y="9134"/>
                    <a:pt x="16991" y="8759"/>
                    <a:pt x="17248" y="8422"/>
                  </a:cubicBezTo>
                  <a:cubicBezTo>
                    <a:pt x="17505" y="8084"/>
                    <a:pt x="17762" y="7784"/>
                    <a:pt x="17805" y="7821"/>
                  </a:cubicBezTo>
                  <a:cubicBezTo>
                    <a:pt x="17848" y="7859"/>
                    <a:pt x="17677" y="8234"/>
                    <a:pt x="17805" y="8534"/>
                  </a:cubicBezTo>
                  <a:cubicBezTo>
                    <a:pt x="17934" y="8834"/>
                    <a:pt x="18362" y="9059"/>
                    <a:pt x="18791" y="9097"/>
                  </a:cubicBezTo>
                  <a:cubicBezTo>
                    <a:pt x="19219" y="9134"/>
                    <a:pt x="19648" y="8984"/>
                    <a:pt x="20119" y="8684"/>
                  </a:cubicBezTo>
                  <a:cubicBezTo>
                    <a:pt x="20591" y="8384"/>
                    <a:pt x="21105" y="7934"/>
                    <a:pt x="21277" y="7896"/>
                  </a:cubicBezTo>
                  <a:cubicBezTo>
                    <a:pt x="21448" y="7859"/>
                    <a:pt x="21277" y="8234"/>
                    <a:pt x="21062" y="9284"/>
                  </a:cubicBezTo>
                  <a:cubicBezTo>
                    <a:pt x="20848" y="10334"/>
                    <a:pt x="20591" y="12059"/>
                    <a:pt x="20419" y="13784"/>
                  </a:cubicBezTo>
                  <a:cubicBezTo>
                    <a:pt x="20248" y="15509"/>
                    <a:pt x="20162" y="17234"/>
                    <a:pt x="19777" y="18584"/>
                  </a:cubicBezTo>
                  <a:cubicBezTo>
                    <a:pt x="19391" y="19934"/>
                    <a:pt x="18705" y="20909"/>
                    <a:pt x="17848" y="21209"/>
                  </a:cubicBezTo>
                  <a:cubicBezTo>
                    <a:pt x="16991" y="21509"/>
                    <a:pt x="15962" y="21134"/>
                    <a:pt x="14934" y="20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8822427" y="55299"/>
              <a:ext cx="274582" cy="478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98" fill="norm" stroke="1" extrusionOk="0">
                  <a:moveTo>
                    <a:pt x="11289" y="17318"/>
                  </a:moveTo>
                  <a:cubicBezTo>
                    <a:pt x="10889" y="16747"/>
                    <a:pt x="10489" y="16176"/>
                    <a:pt x="9789" y="15718"/>
                  </a:cubicBezTo>
                  <a:cubicBezTo>
                    <a:pt x="9089" y="15261"/>
                    <a:pt x="8089" y="14918"/>
                    <a:pt x="6789" y="15261"/>
                  </a:cubicBezTo>
                  <a:cubicBezTo>
                    <a:pt x="5489" y="15604"/>
                    <a:pt x="3889" y="16633"/>
                    <a:pt x="2689" y="17490"/>
                  </a:cubicBezTo>
                  <a:cubicBezTo>
                    <a:pt x="1489" y="18347"/>
                    <a:pt x="689" y="19033"/>
                    <a:pt x="289" y="19718"/>
                  </a:cubicBezTo>
                  <a:cubicBezTo>
                    <a:pt x="-111" y="20404"/>
                    <a:pt x="-111" y="21090"/>
                    <a:pt x="389" y="21318"/>
                  </a:cubicBezTo>
                  <a:cubicBezTo>
                    <a:pt x="889" y="21547"/>
                    <a:pt x="1889" y="21318"/>
                    <a:pt x="3789" y="20118"/>
                  </a:cubicBezTo>
                  <a:cubicBezTo>
                    <a:pt x="5689" y="18918"/>
                    <a:pt x="8489" y="16747"/>
                    <a:pt x="10489" y="14004"/>
                  </a:cubicBezTo>
                  <a:cubicBezTo>
                    <a:pt x="12489" y="11261"/>
                    <a:pt x="13689" y="7947"/>
                    <a:pt x="14489" y="5718"/>
                  </a:cubicBezTo>
                  <a:cubicBezTo>
                    <a:pt x="15289" y="3490"/>
                    <a:pt x="15689" y="2347"/>
                    <a:pt x="15889" y="1490"/>
                  </a:cubicBezTo>
                  <a:cubicBezTo>
                    <a:pt x="16089" y="633"/>
                    <a:pt x="16089" y="61"/>
                    <a:pt x="15789" y="4"/>
                  </a:cubicBezTo>
                  <a:cubicBezTo>
                    <a:pt x="15489" y="-53"/>
                    <a:pt x="14889" y="404"/>
                    <a:pt x="14089" y="2347"/>
                  </a:cubicBezTo>
                  <a:cubicBezTo>
                    <a:pt x="13289" y="4290"/>
                    <a:pt x="12289" y="7718"/>
                    <a:pt x="11689" y="10518"/>
                  </a:cubicBezTo>
                  <a:cubicBezTo>
                    <a:pt x="11089" y="13318"/>
                    <a:pt x="10889" y="15490"/>
                    <a:pt x="11089" y="16804"/>
                  </a:cubicBezTo>
                  <a:cubicBezTo>
                    <a:pt x="11289" y="18118"/>
                    <a:pt x="11889" y="18576"/>
                    <a:pt x="12589" y="18633"/>
                  </a:cubicBezTo>
                  <a:cubicBezTo>
                    <a:pt x="13289" y="18690"/>
                    <a:pt x="14089" y="18347"/>
                    <a:pt x="14789" y="17947"/>
                  </a:cubicBezTo>
                  <a:cubicBezTo>
                    <a:pt x="15489" y="17547"/>
                    <a:pt x="16089" y="17090"/>
                    <a:pt x="16589" y="17147"/>
                  </a:cubicBezTo>
                  <a:cubicBezTo>
                    <a:pt x="17089" y="17204"/>
                    <a:pt x="17489" y="17776"/>
                    <a:pt x="17789" y="17776"/>
                  </a:cubicBezTo>
                  <a:cubicBezTo>
                    <a:pt x="18089" y="17776"/>
                    <a:pt x="18289" y="17204"/>
                    <a:pt x="18389" y="16633"/>
                  </a:cubicBezTo>
                  <a:cubicBezTo>
                    <a:pt x="18489" y="16061"/>
                    <a:pt x="18489" y="15490"/>
                    <a:pt x="18489" y="14861"/>
                  </a:cubicBezTo>
                  <a:cubicBezTo>
                    <a:pt x="18489" y="14233"/>
                    <a:pt x="18489" y="13547"/>
                    <a:pt x="18989" y="13147"/>
                  </a:cubicBezTo>
                  <a:cubicBezTo>
                    <a:pt x="19489" y="12747"/>
                    <a:pt x="20489" y="12633"/>
                    <a:pt x="21489" y="12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9147102" y="308746"/>
              <a:ext cx="95577" cy="17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3" h="21102" fill="norm" stroke="1" extrusionOk="0">
                  <a:moveTo>
                    <a:pt x="20713" y="2274"/>
                  </a:moveTo>
                  <a:cubicBezTo>
                    <a:pt x="18498" y="1348"/>
                    <a:pt x="16282" y="422"/>
                    <a:pt x="13236" y="114"/>
                  </a:cubicBezTo>
                  <a:cubicBezTo>
                    <a:pt x="10190" y="-195"/>
                    <a:pt x="6313" y="114"/>
                    <a:pt x="3544" y="1194"/>
                  </a:cubicBezTo>
                  <a:cubicBezTo>
                    <a:pt x="775" y="2274"/>
                    <a:pt x="-887" y="4125"/>
                    <a:pt x="498" y="5976"/>
                  </a:cubicBezTo>
                  <a:cubicBezTo>
                    <a:pt x="1882" y="7828"/>
                    <a:pt x="6313" y="9679"/>
                    <a:pt x="9636" y="11222"/>
                  </a:cubicBezTo>
                  <a:cubicBezTo>
                    <a:pt x="12959" y="12765"/>
                    <a:pt x="15174" y="13999"/>
                    <a:pt x="16836" y="15542"/>
                  </a:cubicBezTo>
                  <a:cubicBezTo>
                    <a:pt x="18498" y="17085"/>
                    <a:pt x="19605" y="18936"/>
                    <a:pt x="17667" y="20016"/>
                  </a:cubicBezTo>
                  <a:cubicBezTo>
                    <a:pt x="15728" y="21096"/>
                    <a:pt x="10744" y="21405"/>
                    <a:pt x="7975" y="20788"/>
                  </a:cubicBezTo>
                  <a:cubicBezTo>
                    <a:pt x="5205" y="20171"/>
                    <a:pt x="4651" y="18628"/>
                    <a:pt x="4651" y="16468"/>
                  </a:cubicBezTo>
                  <a:cubicBezTo>
                    <a:pt x="4651" y="14308"/>
                    <a:pt x="5205" y="11531"/>
                    <a:pt x="5759" y="8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9307538" y="89903"/>
              <a:ext cx="111478" cy="396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25" fill="norm" stroke="1" extrusionOk="0">
                  <a:moveTo>
                    <a:pt x="21414" y="0"/>
                  </a:moveTo>
                  <a:cubicBezTo>
                    <a:pt x="17978" y="3027"/>
                    <a:pt x="14541" y="6054"/>
                    <a:pt x="11350" y="8599"/>
                  </a:cubicBezTo>
                  <a:cubicBezTo>
                    <a:pt x="8159" y="11144"/>
                    <a:pt x="5214" y="13208"/>
                    <a:pt x="3250" y="14859"/>
                  </a:cubicBezTo>
                  <a:cubicBezTo>
                    <a:pt x="1287" y="16510"/>
                    <a:pt x="305" y="17748"/>
                    <a:pt x="59" y="18711"/>
                  </a:cubicBezTo>
                  <a:cubicBezTo>
                    <a:pt x="-186" y="19674"/>
                    <a:pt x="305" y="20362"/>
                    <a:pt x="2023" y="20843"/>
                  </a:cubicBezTo>
                  <a:cubicBezTo>
                    <a:pt x="3741" y="21325"/>
                    <a:pt x="6687" y="21600"/>
                    <a:pt x="9141" y="20912"/>
                  </a:cubicBezTo>
                  <a:cubicBezTo>
                    <a:pt x="11596" y="20224"/>
                    <a:pt x="13559" y="18573"/>
                    <a:pt x="15523" y="16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9281013" y="306115"/>
              <a:ext cx="199338" cy="16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6646" y="5609"/>
                  </a:moveTo>
                  <a:cubicBezTo>
                    <a:pt x="5538" y="4642"/>
                    <a:pt x="4431" y="3675"/>
                    <a:pt x="3046" y="2707"/>
                  </a:cubicBezTo>
                  <a:cubicBezTo>
                    <a:pt x="1662" y="1740"/>
                    <a:pt x="0" y="773"/>
                    <a:pt x="0" y="290"/>
                  </a:cubicBezTo>
                  <a:cubicBezTo>
                    <a:pt x="0" y="-194"/>
                    <a:pt x="1662" y="-194"/>
                    <a:pt x="4846" y="1257"/>
                  </a:cubicBezTo>
                  <a:cubicBezTo>
                    <a:pt x="8031" y="2707"/>
                    <a:pt x="12738" y="5609"/>
                    <a:pt x="15646" y="8672"/>
                  </a:cubicBezTo>
                  <a:cubicBezTo>
                    <a:pt x="18554" y="11734"/>
                    <a:pt x="19662" y="14958"/>
                    <a:pt x="19523" y="17376"/>
                  </a:cubicBezTo>
                  <a:cubicBezTo>
                    <a:pt x="19385" y="19794"/>
                    <a:pt x="18000" y="21406"/>
                    <a:pt x="17031" y="21406"/>
                  </a:cubicBezTo>
                  <a:cubicBezTo>
                    <a:pt x="16062" y="21406"/>
                    <a:pt x="15508" y="19794"/>
                    <a:pt x="16338" y="16248"/>
                  </a:cubicBezTo>
                  <a:cubicBezTo>
                    <a:pt x="17169" y="12702"/>
                    <a:pt x="19385" y="7221"/>
                    <a:pt x="21600" y="1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9557019" y="335242"/>
              <a:ext cx="61336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9595353" y="243240"/>
              <a:ext cx="46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9666347" y="128237"/>
              <a:ext cx="149921" cy="338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524" fill="norm" stroke="1" extrusionOk="0">
                  <a:moveTo>
                    <a:pt x="11599" y="0"/>
                  </a:moveTo>
                  <a:cubicBezTo>
                    <a:pt x="8719" y="5684"/>
                    <a:pt x="5839" y="11368"/>
                    <a:pt x="4219" y="14617"/>
                  </a:cubicBezTo>
                  <a:cubicBezTo>
                    <a:pt x="2599" y="17865"/>
                    <a:pt x="2239" y="18677"/>
                    <a:pt x="1699" y="19570"/>
                  </a:cubicBezTo>
                  <a:cubicBezTo>
                    <a:pt x="1159" y="20463"/>
                    <a:pt x="439" y="21438"/>
                    <a:pt x="439" y="21519"/>
                  </a:cubicBezTo>
                  <a:cubicBezTo>
                    <a:pt x="439" y="21600"/>
                    <a:pt x="1159" y="20788"/>
                    <a:pt x="3859" y="19245"/>
                  </a:cubicBezTo>
                  <a:cubicBezTo>
                    <a:pt x="6559" y="17702"/>
                    <a:pt x="11239" y="15429"/>
                    <a:pt x="14479" y="14211"/>
                  </a:cubicBezTo>
                  <a:cubicBezTo>
                    <a:pt x="17719" y="12992"/>
                    <a:pt x="19519" y="12830"/>
                    <a:pt x="20419" y="13155"/>
                  </a:cubicBezTo>
                  <a:cubicBezTo>
                    <a:pt x="21319" y="13480"/>
                    <a:pt x="21319" y="14292"/>
                    <a:pt x="20599" y="15429"/>
                  </a:cubicBezTo>
                  <a:cubicBezTo>
                    <a:pt x="19879" y="16565"/>
                    <a:pt x="18439" y="18027"/>
                    <a:pt x="15739" y="19164"/>
                  </a:cubicBezTo>
                  <a:cubicBezTo>
                    <a:pt x="13039" y="20301"/>
                    <a:pt x="9079" y="21113"/>
                    <a:pt x="6199" y="21356"/>
                  </a:cubicBezTo>
                  <a:cubicBezTo>
                    <a:pt x="3319" y="21600"/>
                    <a:pt x="1519" y="21275"/>
                    <a:pt x="619" y="20707"/>
                  </a:cubicBezTo>
                  <a:cubicBezTo>
                    <a:pt x="-281" y="20138"/>
                    <a:pt x="-281" y="19326"/>
                    <a:pt x="1159" y="18433"/>
                  </a:cubicBezTo>
                  <a:cubicBezTo>
                    <a:pt x="2599" y="17540"/>
                    <a:pt x="5479" y="16565"/>
                    <a:pt x="8359" y="15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9840692" y="108173"/>
              <a:ext cx="398677" cy="370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0" y="13055"/>
                  </a:moveTo>
                  <a:cubicBezTo>
                    <a:pt x="554" y="13496"/>
                    <a:pt x="1108" y="13937"/>
                    <a:pt x="1315" y="14525"/>
                  </a:cubicBezTo>
                  <a:cubicBezTo>
                    <a:pt x="1523" y="15113"/>
                    <a:pt x="1385" y="15847"/>
                    <a:pt x="1177" y="16582"/>
                  </a:cubicBezTo>
                  <a:cubicBezTo>
                    <a:pt x="969" y="17317"/>
                    <a:pt x="692" y="18051"/>
                    <a:pt x="554" y="18933"/>
                  </a:cubicBezTo>
                  <a:cubicBezTo>
                    <a:pt x="415" y="19815"/>
                    <a:pt x="415" y="20843"/>
                    <a:pt x="762" y="21137"/>
                  </a:cubicBezTo>
                  <a:cubicBezTo>
                    <a:pt x="1108" y="21431"/>
                    <a:pt x="1800" y="20990"/>
                    <a:pt x="2700" y="20109"/>
                  </a:cubicBezTo>
                  <a:cubicBezTo>
                    <a:pt x="3600" y="19227"/>
                    <a:pt x="4708" y="17904"/>
                    <a:pt x="5538" y="17023"/>
                  </a:cubicBezTo>
                  <a:cubicBezTo>
                    <a:pt x="6369" y="16141"/>
                    <a:pt x="6923" y="15700"/>
                    <a:pt x="7200" y="15994"/>
                  </a:cubicBezTo>
                  <a:cubicBezTo>
                    <a:pt x="7477" y="16288"/>
                    <a:pt x="7477" y="17317"/>
                    <a:pt x="7823" y="17978"/>
                  </a:cubicBezTo>
                  <a:cubicBezTo>
                    <a:pt x="8169" y="18639"/>
                    <a:pt x="8862" y="18933"/>
                    <a:pt x="9831" y="18639"/>
                  </a:cubicBezTo>
                  <a:cubicBezTo>
                    <a:pt x="10800" y="18345"/>
                    <a:pt x="12046" y="17464"/>
                    <a:pt x="13569" y="15553"/>
                  </a:cubicBezTo>
                  <a:cubicBezTo>
                    <a:pt x="15092" y="13643"/>
                    <a:pt x="16892" y="10704"/>
                    <a:pt x="18208" y="8280"/>
                  </a:cubicBezTo>
                  <a:cubicBezTo>
                    <a:pt x="19523" y="5855"/>
                    <a:pt x="20354" y="3945"/>
                    <a:pt x="20838" y="2549"/>
                  </a:cubicBezTo>
                  <a:cubicBezTo>
                    <a:pt x="21323" y="1153"/>
                    <a:pt x="21462" y="272"/>
                    <a:pt x="21254" y="51"/>
                  </a:cubicBezTo>
                  <a:cubicBezTo>
                    <a:pt x="21046" y="-169"/>
                    <a:pt x="20492" y="272"/>
                    <a:pt x="19523" y="2255"/>
                  </a:cubicBezTo>
                  <a:cubicBezTo>
                    <a:pt x="18554" y="4239"/>
                    <a:pt x="17169" y="7766"/>
                    <a:pt x="16338" y="10851"/>
                  </a:cubicBezTo>
                  <a:cubicBezTo>
                    <a:pt x="15508" y="13937"/>
                    <a:pt x="15231" y="16582"/>
                    <a:pt x="15231" y="18272"/>
                  </a:cubicBezTo>
                  <a:cubicBezTo>
                    <a:pt x="15231" y="19962"/>
                    <a:pt x="15508" y="20696"/>
                    <a:pt x="15992" y="21064"/>
                  </a:cubicBezTo>
                  <a:cubicBezTo>
                    <a:pt x="16477" y="21431"/>
                    <a:pt x="17169" y="21431"/>
                    <a:pt x="18138" y="20917"/>
                  </a:cubicBezTo>
                  <a:cubicBezTo>
                    <a:pt x="19108" y="20402"/>
                    <a:pt x="20354" y="19374"/>
                    <a:pt x="21600" y="18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10090139" y="335880"/>
              <a:ext cx="95562" cy="1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0" h="20700" fill="norm" stroke="1" extrusionOk="0">
                  <a:moveTo>
                    <a:pt x="5756" y="20700"/>
                  </a:moveTo>
                  <a:cubicBezTo>
                    <a:pt x="2433" y="13500"/>
                    <a:pt x="-890" y="6300"/>
                    <a:pt x="218" y="2700"/>
                  </a:cubicBezTo>
                  <a:cubicBezTo>
                    <a:pt x="1325" y="-900"/>
                    <a:pt x="6864" y="-900"/>
                    <a:pt x="11018" y="2700"/>
                  </a:cubicBezTo>
                  <a:cubicBezTo>
                    <a:pt x="15172" y="6300"/>
                    <a:pt x="17941" y="13500"/>
                    <a:pt x="2071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10298192" y="0"/>
              <a:ext cx="476109" cy="48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506" fill="norm" stroke="1" extrusionOk="0">
                  <a:moveTo>
                    <a:pt x="1492" y="17392"/>
                  </a:moveTo>
                  <a:cubicBezTo>
                    <a:pt x="1951" y="17049"/>
                    <a:pt x="2411" y="16706"/>
                    <a:pt x="2928" y="16077"/>
                  </a:cubicBezTo>
                  <a:cubicBezTo>
                    <a:pt x="3445" y="15449"/>
                    <a:pt x="4019" y="14535"/>
                    <a:pt x="4019" y="14077"/>
                  </a:cubicBezTo>
                  <a:cubicBezTo>
                    <a:pt x="4019" y="13620"/>
                    <a:pt x="3445" y="13620"/>
                    <a:pt x="2698" y="14192"/>
                  </a:cubicBezTo>
                  <a:cubicBezTo>
                    <a:pt x="1951" y="14763"/>
                    <a:pt x="1032" y="15906"/>
                    <a:pt x="515" y="16763"/>
                  </a:cubicBezTo>
                  <a:cubicBezTo>
                    <a:pt x="-2" y="17620"/>
                    <a:pt x="-117" y="18192"/>
                    <a:pt x="113" y="18935"/>
                  </a:cubicBezTo>
                  <a:cubicBezTo>
                    <a:pt x="343" y="19677"/>
                    <a:pt x="917" y="20592"/>
                    <a:pt x="2296" y="20992"/>
                  </a:cubicBezTo>
                  <a:cubicBezTo>
                    <a:pt x="3675" y="21392"/>
                    <a:pt x="5857" y="21277"/>
                    <a:pt x="7868" y="20306"/>
                  </a:cubicBezTo>
                  <a:cubicBezTo>
                    <a:pt x="9879" y="19335"/>
                    <a:pt x="11717" y="17506"/>
                    <a:pt x="12694" y="16306"/>
                  </a:cubicBezTo>
                  <a:cubicBezTo>
                    <a:pt x="13670" y="15106"/>
                    <a:pt x="13785" y="14535"/>
                    <a:pt x="13555" y="14192"/>
                  </a:cubicBezTo>
                  <a:cubicBezTo>
                    <a:pt x="13326" y="13849"/>
                    <a:pt x="12751" y="13735"/>
                    <a:pt x="12177" y="13677"/>
                  </a:cubicBezTo>
                  <a:cubicBezTo>
                    <a:pt x="11602" y="13620"/>
                    <a:pt x="11028" y="13620"/>
                    <a:pt x="10223" y="14420"/>
                  </a:cubicBezTo>
                  <a:cubicBezTo>
                    <a:pt x="9419" y="15220"/>
                    <a:pt x="8385" y="16820"/>
                    <a:pt x="7868" y="17906"/>
                  </a:cubicBezTo>
                  <a:cubicBezTo>
                    <a:pt x="7351" y="18992"/>
                    <a:pt x="7351" y="19563"/>
                    <a:pt x="7638" y="19963"/>
                  </a:cubicBezTo>
                  <a:cubicBezTo>
                    <a:pt x="7926" y="20363"/>
                    <a:pt x="8500" y="20592"/>
                    <a:pt x="9706" y="19963"/>
                  </a:cubicBezTo>
                  <a:cubicBezTo>
                    <a:pt x="10913" y="19335"/>
                    <a:pt x="12751" y="17849"/>
                    <a:pt x="14532" y="15335"/>
                  </a:cubicBezTo>
                  <a:cubicBezTo>
                    <a:pt x="16313" y="12820"/>
                    <a:pt x="18036" y="9277"/>
                    <a:pt x="19185" y="6763"/>
                  </a:cubicBezTo>
                  <a:cubicBezTo>
                    <a:pt x="20334" y="4249"/>
                    <a:pt x="20909" y="2763"/>
                    <a:pt x="21196" y="1735"/>
                  </a:cubicBezTo>
                  <a:cubicBezTo>
                    <a:pt x="21483" y="706"/>
                    <a:pt x="21483" y="135"/>
                    <a:pt x="21138" y="20"/>
                  </a:cubicBezTo>
                  <a:cubicBezTo>
                    <a:pt x="20794" y="-94"/>
                    <a:pt x="20104" y="249"/>
                    <a:pt x="19128" y="1620"/>
                  </a:cubicBezTo>
                  <a:cubicBezTo>
                    <a:pt x="18151" y="2992"/>
                    <a:pt x="16887" y="5392"/>
                    <a:pt x="16083" y="8877"/>
                  </a:cubicBezTo>
                  <a:cubicBezTo>
                    <a:pt x="15279" y="12363"/>
                    <a:pt x="14934" y="16935"/>
                    <a:pt x="14589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708009" y="1109592"/>
              <a:ext cx="16811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4320"/>
                    <a:pt x="-1303" y="8640"/>
                    <a:pt x="240" y="12240"/>
                  </a:cubicBezTo>
                  <a:cubicBezTo>
                    <a:pt x="1783" y="15840"/>
                    <a:pt x="11040" y="1872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778487" y="1109592"/>
              <a:ext cx="7668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970158" y="1193928"/>
              <a:ext cx="153338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5495"/>
                    <a:pt x="11520" y="10989"/>
                    <a:pt x="15120" y="14589"/>
                  </a:cubicBezTo>
                  <a:cubicBezTo>
                    <a:pt x="18720" y="18189"/>
                    <a:pt x="20160" y="1989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970158" y="1168177"/>
              <a:ext cx="168672" cy="363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21600" y="611"/>
                  </a:moveTo>
                  <a:cubicBezTo>
                    <a:pt x="20291" y="161"/>
                    <a:pt x="18982" y="-289"/>
                    <a:pt x="17509" y="236"/>
                  </a:cubicBezTo>
                  <a:cubicBezTo>
                    <a:pt x="16036" y="761"/>
                    <a:pt x="14400" y="2261"/>
                    <a:pt x="11618" y="5261"/>
                  </a:cubicBezTo>
                  <a:cubicBezTo>
                    <a:pt x="8836" y="8261"/>
                    <a:pt x="4909" y="12761"/>
                    <a:pt x="2782" y="15686"/>
                  </a:cubicBezTo>
                  <a:cubicBezTo>
                    <a:pt x="655" y="18611"/>
                    <a:pt x="327" y="19961"/>
                    <a:pt x="0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1483869" y="1171452"/>
              <a:ext cx="137972" cy="27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361" fill="norm" stroke="1" extrusionOk="0">
                  <a:moveTo>
                    <a:pt x="21202" y="18389"/>
                  </a:moveTo>
                  <a:cubicBezTo>
                    <a:pt x="17667" y="17200"/>
                    <a:pt x="14133" y="16011"/>
                    <a:pt x="11777" y="13533"/>
                  </a:cubicBezTo>
                  <a:cubicBezTo>
                    <a:pt x="9420" y="11056"/>
                    <a:pt x="8242" y="7291"/>
                    <a:pt x="8046" y="4913"/>
                  </a:cubicBezTo>
                  <a:cubicBezTo>
                    <a:pt x="7849" y="2535"/>
                    <a:pt x="8635" y="1544"/>
                    <a:pt x="10009" y="851"/>
                  </a:cubicBezTo>
                  <a:cubicBezTo>
                    <a:pt x="11384" y="157"/>
                    <a:pt x="13347" y="-239"/>
                    <a:pt x="14722" y="157"/>
                  </a:cubicBezTo>
                  <a:cubicBezTo>
                    <a:pt x="16097" y="554"/>
                    <a:pt x="16882" y="1743"/>
                    <a:pt x="16097" y="3823"/>
                  </a:cubicBezTo>
                  <a:cubicBezTo>
                    <a:pt x="15311" y="5904"/>
                    <a:pt x="12955" y="8877"/>
                    <a:pt x="10206" y="11056"/>
                  </a:cubicBezTo>
                  <a:cubicBezTo>
                    <a:pt x="7457" y="13236"/>
                    <a:pt x="4315" y="14623"/>
                    <a:pt x="2351" y="15812"/>
                  </a:cubicBezTo>
                  <a:cubicBezTo>
                    <a:pt x="387" y="17001"/>
                    <a:pt x="-398" y="17992"/>
                    <a:pt x="191" y="18686"/>
                  </a:cubicBezTo>
                  <a:cubicBezTo>
                    <a:pt x="780" y="19379"/>
                    <a:pt x="2744" y="19776"/>
                    <a:pt x="6082" y="20172"/>
                  </a:cubicBezTo>
                  <a:cubicBezTo>
                    <a:pt x="9420" y="20568"/>
                    <a:pt x="14133" y="20965"/>
                    <a:pt x="18846" y="21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2043516" y="1124926"/>
              <a:ext cx="8433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82" y="6300"/>
                    <a:pt x="9164" y="12600"/>
                    <a:pt x="12764" y="16200"/>
                  </a:cubicBezTo>
                  <a:cubicBezTo>
                    <a:pt x="16364" y="19800"/>
                    <a:pt x="18982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2051183" y="1140260"/>
              <a:ext cx="17633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09" y="1176"/>
                    <a:pt x="17217" y="2351"/>
                    <a:pt x="14243" y="4702"/>
                  </a:cubicBezTo>
                  <a:cubicBezTo>
                    <a:pt x="11270" y="7053"/>
                    <a:pt x="7513" y="10580"/>
                    <a:pt x="5009" y="13592"/>
                  </a:cubicBezTo>
                  <a:cubicBezTo>
                    <a:pt x="2504" y="16604"/>
                    <a:pt x="1252" y="1910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2536912" y="1198654"/>
              <a:ext cx="564629" cy="31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276" fill="norm" stroke="1" extrusionOk="0">
                  <a:moveTo>
                    <a:pt x="6027" y="10401"/>
                  </a:moveTo>
                  <a:cubicBezTo>
                    <a:pt x="5735" y="9721"/>
                    <a:pt x="5443" y="9040"/>
                    <a:pt x="5054" y="8445"/>
                  </a:cubicBezTo>
                  <a:cubicBezTo>
                    <a:pt x="4665" y="7850"/>
                    <a:pt x="4178" y="7339"/>
                    <a:pt x="3302" y="8530"/>
                  </a:cubicBezTo>
                  <a:cubicBezTo>
                    <a:pt x="2427" y="9721"/>
                    <a:pt x="1162" y="12612"/>
                    <a:pt x="529" y="14483"/>
                  </a:cubicBezTo>
                  <a:cubicBezTo>
                    <a:pt x="-103" y="16354"/>
                    <a:pt x="-103" y="17204"/>
                    <a:pt x="189" y="17629"/>
                  </a:cubicBezTo>
                  <a:cubicBezTo>
                    <a:pt x="481" y="18054"/>
                    <a:pt x="1065" y="18054"/>
                    <a:pt x="2038" y="17119"/>
                  </a:cubicBezTo>
                  <a:cubicBezTo>
                    <a:pt x="3011" y="16184"/>
                    <a:pt x="4373" y="14313"/>
                    <a:pt x="5151" y="12952"/>
                  </a:cubicBezTo>
                  <a:cubicBezTo>
                    <a:pt x="5929" y="11591"/>
                    <a:pt x="6124" y="10741"/>
                    <a:pt x="6075" y="10656"/>
                  </a:cubicBezTo>
                  <a:cubicBezTo>
                    <a:pt x="6027" y="10571"/>
                    <a:pt x="5735" y="11251"/>
                    <a:pt x="5492" y="12102"/>
                  </a:cubicBezTo>
                  <a:cubicBezTo>
                    <a:pt x="5248" y="12952"/>
                    <a:pt x="5054" y="13973"/>
                    <a:pt x="4956" y="14908"/>
                  </a:cubicBezTo>
                  <a:cubicBezTo>
                    <a:pt x="4859" y="15843"/>
                    <a:pt x="4859" y="16694"/>
                    <a:pt x="5102" y="17034"/>
                  </a:cubicBezTo>
                  <a:cubicBezTo>
                    <a:pt x="5346" y="17374"/>
                    <a:pt x="5832" y="17204"/>
                    <a:pt x="6805" y="15588"/>
                  </a:cubicBezTo>
                  <a:cubicBezTo>
                    <a:pt x="7778" y="13973"/>
                    <a:pt x="9238" y="10911"/>
                    <a:pt x="10162" y="8275"/>
                  </a:cubicBezTo>
                  <a:cubicBezTo>
                    <a:pt x="11086" y="5639"/>
                    <a:pt x="11475" y="3428"/>
                    <a:pt x="11524" y="1982"/>
                  </a:cubicBezTo>
                  <a:cubicBezTo>
                    <a:pt x="11573" y="536"/>
                    <a:pt x="11281" y="-144"/>
                    <a:pt x="11135" y="26"/>
                  </a:cubicBezTo>
                  <a:cubicBezTo>
                    <a:pt x="10989" y="196"/>
                    <a:pt x="10989" y="1217"/>
                    <a:pt x="11183" y="2492"/>
                  </a:cubicBezTo>
                  <a:cubicBezTo>
                    <a:pt x="11378" y="3768"/>
                    <a:pt x="11767" y="5299"/>
                    <a:pt x="11767" y="7339"/>
                  </a:cubicBezTo>
                  <a:cubicBezTo>
                    <a:pt x="11767" y="9380"/>
                    <a:pt x="11378" y="11932"/>
                    <a:pt x="11086" y="13887"/>
                  </a:cubicBezTo>
                  <a:cubicBezTo>
                    <a:pt x="10794" y="15843"/>
                    <a:pt x="10600" y="17204"/>
                    <a:pt x="10746" y="17969"/>
                  </a:cubicBezTo>
                  <a:cubicBezTo>
                    <a:pt x="10892" y="18735"/>
                    <a:pt x="11378" y="18905"/>
                    <a:pt x="12302" y="17969"/>
                  </a:cubicBezTo>
                  <a:cubicBezTo>
                    <a:pt x="13227" y="17034"/>
                    <a:pt x="14589" y="14993"/>
                    <a:pt x="15659" y="13207"/>
                  </a:cubicBezTo>
                  <a:cubicBezTo>
                    <a:pt x="16729" y="11421"/>
                    <a:pt x="17508" y="9891"/>
                    <a:pt x="18043" y="8785"/>
                  </a:cubicBezTo>
                  <a:cubicBezTo>
                    <a:pt x="18578" y="7680"/>
                    <a:pt x="18870" y="6999"/>
                    <a:pt x="18773" y="6659"/>
                  </a:cubicBezTo>
                  <a:cubicBezTo>
                    <a:pt x="18675" y="6319"/>
                    <a:pt x="18189" y="6319"/>
                    <a:pt x="17556" y="6999"/>
                  </a:cubicBezTo>
                  <a:cubicBezTo>
                    <a:pt x="16924" y="7680"/>
                    <a:pt x="16146" y="9040"/>
                    <a:pt x="15562" y="10911"/>
                  </a:cubicBezTo>
                  <a:cubicBezTo>
                    <a:pt x="14978" y="12782"/>
                    <a:pt x="14589" y="15163"/>
                    <a:pt x="14735" y="17034"/>
                  </a:cubicBezTo>
                  <a:cubicBezTo>
                    <a:pt x="14881" y="18905"/>
                    <a:pt x="15562" y="20265"/>
                    <a:pt x="16778" y="20861"/>
                  </a:cubicBezTo>
                  <a:cubicBezTo>
                    <a:pt x="17994" y="21456"/>
                    <a:pt x="19746" y="21286"/>
                    <a:pt x="21497" y="21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3661219" y="1315231"/>
              <a:ext cx="5112" cy="16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3218"/>
                  </a:moveTo>
                  <a:cubicBezTo>
                    <a:pt x="0" y="1531"/>
                    <a:pt x="0" y="-157"/>
                    <a:pt x="5400" y="12"/>
                  </a:cubicBezTo>
                  <a:cubicBezTo>
                    <a:pt x="10800" y="180"/>
                    <a:pt x="21600" y="2205"/>
                    <a:pt x="21600" y="6087"/>
                  </a:cubicBezTo>
                  <a:cubicBezTo>
                    <a:pt x="21600" y="9968"/>
                    <a:pt x="10800" y="15706"/>
                    <a:pt x="0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3668886" y="1201594"/>
              <a:ext cx="1533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3745554" y="1270596"/>
              <a:ext cx="23002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3753221" y="1186261"/>
              <a:ext cx="4600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3832323" y="976913"/>
              <a:ext cx="212239" cy="45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242" fill="norm" stroke="1" extrusionOk="0">
                  <a:moveTo>
                    <a:pt x="15955" y="13356"/>
                  </a:moveTo>
                  <a:cubicBezTo>
                    <a:pt x="15184" y="12879"/>
                    <a:pt x="14412" y="12401"/>
                    <a:pt x="13384" y="12163"/>
                  </a:cubicBezTo>
                  <a:cubicBezTo>
                    <a:pt x="12355" y="11924"/>
                    <a:pt x="11069" y="11924"/>
                    <a:pt x="8755" y="13058"/>
                  </a:cubicBezTo>
                  <a:cubicBezTo>
                    <a:pt x="6441" y="14191"/>
                    <a:pt x="3098" y="16459"/>
                    <a:pt x="1426" y="18010"/>
                  </a:cubicBezTo>
                  <a:cubicBezTo>
                    <a:pt x="-245" y="19562"/>
                    <a:pt x="-245" y="20397"/>
                    <a:pt x="398" y="20874"/>
                  </a:cubicBezTo>
                  <a:cubicBezTo>
                    <a:pt x="1041" y="21352"/>
                    <a:pt x="2326" y="21471"/>
                    <a:pt x="5026" y="20576"/>
                  </a:cubicBezTo>
                  <a:cubicBezTo>
                    <a:pt x="7726" y="19681"/>
                    <a:pt x="11841" y="17772"/>
                    <a:pt x="14798" y="14788"/>
                  </a:cubicBezTo>
                  <a:cubicBezTo>
                    <a:pt x="17755" y="11805"/>
                    <a:pt x="19555" y="7747"/>
                    <a:pt x="20455" y="5420"/>
                  </a:cubicBezTo>
                  <a:cubicBezTo>
                    <a:pt x="21355" y="3093"/>
                    <a:pt x="21355" y="2496"/>
                    <a:pt x="21355" y="1900"/>
                  </a:cubicBezTo>
                  <a:cubicBezTo>
                    <a:pt x="21355" y="1303"/>
                    <a:pt x="21355" y="706"/>
                    <a:pt x="20712" y="348"/>
                  </a:cubicBezTo>
                  <a:cubicBezTo>
                    <a:pt x="20069" y="-10"/>
                    <a:pt x="18784" y="-129"/>
                    <a:pt x="17884" y="169"/>
                  </a:cubicBezTo>
                  <a:cubicBezTo>
                    <a:pt x="16984" y="468"/>
                    <a:pt x="16469" y="1184"/>
                    <a:pt x="15826" y="3570"/>
                  </a:cubicBezTo>
                  <a:cubicBezTo>
                    <a:pt x="15184" y="5957"/>
                    <a:pt x="14412" y="10015"/>
                    <a:pt x="14926" y="12998"/>
                  </a:cubicBezTo>
                  <a:cubicBezTo>
                    <a:pt x="15441" y="15981"/>
                    <a:pt x="17241" y="17891"/>
                    <a:pt x="19041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4823716" y="979256"/>
              <a:ext cx="170391" cy="47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546" fill="norm" stroke="1" extrusionOk="0">
                  <a:moveTo>
                    <a:pt x="8932" y="9010"/>
                  </a:moveTo>
                  <a:cubicBezTo>
                    <a:pt x="7026" y="11782"/>
                    <a:pt x="5120" y="14554"/>
                    <a:pt x="4008" y="16460"/>
                  </a:cubicBezTo>
                  <a:cubicBezTo>
                    <a:pt x="2896" y="18366"/>
                    <a:pt x="2579" y="19405"/>
                    <a:pt x="2102" y="20214"/>
                  </a:cubicBezTo>
                  <a:cubicBezTo>
                    <a:pt x="1626" y="21022"/>
                    <a:pt x="991" y="21600"/>
                    <a:pt x="514" y="21542"/>
                  </a:cubicBezTo>
                  <a:cubicBezTo>
                    <a:pt x="38" y="21484"/>
                    <a:pt x="-280" y="20791"/>
                    <a:pt x="355" y="18481"/>
                  </a:cubicBezTo>
                  <a:cubicBezTo>
                    <a:pt x="991" y="16171"/>
                    <a:pt x="2579" y="12244"/>
                    <a:pt x="4961" y="9010"/>
                  </a:cubicBezTo>
                  <a:cubicBezTo>
                    <a:pt x="7344" y="5775"/>
                    <a:pt x="10520" y="3234"/>
                    <a:pt x="12902" y="1790"/>
                  </a:cubicBezTo>
                  <a:cubicBezTo>
                    <a:pt x="15285" y="347"/>
                    <a:pt x="16873" y="0"/>
                    <a:pt x="18302" y="0"/>
                  </a:cubicBezTo>
                  <a:cubicBezTo>
                    <a:pt x="19732" y="0"/>
                    <a:pt x="21002" y="347"/>
                    <a:pt x="21161" y="1444"/>
                  </a:cubicBezTo>
                  <a:cubicBezTo>
                    <a:pt x="21320" y="2541"/>
                    <a:pt x="20367" y="4389"/>
                    <a:pt x="17667" y="5833"/>
                  </a:cubicBezTo>
                  <a:cubicBezTo>
                    <a:pt x="14967" y="7277"/>
                    <a:pt x="10520" y="8317"/>
                    <a:pt x="7502" y="9010"/>
                  </a:cubicBezTo>
                  <a:cubicBezTo>
                    <a:pt x="4485" y="9703"/>
                    <a:pt x="2896" y="10049"/>
                    <a:pt x="2102" y="10511"/>
                  </a:cubicBezTo>
                  <a:cubicBezTo>
                    <a:pt x="1308" y="10973"/>
                    <a:pt x="1308" y="11551"/>
                    <a:pt x="3055" y="12590"/>
                  </a:cubicBezTo>
                  <a:cubicBezTo>
                    <a:pt x="4802" y="13630"/>
                    <a:pt x="8296" y="15132"/>
                    <a:pt x="11473" y="16056"/>
                  </a:cubicBezTo>
                  <a:cubicBezTo>
                    <a:pt x="14649" y="16980"/>
                    <a:pt x="17508" y="17326"/>
                    <a:pt x="20367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5110252" y="1048258"/>
              <a:ext cx="191672" cy="376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0" y="1740"/>
                  </a:moveTo>
                  <a:cubicBezTo>
                    <a:pt x="0" y="6668"/>
                    <a:pt x="0" y="11597"/>
                    <a:pt x="0" y="14424"/>
                  </a:cubicBezTo>
                  <a:cubicBezTo>
                    <a:pt x="0" y="17251"/>
                    <a:pt x="0" y="17976"/>
                    <a:pt x="288" y="18918"/>
                  </a:cubicBezTo>
                  <a:cubicBezTo>
                    <a:pt x="576" y="19860"/>
                    <a:pt x="1152" y="21020"/>
                    <a:pt x="2016" y="21310"/>
                  </a:cubicBezTo>
                  <a:cubicBezTo>
                    <a:pt x="2880" y="21600"/>
                    <a:pt x="4032" y="21020"/>
                    <a:pt x="5904" y="18411"/>
                  </a:cubicBezTo>
                  <a:cubicBezTo>
                    <a:pt x="7776" y="15801"/>
                    <a:pt x="10368" y="11162"/>
                    <a:pt x="12384" y="7828"/>
                  </a:cubicBezTo>
                  <a:cubicBezTo>
                    <a:pt x="14400" y="4494"/>
                    <a:pt x="15840" y="2464"/>
                    <a:pt x="17280" y="1377"/>
                  </a:cubicBezTo>
                  <a:cubicBezTo>
                    <a:pt x="18720" y="290"/>
                    <a:pt x="20160" y="1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5301284" y="1246916"/>
              <a:ext cx="83835" cy="15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0" h="21081" fill="norm" stroke="1" extrusionOk="0">
                  <a:moveTo>
                    <a:pt x="15406" y="1102"/>
                  </a:moveTo>
                  <a:cubicBezTo>
                    <a:pt x="12230" y="427"/>
                    <a:pt x="9053" y="-248"/>
                    <a:pt x="6195" y="90"/>
                  </a:cubicBezTo>
                  <a:cubicBezTo>
                    <a:pt x="3336" y="427"/>
                    <a:pt x="795" y="1777"/>
                    <a:pt x="159" y="3296"/>
                  </a:cubicBezTo>
                  <a:cubicBezTo>
                    <a:pt x="-476" y="4815"/>
                    <a:pt x="795" y="6502"/>
                    <a:pt x="3971" y="8527"/>
                  </a:cubicBezTo>
                  <a:cubicBezTo>
                    <a:pt x="7148" y="10552"/>
                    <a:pt x="12230" y="12914"/>
                    <a:pt x="15724" y="14771"/>
                  </a:cubicBezTo>
                  <a:cubicBezTo>
                    <a:pt x="19218" y="16627"/>
                    <a:pt x="21124" y="17977"/>
                    <a:pt x="20806" y="19158"/>
                  </a:cubicBezTo>
                  <a:cubicBezTo>
                    <a:pt x="20489" y="20339"/>
                    <a:pt x="17948" y="21352"/>
                    <a:pt x="15406" y="21014"/>
                  </a:cubicBezTo>
                  <a:cubicBezTo>
                    <a:pt x="12865" y="20677"/>
                    <a:pt x="10324" y="18989"/>
                    <a:pt x="9371" y="17133"/>
                  </a:cubicBezTo>
                  <a:cubicBezTo>
                    <a:pt x="8418" y="15277"/>
                    <a:pt x="9053" y="13252"/>
                    <a:pt x="9689" y="11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5524261" y="1040591"/>
              <a:ext cx="2300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5585596" y="1032924"/>
              <a:ext cx="1533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6329279" y="1345788"/>
              <a:ext cx="38334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184" y="4868"/>
                    <a:pt x="10368" y="-1303"/>
                    <a:pt x="13968" y="240"/>
                  </a:cubicBezTo>
                  <a:cubicBezTo>
                    <a:pt x="17568" y="1783"/>
                    <a:pt x="19584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6382947" y="1385599"/>
              <a:ext cx="32967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6704954" y="1224595"/>
              <a:ext cx="103268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8" h="21600" fill="norm" stroke="1" extrusionOk="0">
                  <a:moveTo>
                    <a:pt x="0" y="0"/>
                  </a:moveTo>
                  <a:cubicBezTo>
                    <a:pt x="5526" y="1477"/>
                    <a:pt x="11051" y="2954"/>
                    <a:pt x="15070" y="5354"/>
                  </a:cubicBezTo>
                  <a:cubicBezTo>
                    <a:pt x="19088" y="7754"/>
                    <a:pt x="21600" y="11077"/>
                    <a:pt x="19591" y="13938"/>
                  </a:cubicBezTo>
                  <a:cubicBezTo>
                    <a:pt x="17581" y="16800"/>
                    <a:pt x="11051" y="19200"/>
                    <a:pt x="45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7778312" y="1201594"/>
              <a:ext cx="199339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039"/>
                    <a:pt x="7200" y="8078"/>
                    <a:pt x="10800" y="11678"/>
                  </a:cubicBezTo>
                  <a:cubicBezTo>
                    <a:pt x="14400" y="15278"/>
                    <a:pt x="18000" y="184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7793646" y="1178594"/>
              <a:ext cx="214672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71" y="1152"/>
                    <a:pt x="15943" y="2304"/>
                    <a:pt x="12857" y="4320"/>
                  </a:cubicBezTo>
                  <a:cubicBezTo>
                    <a:pt x="9771" y="6336"/>
                    <a:pt x="6429" y="9216"/>
                    <a:pt x="4243" y="12240"/>
                  </a:cubicBezTo>
                  <a:cubicBezTo>
                    <a:pt x="2057" y="15264"/>
                    <a:pt x="1029" y="18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8498995" y="1147927"/>
              <a:ext cx="76669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443"/>
                    <a:pt x="14400" y="6887"/>
                    <a:pt x="10800" y="10487"/>
                  </a:cubicBezTo>
                  <a:cubicBezTo>
                    <a:pt x="7200" y="14087"/>
                    <a:pt x="3600" y="178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8307324" y="1538935"/>
              <a:ext cx="29900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23" y="18000"/>
                    <a:pt x="11446" y="14400"/>
                    <a:pt x="15046" y="10800"/>
                  </a:cubicBezTo>
                  <a:cubicBezTo>
                    <a:pt x="18646" y="7200"/>
                    <a:pt x="2012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9051007" y="1155593"/>
              <a:ext cx="19167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92" y="2880"/>
                    <a:pt x="5184" y="5760"/>
                    <a:pt x="8784" y="9360"/>
                  </a:cubicBezTo>
                  <a:cubicBezTo>
                    <a:pt x="12384" y="12960"/>
                    <a:pt x="16992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9143009" y="1140260"/>
              <a:ext cx="199339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46" y="2908"/>
                    <a:pt x="13292" y="5815"/>
                    <a:pt x="9692" y="9000"/>
                  </a:cubicBezTo>
                  <a:cubicBezTo>
                    <a:pt x="6092" y="12185"/>
                    <a:pt x="3046" y="15646"/>
                    <a:pt x="1523" y="17792"/>
                  </a:cubicBezTo>
                  <a:cubicBezTo>
                    <a:pt x="0" y="19938"/>
                    <a:pt x="0" y="207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9626020" y="1354931"/>
              <a:ext cx="32967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58" y="10800"/>
                    <a:pt x="10716" y="0"/>
                    <a:pt x="14316" y="0"/>
                  </a:cubicBezTo>
                  <a:cubicBezTo>
                    <a:pt x="17916" y="0"/>
                    <a:pt x="19758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9722896" y="1416266"/>
              <a:ext cx="301801" cy="6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262" fill="norm" stroke="1" extrusionOk="0">
                  <a:moveTo>
                    <a:pt x="3465" y="16200"/>
                  </a:moveTo>
                  <a:cubicBezTo>
                    <a:pt x="1832" y="18000"/>
                    <a:pt x="198" y="19800"/>
                    <a:pt x="17" y="20700"/>
                  </a:cubicBezTo>
                  <a:cubicBezTo>
                    <a:pt x="-165" y="21600"/>
                    <a:pt x="1106" y="21600"/>
                    <a:pt x="4464" y="19350"/>
                  </a:cubicBezTo>
                  <a:cubicBezTo>
                    <a:pt x="7822" y="17100"/>
                    <a:pt x="13267" y="12600"/>
                    <a:pt x="16443" y="9000"/>
                  </a:cubicBezTo>
                  <a:cubicBezTo>
                    <a:pt x="19620" y="5400"/>
                    <a:pt x="20527" y="2700"/>
                    <a:pt x="214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9963361" y="1275531"/>
              <a:ext cx="126306" cy="26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9" h="21407" fill="norm" stroke="1" extrusionOk="0">
                  <a:moveTo>
                    <a:pt x="0" y="222"/>
                  </a:moveTo>
                  <a:cubicBezTo>
                    <a:pt x="2077" y="15"/>
                    <a:pt x="4154" y="-193"/>
                    <a:pt x="7062" y="326"/>
                  </a:cubicBezTo>
                  <a:cubicBezTo>
                    <a:pt x="9969" y="845"/>
                    <a:pt x="13708" y="2092"/>
                    <a:pt x="16615" y="3857"/>
                  </a:cubicBezTo>
                  <a:cubicBezTo>
                    <a:pt x="19523" y="5622"/>
                    <a:pt x="21600" y="7907"/>
                    <a:pt x="19938" y="10919"/>
                  </a:cubicBezTo>
                  <a:cubicBezTo>
                    <a:pt x="18277" y="13930"/>
                    <a:pt x="12877" y="17669"/>
                    <a:pt x="7477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10339036" y="1077086"/>
              <a:ext cx="138004" cy="500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21600" y="6000"/>
                  </a:moveTo>
                  <a:cubicBezTo>
                    <a:pt x="21600" y="4575"/>
                    <a:pt x="21600" y="3149"/>
                    <a:pt x="21600" y="2163"/>
                  </a:cubicBezTo>
                  <a:cubicBezTo>
                    <a:pt x="21600" y="1176"/>
                    <a:pt x="21600" y="628"/>
                    <a:pt x="20600" y="299"/>
                  </a:cubicBezTo>
                  <a:cubicBezTo>
                    <a:pt x="19600" y="-30"/>
                    <a:pt x="17600" y="-140"/>
                    <a:pt x="15400" y="244"/>
                  </a:cubicBezTo>
                  <a:cubicBezTo>
                    <a:pt x="13200" y="628"/>
                    <a:pt x="10800" y="1505"/>
                    <a:pt x="8800" y="3643"/>
                  </a:cubicBezTo>
                  <a:cubicBezTo>
                    <a:pt x="6800" y="5781"/>
                    <a:pt x="5200" y="9180"/>
                    <a:pt x="4600" y="11756"/>
                  </a:cubicBezTo>
                  <a:cubicBezTo>
                    <a:pt x="4000" y="14333"/>
                    <a:pt x="4400" y="16087"/>
                    <a:pt x="3800" y="17568"/>
                  </a:cubicBezTo>
                  <a:cubicBezTo>
                    <a:pt x="3200" y="19048"/>
                    <a:pt x="1600" y="20254"/>
                    <a:pt x="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10220096" y="1370265"/>
              <a:ext cx="24927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2323" y="21600"/>
                  </a:moveTo>
                  <a:cubicBezTo>
                    <a:pt x="1221" y="18720"/>
                    <a:pt x="119" y="15840"/>
                    <a:pt x="9" y="13860"/>
                  </a:cubicBezTo>
                  <a:cubicBezTo>
                    <a:pt x="-101" y="11880"/>
                    <a:pt x="781" y="10800"/>
                    <a:pt x="3977" y="9000"/>
                  </a:cubicBezTo>
                  <a:cubicBezTo>
                    <a:pt x="7172" y="7200"/>
                    <a:pt x="12683" y="4680"/>
                    <a:pt x="15989" y="3060"/>
                  </a:cubicBezTo>
                  <a:cubicBezTo>
                    <a:pt x="19295" y="1440"/>
                    <a:pt x="20397" y="720"/>
                    <a:pt x="214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10567705" y="1173207"/>
              <a:ext cx="116340" cy="350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460" fill="norm" stroke="1" extrusionOk="0">
                  <a:moveTo>
                    <a:pt x="20921" y="2208"/>
                  </a:moveTo>
                  <a:cubicBezTo>
                    <a:pt x="20461" y="1425"/>
                    <a:pt x="20002" y="643"/>
                    <a:pt x="18623" y="251"/>
                  </a:cubicBezTo>
                  <a:cubicBezTo>
                    <a:pt x="17244" y="-140"/>
                    <a:pt x="14947" y="-140"/>
                    <a:pt x="12189" y="721"/>
                  </a:cubicBezTo>
                  <a:cubicBezTo>
                    <a:pt x="9432" y="1582"/>
                    <a:pt x="6215" y="3303"/>
                    <a:pt x="3687" y="5573"/>
                  </a:cubicBezTo>
                  <a:cubicBezTo>
                    <a:pt x="1159" y="7843"/>
                    <a:pt x="-679" y="10660"/>
                    <a:pt x="240" y="13399"/>
                  </a:cubicBezTo>
                  <a:cubicBezTo>
                    <a:pt x="1159" y="16138"/>
                    <a:pt x="4836" y="18799"/>
                    <a:pt x="8512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10745379" y="1243656"/>
              <a:ext cx="199339" cy="19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6323"/>
                  </a:moveTo>
                  <a:cubicBezTo>
                    <a:pt x="1108" y="4079"/>
                    <a:pt x="2215" y="1835"/>
                    <a:pt x="3462" y="993"/>
                  </a:cubicBezTo>
                  <a:cubicBezTo>
                    <a:pt x="4708" y="152"/>
                    <a:pt x="6092" y="713"/>
                    <a:pt x="7338" y="2396"/>
                  </a:cubicBezTo>
                  <a:cubicBezTo>
                    <a:pt x="8585" y="4079"/>
                    <a:pt x="9692" y="6884"/>
                    <a:pt x="9969" y="9829"/>
                  </a:cubicBezTo>
                  <a:cubicBezTo>
                    <a:pt x="10246" y="12775"/>
                    <a:pt x="9692" y="15861"/>
                    <a:pt x="8862" y="17965"/>
                  </a:cubicBezTo>
                  <a:cubicBezTo>
                    <a:pt x="8031" y="20068"/>
                    <a:pt x="6923" y="21190"/>
                    <a:pt x="5815" y="21331"/>
                  </a:cubicBezTo>
                  <a:cubicBezTo>
                    <a:pt x="4708" y="21471"/>
                    <a:pt x="3600" y="20629"/>
                    <a:pt x="3323" y="19367"/>
                  </a:cubicBezTo>
                  <a:cubicBezTo>
                    <a:pt x="3046" y="18105"/>
                    <a:pt x="3600" y="16422"/>
                    <a:pt x="5538" y="13476"/>
                  </a:cubicBezTo>
                  <a:cubicBezTo>
                    <a:pt x="7477" y="10531"/>
                    <a:pt x="10800" y="6323"/>
                    <a:pt x="13015" y="3658"/>
                  </a:cubicBezTo>
                  <a:cubicBezTo>
                    <a:pt x="15231" y="993"/>
                    <a:pt x="16338" y="-129"/>
                    <a:pt x="16477" y="11"/>
                  </a:cubicBezTo>
                  <a:cubicBezTo>
                    <a:pt x="16615" y="152"/>
                    <a:pt x="15785" y="1554"/>
                    <a:pt x="15231" y="4079"/>
                  </a:cubicBezTo>
                  <a:cubicBezTo>
                    <a:pt x="14677" y="6603"/>
                    <a:pt x="14400" y="10250"/>
                    <a:pt x="15508" y="12775"/>
                  </a:cubicBezTo>
                  <a:cubicBezTo>
                    <a:pt x="16615" y="15300"/>
                    <a:pt x="19108" y="16702"/>
                    <a:pt x="21600" y="18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10967717" y="1385599"/>
              <a:ext cx="6900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5305"/>
                    <a:pt x="10400" y="10611"/>
                    <a:pt x="6800" y="14211"/>
                  </a:cubicBezTo>
                  <a:cubicBezTo>
                    <a:pt x="3200" y="17811"/>
                    <a:pt x="1600" y="197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11110436" y="1271222"/>
              <a:ext cx="118034" cy="289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099" fill="norm" stroke="1" extrusionOk="0">
                  <a:moveTo>
                    <a:pt x="520" y="1630"/>
                  </a:moveTo>
                  <a:cubicBezTo>
                    <a:pt x="70" y="2561"/>
                    <a:pt x="-380" y="3492"/>
                    <a:pt x="520" y="4144"/>
                  </a:cubicBezTo>
                  <a:cubicBezTo>
                    <a:pt x="1420" y="4796"/>
                    <a:pt x="3670" y="5168"/>
                    <a:pt x="5695" y="4982"/>
                  </a:cubicBezTo>
                  <a:cubicBezTo>
                    <a:pt x="7720" y="4796"/>
                    <a:pt x="9520" y="4051"/>
                    <a:pt x="11545" y="2934"/>
                  </a:cubicBezTo>
                  <a:cubicBezTo>
                    <a:pt x="13570" y="1816"/>
                    <a:pt x="15820" y="327"/>
                    <a:pt x="17170" y="47"/>
                  </a:cubicBezTo>
                  <a:cubicBezTo>
                    <a:pt x="18520" y="-232"/>
                    <a:pt x="18970" y="699"/>
                    <a:pt x="19645" y="3399"/>
                  </a:cubicBezTo>
                  <a:cubicBezTo>
                    <a:pt x="20320" y="6099"/>
                    <a:pt x="21220" y="10568"/>
                    <a:pt x="20545" y="13734"/>
                  </a:cubicBezTo>
                  <a:cubicBezTo>
                    <a:pt x="19870" y="16899"/>
                    <a:pt x="17620" y="18761"/>
                    <a:pt x="15145" y="19878"/>
                  </a:cubicBezTo>
                  <a:cubicBezTo>
                    <a:pt x="12670" y="20996"/>
                    <a:pt x="9970" y="21368"/>
                    <a:pt x="8170" y="20902"/>
                  </a:cubicBezTo>
                  <a:cubicBezTo>
                    <a:pt x="6370" y="20437"/>
                    <a:pt x="5470" y="19134"/>
                    <a:pt x="4570" y="17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11274391" y="1183308"/>
              <a:ext cx="100734" cy="30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450" fill="norm" stroke="1" extrusionOk="0">
                  <a:moveTo>
                    <a:pt x="0" y="1266"/>
                  </a:moveTo>
                  <a:cubicBezTo>
                    <a:pt x="2634" y="558"/>
                    <a:pt x="5268" y="-150"/>
                    <a:pt x="8693" y="27"/>
                  </a:cubicBezTo>
                  <a:cubicBezTo>
                    <a:pt x="12117" y="204"/>
                    <a:pt x="16332" y="1266"/>
                    <a:pt x="18702" y="3480"/>
                  </a:cubicBezTo>
                  <a:cubicBezTo>
                    <a:pt x="21073" y="5693"/>
                    <a:pt x="21600" y="9057"/>
                    <a:pt x="19229" y="12243"/>
                  </a:cubicBezTo>
                  <a:cubicBezTo>
                    <a:pt x="16859" y="15430"/>
                    <a:pt x="11590" y="18440"/>
                    <a:pt x="6322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11542730" y="1247596"/>
              <a:ext cx="46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11519730" y="1362598"/>
              <a:ext cx="130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11742068" y="1136646"/>
              <a:ext cx="130337" cy="371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21600" y="209"/>
                  </a:moveTo>
                  <a:cubicBezTo>
                    <a:pt x="18212" y="61"/>
                    <a:pt x="14823" y="-87"/>
                    <a:pt x="12282" y="61"/>
                  </a:cubicBezTo>
                  <a:cubicBezTo>
                    <a:pt x="9741" y="209"/>
                    <a:pt x="8047" y="653"/>
                    <a:pt x="6565" y="2650"/>
                  </a:cubicBezTo>
                  <a:cubicBezTo>
                    <a:pt x="5082" y="4647"/>
                    <a:pt x="3812" y="8198"/>
                    <a:pt x="3388" y="11305"/>
                  </a:cubicBezTo>
                  <a:cubicBezTo>
                    <a:pt x="2965" y="14412"/>
                    <a:pt x="3388" y="17075"/>
                    <a:pt x="2965" y="18702"/>
                  </a:cubicBezTo>
                  <a:cubicBezTo>
                    <a:pt x="2541" y="20329"/>
                    <a:pt x="1271" y="20921"/>
                    <a:pt x="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11665399" y="1308930"/>
              <a:ext cx="138004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6364"/>
                    <a:pt x="4800" y="11127"/>
                    <a:pt x="8400" y="7527"/>
                  </a:cubicBezTo>
                  <a:cubicBezTo>
                    <a:pt x="12000" y="3927"/>
                    <a:pt x="16800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11868257" y="1199508"/>
              <a:ext cx="333822" cy="236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223" fill="norm" stroke="1" extrusionOk="0">
                  <a:moveTo>
                    <a:pt x="6698" y="188"/>
                  </a:moveTo>
                  <a:cubicBezTo>
                    <a:pt x="5874" y="-42"/>
                    <a:pt x="5049" y="-272"/>
                    <a:pt x="4060" y="877"/>
                  </a:cubicBezTo>
                  <a:cubicBezTo>
                    <a:pt x="3071" y="2026"/>
                    <a:pt x="1917" y="4554"/>
                    <a:pt x="1175" y="7196"/>
                  </a:cubicBezTo>
                  <a:cubicBezTo>
                    <a:pt x="433" y="9839"/>
                    <a:pt x="103" y="12596"/>
                    <a:pt x="20" y="14549"/>
                  </a:cubicBezTo>
                  <a:cubicBezTo>
                    <a:pt x="-62" y="16502"/>
                    <a:pt x="103" y="17651"/>
                    <a:pt x="598" y="18456"/>
                  </a:cubicBezTo>
                  <a:cubicBezTo>
                    <a:pt x="1092" y="19260"/>
                    <a:pt x="1917" y="19719"/>
                    <a:pt x="3153" y="18571"/>
                  </a:cubicBezTo>
                  <a:cubicBezTo>
                    <a:pt x="4390" y="17422"/>
                    <a:pt x="6039" y="14664"/>
                    <a:pt x="7358" y="12711"/>
                  </a:cubicBezTo>
                  <a:cubicBezTo>
                    <a:pt x="8677" y="10758"/>
                    <a:pt x="9666" y="9609"/>
                    <a:pt x="10243" y="9609"/>
                  </a:cubicBezTo>
                  <a:cubicBezTo>
                    <a:pt x="10820" y="9609"/>
                    <a:pt x="10985" y="10758"/>
                    <a:pt x="10985" y="12596"/>
                  </a:cubicBezTo>
                  <a:cubicBezTo>
                    <a:pt x="10985" y="14434"/>
                    <a:pt x="10820" y="16962"/>
                    <a:pt x="10491" y="18685"/>
                  </a:cubicBezTo>
                  <a:cubicBezTo>
                    <a:pt x="10161" y="20409"/>
                    <a:pt x="9666" y="21328"/>
                    <a:pt x="9584" y="21213"/>
                  </a:cubicBezTo>
                  <a:cubicBezTo>
                    <a:pt x="9501" y="21098"/>
                    <a:pt x="9831" y="19949"/>
                    <a:pt x="10738" y="18685"/>
                  </a:cubicBezTo>
                  <a:cubicBezTo>
                    <a:pt x="11645" y="17422"/>
                    <a:pt x="13129" y="16043"/>
                    <a:pt x="14365" y="15009"/>
                  </a:cubicBezTo>
                  <a:cubicBezTo>
                    <a:pt x="15602" y="13975"/>
                    <a:pt x="16591" y="13285"/>
                    <a:pt x="16921" y="13515"/>
                  </a:cubicBezTo>
                  <a:cubicBezTo>
                    <a:pt x="17251" y="13745"/>
                    <a:pt x="16921" y="14894"/>
                    <a:pt x="16674" y="16043"/>
                  </a:cubicBezTo>
                  <a:cubicBezTo>
                    <a:pt x="16427" y="17192"/>
                    <a:pt x="16262" y="18341"/>
                    <a:pt x="16839" y="19030"/>
                  </a:cubicBezTo>
                  <a:cubicBezTo>
                    <a:pt x="17416" y="19719"/>
                    <a:pt x="18735" y="19949"/>
                    <a:pt x="19642" y="19605"/>
                  </a:cubicBezTo>
                  <a:cubicBezTo>
                    <a:pt x="20549" y="19260"/>
                    <a:pt x="21043" y="18341"/>
                    <a:pt x="21538" y="17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12171411" y="1224595"/>
              <a:ext cx="9393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600" fill="norm" stroke="1" extrusionOk="0">
                  <a:moveTo>
                    <a:pt x="20463" y="0"/>
                  </a:moveTo>
                  <a:cubicBezTo>
                    <a:pt x="21032" y="3491"/>
                    <a:pt x="21600" y="6982"/>
                    <a:pt x="18189" y="10582"/>
                  </a:cubicBezTo>
                  <a:cubicBezTo>
                    <a:pt x="14779" y="14182"/>
                    <a:pt x="7389" y="178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12317081" y="1362598"/>
              <a:ext cx="61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12367710" y="1132108"/>
              <a:ext cx="339813" cy="43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289" fill="norm" stroke="1" extrusionOk="0">
                  <a:moveTo>
                    <a:pt x="12281" y="3020"/>
                  </a:moveTo>
                  <a:cubicBezTo>
                    <a:pt x="11797" y="2021"/>
                    <a:pt x="11314" y="1023"/>
                    <a:pt x="10669" y="461"/>
                  </a:cubicBezTo>
                  <a:cubicBezTo>
                    <a:pt x="10024" y="-101"/>
                    <a:pt x="9218" y="-226"/>
                    <a:pt x="8251" y="523"/>
                  </a:cubicBezTo>
                  <a:cubicBezTo>
                    <a:pt x="7284" y="1272"/>
                    <a:pt x="6156" y="2895"/>
                    <a:pt x="5511" y="5080"/>
                  </a:cubicBezTo>
                  <a:cubicBezTo>
                    <a:pt x="4866" y="7265"/>
                    <a:pt x="4705" y="10012"/>
                    <a:pt x="4705" y="11698"/>
                  </a:cubicBezTo>
                  <a:cubicBezTo>
                    <a:pt x="4705" y="13383"/>
                    <a:pt x="4866" y="14008"/>
                    <a:pt x="4947" y="14694"/>
                  </a:cubicBezTo>
                  <a:cubicBezTo>
                    <a:pt x="5027" y="15381"/>
                    <a:pt x="5027" y="16130"/>
                    <a:pt x="4705" y="16692"/>
                  </a:cubicBezTo>
                  <a:cubicBezTo>
                    <a:pt x="4382" y="17254"/>
                    <a:pt x="3738" y="17628"/>
                    <a:pt x="3173" y="17566"/>
                  </a:cubicBezTo>
                  <a:cubicBezTo>
                    <a:pt x="2609" y="17503"/>
                    <a:pt x="2126" y="17004"/>
                    <a:pt x="1562" y="16130"/>
                  </a:cubicBezTo>
                  <a:cubicBezTo>
                    <a:pt x="997" y="15256"/>
                    <a:pt x="353" y="14008"/>
                    <a:pt x="111" y="13009"/>
                  </a:cubicBezTo>
                  <a:cubicBezTo>
                    <a:pt x="-131" y="12010"/>
                    <a:pt x="30" y="11261"/>
                    <a:pt x="514" y="10761"/>
                  </a:cubicBezTo>
                  <a:cubicBezTo>
                    <a:pt x="997" y="10262"/>
                    <a:pt x="1803" y="10012"/>
                    <a:pt x="4221" y="9388"/>
                  </a:cubicBezTo>
                  <a:cubicBezTo>
                    <a:pt x="6639" y="8764"/>
                    <a:pt x="10669" y="7765"/>
                    <a:pt x="13006" y="7078"/>
                  </a:cubicBezTo>
                  <a:cubicBezTo>
                    <a:pt x="15344" y="6391"/>
                    <a:pt x="15988" y="6017"/>
                    <a:pt x="16472" y="5330"/>
                  </a:cubicBezTo>
                  <a:cubicBezTo>
                    <a:pt x="16956" y="4643"/>
                    <a:pt x="17278" y="3645"/>
                    <a:pt x="17036" y="3208"/>
                  </a:cubicBezTo>
                  <a:cubicBezTo>
                    <a:pt x="16794" y="2771"/>
                    <a:pt x="15988" y="2895"/>
                    <a:pt x="14618" y="4019"/>
                  </a:cubicBezTo>
                  <a:cubicBezTo>
                    <a:pt x="13248" y="5143"/>
                    <a:pt x="11314" y="7265"/>
                    <a:pt x="10266" y="8639"/>
                  </a:cubicBezTo>
                  <a:cubicBezTo>
                    <a:pt x="9218" y="10012"/>
                    <a:pt x="9057" y="10636"/>
                    <a:pt x="8976" y="11261"/>
                  </a:cubicBezTo>
                  <a:cubicBezTo>
                    <a:pt x="8896" y="11885"/>
                    <a:pt x="8896" y="12509"/>
                    <a:pt x="9138" y="13071"/>
                  </a:cubicBezTo>
                  <a:cubicBezTo>
                    <a:pt x="9379" y="13633"/>
                    <a:pt x="9863" y="14132"/>
                    <a:pt x="11233" y="14132"/>
                  </a:cubicBezTo>
                  <a:cubicBezTo>
                    <a:pt x="12603" y="14132"/>
                    <a:pt x="14860" y="13633"/>
                    <a:pt x="16391" y="13258"/>
                  </a:cubicBezTo>
                  <a:cubicBezTo>
                    <a:pt x="17923" y="12884"/>
                    <a:pt x="18729" y="12634"/>
                    <a:pt x="19373" y="12759"/>
                  </a:cubicBezTo>
                  <a:cubicBezTo>
                    <a:pt x="20018" y="12884"/>
                    <a:pt x="20502" y="13383"/>
                    <a:pt x="20824" y="14257"/>
                  </a:cubicBezTo>
                  <a:cubicBezTo>
                    <a:pt x="21147" y="15131"/>
                    <a:pt x="21308" y="16380"/>
                    <a:pt x="21388" y="17441"/>
                  </a:cubicBezTo>
                  <a:cubicBezTo>
                    <a:pt x="21469" y="18502"/>
                    <a:pt x="21469" y="19376"/>
                    <a:pt x="21147" y="20001"/>
                  </a:cubicBezTo>
                  <a:cubicBezTo>
                    <a:pt x="20824" y="20625"/>
                    <a:pt x="20179" y="20999"/>
                    <a:pt x="19373" y="21187"/>
                  </a:cubicBezTo>
                  <a:cubicBezTo>
                    <a:pt x="18568" y="21374"/>
                    <a:pt x="17600" y="21374"/>
                    <a:pt x="17117" y="20562"/>
                  </a:cubicBezTo>
                  <a:cubicBezTo>
                    <a:pt x="16633" y="19751"/>
                    <a:pt x="16633" y="18128"/>
                    <a:pt x="16633" y="16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12662089" y="1140260"/>
              <a:ext cx="161004" cy="44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86" y="0"/>
                  </a:moveTo>
                  <a:cubicBezTo>
                    <a:pt x="19543" y="3724"/>
                    <a:pt x="21600" y="7448"/>
                    <a:pt x="21600" y="10490"/>
                  </a:cubicBezTo>
                  <a:cubicBezTo>
                    <a:pt x="21600" y="13531"/>
                    <a:pt x="19543" y="15890"/>
                    <a:pt x="15600" y="17628"/>
                  </a:cubicBezTo>
                  <a:cubicBezTo>
                    <a:pt x="11657" y="19366"/>
                    <a:pt x="5829" y="204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6666620" y="611248"/>
              <a:ext cx="789685" cy="4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5" fill="norm" stroke="1" extrusionOk="0">
                  <a:moveTo>
                    <a:pt x="0" y="19440"/>
                  </a:moveTo>
                  <a:cubicBezTo>
                    <a:pt x="1748" y="20520"/>
                    <a:pt x="3495" y="21600"/>
                    <a:pt x="5837" y="18900"/>
                  </a:cubicBezTo>
                  <a:cubicBezTo>
                    <a:pt x="8179" y="16200"/>
                    <a:pt x="11115" y="9720"/>
                    <a:pt x="13841" y="5940"/>
                  </a:cubicBezTo>
                  <a:cubicBezTo>
                    <a:pt x="16567" y="2160"/>
                    <a:pt x="19083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6879929" y="677694"/>
              <a:ext cx="607044" cy="7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0925" fill="norm" stroke="1" extrusionOk="0">
                  <a:moveTo>
                    <a:pt x="1138" y="20925"/>
                  </a:moveTo>
                  <a:cubicBezTo>
                    <a:pt x="593" y="19575"/>
                    <a:pt x="49" y="18225"/>
                    <a:pt x="3" y="16875"/>
                  </a:cubicBezTo>
                  <a:cubicBezTo>
                    <a:pt x="-42" y="15525"/>
                    <a:pt x="412" y="14175"/>
                    <a:pt x="2363" y="11138"/>
                  </a:cubicBezTo>
                  <a:cubicBezTo>
                    <a:pt x="4314" y="8100"/>
                    <a:pt x="7763" y="3375"/>
                    <a:pt x="11212" y="1350"/>
                  </a:cubicBezTo>
                  <a:cubicBezTo>
                    <a:pt x="14661" y="-675"/>
                    <a:pt x="18109" y="0"/>
                    <a:pt x="21558" y="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6405947" y="1995713"/>
              <a:ext cx="398677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738" y="12302"/>
                    <a:pt x="7477" y="4448"/>
                    <a:pt x="11077" y="1502"/>
                  </a:cubicBezTo>
                  <a:cubicBezTo>
                    <a:pt x="14677" y="-1443"/>
                    <a:pt x="18138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6467282" y="2044947"/>
              <a:ext cx="46767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41" y="16457"/>
                    <a:pt x="7082" y="11314"/>
                    <a:pt x="10682" y="7714"/>
                  </a:cubicBezTo>
                  <a:cubicBezTo>
                    <a:pt x="14282" y="4114"/>
                    <a:pt x="17941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6781623" y="1931087"/>
              <a:ext cx="208795" cy="30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519" fill="norm" stroke="1" extrusionOk="0">
                  <a:moveTo>
                    <a:pt x="0" y="1539"/>
                  </a:moveTo>
                  <a:cubicBezTo>
                    <a:pt x="1041" y="819"/>
                    <a:pt x="2082" y="99"/>
                    <a:pt x="5075" y="9"/>
                  </a:cubicBezTo>
                  <a:cubicBezTo>
                    <a:pt x="8067" y="-81"/>
                    <a:pt x="13012" y="459"/>
                    <a:pt x="16395" y="2079"/>
                  </a:cubicBezTo>
                  <a:cubicBezTo>
                    <a:pt x="19778" y="3699"/>
                    <a:pt x="21600" y="6399"/>
                    <a:pt x="21210" y="9369"/>
                  </a:cubicBezTo>
                  <a:cubicBezTo>
                    <a:pt x="20819" y="12339"/>
                    <a:pt x="18217" y="15579"/>
                    <a:pt x="16916" y="17649"/>
                  </a:cubicBezTo>
                  <a:cubicBezTo>
                    <a:pt x="15614" y="19719"/>
                    <a:pt x="15614" y="20619"/>
                    <a:pt x="15614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7540640" y="1966833"/>
              <a:ext cx="245340" cy="31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2690"/>
                  </a:moveTo>
                  <a:cubicBezTo>
                    <a:pt x="450" y="1826"/>
                    <a:pt x="900" y="962"/>
                    <a:pt x="1912" y="443"/>
                  </a:cubicBezTo>
                  <a:cubicBezTo>
                    <a:pt x="2925" y="-75"/>
                    <a:pt x="4500" y="-248"/>
                    <a:pt x="6187" y="530"/>
                  </a:cubicBezTo>
                  <a:cubicBezTo>
                    <a:pt x="7875" y="1307"/>
                    <a:pt x="9675" y="3035"/>
                    <a:pt x="11925" y="6318"/>
                  </a:cubicBezTo>
                  <a:cubicBezTo>
                    <a:pt x="14175" y="9602"/>
                    <a:pt x="16875" y="14440"/>
                    <a:pt x="18563" y="17205"/>
                  </a:cubicBezTo>
                  <a:cubicBezTo>
                    <a:pt x="20250" y="19970"/>
                    <a:pt x="20925" y="20661"/>
                    <a:pt x="21600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7600857" y="1924332"/>
              <a:ext cx="246458" cy="396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355" fill="norm" stroke="1" extrusionOk="0">
                  <a:moveTo>
                    <a:pt x="21256" y="714"/>
                  </a:moveTo>
                  <a:cubicBezTo>
                    <a:pt x="20374" y="302"/>
                    <a:pt x="19493" y="-111"/>
                    <a:pt x="18831" y="27"/>
                  </a:cubicBezTo>
                  <a:cubicBezTo>
                    <a:pt x="18170" y="164"/>
                    <a:pt x="17729" y="852"/>
                    <a:pt x="16187" y="2778"/>
                  </a:cubicBezTo>
                  <a:cubicBezTo>
                    <a:pt x="14644" y="4704"/>
                    <a:pt x="11999" y="7869"/>
                    <a:pt x="9134" y="10895"/>
                  </a:cubicBezTo>
                  <a:cubicBezTo>
                    <a:pt x="6268" y="13922"/>
                    <a:pt x="3183" y="16811"/>
                    <a:pt x="1529" y="18600"/>
                  </a:cubicBezTo>
                  <a:cubicBezTo>
                    <a:pt x="-124" y="20388"/>
                    <a:pt x="-344" y="21076"/>
                    <a:pt x="427" y="21283"/>
                  </a:cubicBezTo>
                  <a:cubicBezTo>
                    <a:pt x="1199" y="21489"/>
                    <a:pt x="2962" y="21214"/>
                    <a:pt x="4725" y="20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8142381" y="1953584"/>
              <a:ext cx="180278" cy="28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359" fill="norm" stroke="1" extrusionOk="0">
                  <a:moveTo>
                    <a:pt x="21460" y="14416"/>
                  </a:moveTo>
                  <a:cubicBezTo>
                    <a:pt x="18114" y="13838"/>
                    <a:pt x="14767" y="13259"/>
                    <a:pt x="12485" y="11909"/>
                  </a:cubicBezTo>
                  <a:cubicBezTo>
                    <a:pt x="10204" y="10559"/>
                    <a:pt x="8987" y="8438"/>
                    <a:pt x="9139" y="6413"/>
                  </a:cubicBezTo>
                  <a:cubicBezTo>
                    <a:pt x="9291" y="4388"/>
                    <a:pt x="10812" y="2459"/>
                    <a:pt x="12333" y="1302"/>
                  </a:cubicBezTo>
                  <a:cubicBezTo>
                    <a:pt x="13854" y="145"/>
                    <a:pt x="15376" y="-241"/>
                    <a:pt x="16136" y="145"/>
                  </a:cubicBezTo>
                  <a:cubicBezTo>
                    <a:pt x="16897" y="530"/>
                    <a:pt x="16897" y="1688"/>
                    <a:pt x="14463" y="4484"/>
                  </a:cubicBezTo>
                  <a:cubicBezTo>
                    <a:pt x="12029" y="7280"/>
                    <a:pt x="7161" y="11716"/>
                    <a:pt x="4119" y="14609"/>
                  </a:cubicBezTo>
                  <a:cubicBezTo>
                    <a:pt x="1077" y="17502"/>
                    <a:pt x="-140" y="18852"/>
                    <a:pt x="12" y="19816"/>
                  </a:cubicBezTo>
                  <a:cubicBezTo>
                    <a:pt x="164" y="20780"/>
                    <a:pt x="1685" y="21359"/>
                    <a:pt x="5488" y="21359"/>
                  </a:cubicBezTo>
                  <a:cubicBezTo>
                    <a:pt x="9291" y="21359"/>
                    <a:pt x="15375" y="20780"/>
                    <a:pt x="21460" y="20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8575663" y="1952945"/>
              <a:ext cx="14567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05" y="7200"/>
                    <a:pt x="10611" y="14400"/>
                    <a:pt x="14211" y="18000"/>
                  </a:cubicBezTo>
                  <a:cubicBezTo>
                    <a:pt x="17811" y="21600"/>
                    <a:pt x="19705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8631171" y="1951241"/>
              <a:ext cx="189832" cy="408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421" fill="norm" stroke="1" extrusionOk="0">
                  <a:moveTo>
                    <a:pt x="21393" y="89"/>
                  </a:moveTo>
                  <a:cubicBezTo>
                    <a:pt x="19665" y="-45"/>
                    <a:pt x="17937" y="-179"/>
                    <a:pt x="15633" y="894"/>
                  </a:cubicBezTo>
                  <a:cubicBezTo>
                    <a:pt x="13329" y="1968"/>
                    <a:pt x="10449" y="4248"/>
                    <a:pt x="7713" y="7334"/>
                  </a:cubicBezTo>
                  <a:cubicBezTo>
                    <a:pt x="4977" y="10420"/>
                    <a:pt x="2385" y="14310"/>
                    <a:pt x="1089" y="16591"/>
                  </a:cubicBezTo>
                  <a:cubicBezTo>
                    <a:pt x="-207" y="18872"/>
                    <a:pt x="-207" y="19543"/>
                    <a:pt x="369" y="20079"/>
                  </a:cubicBezTo>
                  <a:cubicBezTo>
                    <a:pt x="945" y="20616"/>
                    <a:pt x="2097" y="21019"/>
                    <a:pt x="3249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9181344" y="1869814"/>
              <a:ext cx="291340" cy="39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0" y="12812"/>
                  </a:moveTo>
                  <a:cubicBezTo>
                    <a:pt x="3600" y="10597"/>
                    <a:pt x="7200" y="8381"/>
                    <a:pt x="9379" y="6581"/>
                  </a:cubicBezTo>
                  <a:cubicBezTo>
                    <a:pt x="11558" y="4781"/>
                    <a:pt x="12316" y="3397"/>
                    <a:pt x="12789" y="2220"/>
                  </a:cubicBezTo>
                  <a:cubicBezTo>
                    <a:pt x="13263" y="1043"/>
                    <a:pt x="13453" y="73"/>
                    <a:pt x="13168" y="4"/>
                  </a:cubicBezTo>
                  <a:cubicBezTo>
                    <a:pt x="12884" y="-65"/>
                    <a:pt x="12126" y="766"/>
                    <a:pt x="11368" y="2912"/>
                  </a:cubicBezTo>
                  <a:cubicBezTo>
                    <a:pt x="10611" y="5058"/>
                    <a:pt x="9853" y="8520"/>
                    <a:pt x="9095" y="11566"/>
                  </a:cubicBezTo>
                  <a:cubicBezTo>
                    <a:pt x="8337" y="14612"/>
                    <a:pt x="7579" y="17243"/>
                    <a:pt x="7010" y="18973"/>
                  </a:cubicBezTo>
                  <a:cubicBezTo>
                    <a:pt x="6442" y="20704"/>
                    <a:pt x="6063" y="21535"/>
                    <a:pt x="5968" y="21466"/>
                  </a:cubicBezTo>
                  <a:cubicBezTo>
                    <a:pt x="5874" y="21397"/>
                    <a:pt x="6063" y="20427"/>
                    <a:pt x="6726" y="19112"/>
                  </a:cubicBezTo>
                  <a:cubicBezTo>
                    <a:pt x="7389" y="17797"/>
                    <a:pt x="8526" y="16135"/>
                    <a:pt x="9568" y="15097"/>
                  </a:cubicBezTo>
                  <a:cubicBezTo>
                    <a:pt x="10611" y="14058"/>
                    <a:pt x="11558" y="13643"/>
                    <a:pt x="12316" y="13850"/>
                  </a:cubicBezTo>
                  <a:cubicBezTo>
                    <a:pt x="13074" y="14058"/>
                    <a:pt x="13642" y="14889"/>
                    <a:pt x="14021" y="15720"/>
                  </a:cubicBezTo>
                  <a:cubicBezTo>
                    <a:pt x="14400" y="16550"/>
                    <a:pt x="14589" y="17381"/>
                    <a:pt x="15821" y="18143"/>
                  </a:cubicBezTo>
                  <a:cubicBezTo>
                    <a:pt x="17053" y="18904"/>
                    <a:pt x="19326" y="19597"/>
                    <a:pt x="21600" y="20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9446897" y="2073787"/>
              <a:ext cx="363128" cy="14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0567" fill="norm" stroke="1" extrusionOk="0">
                  <a:moveTo>
                    <a:pt x="6962" y="9204"/>
                  </a:moveTo>
                  <a:cubicBezTo>
                    <a:pt x="7113" y="6224"/>
                    <a:pt x="7264" y="3245"/>
                    <a:pt x="6962" y="1569"/>
                  </a:cubicBezTo>
                  <a:cubicBezTo>
                    <a:pt x="6660" y="-107"/>
                    <a:pt x="5905" y="-479"/>
                    <a:pt x="4923" y="638"/>
                  </a:cubicBezTo>
                  <a:cubicBezTo>
                    <a:pt x="3941" y="1755"/>
                    <a:pt x="2733" y="4362"/>
                    <a:pt x="1902" y="6597"/>
                  </a:cubicBezTo>
                  <a:cubicBezTo>
                    <a:pt x="1071" y="8831"/>
                    <a:pt x="618" y="10693"/>
                    <a:pt x="316" y="12742"/>
                  </a:cubicBezTo>
                  <a:cubicBezTo>
                    <a:pt x="14" y="14790"/>
                    <a:pt x="-137" y="17024"/>
                    <a:pt x="165" y="18328"/>
                  </a:cubicBezTo>
                  <a:cubicBezTo>
                    <a:pt x="467" y="19631"/>
                    <a:pt x="1222" y="20004"/>
                    <a:pt x="1827" y="19445"/>
                  </a:cubicBezTo>
                  <a:cubicBezTo>
                    <a:pt x="2431" y="18887"/>
                    <a:pt x="2884" y="17397"/>
                    <a:pt x="3337" y="15907"/>
                  </a:cubicBezTo>
                  <a:cubicBezTo>
                    <a:pt x="3790" y="14418"/>
                    <a:pt x="4243" y="12928"/>
                    <a:pt x="4772" y="13300"/>
                  </a:cubicBezTo>
                  <a:cubicBezTo>
                    <a:pt x="5301" y="13673"/>
                    <a:pt x="5905" y="15907"/>
                    <a:pt x="6585" y="16838"/>
                  </a:cubicBezTo>
                  <a:cubicBezTo>
                    <a:pt x="7264" y="17769"/>
                    <a:pt x="8020" y="17397"/>
                    <a:pt x="8699" y="16466"/>
                  </a:cubicBezTo>
                  <a:cubicBezTo>
                    <a:pt x="9379" y="15535"/>
                    <a:pt x="9983" y="14045"/>
                    <a:pt x="10512" y="12555"/>
                  </a:cubicBezTo>
                  <a:cubicBezTo>
                    <a:pt x="11041" y="11066"/>
                    <a:pt x="11494" y="9576"/>
                    <a:pt x="11871" y="9762"/>
                  </a:cubicBezTo>
                  <a:cubicBezTo>
                    <a:pt x="12249" y="9949"/>
                    <a:pt x="12551" y="11811"/>
                    <a:pt x="12853" y="13859"/>
                  </a:cubicBezTo>
                  <a:cubicBezTo>
                    <a:pt x="13155" y="15907"/>
                    <a:pt x="13457" y="18142"/>
                    <a:pt x="14137" y="19445"/>
                  </a:cubicBezTo>
                  <a:cubicBezTo>
                    <a:pt x="14817" y="20749"/>
                    <a:pt x="15874" y="21121"/>
                    <a:pt x="17158" y="19445"/>
                  </a:cubicBezTo>
                  <a:cubicBezTo>
                    <a:pt x="18442" y="17769"/>
                    <a:pt x="19953" y="14045"/>
                    <a:pt x="21463" y="10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9856025" y="2060899"/>
              <a:ext cx="184005" cy="160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1" fill="norm" stroke="1" extrusionOk="0">
                  <a:moveTo>
                    <a:pt x="0" y="11056"/>
                  </a:moveTo>
                  <a:cubicBezTo>
                    <a:pt x="2400" y="9031"/>
                    <a:pt x="4800" y="7006"/>
                    <a:pt x="6900" y="4981"/>
                  </a:cubicBezTo>
                  <a:cubicBezTo>
                    <a:pt x="9000" y="2956"/>
                    <a:pt x="10800" y="931"/>
                    <a:pt x="10800" y="256"/>
                  </a:cubicBezTo>
                  <a:cubicBezTo>
                    <a:pt x="10800" y="-419"/>
                    <a:pt x="9000" y="256"/>
                    <a:pt x="7200" y="2112"/>
                  </a:cubicBezTo>
                  <a:cubicBezTo>
                    <a:pt x="5400" y="3968"/>
                    <a:pt x="3600" y="7006"/>
                    <a:pt x="2700" y="9537"/>
                  </a:cubicBezTo>
                  <a:cubicBezTo>
                    <a:pt x="1800" y="12068"/>
                    <a:pt x="1800" y="14093"/>
                    <a:pt x="5100" y="15950"/>
                  </a:cubicBezTo>
                  <a:cubicBezTo>
                    <a:pt x="8400" y="17806"/>
                    <a:pt x="15000" y="19493"/>
                    <a:pt x="21600" y="21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10436149" y="1882211"/>
              <a:ext cx="546903" cy="349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6157" y="1515"/>
                  </a:moveTo>
                  <a:cubicBezTo>
                    <a:pt x="5450" y="2767"/>
                    <a:pt x="4744" y="4019"/>
                    <a:pt x="4088" y="6523"/>
                  </a:cubicBezTo>
                  <a:cubicBezTo>
                    <a:pt x="3432" y="9028"/>
                    <a:pt x="2826" y="12784"/>
                    <a:pt x="2574" y="15054"/>
                  </a:cubicBezTo>
                  <a:cubicBezTo>
                    <a:pt x="2322" y="17323"/>
                    <a:pt x="2422" y="18106"/>
                    <a:pt x="2776" y="18889"/>
                  </a:cubicBezTo>
                  <a:cubicBezTo>
                    <a:pt x="3129" y="19671"/>
                    <a:pt x="3735" y="20454"/>
                    <a:pt x="4088" y="20376"/>
                  </a:cubicBezTo>
                  <a:cubicBezTo>
                    <a:pt x="4441" y="20297"/>
                    <a:pt x="4542" y="19358"/>
                    <a:pt x="4391" y="18028"/>
                  </a:cubicBezTo>
                  <a:cubicBezTo>
                    <a:pt x="4239" y="16697"/>
                    <a:pt x="3836" y="14976"/>
                    <a:pt x="3482" y="13802"/>
                  </a:cubicBezTo>
                  <a:cubicBezTo>
                    <a:pt x="3129" y="12628"/>
                    <a:pt x="2826" y="12002"/>
                    <a:pt x="2422" y="11610"/>
                  </a:cubicBezTo>
                  <a:cubicBezTo>
                    <a:pt x="2019" y="11219"/>
                    <a:pt x="1514" y="11063"/>
                    <a:pt x="1009" y="10984"/>
                  </a:cubicBezTo>
                  <a:cubicBezTo>
                    <a:pt x="505" y="10906"/>
                    <a:pt x="0" y="10906"/>
                    <a:pt x="0" y="10671"/>
                  </a:cubicBezTo>
                  <a:cubicBezTo>
                    <a:pt x="0" y="10436"/>
                    <a:pt x="505" y="9967"/>
                    <a:pt x="1716" y="8636"/>
                  </a:cubicBezTo>
                  <a:cubicBezTo>
                    <a:pt x="2927" y="7306"/>
                    <a:pt x="4845" y="5115"/>
                    <a:pt x="6258" y="3550"/>
                  </a:cubicBezTo>
                  <a:cubicBezTo>
                    <a:pt x="7671" y="1984"/>
                    <a:pt x="8579" y="1045"/>
                    <a:pt x="9336" y="497"/>
                  </a:cubicBezTo>
                  <a:cubicBezTo>
                    <a:pt x="10093" y="-50"/>
                    <a:pt x="10699" y="-207"/>
                    <a:pt x="11002" y="341"/>
                  </a:cubicBezTo>
                  <a:cubicBezTo>
                    <a:pt x="11305" y="889"/>
                    <a:pt x="11305" y="2141"/>
                    <a:pt x="10699" y="5506"/>
                  </a:cubicBezTo>
                  <a:cubicBezTo>
                    <a:pt x="10093" y="8871"/>
                    <a:pt x="8882" y="14350"/>
                    <a:pt x="8176" y="17480"/>
                  </a:cubicBezTo>
                  <a:cubicBezTo>
                    <a:pt x="7469" y="20610"/>
                    <a:pt x="7267" y="21393"/>
                    <a:pt x="7267" y="21393"/>
                  </a:cubicBezTo>
                  <a:cubicBezTo>
                    <a:pt x="7267" y="21393"/>
                    <a:pt x="7469" y="20610"/>
                    <a:pt x="8125" y="18732"/>
                  </a:cubicBezTo>
                  <a:cubicBezTo>
                    <a:pt x="8781" y="16854"/>
                    <a:pt x="9892" y="13880"/>
                    <a:pt x="10699" y="12393"/>
                  </a:cubicBezTo>
                  <a:cubicBezTo>
                    <a:pt x="11507" y="10906"/>
                    <a:pt x="12011" y="10906"/>
                    <a:pt x="12314" y="11297"/>
                  </a:cubicBezTo>
                  <a:cubicBezTo>
                    <a:pt x="12617" y="11689"/>
                    <a:pt x="12718" y="12471"/>
                    <a:pt x="12819" y="13332"/>
                  </a:cubicBezTo>
                  <a:cubicBezTo>
                    <a:pt x="12920" y="14193"/>
                    <a:pt x="13021" y="15132"/>
                    <a:pt x="13273" y="15836"/>
                  </a:cubicBezTo>
                  <a:cubicBezTo>
                    <a:pt x="13525" y="16541"/>
                    <a:pt x="13929" y="17010"/>
                    <a:pt x="14383" y="17089"/>
                  </a:cubicBezTo>
                  <a:cubicBezTo>
                    <a:pt x="14837" y="17167"/>
                    <a:pt x="15342" y="16854"/>
                    <a:pt x="15897" y="16228"/>
                  </a:cubicBezTo>
                  <a:cubicBezTo>
                    <a:pt x="16452" y="15602"/>
                    <a:pt x="17058" y="14663"/>
                    <a:pt x="17462" y="13723"/>
                  </a:cubicBezTo>
                  <a:cubicBezTo>
                    <a:pt x="17865" y="12784"/>
                    <a:pt x="18067" y="11845"/>
                    <a:pt x="17916" y="11454"/>
                  </a:cubicBezTo>
                  <a:cubicBezTo>
                    <a:pt x="17764" y="11063"/>
                    <a:pt x="17260" y="11219"/>
                    <a:pt x="16755" y="12002"/>
                  </a:cubicBezTo>
                  <a:cubicBezTo>
                    <a:pt x="16250" y="12784"/>
                    <a:pt x="15746" y="14193"/>
                    <a:pt x="15493" y="15289"/>
                  </a:cubicBezTo>
                  <a:cubicBezTo>
                    <a:pt x="15241" y="16384"/>
                    <a:pt x="15241" y="17167"/>
                    <a:pt x="16301" y="18028"/>
                  </a:cubicBezTo>
                  <a:cubicBezTo>
                    <a:pt x="17361" y="18889"/>
                    <a:pt x="19480" y="19828"/>
                    <a:pt x="21600" y="20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11292581" y="2013622"/>
              <a:ext cx="144672" cy="2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5" h="21424" fill="norm" stroke="1" extrusionOk="0">
                  <a:moveTo>
                    <a:pt x="14967" y="4334"/>
                  </a:moveTo>
                  <a:cubicBezTo>
                    <a:pt x="13869" y="3147"/>
                    <a:pt x="12771" y="1960"/>
                    <a:pt x="10574" y="1129"/>
                  </a:cubicBezTo>
                  <a:cubicBezTo>
                    <a:pt x="8377" y="299"/>
                    <a:pt x="5083" y="-176"/>
                    <a:pt x="2886" y="61"/>
                  </a:cubicBezTo>
                  <a:cubicBezTo>
                    <a:pt x="689" y="299"/>
                    <a:pt x="-409" y="1248"/>
                    <a:pt x="140" y="2672"/>
                  </a:cubicBezTo>
                  <a:cubicBezTo>
                    <a:pt x="689" y="4097"/>
                    <a:pt x="2886" y="5995"/>
                    <a:pt x="6547" y="8250"/>
                  </a:cubicBezTo>
                  <a:cubicBezTo>
                    <a:pt x="10208" y="10505"/>
                    <a:pt x="15333" y="13116"/>
                    <a:pt x="18079" y="15134"/>
                  </a:cubicBezTo>
                  <a:cubicBezTo>
                    <a:pt x="20825" y="17151"/>
                    <a:pt x="21191" y="18576"/>
                    <a:pt x="20276" y="19644"/>
                  </a:cubicBezTo>
                  <a:cubicBezTo>
                    <a:pt x="19360" y="20712"/>
                    <a:pt x="17164" y="21424"/>
                    <a:pt x="15333" y="21424"/>
                  </a:cubicBezTo>
                  <a:cubicBezTo>
                    <a:pt x="13503" y="21424"/>
                    <a:pt x="12038" y="20712"/>
                    <a:pt x="10574" y="20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11490204" y="2062378"/>
              <a:ext cx="221197" cy="16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0962" fill="norm" stroke="1" extrusionOk="0">
                  <a:moveTo>
                    <a:pt x="11061" y="4504"/>
                  </a:moveTo>
                  <a:cubicBezTo>
                    <a:pt x="12055" y="2915"/>
                    <a:pt x="13048" y="1327"/>
                    <a:pt x="12923" y="533"/>
                  </a:cubicBezTo>
                  <a:cubicBezTo>
                    <a:pt x="12799" y="-261"/>
                    <a:pt x="11558" y="-261"/>
                    <a:pt x="9448" y="1168"/>
                  </a:cubicBezTo>
                  <a:cubicBezTo>
                    <a:pt x="7337" y="2598"/>
                    <a:pt x="4358" y="5457"/>
                    <a:pt x="2496" y="8633"/>
                  </a:cubicBezTo>
                  <a:cubicBezTo>
                    <a:pt x="634" y="11810"/>
                    <a:pt x="-111" y="15304"/>
                    <a:pt x="13" y="17686"/>
                  </a:cubicBezTo>
                  <a:cubicBezTo>
                    <a:pt x="137" y="20068"/>
                    <a:pt x="1130" y="21339"/>
                    <a:pt x="3365" y="20863"/>
                  </a:cubicBezTo>
                  <a:cubicBezTo>
                    <a:pt x="5599" y="20386"/>
                    <a:pt x="9075" y="18163"/>
                    <a:pt x="11310" y="16257"/>
                  </a:cubicBezTo>
                  <a:cubicBezTo>
                    <a:pt x="13544" y="14351"/>
                    <a:pt x="14537" y="12763"/>
                    <a:pt x="15406" y="10857"/>
                  </a:cubicBezTo>
                  <a:cubicBezTo>
                    <a:pt x="16275" y="8951"/>
                    <a:pt x="17020" y="6727"/>
                    <a:pt x="17020" y="6568"/>
                  </a:cubicBezTo>
                  <a:cubicBezTo>
                    <a:pt x="17020" y="6410"/>
                    <a:pt x="16275" y="8315"/>
                    <a:pt x="15903" y="10539"/>
                  </a:cubicBezTo>
                  <a:cubicBezTo>
                    <a:pt x="15530" y="12763"/>
                    <a:pt x="15530" y="15304"/>
                    <a:pt x="16524" y="16257"/>
                  </a:cubicBezTo>
                  <a:cubicBezTo>
                    <a:pt x="17517" y="17210"/>
                    <a:pt x="19503" y="16574"/>
                    <a:pt x="21489" y="15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11794261" y="2039377"/>
              <a:ext cx="622489" cy="22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396" fill="norm" stroke="1" extrusionOk="0">
                  <a:moveTo>
                    <a:pt x="52" y="6499"/>
                  </a:moveTo>
                  <a:cubicBezTo>
                    <a:pt x="317" y="5506"/>
                    <a:pt x="583" y="4513"/>
                    <a:pt x="760" y="4637"/>
                  </a:cubicBezTo>
                  <a:cubicBezTo>
                    <a:pt x="937" y="4762"/>
                    <a:pt x="1025" y="6003"/>
                    <a:pt x="937" y="7741"/>
                  </a:cubicBezTo>
                  <a:cubicBezTo>
                    <a:pt x="848" y="9479"/>
                    <a:pt x="583" y="11713"/>
                    <a:pt x="361" y="13451"/>
                  </a:cubicBezTo>
                  <a:cubicBezTo>
                    <a:pt x="140" y="15189"/>
                    <a:pt x="-37" y="16430"/>
                    <a:pt x="7" y="16555"/>
                  </a:cubicBezTo>
                  <a:cubicBezTo>
                    <a:pt x="52" y="16679"/>
                    <a:pt x="317" y="15686"/>
                    <a:pt x="804" y="13948"/>
                  </a:cubicBezTo>
                  <a:cubicBezTo>
                    <a:pt x="1291" y="12210"/>
                    <a:pt x="1999" y="9727"/>
                    <a:pt x="2530" y="8113"/>
                  </a:cubicBezTo>
                  <a:cubicBezTo>
                    <a:pt x="3061" y="6499"/>
                    <a:pt x="3415" y="5755"/>
                    <a:pt x="3770" y="5755"/>
                  </a:cubicBezTo>
                  <a:cubicBezTo>
                    <a:pt x="4124" y="5755"/>
                    <a:pt x="4478" y="6499"/>
                    <a:pt x="4655" y="7617"/>
                  </a:cubicBezTo>
                  <a:cubicBezTo>
                    <a:pt x="4832" y="8734"/>
                    <a:pt x="4832" y="10224"/>
                    <a:pt x="4699" y="11713"/>
                  </a:cubicBezTo>
                  <a:cubicBezTo>
                    <a:pt x="4566" y="13203"/>
                    <a:pt x="4301" y="14693"/>
                    <a:pt x="4301" y="14941"/>
                  </a:cubicBezTo>
                  <a:cubicBezTo>
                    <a:pt x="4301" y="15189"/>
                    <a:pt x="4566" y="14196"/>
                    <a:pt x="5097" y="12830"/>
                  </a:cubicBezTo>
                  <a:cubicBezTo>
                    <a:pt x="5629" y="11465"/>
                    <a:pt x="6425" y="9727"/>
                    <a:pt x="7001" y="8486"/>
                  </a:cubicBezTo>
                  <a:cubicBezTo>
                    <a:pt x="7576" y="7244"/>
                    <a:pt x="7930" y="6499"/>
                    <a:pt x="8152" y="6748"/>
                  </a:cubicBezTo>
                  <a:cubicBezTo>
                    <a:pt x="8373" y="6996"/>
                    <a:pt x="8461" y="8237"/>
                    <a:pt x="8417" y="9479"/>
                  </a:cubicBezTo>
                  <a:cubicBezTo>
                    <a:pt x="8373" y="10720"/>
                    <a:pt x="8196" y="11962"/>
                    <a:pt x="8107" y="13203"/>
                  </a:cubicBezTo>
                  <a:cubicBezTo>
                    <a:pt x="8019" y="14444"/>
                    <a:pt x="8019" y="15686"/>
                    <a:pt x="8240" y="16430"/>
                  </a:cubicBezTo>
                  <a:cubicBezTo>
                    <a:pt x="8461" y="17175"/>
                    <a:pt x="8904" y="17424"/>
                    <a:pt x="10099" y="16555"/>
                  </a:cubicBezTo>
                  <a:cubicBezTo>
                    <a:pt x="11294" y="15686"/>
                    <a:pt x="13242" y="13699"/>
                    <a:pt x="14570" y="11837"/>
                  </a:cubicBezTo>
                  <a:cubicBezTo>
                    <a:pt x="15897" y="9975"/>
                    <a:pt x="16606" y="8237"/>
                    <a:pt x="17093" y="6872"/>
                  </a:cubicBezTo>
                  <a:cubicBezTo>
                    <a:pt x="17579" y="5506"/>
                    <a:pt x="17845" y="4513"/>
                    <a:pt x="17934" y="3396"/>
                  </a:cubicBezTo>
                  <a:cubicBezTo>
                    <a:pt x="18022" y="2279"/>
                    <a:pt x="17934" y="1037"/>
                    <a:pt x="17668" y="417"/>
                  </a:cubicBezTo>
                  <a:cubicBezTo>
                    <a:pt x="17402" y="-204"/>
                    <a:pt x="16960" y="-204"/>
                    <a:pt x="16296" y="913"/>
                  </a:cubicBezTo>
                  <a:cubicBezTo>
                    <a:pt x="15632" y="2030"/>
                    <a:pt x="14747" y="4265"/>
                    <a:pt x="14260" y="6872"/>
                  </a:cubicBezTo>
                  <a:cubicBezTo>
                    <a:pt x="13773" y="9479"/>
                    <a:pt x="13684" y="12458"/>
                    <a:pt x="14393" y="14941"/>
                  </a:cubicBezTo>
                  <a:cubicBezTo>
                    <a:pt x="15101" y="17424"/>
                    <a:pt x="16606" y="19410"/>
                    <a:pt x="17934" y="20403"/>
                  </a:cubicBezTo>
                  <a:cubicBezTo>
                    <a:pt x="19261" y="21396"/>
                    <a:pt x="20412" y="21396"/>
                    <a:pt x="21563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10432236" y="2438058"/>
              <a:ext cx="366812" cy="423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163" fill="norm" stroke="1" extrusionOk="0">
                  <a:moveTo>
                    <a:pt x="10655" y="14465"/>
                  </a:moveTo>
                  <a:cubicBezTo>
                    <a:pt x="10507" y="13699"/>
                    <a:pt x="10358" y="12932"/>
                    <a:pt x="9538" y="12357"/>
                  </a:cubicBezTo>
                  <a:cubicBezTo>
                    <a:pt x="8719" y="11781"/>
                    <a:pt x="7229" y="11398"/>
                    <a:pt x="5591" y="12293"/>
                  </a:cubicBezTo>
                  <a:cubicBezTo>
                    <a:pt x="3952" y="13187"/>
                    <a:pt x="2164" y="15360"/>
                    <a:pt x="1122" y="17022"/>
                  </a:cubicBezTo>
                  <a:cubicBezTo>
                    <a:pt x="79" y="18683"/>
                    <a:pt x="-219" y="19833"/>
                    <a:pt x="153" y="20536"/>
                  </a:cubicBezTo>
                  <a:cubicBezTo>
                    <a:pt x="526" y="21239"/>
                    <a:pt x="1569" y="21495"/>
                    <a:pt x="3356" y="20536"/>
                  </a:cubicBezTo>
                  <a:cubicBezTo>
                    <a:pt x="5144" y="19578"/>
                    <a:pt x="7676" y="17405"/>
                    <a:pt x="9836" y="14529"/>
                  </a:cubicBezTo>
                  <a:cubicBezTo>
                    <a:pt x="11996" y="11654"/>
                    <a:pt x="13784" y="8075"/>
                    <a:pt x="14752" y="5774"/>
                  </a:cubicBezTo>
                  <a:cubicBezTo>
                    <a:pt x="15720" y="3474"/>
                    <a:pt x="15869" y="2451"/>
                    <a:pt x="15944" y="1620"/>
                  </a:cubicBezTo>
                  <a:cubicBezTo>
                    <a:pt x="16018" y="790"/>
                    <a:pt x="16018" y="151"/>
                    <a:pt x="15720" y="23"/>
                  </a:cubicBezTo>
                  <a:cubicBezTo>
                    <a:pt x="15422" y="-105"/>
                    <a:pt x="14827" y="278"/>
                    <a:pt x="13858" y="1940"/>
                  </a:cubicBezTo>
                  <a:cubicBezTo>
                    <a:pt x="12890" y="3602"/>
                    <a:pt x="11549" y="6541"/>
                    <a:pt x="10879" y="8714"/>
                  </a:cubicBezTo>
                  <a:cubicBezTo>
                    <a:pt x="10209" y="10887"/>
                    <a:pt x="10209" y="12293"/>
                    <a:pt x="10432" y="13251"/>
                  </a:cubicBezTo>
                  <a:cubicBezTo>
                    <a:pt x="10655" y="14210"/>
                    <a:pt x="11102" y="14721"/>
                    <a:pt x="11698" y="15041"/>
                  </a:cubicBezTo>
                  <a:cubicBezTo>
                    <a:pt x="12294" y="15360"/>
                    <a:pt x="13039" y="15488"/>
                    <a:pt x="13784" y="15296"/>
                  </a:cubicBezTo>
                  <a:cubicBezTo>
                    <a:pt x="14529" y="15104"/>
                    <a:pt x="15273" y="14593"/>
                    <a:pt x="15720" y="14721"/>
                  </a:cubicBezTo>
                  <a:cubicBezTo>
                    <a:pt x="16167" y="14849"/>
                    <a:pt x="16316" y="15616"/>
                    <a:pt x="16540" y="14977"/>
                  </a:cubicBezTo>
                  <a:cubicBezTo>
                    <a:pt x="16763" y="14338"/>
                    <a:pt x="17061" y="12293"/>
                    <a:pt x="17508" y="10567"/>
                  </a:cubicBezTo>
                  <a:cubicBezTo>
                    <a:pt x="17955" y="8842"/>
                    <a:pt x="18551" y="7436"/>
                    <a:pt x="19221" y="6669"/>
                  </a:cubicBezTo>
                  <a:cubicBezTo>
                    <a:pt x="19891" y="5902"/>
                    <a:pt x="20636" y="5774"/>
                    <a:pt x="21381" y="5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10830324" y="2608169"/>
              <a:ext cx="99060" cy="209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76" fill="norm" stroke="1" extrusionOk="0">
                  <a:moveTo>
                    <a:pt x="21468" y="1200"/>
                  </a:moveTo>
                  <a:cubicBezTo>
                    <a:pt x="18699" y="680"/>
                    <a:pt x="15930" y="159"/>
                    <a:pt x="13160" y="29"/>
                  </a:cubicBezTo>
                  <a:cubicBezTo>
                    <a:pt x="10391" y="-101"/>
                    <a:pt x="7622" y="159"/>
                    <a:pt x="5960" y="1591"/>
                  </a:cubicBezTo>
                  <a:cubicBezTo>
                    <a:pt x="4299" y="3022"/>
                    <a:pt x="3745" y="5624"/>
                    <a:pt x="5960" y="8097"/>
                  </a:cubicBezTo>
                  <a:cubicBezTo>
                    <a:pt x="8176" y="10569"/>
                    <a:pt x="13160" y="12911"/>
                    <a:pt x="15653" y="14733"/>
                  </a:cubicBezTo>
                  <a:cubicBezTo>
                    <a:pt x="18145" y="16554"/>
                    <a:pt x="18145" y="17856"/>
                    <a:pt x="16483" y="18897"/>
                  </a:cubicBezTo>
                  <a:cubicBezTo>
                    <a:pt x="14822" y="19938"/>
                    <a:pt x="11499" y="20718"/>
                    <a:pt x="8453" y="21109"/>
                  </a:cubicBezTo>
                  <a:cubicBezTo>
                    <a:pt x="5406" y="21499"/>
                    <a:pt x="2637" y="21499"/>
                    <a:pt x="1253" y="20848"/>
                  </a:cubicBezTo>
                  <a:cubicBezTo>
                    <a:pt x="-132" y="20198"/>
                    <a:pt x="-132" y="18897"/>
                    <a:pt x="145" y="17595"/>
                  </a:cubicBezTo>
                  <a:cubicBezTo>
                    <a:pt x="422" y="16294"/>
                    <a:pt x="976" y="14993"/>
                    <a:pt x="1530" y="13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10976640" y="2412955"/>
              <a:ext cx="129081" cy="37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92" fill="norm" stroke="1" extrusionOk="0">
                  <a:moveTo>
                    <a:pt x="18851" y="0"/>
                  </a:moveTo>
                  <a:cubicBezTo>
                    <a:pt x="13345" y="4378"/>
                    <a:pt x="7839" y="8757"/>
                    <a:pt x="4663" y="11895"/>
                  </a:cubicBezTo>
                  <a:cubicBezTo>
                    <a:pt x="1486" y="15032"/>
                    <a:pt x="639" y="16930"/>
                    <a:pt x="216" y="18243"/>
                  </a:cubicBezTo>
                  <a:cubicBezTo>
                    <a:pt x="-208" y="19557"/>
                    <a:pt x="-208" y="20286"/>
                    <a:pt x="2121" y="20797"/>
                  </a:cubicBezTo>
                  <a:cubicBezTo>
                    <a:pt x="4451" y="21308"/>
                    <a:pt x="9110" y="21600"/>
                    <a:pt x="12710" y="21454"/>
                  </a:cubicBezTo>
                  <a:cubicBezTo>
                    <a:pt x="16310" y="21308"/>
                    <a:pt x="18851" y="20724"/>
                    <a:pt x="21392" y="20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10965615" y="2604626"/>
              <a:ext cx="293443" cy="154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35" fill="norm" stroke="1" extrusionOk="0">
                  <a:moveTo>
                    <a:pt x="1271" y="5311"/>
                  </a:moveTo>
                  <a:cubicBezTo>
                    <a:pt x="526" y="4249"/>
                    <a:pt x="-219" y="3187"/>
                    <a:pt x="60" y="2656"/>
                  </a:cubicBezTo>
                  <a:cubicBezTo>
                    <a:pt x="340" y="2125"/>
                    <a:pt x="1643" y="2125"/>
                    <a:pt x="3319" y="3010"/>
                  </a:cubicBezTo>
                  <a:cubicBezTo>
                    <a:pt x="4995" y="3895"/>
                    <a:pt x="7043" y="5666"/>
                    <a:pt x="8626" y="8144"/>
                  </a:cubicBezTo>
                  <a:cubicBezTo>
                    <a:pt x="10209" y="10623"/>
                    <a:pt x="11326" y="13810"/>
                    <a:pt x="11605" y="16466"/>
                  </a:cubicBezTo>
                  <a:cubicBezTo>
                    <a:pt x="11884" y="19121"/>
                    <a:pt x="11326" y="21246"/>
                    <a:pt x="10953" y="21423"/>
                  </a:cubicBezTo>
                  <a:cubicBezTo>
                    <a:pt x="10581" y="21600"/>
                    <a:pt x="10395" y="19830"/>
                    <a:pt x="11326" y="16643"/>
                  </a:cubicBezTo>
                  <a:cubicBezTo>
                    <a:pt x="12257" y="13456"/>
                    <a:pt x="14305" y="8852"/>
                    <a:pt x="16167" y="5843"/>
                  </a:cubicBezTo>
                  <a:cubicBezTo>
                    <a:pt x="18029" y="2833"/>
                    <a:pt x="19705" y="1416"/>
                    <a:pt x="213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11305058" y="2612293"/>
              <a:ext cx="15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11358726" y="2481957"/>
              <a:ext cx="23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11418598" y="2420622"/>
              <a:ext cx="154156" cy="33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523" fill="norm" stroke="1" extrusionOk="0">
                  <a:moveTo>
                    <a:pt x="10826" y="0"/>
                  </a:moveTo>
                  <a:cubicBezTo>
                    <a:pt x="8701" y="4486"/>
                    <a:pt x="6577" y="8972"/>
                    <a:pt x="5160" y="12212"/>
                  </a:cubicBezTo>
                  <a:cubicBezTo>
                    <a:pt x="3744" y="15452"/>
                    <a:pt x="3036" y="17446"/>
                    <a:pt x="2151" y="18942"/>
                  </a:cubicBezTo>
                  <a:cubicBezTo>
                    <a:pt x="1265" y="20437"/>
                    <a:pt x="203" y="21434"/>
                    <a:pt x="26" y="21517"/>
                  </a:cubicBezTo>
                  <a:cubicBezTo>
                    <a:pt x="-151" y="21600"/>
                    <a:pt x="557" y="20769"/>
                    <a:pt x="3213" y="19357"/>
                  </a:cubicBezTo>
                  <a:cubicBezTo>
                    <a:pt x="5869" y="17945"/>
                    <a:pt x="10472" y="15951"/>
                    <a:pt x="13659" y="14871"/>
                  </a:cubicBezTo>
                  <a:cubicBezTo>
                    <a:pt x="16846" y="13791"/>
                    <a:pt x="18616" y="13625"/>
                    <a:pt x="19679" y="13957"/>
                  </a:cubicBezTo>
                  <a:cubicBezTo>
                    <a:pt x="20741" y="14289"/>
                    <a:pt x="21095" y="15120"/>
                    <a:pt x="21272" y="16034"/>
                  </a:cubicBezTo>
                  <a:cubicBezTo>
                    <a:pt x="21449" y="16948"/>
                    <a:pt x="21449" y="17945"/>
                    <a:pt x="20387" y="18858"/>
                  </a:cubicBezTo>
                  <a:cubicBezTo>
                    <a:pt x="19324" y="19772"/>
                    <a:pt x="17200" y="20603"/>
                    <a:pt x="14013" y="20686"/>
                  </a:cubicBezTo>
                  <a:cubicBezTo>
                    <a:pt x="10826" y="20769"/>
                    <a:pt x="6577" y="20105"/>
                    <a:pt x="5338" y="18858"/>
                  </a:cubicBezTo>
                  <a:cubicBezTo>
                    <a:pt x="4098" y="17612"/>
                    <a:pt x="5869" y="15785"/>
                    <a:pt x="7639" y="13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11619398" y="2369051"/>
              <a:ext cx="406213" cy="381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376" fill="norm" stroke="1" extrusionOk="0">
                  <a:moveTo>
                    <a:pt x="0" y="13186"/>
                  </a:moveTo>
                  <a:cubicBezTo>
                    <a:pt x="0" y="14617"/>
                    <a:pt x="0" y="16047"/>
                    <a:pt x="68" y="17120"/>
                  </a:cubicBezTo>
                  <a:cubicBezTo>
                    <a:pt x="135" y="18193"/>
                    <a:pt x="270" y="18908"/>
                    <a:pt x="675" y="19194"/>
                  </a:cubicBezTo>
                  <a:cubicBezTo>
                    <a:pt x="1080" y="19480"/>
                    <a:pt x="1755" y="19337"/>
                    <a:pt x="2363" y="19051"/>
                  </a:cubicBezTo>
                  <a:cubicBezTo>
                    <a:pt x="2970" y="18765"/>
                    <a:pt x="3510" y="18336"/>
                    <a:pt x="4118" y="18193"/>
                  </a:cubicBezTo>
                  <a:cubicBezTo>
                    <a:pt x="4725" y="18050"/>
                    <a:pt x="5400" y="18193"/>
                    <a:pt x="6143" y="18408"/>
                  </a:cubicBezTo>
                  <a:cubicBezTo>
                    <a:pt x="6885" y="18622"/>
                    <a:pt x="7695" y="18908"/>
                    <a:pt x="9045" y="18479"/>
                  </a:cubicBezTo>
                  <a:cubicBezTo>
                    <a:pt x="10395" y="18050"/>
                    <a:pt x="12285" y="16906"/>
                    <a:pt x="14377" y="14331"/>
                  </a:cubicBezTo>
                  <a:cubicBezTo>
                    <a:pt x="16470" y="11756"/>
                    <a:pt x="18765" y="7751"/>
                    <a:pt x="20047" y="5104"/>
                  </a:cubicBezTo>
                  <a:cubicBezTo>
                    <a:pt x="21330" y="2458"/>
                    <a:pt x="21600" y="1170"/>
                    <a:pt x="21398" y="527"/>
                  </a:cubicBezTo>
                  <a:cubicBezTo>
                    <a:pt x="21195" y="-117"/>
                    <a:pt x="20520" y="-117"/>
                    <a:pt x="19980" y="241"/>
                  </a:cubicBezTo>
                  <a:cubicBezTo>
                    <a:pt x="19440" y="598"/>
                    <a:pt x="19035" y="1313"/>
                    <a:pt x="18427" y="3388"/>
                  </a:cubicBezTo>
                  <a:cubicBezTo>
                    <a:pt x="17820" y="5462"/>
                    <a:pt x="17010" y="8895"/>
                    <a:pt x="16470" y="11899"/>
                  </a:cubicBezTo>
                  <a:cubicBezTo>
                    <a:pt x="15930" y="14903"/>
                    <a:pt x="15660" y="17478"/>
                    <a:pt x="15795" y="19051"/>
                  </a:cubicBezTo>
                  <a:cubicBezTo>
                    <a:pt x="15930" y="20625"/>
                    <a:pt x="16470" y="21197"/>
                    <a:pt x="17078" y="21340"/>
                  </a:cubicBezTo>
                  <a:cubicBezTo>
                    <a:pt x="17685" y="21483"/>
                    <a:pt x="18360" y="21197"/>
                    <a:pt x="18697" y="20625"/>
                  </a:cubicBezTo>
                  <a:cubicBezTo>
                    <a:pt x="19035" y="20053"/>
                    <a:pt x="19035" y="19194"/>
                    <a:pt x="18630" y="18336"/>
                  </a:cubicBezTo>
                  <a:cubicBezTo>
                    <a:pt x="18225" y="17478"/>
                    <a:pt x="17415" y="16619"/>
                    <a:pt x="16605" y="15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11851679" y="2527958"/>
              <a:ext cx="273732" cy="175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220" fill="norm" stroke="1" extrusionOk="0">
                  <a:moveTo>
                    <a:pt x="2222" y="11109"/>
                  </a:moveTo>
                  <a:cubicBezTo>
                    <a:pt x="1022" y="9874"/>
                    <a:pt x="-178" y="8640"/>
                    <a:pt x="22" y="8023"/>
                  </a:cubicBezTo>
                  <a:cubicBezTo>
                    <a:pt x="222" y="7406"/>
                    <a:pt x="1822" y="7406"/>
                    <a:pt x="4222" y="7869"/>
                  </a:cubicBezTo>
                  <a:cubicBezTo>
                    <a:pt x="6622" y="8331"/>
                    <a:pt x="9822" y="9257"/>
                    <a:pt x="11822" y="11109"/>
                  </a:cubicBezTo>
                  <a:cubicBezTo>
                    <a:pt x="13822" y="12960"/>
                    <a:pt x="14622" y="15737"/>
                    <a:pt x="14922" y="17897"/>
                  </a:cubicBezTo>
                  <a:cubicBezTo>
                    <a:pt x="15222" y="20057"/>
                    <a:pt x="15022" y="21600"/>
                    <a:pt x="14922" y="21137"/>
                  </a:cubicBezTo>
                  <a:cubicBezTo>
                    <a:pt x="14822" y="20674"/>
                    <a:pt x="14822" y="18206"/>
                    <a:pt x="15022" y="15429"/>
                  </a:cubicBezTo>
                  <a:cubicBezTo>
                    <a:pt x="15222" y="12651"/>
                    <a:pt x="15622" y="9566"/>
                    <a:pt x="16622" y="6943"/>
                  </a:cubicBezTo>
                  <a:cubicBezTo>
                    <a:pt x="17622" y="4320"/>
                    <a:pt x="19222" y="2160"/>
                    <a:pt x="20122" y="1080"/>
                  </a:cubicBezTo>
                  <a:cubicBezTo>
                    <a:pt x="21022" y="0"/>
                    <a:pt x="21222" y="0"/>
                    <a:pt x="214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12115669" y="2560175"/>
              <a:ext cx="341972" cy="15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031" fill="norm" stroke="1" extrusionOk="0">
                  <a:moveTo>
                    <a:pt x="7276" y="1910"/>
                  </a:moveTo>
                  <a:cubicBezTo>
                    <a:pt x="5687" y="2264"/>
                    <a:pt x="4099" y="2618"/>
                    <a:pt x="2908" y="4211"/>
                  </a:cubicBezTo>
                  <a:cubicBezTo>
                    <a:pt x="1717" y="5805"/>
                    <a:pt x="923" y="8638"/>
                    <a:pt x="446" y="11116"/>
                  </a:cubicBezTo>
                  <a:cubicBezTo>
                    <a:pt x="-30" y="13595"/>
                    <a:pt x="-189" y="15720"/>
                    <a:pt x="287" y="17136"/>
                  </a:cubicBezTo>
                  <a:cubicBezTo>
                    <a:pt x="764" y="18552"/>
                    <a:pt x="1876" y="19260"/>
                    <a:pt x="2749" y="18906"/>
                  </a:cubicBezTo>
                  <a:cubicBezTo>
                    <a:pt x="3623" y="18552"/>
                    <a:pt x="4258" y="17136"/>
                    <a:pt x="4735" y="14657"/>
                  </a:cubicBezTo>
                  <a:cubicBezTo>
                    <a:pt x="5211" y="12179"/>
                    <a:pt x="5529" y="8638"/>
                    <a:pt x="6005" y="6336"/>
                  </a:cubicBezTo>
                  <a:cubicBezTo>
                    <a:pt x="6482" y="4034"/>
                    <a:pt x="7117" y="2972"/>
                    <a:pt x="8149" y="2087"/>
                  </a:cubicBezTo>
                  <a:cubicBezTo>
                    <a:pt x="9182" y="1201"/>
                    <a:pt x="10611" y="493"/>
                    <a:pt x="11326" y="1024"/>
                  </a:cubicBezTo>
                  <a:cubicBezTo>
                    <a:pt x="12040" y="1556"/>
                    <a:pt x="12040" y="3326"/>
                    <a:pt x="11961" y="5097"/>
                  </a:cubicBezTo>
                  <a:cubicBezTo>
                    <a:pt x="11882" y="6867"/>
                    <a:pt x="11723" y="8638"/>
                    <a:pt x="11564" y="10408"/>
                  </a:cubicBezTo>
                  <a:cubicBezTo>
                    <a:pt x="11405" y="12179"/>
                    <a:pt x="11246" y="13949"/>
                    <a:pt x="11326" y="13949"/>
                  </a:cubicBezTo>
                  <a:cubicBezTo>
                    <a:pt x="11405" y="13949"/>
                    <a:pt x="11723" y="12179"/>
                    <a:pt x="12517" y="9700"/>
                  </a:cubicBezTo>
                  <a:cubicBezTo>
                    <a:pt x="13311" y="7221"/>
                    <a:pt x="14582" y="4034"/>
                    <a:pt x="15614" y="2087"/>
                  </a:cubicBezTo>
                  <a:cubicBezTo>
                    <a:pt x="16646" y="139"/>
                    <a:pt x="17440" y="-569"/>
                    <a:pt x="18393" y="493"/>
                  </a:cubicBezTo>
                  <a:cubicBezTo>
                    <a:pt x="19346" y="1556"/>
                    <a:pt x="20458" y="4388"/>
                    <a:pt x="20935" y="8106"/>
                  </a:cubicBezTo>
                  <a:cubicBezTo>
                    <a:pt x="21411" y="11824"/>
                    <a:pt x="21252" y="16428"/>
                    <a:pt x="21093" y="21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1362916" y="3411119"/>
              <a:ext cx="285865" cy="404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59" fill="norm" stroke="1" extrusionOk="0">
                  <a:moveTo>
                    <a:pt x="5030" y="732"/>
                  </a:moveTo>
                  <a:cubicBezTo>
                    <a:pt x="7133" y="1272"/>
                    <a:pt x="9235" y="1812"/>
                    <a:pt x="11720" y="1880"/>
                  </a:cubicBezTo>
                  <a:cubicBezTo>
                    <a:pt x="14205" y="1947"/>
                    <a:pt x="17073" y="1542"/>
                    <a:pt x="18888" y="1137"/>
                  </a:cubicBezTo>
                  <a:cubicBezTo>
                    <a:pt x="20704" y="732"/>
                    <a:pt x="21469" y="327"/>
                    <a:pt x="21373" y="124"/>
                  </a:cubicBezTo>
                  <a:cubicBezTo>
                    <a:pt x="21278" y="-78"/>
                    <a:pt x="20322" y="-78"/>
                    <a:pt x="18315" y="462"/>
                  </a:cubicBezTo>
                  <a:cubicBezTo>
                    <a:pt x="16308" y="1002"/>
                    <a:pt x="13250" y="2082"/>
                    <a:pt x="11434" y="2959"/>
                  </a:cubicBezTo>
                  <a:cubicBezTo>
                    <a:pt x="9618" y="3837"/>
                    <a:pt x="9044" y="4512"/>
                    <a:pt x="9235" y="4985"/>
                  </a:cubicBezTo>
                  <a:cubicBezTo>
                    <a:pt x="9427" y="5457"/>
                    <a:pt x="10382" y="5727"/>
                    <a:pt x="11051" y="6200"/>
                  </a:cubicBezTo>
                  <a:cubicBezTo>
                    <a:pt x="11720" y="6672"/>
                    <a:pt x="12103" y="7347"/>
                    <a:pt x="11911" y="8022"/>
                  </a:cubicBezTo>
                  <a:cubicBezTo>
                    <a:pt x="11720" y="8697"/>
                    <a:pt x="10956" y="9372"/>
                    <a:pt x="9140" y="10722"/>
                  </a:cubicBezTo>
                  <a:cubicBezTo>
                    <a:pt x="7324" y="12072"/>
                    <a:pt x="4457" y="14097"/>
                    <a:pt x="2736" y="15582"/>
                  </a:cubicBezTo>
                  <a:cubicBezTo>
                    <a:pt x="1016" y="17067"/>
                    <a:pt x="442" y="18012"/>
                    <a:pt x="156" y="18822"/>
                  </a:cubicBezTo>
                  <a:cubicBezTo>
                    <a:pt x="-131" y="19632"/>
                    <a:pt x="-131" y="20307"/>
                    <a:pt x="1111" y="20779"/>
                  </a:cubicBezTo>
                  <a:cubicBezTo>
                    <a:pt x="2354" y="21252"/>
                    <a:pt x="4839" y="21522"/>
                    <a:pt x="6846" y="21252"/>
                  </a:cubicBezTo>
                  <a:cubicBezTo>
                    <a:pt x="8853" y="20982"/>
                    <a:pt x="10382" y="20172"/>
                    <a:pt x="11911" y="19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1606506" y="3595714"/>
              <a:ext cx="322008" cy="16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9" fill="norm" stroke="1" extrusionOk="0">
                  <a:moveTo>
                    <a:pt x="0" y="7706"/>
                  </a:moveTo>
                  <a:cubicBezTo>
                    <a:pt x="514" y="6377"/>
                    <a:pt x="1029" y="5048"/>
                    <a:pt x="1971" y="4051"/>
                  </a:cubicBezTo>
                  <a:cubicBezTo>
                    <a:pt x="2914" y="3054"/>
                    <a:pt x="4286" y="2389"/>
                    <a:pt x="5143" y="2888"/>
                  </a:cubicBezTo>
                  <a:cubicBezTo>
                    <a:pt x="6000" y="3386"/>
                    <a:pt x="6343" y="5048"/>
                    <a:pt x="6171" y="7873"/>
                  </a:cubicBezTo>
                  <a:cubicBezTo>
                    <a:pt x="6000" y="10697"/>
                    <a:pt x="5314" y="14685"/>
                    <a:pt x="4714" y="17343"/>
                  </a:cubicBezTo>
                  <a:cubicBezTo>
                    <a:pt x="4114" y="20002"/>
                    <a:pt x="3600" y="21331"/>
                    <a:pt x="3257" y="21165"/>
                  </a:cubicBezTo>
                  <a:cubicBezTo>
                    <a:pt x="2914" y="20999"/>
                    <a:pt x="2743" y="19337"/>
                    <a:pt x="3943" y="16679"/>
                  </a:cubicBezTo>
                  <a:cubicBezTo>
                    <a:pt x="5143" y="14020"/>
                    <a:pt x="7714" y="10365"/>
                    <a:pt x="9343" y="8039"/>
                  </a:cubicBezTo>
                  <a:cubicBezTo>
                    <a:pt x="10971" y="5713"/>
                    <a:pt x="11657" y="4716"/>
                    <a:pt x="12771" y="3386"/>
                  </a:cubicBezTo>
                  <a:cubicBezTo>
                    <a:pt x="13886" y="2057"/>
                    <a:pt x="15429" y="396"/>
                    <a:pt x="15857" y="63"/>
                  </a:cubicBezTo>
                  <a:cubicBezTo>
                    <a:pt x="16286" y="-269"/>
                    <a:pt x="15600" y="728"/>
                    <a:pt x="14914" y="2389"/>
                  </a:cubicBezTo>
                  <a:cubicBezTo>
                    <a:pt x="14229" y="4051"/>
                    <a:pt x="13543" y="6377"/>
                    <a:pt x="13200" y="8371"/>
                  </a:cubicBezTo>
                  <a:cubicBezTo>
                    <a:pt x="12857" y="10365"/>
                    <a:pt x="12857" y="12026"/>
                    <a:pt x="14314" y="13522"/>
                  </a:cubicBezTo>
                  <a:cubicBezTo>
                    <a:pt x="15771" y="15017"/>
                    <a:pt x="18686" y="16346"/>
                    <a:pt x="21600" y="17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1501445" y="3831320"/>
              <a:ext cx="388735" cy="83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68" fill="norm" stroke="1" extrusionOk="0">
                  <a:moveTo>
                    <a:pt x="3686" y="19636"/>
                  </a:moveTo>
                  <a:cubicBezTo>
                    <a:pt x="2980" y="20291"/>
                    <a:pt x="2274" y="20945"/>
                    <a:pt x="1498" y="21273"/>
                  </a:cubicBezTo>
                  <a:cubicBezTo>
                    <a:pt x="721" y="21600"/>
                    <a:pt x="-126" y="21600"/>
                    <a:pt x="15" y="20618"/>
                  </a:cubicBezTo>
                  <a:cubicBezTo>
                    <a:pt x="156" y="19636"/>
                    <a:pt x="1286" y="17673"/>
                    <a:pt x="3545" y="14727"/>
                  </a:cubicBezTo>
                  <a:cubicBezTo>
                    <a:pt x="5803" y="11782"/>
                    <a:pt x="9192" y="7855"/>
                    <a:pt x="11239" y="5891"/>
                  </a:cubicBezTo>
                  <a:cubicBezTo>
                    <a:pt x="13286" y="3927"/>
                    <a:pt x="13992" y="3927"/>
                    <a:pt x="13992" y="5236"/>
                  </a:cubicBezTo>
                  <a:cubicBezTo>
                    <a:pt x="13992" y="6545"/>
                    <a:pt x="13286" y="9164"/>
                    <a:pt x="12509" y="10800"/>
                  </a:cubicBezTo>
                  <a:cubicBezTo>
                    <a:pt x="11733" y="12436"/>
                    <a:pt x="10886" y="13091"/>
                    <a:pt x="10039" y="14400"/>
                  </a:cubicBezTo>
                  <a:cubicBezTo>
                    <a:pt x="9192" y="15709"/>
                    <a:pt x="8345" y="17673"/>
                    <a:pt x="8345" y="18982"/>
                  </a:cubicBezTo>
                  <a:cubicBezTo>
                    <a:pt x="8345" y="20291"/>
                    <a:pt x="9192" y="20945"/>
                    <a:pt x="11521" y="17673"/>
                  </a:cubicBezTo>
                  <a:cubicBezTo>
                    <a:pt x="13850" y="14400"/>
                    <a:pt x="17662" y="7200"/>
                    <a:pt x="214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2112517" y="3562981"/>
              <a:ext cx="23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2120184" y="3731652"/>
              <a:ext cx="1" cy="230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2914585" y="3496631"/>
              <a:ext cx="255957" cy="419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64" fill="norm" stroke="1" extrusionOk="0">
                  <a:moveTo>
                    <a:pt x="247" y="2613"/>
                  </a:moveTo>
                  <a:cubicBezTo>
                    <a:pt x="33" y="1697"/>
                    <a:pt x="-181" y="780"/>
                    <a:pt x="247" y="322"/>
                  </a:cubicBezTo>
                  <a:cubicBezTo>
                    <a:pt x="674" y="-136"/>
                    <a:pt x="1744" y="-136"/>
                    <a:pt x="3027" y="519"/>
                  </a:cubicBezTo>
                  <a:cubicBezTo>
                    <a:pt x="4310" y="1173"/>
                    <a:pt x="5807" y="2482"/>
                    <a:pt x="8267" y="5231"/>
                  </a:cubicBezTo>
                  <a:cubicBezTo>
                    <a:pt x="10726" y="7980"/>
                    <a:pt x="14148" y="12169"/>
                    <a:pt x="16500" y="15115"/>
                  </a:cubicBezTo>
                  <a:cubicBezTo>
                    <a:pt x="18853" y="18060"/>
                    <a:pt x="20136" y="19762"/>
                    <a:pt x="21419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2919596" y="3475413"/>
              <a:ext cx="350615" cy="478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82" fill="norm" stroke="1" extrusionOk="0">
                  <a:moveTo>
                    <a:pt x="21474" y="145"/>
                  </a:moveTo>
                  <a:cubicBezTo>
                    <a:pt x="20691" y="30"/>
                    <a:pt x="19909" y="-84"/>
                    <a:pt x="19283" y="87"/>
                  </a:cubicBezTo>
                  <a:cubicBezTo>
                    <a:pt x="18657" y="259"/>
                    <a:pt x="18187" y="716"/>
                    <a:pt x="16935" y="2316"/>
                  </a:cubicBezTo>
                  <a:cubicBezTo>
                    <a:pt x="15683" y="3916"/>
                    <a:pt x="13648" y="6659"/>
                    <a:pt x="11222" y="9459"/>
                  </a:cubicBezTo>
                  <a:cubicBezTo>
                    <a:pt x="8796" y="12259"/>
                    <a:pt x="5978" y="15116"/>
                    <a:pt x="4178" y="16830"/>
                  </a:cubicBezTo>
                  <a:cubicBezTo>
                    <a:pt x="2378" y="18545"/>
                    <a:pt x="1596" y="19116"/>
                    <a:pt x="970" y="19745"/>
                  </a:cubicBezTo>
                  <a:cubicBezTo>
                    <a:pt x="344" y="20373"/>
                    <a:pt x="-126" y="21059"/>
                    <a:pt x="31" y="21287"/>
                  </a:cubicBezTo>
                  <a:cubicBezTo>
                    <a:pt x="187" y="21516"/>
                    <a:pt x="970" y="21287"/>
                    <a:pt x="1752" y="21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3375707" y="3639650"/>
              <a:ext cx="431183" cy="168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45" fill="norm" stroke="1" extrusionOk="0">
                  <a:moveTo>
                    <a:pt x="1997" y="19059"/>
                  </a:moveTo>
                  <a:cubicBezTo>
                    <a:pt x="1362" y="18741"/>
                    <a:pt x="726" y="18424"/>
                    <a:pt x="345" y="17312"/>
                  </a:cubicBezTo>
                  <a:cubicBezTo>
                    <a:pt x="-36" y="16200"/>
                    <a:pt x="-163" y="14294"/>
                    <a:pt x="282" y="12071"/>
                  </a:cubicBezTo>
                  <a:cubicBezTo>
                    <a:pt x="726" y="9847"/>
                    <a:pt x="1743" y="7306"/>
                    <a:pt x="2886" y="5876"/>
                  </a:cubicBezTo>
                  <a:cubicBezTo>
                    <a:pt x="4030" y="4447"/>
                    <a:pt x="5301" y="4129"/>
                    <a:pt x="6317" y="5400"/>
                  </a:cubicBezTo>
                  <a:cubicBezTo>
                    <a:pt x="7333" y="6671"/>
                    <a:pt x="8096" y="9529"/>
                    <a:pt x="8731" y="12388"/>
                  </a:cubicBezTo>
                  <a:cubicBezTo>
                    <a:pt x="9366" y="15247"/>
                    <a:pt x="9875" y="18106"/>
                    <a:pt x="10446" y="19694"/>
                  </a:cubicBezTo>
                  <a:cubicBezTo>
                    <a:pt x="11018" y="21282"/>
                    <a:pt x="11653" y="21600"/>
                    <a:pt x="13051" y="19218"/>
                  </a:cubicBezTo>
                  <a:cubicBezTo>
                    <a:pt x="14449" y="16835"/>
                    <a:pt x="16609" y="11753"/>
                    <a:pt x="18133" y="8100"/>
                  </a:cubicBezTo>
                  <a:cubicBezTo>
                    <a:pt x="19658" y="4447"/>
                    <a:pt x="20548" y="2224"/>
                    <a:pt x="214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4215787" y="3452052"/>
              <a:ext cx="234241" cy="42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37" fill="norm" stroke="1" extrusionOk="0">
                  <a:moveTo>
                    <a:pt x="4696" y="2109"/>
                  </a:moveTo>
                  <a:cubicBezTo>
                    <a:pt x="4226" y="1209"/>
                    <a:pt x="3757" y="309"/>
                    <a:pt x="3287" y="181"/>
                  </a:cubicBezTo>
                  <a:cubicBezTo>
                    <a:pt x="2817" y="52"/>
                    <a:pt x="2348" y="695"/>
                    <a:pt x="1643" y="2752"/>
                  </a:cubicBezTo>
                  <a:cubicBezTo>
                    <a:pt x="939" y="4809"/>
                    <a:pt x="0" y="8281"/>
                    <a:pt x="0" y="11495"/>
                  </a:cubicBezTo>
                  <a:cubicBezTo>
                    <a:pt x="0" y="14709"/>
                    <a:pt x="939" y="17666"/>
                    <a:pt x="1878" y="19338"/>
                  </a:cubicBezTo>
                  <a:cubicBezTo>
                    <a:pt x="2817" y="21009"/>
                    <a:pt x="3757" y="21395"/>
                    <a:pt x="5283" y="21331"/>
                  </a:cubicBezTo>
                  <a:cubicBezTo>
                    <a:pt x="6809" y="21266"/>
                    <a:pt x="8922" y="20752"/>
                    <a:pt x="11504" y="19145"/>
                  </a:cubicBezTo>
                  <a:cubicBezTo>
                    <a:pt x="14087" y="17538"/>
                    <a:pt x="17139" y="14838"/>
                    <a:pt x="18900" y="11945"/>
                  </a:cubicBezTo>
                  <a:cubicBezTo>
                    <a:pt x="20661" y="9052"/>
                    <a:pt x="21130" y="5966"/>
                    <a:pt x="21365" y="4038"/>
                  </a:cubicBezTo>
                  <a:cubicBezTo>
                    <a:pt x="21600" y="2109"/>
                    <a:pt x="21600" y="1338"/>
                    <a:pt x="21130" y="759"/>
                  </a:cubicBezTo>
                  <a:cubicBezTo>
                    <a:pt x="20661" y="181"/>
                    <a:pt x="19722" y="-205"/>
                    <a:pt x="19135" y="116"/>
                  </a:cubicBezTo>
                  <a:cubicBezTo>
                    <a:pt x="18548" y="438"/>
                    <a:pt x="18313" y="1466"/>
                    <a:pt x="18430" y="2366"/>
                  </a:cubicBezTo>
                  <a:cubicBezTo>
                    <a:pt x="18548" y="3266"/>
                    <a:pt x="19017" y="4038"/>
                    <a:pt x="19487" y="4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4512238" y="3659931"/>
              <a:ext cx="167131" cy="189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330" fill="norm" stroke="1" extrusionOk="0">
                  <a:moveTo>
                    <a:pt x="0" y="8082"/>
                  </a:moveTo>
                  <a:cubicBezTo>
                    <a:pt x="0" y="11538"/>
                    <a:pt x="0" y="14994"/>
                    <a:pt x="0" y="17442"/>
                  </a:cubicBezTo>
                  <a:cubicBezTo>
                    <a:pt x="0" y="19890"/>
                    <a:pt x="0" y="21330"/>
                    <a:pt x="164" y="21330"/>
                  </a:cubicBezTo>
                  <a:cubicBezTo>
                    <a:pt x="327" y="21330"/>
                    <a:pt x="655" y="19890"/>
                    <a:pt x="2291" y="16722"/>
                  </a:cubicBezTo>
                  <a:cubicBezTo>
                    <a:pt x="3927" y="13554"/>
                    <a:pt x="6873" y="8658"/>
                    <a:pt x="8836" y="5634"/>
                  </a:cubicBezTo>
                  <a:cubicBezTo>
                    <a:pt x="10800" y="2610"/>
                    <a:pt x="11782" y="1458"/>
                    <a:pt x="13745" y="738"/>
                  </a:cubicBezTo>
                  <a:cubicBezTo>
                    <a:pt x="15709" y="18"/>
                    <a:pt x="18655" y="-270"/>
                    <a:pt x="20127" y="306"/>
                  </a:cubicBezTo>
                  <a:cubicBezTo>
                    <a:pt x="21600" y="882"/>
                    <a:pt x="21600" y="2322"/>
                    <a:pt x="21109" y="4914"/>
                  </a:cubicBezTo>
                  <a:cubicBezTo>
                    <a:pt x="20618" y="7506"/>
                    <a:pt x="19636" y="11250"/>
                    <a:pt x="18982" y="13986"/>
                  </a:cubicBezTo>
                  <a:cubicBezTo>
                    <a:pt x="18327" y="16722"/>
                    <a:pt x="18000" y="18450"/>
                    <a:pt x="17673" y="20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4742244" y="3708651"/>
              <a:ext cx="30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4834245" y="3516980"/>
              <a:ext cx="4600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6200"/>
                    <a:pt x="2400" y="10800"/>
                    <a:pt x="6000" y="7200"/>
                  </a:cubicBezTo>
                  <a:cubicBezTo>
                    <a:pt x="9600" y="3600"/>
                    <a:pt x="156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4987582" y="3360673"/>
              <a:ext cx="125403" cy="493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507" fill="norm" stroke="1" extrusionOk="0">
                  <a:moveTo>
                    <a:pt x="20736" y="2468"/>
                  </a:moveTo>
                  <a:cubicBezTo>
                    <a:pt x="21168" y="1688"/>
                    <a:pt x="21600" y="909"/>
                    <a:pt x="20520" y="464"/>
                  </a:cubicBezTo>
                  <a:cubicBezTo>
                    <a:pt x="19440" y="18"/>
                    <a:pt x="16848" y="-93"/>
                    <a:pt x="14904" y="74"/>
                  </a:cubicBezTo>
                  <a:cubicBezTo>
                    <a:pt x="12960" y="241"/>
                    <a:pt x="11664" y="686"/>
                    <a:pt x="10152" y="2468"/>
                  </a:cubicBezTo>
                  <a:cubicBezTo>
                    <a:pt x="8640" y="4249"/>
                    <a:pt x="6912" y="7367"/>
                    <a:pt x="6048" y="10484"/>
                  </a:cubicBezTo>
                  <a:cubicBezTo>
                    <a:pt x="5184" y="13602"/>
                    <a:pt x="5184" y="16719"/>
                    <a:pt x="4752" y="18556"/>
                  </a:cubicBezTo>
                  <a:cubicBezTo>
                    <a:pt x="4320" y="20394"/>
                    <a:pt x="3456" y="20950"/>
                    <a:pt x="2592" y="21229"/>
                  </a:cubicBezTo>
                  <a:cubicBezTo>
                    <a:pt x="1728" y="21507"/>
                    <a:pt x="864" y="21507"/>
                    <a:pt x="0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4912910" y="3639650"/>
              <a:ext cx="19734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600" fill="norm" stroke="1" extrusionOk="0">
                  <a:moveTo>
                    <a:pt x="607" y="21600"/>
                  </a:moveTo>
                  <a:cubicBezTo>
                    <a:pt x="60" y="19482"/>
                    <a:pt x="-487" y="17365"/>
                    <a:pt x="743" y="14188"/>
                  </a:cubicBezTo>
                  <a:cubicBezTo>
                    <a:pt x="1974" y="11012"/>
                    <a:pt x="4981" y="6776"/>
                    <a:pt x="8673" y="4235"/>
                  </a:cubicBezTo>
                  <a:cubicBezTo>
                    <a:pt x="12364" y="1694"/>
                    <a:pt x="16738" y="847"/>
                    <a:pt x="211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5474757" y="3405135"/>
              <a:ext cx="164508" cy="41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438" fill="norm" stroke="1" extrusionOk="0">
                  <a:moveTo>
                    <a:pt x="21067" y="2587"/>
                  </a:moveTo>
                  <a:cubicBezTo>
                    <a:pt x="21067" y="1671"/>
                    <a:pt x="21067" y="754"/>
                    <a:pt x="20249" y="296"/>
                  </a:cubicBezTo>
                  <a:cubicBezTo>
                    <a:pt x="19431" y="-162"/>
                    <a:pt x="17794" y="-162"/>
                    <a:pt x="15340" y="820"/>
                  </a:cubicBezTo>
                  <a:cubicBezTo>
                    <a:pt x="12885" y="1802"/>
                    <a:pt x="9612" y="3765"/>
                    <a:pt x="6667" y="6449"/>
                  </a:cubicBezTo>
                  <a:cubicBezTo>
                    <a:pt x="3722" y="9133"/>
                    <a:pt x="1103" y="12536"/>
                    <a:pt x="285" y="15089"/>
                  </a:cubicBezTo>
                  <a:cubicBezTo>
                    <a:pt x="-533" y="17642"/>
                    <a:pt x="449" y="19343"/>
                    <a:pt x="2740" y="20260"/>
                  </a:cubicBezTo>
                  <a:cubicBezTo>
                    <a:pt x="5031" y="21176"/>
                    <a:pt x="8631" y="21307"/>
                    <a:pt x="12231" y="21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5715417" y="3502785"/>
              <a:ext cx="202893" cy="248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225" fill="norm" stroke="1" extrusionOk="0">
                  <a:moveTo>
                    <a:pt x="11906" y="3830"/>
                  </a:moveTo>
                  <a:cubicBezTo>
                    <a:pt x="10853" y="3176"/>
                    <a:pt x="9799" y="2521"/>
                    <a:pt x="7824" y="2630"/>
                  </a:cubicBezTo>
                  <a:cubicBezTo>
                    <a:pt x="5848" y="2739"/>
                    <a:pt x="2950" y="3612"/>
                    <a:pt x="1370" y="6121"/>
                  </a:cubicBezTo>
                  <a:cubicBezTo>
                    <a:pt x="-211" y="8630"/>
                    <a:pt x="-474" y="12776"/>
                    <a:pt x="843" y="15830"/>
                  </a:cubicBezTo>
                  <a:cubicBezTo>
                    <a:pt x="2160" y="18885"/>
                    <a:pt x="5058" y="20848"/>
                    <a:pt x="8219" y="21176"/>
                  </a:cubicBezTo>
                  <a:cubicBezTo>
                    <a:pt x="11380" y="21503"/>
                    <a:pt x="14804" y="20194"/>
                    <a:pt x="17043" y="17139"/>
                  </a:cubicBezTo>
                  <a:cubicBezTo>
                    <a:pt x="19282" y="14085"/>
                    <a:pt x="20336" y="9285"/>
                    <a:pt x="20731" y="6339"/>
                  </a:cubicBezTo>
                  <a:cubicBezTo>
                    <a:pt x="21126" y="3394"/>
                    <a:pt x="20863" y="2303"/>
                    <a:pt x="20072" y="1430"/>
                  </a:cubicBezTo>
                  <a:cubicBezTo>
                    <a:pt x="19282" y="558"/>
                    <a:pt x="17965" y="-97"/>
                    <a:pt x="16911" y="12"/>
                  </a:cubicBezTo>
                  <a:cubicBezTo>
                    <a:pt x="15858" y="121"/>
                    <a:pt x="15067" y="994"/>
                    <a:pt x="14277" y="18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5938271" y="3716318"/>
              <a:ext cx="9200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6264330" y="3493979"/>
              <a:ext cx="18949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538"/>
                    <a:pt x="3818" y="11077"/>
                    <a:pt x="1118" y="14677"/>
                  </a:cubicBezTo>
                  <a:cubicBezTo>
                    <a:pt x="-1582" y="18277"/>
                    <a:pt x="1118" y="19938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6382947" y="3386644"/>
              <a:ext cx="116923" cy="483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8" h="21600" fill="norm" stroke="1" extrusionOk="0">
                  <a:moveTo>
                    <a:pt x="8100" y="0"/>
                  </a:moveTo>
                  <a:cubicBezTo>
                    <a:pt x="13050" y="2629"/>
                    <a:pt x="18000" y="5257"/>
                    <a:pt x="19800" y="8057"/>
                  </a:cubicBezTo>
                  <a:cubicBezTo>
                    <a:pt x="21600" y="10857"/>
                    <a:pt x="20250" y="13829"/>
                    <a:pt x="16425" y="16114"/>
                  </a:cubicBezTo>
                  <a:cubicBezTo>
                    <a:pt x="12600" y="18400"/>
                    <a:pt x="630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7801313" y="3373712"/>
              <a:ext cx="260673" cy="21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0" y="2844"/>
                  </a:moveTo>
                  <a:cubicBezTo>
                    <a:pt x="1059" y="1815"/>
                    <a:pt x="2118" y="787"/>
                    <a:pt x="3176" y="272"/>
                  </a:cubicBezTo>
                  <a:cubicBezTo>
                    <a:pt x="4235" y="-242"/>
                    <a:pt x="5294" y="-242"/>
                    <a:pt x="7200" y="2201"/>
                  </a:cubicBezTo>
                  <a:cubicBezTo>
                    <a:pt x="9106" y="4644"/>
                    <a:pt x="11859" y="9529"/>
                    <a:pt x="14400" y="13129"/>
                  </a:cubicBezTo>
                  <a:cubicBezTo>
                    <a:pt x="16941" y="16729"/>
                    <a:pt x="19271" y="19044"/>
                    <a:pt x="21600" y="2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8018372" y="3413373"/>
              <a:ext cx="143283" cy="44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378" fill="norm" stroke="1" extrusionOk="0">
                  <a:moveTo>
                    <a:pt x="21246" y="1294"/>
                  </a:moveTo>
                  <a:cubicBezTo>
                    <a:pt x="21246" y="680"/>
                    <a:pt x="21246" y="67"/>
                    <a:pt x="20488" y="5"/>
                  </a:cubicBezTo>
                  <a:cubicBezTo>
                    <a:pt x="19730" y="-56"/>
                    <a:pt x="18214" y="435"/>
                    <a:pt x="15941" y="2092"/>
                  </a:cubicBezTo>
                  <a:cubicBezTo>
                    <a:pt x="13667" y="3749"/>
                    <a:pt x="10635" y="6571"/>
                    <a:pt x="7793" y="9639"/>
                  </a:cubicBezTo>
                  <a:cubicBezTo>
                    <a:pt x="4951" y="12708"/>
                    <a:pt x="2299" y="16021"/>
                    <a:pt x="972" y="18108"/>
                  </a:cubicBezTo>
                  <a:cubicBezTo>
                    <a:pt x="-354" y="20194"/>
                    <a:pt x="-354" y="21053"/>
                    <a:pt x="1162" y="21299"/>
                  </a:cubicBezTo>
                  <a:cubicBezTo>
                    <a:pt x="2678" y="21544"/>
                    <a:pt x="5709" y="21176"/>
                    <a:pt x="8741" y="20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8327856" y="3593648"/>
              <a:ext cx="401145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1773" y="21600"/>
                  </a:moveTo>
                  <a:cubicBezTo>
                    <a:pt x="1089" y="20800"/>
                    <a:pt x="406" y="20000"/>
                    <a:pt x="132" y="18200"/>
                  </a:cubicBezTo>
                  <a:cubicBezTo>
                    <a:pt x="-141" y="16400"/>
                    <a:pt x="-4" y="13600"/>
                    <a:pt x="679" y="10600"/>
                  </a:cubicBezTo>
                  <a:cubicBezTo>
                    <a:pt x="1363" y="7600"/>
                    <a:pt x="2593" y="4400"/>
                    <a:pt x="3892" y="3000"/>
                  </a:cubicBezTo>
                  <a:cubicBezTo>
                    <a:pt x="5191" y="1600"/>
                    <a:pt x="6558" y="2000"/>
                    <a:pt x="7446" y="3200"/>
                  </a:cubicBezTo>
                  <a:cubicBezTo>
                    <a:pt x="8335" y="4400"/>
                    <a:pt x="8745" y="6400"/>
                    <a:pt x="9224" y="8600"/>
                  </a:cubicBezTo>
                  <a:cubicBezTo>
                    <a:pt x="9702" y="10800"/>
                    <a:pt x="10249" y="13200"/>
                    <a:pt x="10796" y="15000"/>
                  </a:cubicBezTo>
                  <a:cubicBezTo>
                    <a:pt x="11343" y="16800"/>
                    <a:pt x="11889" y="18000"/>
                    <a:pt x="12505" y="18400"/>
                  </a:cubicBezTo>
                  <a:cubicBezTo>
                    <a:pt x="13120" y="18800"/>
                    <a:pt x="13803" y="18400"/>
                    <a:pt x="15307" y="15200"/>
                  </a:cubicBezTo>
                  <a:cubicBezTo>
                    <a:pt x="16811" y="12000"/>
                    <a:pt x="19135" y="6000"/>
                    <a:pt x="214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9039188" y="3414756"/>
              <a:ext cx="225848" cy="418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44" fill="norm" stroke="1" extrusionOk="0">
                  <a:moveTo>
                    <a:pt x="4035" y="1712"/>
                  </a:moveTo>
                  <a:cubicBezTo>
                    <a:pt x="3064" y="3293"/>
                    <a:pt x="2093" y="4873"/>
                    <a:pt x="1365" y="7639"/>
                  </a:cubicBezTo>
                  <a:cubicBezTo>
                    <a:pt x="637" y="10405"/>
                    <a:pt x="152" y="14356"/>
                    <a:pt x="30" y="16727"/>
                  </a:cubicBezTo>
                  <a:cubicBezTo>
                    <a:pt x="-91" y="19098"/>
                    <a:pt x="152" y="19888"/>
                    <a:pt x="758" y="20480"/>
                  </a:cubicBezTo>
                  <a:cubicBezTo>
                    <a:pt x="1365" y="21073"/>
                    <a:pt x="2336" y="21468"/>
                    <a:pt x="3549" y="21534"/>
                  </a:cubicBezTo>
                  <a:cubicBezTo>
                    <a:pt x="4763" y="21600"/>
                    <a:pt x="6219" y="21337"/>
                    <a:pt x="8525" y="20283"/>
                  </a:cubicBezTo>
                  <a:cubicBezTo>
                    <a:pt x="10830" y="19229"/>
                    <a:pt x="13985" y="17385"/>
                    <a:pt x="16291" y="14554"/>
                  </a:cubicBezTo>
                  <a:cubicBezTo>
                    <a:pt x="18597" y="11722"/>
                    <a:pt x="20053" y="7902"/>
                    <a:pt x="20781" y="5532"/>
                  </a:cubicBezTo>
                  <a:cubicBezTo>
                    <a:pt x="21509" y="3161"/>
                    <a:pt x="21509" y="2239"/>
                    <a:pt x="21388" y="1449"/>
                  </a:cubicBezTo>
                  <a:cubicBezTo>
                    <a:pt x="21266" y="659"/>
                    <a:pt x="21024" y="0"/>
                    <a:pt x="20538" y="0"/>
                  </a:cubicBezTo>
                  <a:cubicBezTo>
                    <a:pt x="20053" y="0"/>
                    <a:pt x="19325" y="659"/>
                    <a:pt x="18961" y="1383"/>
                  </a:cubicBezTo>
                  <a:cubicBezTo>
                    <a:pt x="18597" y="2107"/>
                    <a:pt x="18597" y="2898"/>
                    <a:pt x="18597" y="3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9301777" y="3611619"/>
              <a:ext cx="132573" cy="19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314" fill="norm" stroke="1" extrusionOk="0">
                  <a:moveTo>
                    <a:pt x="2802" y="5529"/>
                  </a:moveTo>
                  <a:cubicBezTo>
                    <a:pt x="2802" y="9683"/>
                    <a:pt x="2802" y="13837"/>
                    <a:pt x="2395" y="16606"/>
                  </a:cubicBezTo>
                  <a:cubicBezTo>
                    <a:pt x="1987" y="19376"/>
                    <a:pt x="1172" y="20760"/>
                    <a:pt x="561" y="20622"/>
                  </a:cubicBezTo>
                  <a:cubicBezTo>
                    <a:pt x="-50" y="20483"/>
                    <a:pt x="-458" y="18822"/>
                    <a:pt x="968" y="15637"/>
                  </a:cubicBezTo>
                  <a:cubicBezTo>
                    <a:pt x="2395" y="12452"/>
                    <a:pt x="5655" y="7745"/>
                    <a:pt x="8101" y="4837"/>
                  </a:cubicBezTo>
                  <a:cubicBezTo>
                    <a:pt x="10546" y="1929"/>
                    <a:pt x="12176" y="822"/>
                    <a:pt x="14010" y="268"/>
                  </a:cubicBezTo>
                  <a:cubicBezTo>
                    <a:pt x="15844" y="-286"/>
                    <a:pt x="17882" y="-286"/>
                    <a:pt x="19104" y="3314"/>
                  </a:cubicBezTo>
                  <a:cubicBezTo>
                    <a:pt x="20327" y="6914"/>
                    <a:pt x="20734" y="14114"/>
                    <a:pt x="21142" y="21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>
              <a:off x="9557019" y="3670317"/>
              <a:ext cx="38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9633687" y="3491694"/>
              <a:ext cx="46002" cy="6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20682"/>
                  </a:moveTo>
                  <a:cubicBezTo>
                    <a:pt x="0" y="13205"/>
                    <a:pt x="0" y="5728"/>
                    <a:pt x="3600" y="2405"/>
                  </a:cubicBezTo>
                  <a:cubicBezTo>
                    <a:pt x="7200" y="-918"/>
                    <a:pt x="14400" y="-87"/>
                    <a:pt x="21600" y="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1" name="Line"/>
            <p:cNvSpPr/>
            <p:nvPr/>
          </p:nvSpPr>
          <p:spPr>
            <a:xfrm>
              <a:off x="9733356" y="3370721"/>
              <a:ext cx="199339" cy="464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21600" y="1089"/>
                  </a:moveTo>
                  <a:cubicBezTo>
                    <a:pt x="20769" y="617"/>
                    <a:pt x="19938" y="145"/>
                    <a:pt x="18692" y="27"/>
                  </a:cubicBezTo>
                  <a:cubicBezTo>
                    <a:pt x="17446" y="-91"/>
                    <a:pt x="15785" y="145"/>
                    <a:pt x="13431" y="1325"/>
                  </a:cubicBezTo>
                  <a:cubicBezTo>
                    <a:pt x="11077" y="2506"/>
                    <a:pt x="8031" y="4630"/>
                    <a:pt x="6369" y="7699"/>
                  </a:cubicBezTo>
                  <a:cubicBezTo>
                    <a:pt x="4708" y="10768"/>
                    <a:pt x="4431" y="14781"/>
                    <a:pt x="4292" y="17083"/>
                  </a:cubicBezTo>
                  <a:cubicBezTo>
                    <a:pt x="4154" y="19384"/>
                    <a:pt x="4154" y="19975"/>
                    <a:pt x="3600" y="20447"/>
                  </a:cubicBezTo>
                  <a:cubicBezTo>
                    <a:pt x="3046" y="20919"/>
                    <a:pt x="1938" y="21273"/>
                    <a:pt x="1246" y="21391"/>
                  </a:cubicBezTo>
                  <a:cubicBezTo>
                    <a:pt x="554" y="21509"/>
                    <a:pt x="277" y="21391"/>
                    <a:pt x="0" y="21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2" name="Line"/>
            <p:cNvSpPr/>
            <p:nvPr/>
          </p:nvSpPr>
          <p:spPr>
            <a:xfrm>
              <a:off x="9680126" y="3601315"/>
              <a:ext cx="22190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694" y="21600"/>
                  </a:moveTo>
                  <a:cubicBezTo>
                    <a:pt x="203" y="19600"/>
                    <a:pt x="-288" y="17600"/>
                    <a:pt x="203" y="14800"/>
                  </a:cubicBezTo>
                  <a:cubicBezTo>
                    <a:pt x="694" y="12000"/>
                    <a:pt x="2167" y="8400"/>
                    <a:pt x="5848" y="5800"/>
                  </a:cubicBezTo>
                  <a:cubicBezTo>
                    <a:pt x="9530" y="3200"/>
                    <a:pt x="15421" y="1600"/>
                    <a:pt x="213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3" name="Line"/>
            <p:cNvSpPr/>
            <p:nvPr/>
          </p:nvSpPr>
          <p:spPr>
            <a:xfrm>
              <a:off x="9983412" y="3454467"/>
              <a:ext cx="133287" cy="315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334" fill="norm" stroke="1" extrusionOk="0">
                  <a:moveTo>
                    <a:pt x="21255" y="3708"/>
                  </a:moveTo>
                  <a:cubicBezTo>
                    <a:pt x="21255" y="2326"/>
                    <a:pt x="21255" y="944"/>
                    <a:pt x="20236" y="339"/>
                  </a:cubicBezTo>
                  <a:cubicBezTo>
                    <a:pt x="19217" y="-266"/>
                    <a:pt x="17180" y="-93"/>
                    <a:pt x="14530" y="1116"/>
                  </a:cubicBezTo>
                  <a:cubicBezTo>
                    <a:pt x="11881" y="2326"/>
                    <a:pt x="8621" y="4572"/>
                    <a:pt x="5768" y="7251"/>
                  </a:cubicBezTo>
                  <a:cubicBezTo>
                    <a:pt x="2915" y="9929"/>
                    <a:pt x="470" y="13040"/>
                    <a:pt x="63" y="15459"/>
                  </a:cubicBezTo>
                  <a:cubicBezTo>
                    <a:pt x="-345" y="17878"/>
                    <a:pt x="1285" y="19606"/>
                    <a:pt x="3323" y="20470"/>
                  </a:cubicBezTo>
                  <a:cubicBezTo>
                    <a:pt x="5361" y="21334"/>
                    <a:pt x="7806" y="21334"/>
                    <a:pt x="10251" y="21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10217570" y="3491424"/>
              <a:ext cx="149579" cy="284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112" fill="norm" stroke="1" extrusionOk="0">
                  <a:moveTo>
                    <a:pt x="15204" y="4169"/>
                  </a:moveTo>
                  <a:cubicBezTo>
                    <a:pt x="15204" y="2843"/>
                    <a:pt x="15204" y="1516"/>
                    <a:pt x="14289" y="758"/>
                  </a:cubicBezTo>
                  <a:cubicBezTo>
                    <a:pt x="13374" y="0"/>
                    <a:pt x="11543" y="-189"/>
                    <a:pt x="9896" y="190"/>
                  </a:cubicBezTo>
                  <a:cubicBezTo>
                    <a:pt x="8248" y="569"/>
                    <a:pt x="6784" y="1516"/>
                    <a:pt x="4770" y="4453"/>
                  </a:cubicBezTo>
                  <a:cubicBezTo>
                    <a:pt x="2757" y="7390"/>
                    <a:pt x="194" y="12316"/>
                    <a:pt x="11" y="15632"/>
                  </a:cubicBezTo>
                  <a:cubicBezTo>
                    <a:pt x="-172" y="18948"/>
                    <a:pt x="2025" y="20653"/>
                    <a:pt x="5503" y="21032"/>
                  </a:cubicBezTo>
                  <a:cubicBezTo>
                    <a:pt x="8981" y="21411"/>
                    <a:pt x="13740" y="20464"/>
                    <a:pt x="16852" y="17906"/>
                  </a:cubicBezTo>
                  <a:cubicBezTo>
                    <a:pt x="19964" y="15348"/>
                    <a:pt x="21428" y="11179"/>
                    <a:pt x="21428" y="8527"/>
                  </a:cubicBezTo>
                  <a:cubicBezTo>
                    <a:pt x="21428" y="5874"/>
                    <a:pt x="19964" y="4737"/>
                    <a:pt x="17950" y="4264"/>
                  </a:cubicBezTo>
                  <a:cubicBezTo>
                    <a:pt x="15936" y="3790"/>
                    <a:pt x="13374" y="3979"/>
                    <a:pt x="10811" y="4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10354370" y="3754652"/>
              <a:ext cx="15333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5486"/>
                    <a:pt x="10080" y="10971"/>
                    <a:pt x="6480" y="14571"/>
                  </a:cubicBezTo>
                  <a:cubicBezTo>
                    <a:pt x="2880" y="18171"/>
                    <a:pt x="1440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Line"/>
            <p:cNvSpPr/>
            <p:nvPr/>
          </p:nvSpPr>
          <p:spPr>
            <a:xfrm>
              <a:off x="10630376" y="3477306"/>
              <a:ext cx="276008" cy="26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0" fill="norm" stroke="1" extrusionOk="0">
                  <a:moveTo>
                    <a:pt x="0" y="6280"/>
                  </a:moveTo>
                  <a:cubicBezTo>
                    <a:pt x="600" y="4428"/>
                    <a:pt x="1200" y="2577"/>
                    <a:pt x="2400" y="1342"/>
                  </a:cubicBezTo>
                  <a:cubicBezTo>
                    <a:pt x="3600" y="108"/>
                    <a:pt x="5400" y="-509"/>
                    <a:pt x="7100" y="520"/>
                  </a:cubicBezTo>
                  <a:cubicBezTo>
                    <a:pt x="8800" y="1548"/>
                    <a:pt x="10400" y="4222"/>
                    <a:pt x="10400" y="7308"/>
                  </a:cubicBezTo>
                  <a:cubicBezTo>
                    <a:pt x="10400" y="10394"/>
                    <a:pt x="8800" y="13891"/>
                    <a:pt x="7800" y="16257"/>
                  </a:cubicBezTo>
                  <a:cubicBezTo>
                    <a:pt x="6800" y="18622"/>
                    <a:pt x="6400" y="19857"/>
                    <a:pt x="6700" y="20474"/>
                  </a:cubicBezTo>
                  <a:cubicBezTo>
                    <a:pt x="7000" y="21091"/>
                    <a:pt x="8000" y="21091"/>
                    <a:pt x="10600" y="20577"/>
                  </a:cubicBezTo>
                  <a:cubicBezTo>
                    <a:pt x="13200" y="20062"/>
                    <a:pt x="17400" y="19034"/>
                    <a:pt x="21600" y="18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11006051" y="3463312"/>
              <a:ext cx="74379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9" h="21600" fill="norm" stroke="1" extrusionOk="0">
                  <a:moveTo>
                    <a:pt x="0" y="0"/>
                  </a:moveTo>
                  <a:cubicBezTo>
                    <a:pt x="6271" y="1671"/>
                    <a:pt x="12542" y="3343"/>
                    <a:pt x="16374" y="5593"/>
                  </a:cubicBezTo>
                  <a:cubicBezTo>
                    <a:pt x="20206" y="7843"/>
                    <a:pt x="21600" y="10671"/>
                    <a:pt x="18813" y="13436"/>
                  </a:cubicBezTo>
                  <a:cubicBezTo>
                    <a:pt x="16026" y="16200"/>
                    <a:pt x="9058" y="18900"/>
                    <a:pt x="20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5731266" y="3999991"/>
              <a:ext cx="46767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67" y="3600"/>
                    <a:pt x="8734" y="7200"/>
                    <a:pt x="12334" y="10800"/>
                  </a:cubicBezTo>
                  <a:cubicBezTo>
                    <a:pt x="15934" y="14400"/>
                    <a:pt x="18767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5717334" y="4045992"/>
              <a:ext cx="48161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fill="norm" stroke="1" extrusionOk="0">
                  <a:moveTo>
                    <a:pt x="961" y="21600"/>
                  </a:moveTo>
                  <a:cubicBezTo>
                    <a:pt x="392" y="20291"/>
                    <a:pt x="-176" y="18982"/>
                    <a:pt x="51" y="17345"/>
                  </a:cubicBezTo>
                  <a:cubicBezTo>
                    <a:pt x="279" y="15709"/>
                    <a:pt x="1302" y="13745"/>
                    <a:pt x="4144" y="10800"/>
                  </a:cubicBezTo>
                  <a:cubicBezTo>
                    <a:pt x="6986" y="7855"/>
                    <a:pt x="11647" y="3927"/>
                    <a:pt x="14830" y="1964"/>
                  </a:cubicBezTo>
                  <a:cubicBezTo>
                    <a:pt x="18013" y="0"/>
                    <a:pt x="19719" y="0"/>
                    <a:pt x="214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9987866" y="3982102"/>
              <a:ext cx="657845" cy="33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fill="norm" stroke="1" extrusionOk="0">
                  <a:moveTo>
                    <a:pt x="1703" y="21600"/>
                  </a:moveTo>
                  <a:cubicBezTo>
                    <a:pt x="952" y="18277"/>
                    <a:pt x="202" y="14954"/>
                    <a:pt x="35" y="12462"/>
                  </a:cubicBezTo>
                  <a:cubicBezTo>
                    <a:pt x="-132" y="9969"/>
                    <a:pt x="285" y="8308"/>
                    <a:pt x="1828" y="5815"/>
                  </a:cubicBezTo>
                  <a:cubicBezTo>
                    <a:pt x="3371" y="3323"/>
                    <a:pt x="6039" y="0"/>
                    <a:pt x="9250" y="0"/>
                  </a:cubicBezTo>
                  <a:cubicBezTo>
                    <a:pt x="12461" y="0"/>
                    <a:pt x="16214" y="3323"/>
                    <a:pt x="18341" y="5815"/>
                  </a:cubicBezTo>
                  <a:cubicBezTo>
                    <a:pt x="20467" y="8308"/>
                    <a:pt x="20968" y="9969"/>
                    <a:pt x="21468" y="11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1" name="Line"/>
            <p:cNvSpPr/>
            <p:nvPr/>
          </p:nvSpPr>
          <p:spPr>
            <a:xfrm>
              <a:off x="10078364" y="4092972"/>
              <a:ext cx="690017" cy="4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8" fill="norm" stroke="1" extrusionOk="0">
                  <a:moveTo>
                    <a:pt x="0" y="20028"/>
                  </a:moveTo>
                  <a:cubicBezTo>
                    <a:pt x="800" y="14344"/>
                    <a:pt x="1600" y="8660"/>
                    <a:pt x="3360" y="4681"/>
                  </a:cubicBezTo>
                  <a:cubicBezTo>
                    <a:pt x="5120" y="702"/>
                    <a:pt x="7840" y="-1572"/>
                    <a:pt x="11040" y="1270"/>
                  </a:cubicBezTo>
                  <a:cubicBezTo>
                    <a:pt x="14240" y="4112"/>
                    <a:pt x="17920" y="12070"/>
                    <a:pt x="21600" y="20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2" name="Line"/>
            <p:cNvSpPr/>
            <p:nvPr/>
          </p:nvSpPr>
          <p:spPr>
            <a:xfrm>
              <a:off x="7778312" y="4489305"/>
              <a:ext cx="329675" cy="30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0" y="2238"/>
                  </a:moveTo>
                  <a:cubicBezTo>
                    <a:pt x="167" y="1167"/>
                    <a:pt x="335" y="96"/>
                    <a:pt x="586" y="6"/>
                  </a:cubicBezTo>
                  <a:cubicBezTo>
                    <a:pt x="837" y="-83"/>
                    <a:pt x="1172" y="810"/>
                    <a:pt x="1674" y="3487"/>
                  </a:cubicBezTo>
                  <a:cubicBezTo>
                    <a:pt x="2177" y="6165"/>
                    <a:pt x="2847" y="10628"/>
                    <a:pt x="3265" y="13395"/>
                  </a:cubicBezTo>
                  <a:cubicBezTo>
                    <a:pt x="3684" y="16162"/>
                    <a:pt x="3851" y="17233"/>
                    <a:pt x="4186" y="18482"/>
                  </a:cubicBezTo>
                  <a:cubicBezTo>
                    <a:pt x="4521" y="19732"/>
                    <a:pt x="5023" y="21160"/>
                    <a:pt x="5526" y="21338"/>
                  </a:cubicBezTo>
                  <a:cubicBezTo>
                    <a:pt x="6028" y="21517"/>
                    <a:pt x="6530" y="20446"/>
                    <a:pt x="7200" y="17768"/>
                  </a:cubicBezTo>
                  <a:cubicBezTo>
                    <a:pt x="7870" y="15091"/>
                    <a:pt x="8707" y="10806"/>
                    <a:pt x="9209" y="8129"/>
                  </a:cubicBezTo>
                  <a:cubicBezTo>
                    <a:pt x="9712" y="5451"/>
                    <a:pt x="9879" y="4380"/>
                    <a:pt x="10214" y="4291"/>
                  </a:cubicBezTo>
                  <a:cubicBezTo>
                    <a:pt x="10549" y="4201"/>
                    <a:pt x="11051" y="5094"/>
                    <a:pt x="11553" y="7058"/>
                  </a:cubicBezTo>
                  <a:cubicBezTo>
                    <a:pt x="12056" y="9021"/>
                    <a:pt x="12558" y="12056"/>
                    <a:pt x="12809" y="14019"/>
                  </a:cubicBezTo>
                  <a:cubicBezTo>
                    <a:pt x="13060" y="15983"/>
                    <a:pt x="13060" y="16876"/>
                    <a:pt x="13479" y="17500"/>
                  </a:cubicBezTo>
                  <a:cubicBezTo>
                    <a:pt x="13898" y="18125"/>
                    <a:pt x="14735" y="18482"/>
                    <a:pt x="15321" y="18036"/>
                  </a:cubicBezTo>
                  <a:cubicBezTo>
                    <a:pt x="15907" y="17590"/>
                    <a:pt x="16242" y="16340"/>
                    <a:pt x="16912" y="13930"/>
                  </a:cubicBezTo>
                  <a:cubicBezTo>
                    <a:pt x="17581" y="11520"/>
                    <a:pt x="18586" y="7950"/>
                    <a:pt x="19423" y="5897"/>
                  </a:cubicBezTo>
                  <a:cubicBezTo>
                    <a:pt x="20260" y="3844"/>
                    <a:pt x="20930" y="3309"/>
                    <a:pt x="21600" y="2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8292842" y="4566931"/>
              <a:ext cx="298156" cy="16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015" fill="norm" stroke="1" extrusionOk="0">
                  <a:moveTo>
                    <a:pt x="488" y="21015"/>
                  </a:moveTo>
                  <a:cubicBezTo>
                    <a:pt x="122" y="17521"/>
                    <a:pt x="-244" y="14027"/>
                    <a:pt x="214" y="10374"/>
                  </a:cubicBezTo>
                  <a:cubicBezTo>
                    <a:pt x="671" y="6721"/>
                    <a:pt x="1953" y="2909"/>
                    <a:pt x="3051" y="1162"/>
                  </a:cubicBezTo>
                  <a:cubicBezTo>
                    <a:pt x="4149" y="-585"/>
                    <a:pt x="5064" y="-267"/>
                    <a:pt x="5797" y="1480"/>
                  </a:cubicBezTo>
                  <a:cubicBezTo>
                    <a:pt x="6529" y="3227"/>
                    <a:pt x="7078" y="6403"/>
                    <a:pt x="7536" y="8944"/>
                  </a:cubicBezTo>
                  <a:cubicBezTo>
                    <a:pt x="7993" y="11486"/>
                    <a:pt x="8359" y="13391"/>
                    <a:pt x="8817" y="14980"/>
                  </a:cubicBezTo>
                  <a:cubicBezTo>
                    <a:pt x="9275" y="16568"/>
                    <a:pt x="9824" y="17839"/>
                    <a:pt x="10556" y="18633"/>
                  </a:cubicBezTo>
                  <a:cubicBezTo>
                    <a:pt x="11288" y="19427"/>
                    <a:pt x="12203" y="19744"/>
                    <a:pt x="13393" y="17997"/>
                  </a:cubicBezTo>
                  <a:cubicBezTo>
                    <a:pt x="14583" y="16250"/>
                    <a:pt x="16048" y="12439"/>
                    <a:pt x="17420" y="9103"/>
                  </a:cubicBezTo>
                  <a:cubicBezTo>
                    <a:pt x="18793" y="5768"/>
                    <a:pt x="20075" y="2909"/>
                    <a:pt x="21356" y="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8791472" y="4425392"/>
              <a:ext cx="205869" cy="35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26" fill="norm" stroke="1" extrusionOk="0">
                  <a:moveTo>
                    <a:pt x="9481" y="1147"/>
                  </a:moveTo>
                  <a:cubicBezTo>
                    <a:pt x="7614" y="538"/>
                    <a:pt x="5748" y="-70"/>
                    <a:pt x="4414" y="6"/>
                  </a:cubicBezTo>
                  <a:cubicBezTo>
                    <a:pt x="3081" y="82"/>
                    <a:pt x="2281" y="843"/>
                    <a:pt x="1481" y="3124"/>
                  </a:cubicBezTo>
                  <a:cubicBezTo>
                    <a:pt x="681" y="5406"/>
                    <a:pt x="-119" y="9209"/>
                    <a:pt x="14" y="12327"/>
                  </a:cubicBezTo>
                  <a:cubicBezTo>
                    <a:pt x="148" y="15445"/>
                    <a:pt x="1214" y="17879"/>
                    <a:pt x="2281" y="19324"/>
                  </a:cubicBezTo>
                  <a:cubicBezTo>
                    <a:pt x="3348" y="20769"/>
                    <a:pt x="4414" y="21226"/>
                    <a:pt x="5748" y="21378"/>
                  </a:cubicBezTo>
                  <a:cubicBezTo>
                    <a:pt x="7081" y="21530"/>
                    <a:pt x="8681" y="21378"/>
                    <a:pt x="11081" y="20009"/>
                  </a:cubicBezTo>
                  <a:cubicBezTo>
                    <a:pt x="13481" y="18640"/>
                    <a:pt x="16681" y="16054"/>
                    <a:pt x="18548" y="12631"/>
                  </a:cubicBezTo>
                  <a:cubicBezTo>
                    <a:pt x="20414" y="9209"/>
                    <a:pt x="20948" y="4950"/>
                    <a:pt x="21481" y="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9039216" y="4564781"/>
              <a:ext cx="147741" cy="18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2788" y="9173"/>
                  </a:moveTo>
                  <a:cubicBezTo>
                    <a:pt x="2422" y="10652"/>
                    <a:pt x="2056" y="12131"/>
                    <a:pt x="1506" y="14499"/>
                  </a:cubicBezTo>
                  <a:cubicBezTo>
                    <a:pt x="957" y="16866"/>
                    <a:pt x="225" y="20121"/>
                    <a:pt x="42" y="20564"/>
                  </a:cubicBezTo>
                  <a:cubicBezTo>
                    <a:pt x="-141" y="21008"/>
                    <a:pt x="225" y="18641"/>
                    <a:pt x="2239" y="14942"/>
                  </a:cubicBezTo>
                  <a:cubicBezTo>
                    <a:pt x="4252" y="11244"/>
                    <a:pt x="7913" y="6214"/>
                    <a:pt x="10659" y="3403"/>
                  </a:cubicBezTo>
                  <a:cubicBezTo>
                    <a:pt x="13405" y="592"/>
                    <a:pt x="15235" y="0"/>
                    <a:pt x="17066" y="0"/>
                  </a:cubicBezTo>
                  <a:cubicBezTo>
                    <a:pt x="18896" y="0"/>
                    <a:pt x="20727" y="592"/>
                    <a:pt x="21093" y="4290"/>
                  </a:cubicBezTo>
                  <a:cubicBezTo>
                    <a:pt x="21459" y="7989"/>
                    <a:pt x="20361" y="14795"/>
                    <a:pt x="192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9304013" y="4628672"/>
              <a:ext cx="1" cy="69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9350014" y="4467668"/>
              <a:ext cx="30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9472683" y="4385964"/>
              <a:ext cx="161005" cy="34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21600" y="2715"/>
                  </a:moveTo>
                  <a:cubicBezTo>
                    <a:pt x="21600" y="1755"/>
                    <a:pt x="21600" y="795"/>
                    <a:pt x="20743" y="315"/>
                  </a:cubicBezTo>
                  <a:cubicBezTo>
                    <a:pt x="19886" y="-165"/>
                    <a:pt x="18171" y="-165"/>
                    <a:pt x="16114" y="795"/>
                  </a:cubicBezTo>
                  <a:cubicBezTo>
                    <a:pt x="14057" y="1755"/>
                    <a:pt x="11657" y="3675"/>
                    <a:pt x="9429" y="6955"/>
                  </a:cubicBezTo>
                  <a:cubicBezTo>
                    <a:pt x="7200" y="10235"/>
                    <a:pt x="5143" y="14875"/>
                    <a:pt x="3600" y="17515"/>
                  </a:cubicBezTo>
                  <a:cubicBezTo>
                    <a:pt x="2057" y="20155"/>
                    <a:pt x="1029" y="20795"/>
                    <a:pt x="0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9426682" y="4544337"/>
              <a:ext cx="176339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17" y="14880"/>
                    <a:pt x="5635" y="8160"/>
                    <a:pt x="9235" y="4560"/>
                  </a:cubicBezTo>
                  <a:cubicBezTo>
                    <a:pt x="12835" y="960"/>
                    <a:pt x="17217" y="4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9691448" y="4433825"/>
              <a:ext cx="233580" cy="28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267" fill="norm" stroke="1" extrusionOk="0">
                  <a:moveTo>
                    <a:pt x="21228" y="804"/>
                  </a:moveTo>
                  <a:cubicBezTo>
                    <a:pt x="18673" y="235"/>
                    <a:pt x="16118" y="-333"/>
                    <a:pt x="13680" y="235"/>
                  </a:cubicBezTo>
                  <a:cubicBezTo>
                    <a:pt x="11241" y="804"/>
                    <a:pt x="8918" y="2509"/>
                    <a:pt x="6596" y="5351"/>
                  </a:cubicBezTo>
                  <a:cubicBezTo>
                    <a:pt x="4273" y="8193"/>
                    <a:pt x="1951" y="12172"/>
                    <a:pt x="789" y="14730"/>
                  </a:cubicBezTo>
                  <a:cubicBezTo>
                    <a:pt x="-372" y="17288"/>
                    <a:pt x="-372" y="18425"/>
                    <a:pt x="1602" y="19278"/>
                  </a:cubicBezTo>
                  <a:cubicBezTo>
                    <a:pt x="3576" y="20130"/>
                    <a:pt x="7525" y="20699"/>
                    <a:pt x="11473" y="21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9896431" y="4516225"/>
              <a:ext cx="173742" cy="187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114" fill="norm" stroke="1" extrusionOk="0">
                  <a:moveTo>
                    <a:pt x="13636" y="3168"/>
                  </a:moveTo>
                  <a:cubicBezTo>
                    <a:pt x="12401" y="2304"/>
                    <a:pt x="11167" y="1440"/>
                    <a:pt x="9161" y="1728"/>
                  </a:cubicBezTo>
                  <a:cubicBezTo>
                    <a:pt x="7156" y="2016"/>
                    <a:pt x="4379" y="3456"/>
                    <a:pt x="2527" y="5904"/>
                  </a:cubicBezTo>
                  <a:cubicBezTo>
                    <a:pt x="676" y="8352"/>
                    <a:pt x="-250" y="11808"/>
                    <a:pt x="59" y="14688"/>
                  </a:cubicBezTo>
                  <a:cubicBezTo>
                    <a:pt x="367" y="17568"/>
                    <a:pt x="1910" y="19872"/>
                    <a:pt x="4841" y="20736"/>
                  </a:cubicBezTo>
                  <a:cubicBezTo>
                    <a:pt x="7773" y="21600"/>
                    <a:pt x="12093" y="21024"/>
                    <a:pt x="15179" y="18576"/>
                  </a:cubicBezTo>
                  <a:cubicBezTo>
                    <a:pt x="18264" y="16128"/>
                    <a:pt x="20116" y="11808"/>
                    <a:pt x="20733" y="8784"/>
                  </a:cubicBezTo>
                  <a:cubicBezTo>
                    <a:pt x="21350" y="5760"/>
                    <a:pt x="20733" y="4032"/>
                    <a:pt x="19653" y="2592"/>
                  </a:cubicBezTo>
                  <a:cubicBezTo>
                    <a:pt x="18573" y="1152"/>
                    <a:pt x="17030" y="0"/>
                    <a:pt x="15796" y="0"/>
                  </a:cubicBezTo>
                  <a:cubicBezTo>
                    <a:pt x="14561" y="0"/>
                    <a:pt x="13636" y="1152"/>
                    <a:pt x="12710" y="2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10047696" y="4720674"/>
              <a:ext cx="7667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6000"/>
                    <a:pt x="14400" y="12000"/>
                    <a:pt x="10800" y="15600"/>
                  </a:cubicBezTo>
                  <a:cubicBezTo>
                    <a:pt x="7200" y="19200"/>
                    <a:pt x="360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10262368" y="4582671"/>
              <a:ext cx="46002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10354370" y="4467668"/>
              <a:ext cx="140102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600" fill="norm" stroke="1" extrusionOk="0">
                  <a:moveTo>
                    <a:pt x="12729" y="0"/>
                  </a:moveTo>
                  <a:cubicBezTo>
                    <a:pt x="14657" y="0"/>
                    <a:pt x="16586" y="0"/>
                    <a:pt x="18321" y="996"/>
                  </a:cubicBezTo>
                  <a:cubicBezTo>
                    <a:pt x="20057" y="1991"/>
                    <a:pt x="21600" y="3983"/>
                    <a:pt x="21021" y="6740"/>
                  </a:cubicBezTo>
                  <a:cubicBezTo>
                    <a:pt x="20443" y="9498"/>
                    <a:pt x="17743" y="13021"/>
                    <a:pt x="13886" y="15626"/>
                  </a:cubicBezTo>
                  <a:cubicBezTo>
                    <a:pt x="10029" y="18230"/>
                    <a:pt x="5014" y="199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4052228" y="5216066"/>
              <a:ext cx="245340" cy="340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0" y="1154"/>
                  </a:moveTo>
                  <a:cubicBezTo>
                    <a:pt x="675" y="509"/>
                    <a:pt x="1350" y="-136"/>
                    <a:pt x="2250" y="25"/>
                  </a:cubicBezTo>
                  <a:cubicBezTo>
                    <a:pt x="3150" y="186"/>
                    <a:pt x="4275" y="1154"/>
                    <a:pt x="6300" y="3571"/>
                  </a:cubicBezTo>
                  <a:cubicBezTo>
                    <a:pt x="8325" y="5989"/>
                    <a:pt x="11250" y="9858"/>
                    <a:pt x="13950" y="13082"/>
                  </a:cubicBezTo>
                  <a:cubicBezTo>
                    <a:pt x="16650" y="16306"/>
                    <a:pt x="19125" y="18885"/>
                    <a:pt x="21600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4077431" y="5247420"/>
              <a:ext cx="266138" cy="36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432" fill="norm" stroke="1" extrusionOk="0">
                  <a:moveTo>
                    <a:pt x="21221" y="1947"/>
                  </a:moveTo>
                  <a:cubicBezTo>
                    <a:pt x="20610" y="1191"/>
                    <a:pt x="19998" y="436"/>
                    <a:pt x="19183" y="134"/>
                  </a:cubicBezTo>
                  <a:cubicBezTo>
                    <a:pt x="18368" y="-168"/>
                    <a:pt x="17349" y="-17"/>
                    <a:pt x="15210" y="1191"/>
                  </a:cubicBezTo>
                  <a:cubicBezTo>
                    <a:pt x="13070" y="2400"/>
                    <a:pt x="9810" y="4666"/>
                    <a:pt x="6957" y="7838"/>
                  </a:cubicBezTo>
                  <a:cubicBezTo>
                    <a:pt x="4104" y="11010"/>
                    <a:pt x="1659" y="15088"/>
                    <a:pt x="640" y="17505"/>
                  </a:cubicBezTo>
                  <a:cubicBezTo>
                    <a:pt x="-379" y="19922"/>
                    <a:pt x="29" y="20677"/>
                    <a:pt x="436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4547214" y="5191259"/>
              <a:ext cx="195031" cy="34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422" fill="norm" stroke="1" extrusionOk="0">
                  <a:moveTo>
                    <a:pt x="20866" y="15318"/>
                  </a:moveTo>
                  <a:cubicBezTo>
                    <a:pt x="18132" y="13283"/>
                    <a:pt x="15398" y="11248"/>
                    <a:pt x="14441" y="8822"/>
                  </a:cubicBezTo>
                  <a:cubicBezTo>
                    <a:pt x="13484" y="6396"/>
                    <a:pt x="14304" y="3579"/>
                    <a:pt x="15671" y="1935"/>
                  </a:cubicBezTo>
                  <a:cubicBezTo>
                    <a:pt x="17038" y="292"/>
                    <a:pt x="18952" y="-178"/>
                    <a:pt x="19772" y="57"/>
                  </a:cubicBezTo>
                  <a:cubicBezTo>
                    <a:pt x="20593" y="292"/>
                    <a:pt x="20319" y="1231"/>
                    <a:pt x="17995" y="3422"/>
                  </a:cubicBezTo>
                  <a:cubicBezTo>
                    <a:pt x="15671" y="5613"/>
                    <a:pt x="11296" y="9057"/>
                    <a:pt x="8015" y="11483"/>
                  </a:cubicBezTo>
                  <a:cubicBezTo>
                    <a:pt x="4734" y="13909"/>
                    <a:pt x="2547" y="15318"/>
                    <a:pt x="1180" y="16648"/>
                  </a:cubicBezTo>
                  <a:cubicBezTo>
                    <a:pt x="-187" y="17979"/>
                    <a:pt x="-734" y="19231"/>
                    <a:pt x="1590" y="20092"/>
                  </a:cubicBezTo>
                  <a:cubicBezTo>
                    <a:pt x="3914" y="20952"/>
                    <a:pt x="9109" y="21422"/>
                    <a:pt x="12527" y="21422"/>
                  </a:cubicBezTo>
                  <a:cubicBezTo>
                    <a:pt x="15944" y="21422"/>
                    <a:pt x="17585" y="20952"/>
                    <a:pt x="19225" y="20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5014126" y="5270131"/>
              <a:ext cx="295465" cy="20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0886" fill="norm" stroke="1" extrusionOk="0">
                  <a:moveTo>
                    <a:pt x="1976" y="2602"/>
                  </a:moveTo>
                  <a:cubicBezTo>
                    <a:pt x="1976" y="1301"/>
                    <a:pt x="1976" y="0"/>
                    <a:pt x="1790" y="0"/>
                  </a:cubicBezTo>
                  <a:cubicBezTo>
                    <a:pt x="1604" y="0"/>
                    <a:pt x="1231" y="1301"/>
                    <a:pt x="859" y="3383"/>
                  </a:cubicBezTo>
                  <a:cubicBezTo>
                    <a:pt x="487" y="5465"/>
                    <a:pt x="114" y="8328"/>
                    <a:pt x="21" y="10410"/>
                  </a:cubicBezTo>
                  <a:cubicBezTo>
                    <a:pt x="-72" y="12492"/>
                    <a:pt x="114" y="13793"/>
                    <a:pt x="1138" y="14573"/>
                  </a:cubicBezTo>
                  <a:cubicBezTo>
                    <a:pt x="2162" y="15354"/>
                    <a:pt x="4025" y="15614"/>
                    <a:pt x="5328" y="15224"/>
                  </a:cubicBezTo>
                  <a:cubicBezTo>
                    <a:pt x="6631" y="14834"/>
                    <a:pt x="7376" y="13793"/>
                    <a:pt x="8028" y="12752"/>
                  </a:cubicBezTo>
                  <a:cubicBezTo>
                    <a:pt x="8680" y="11711"/>
                    <a:pt x="9238" y="10670"/>
                    <a:pt x="9518" y="11060"/>
                  </a:cubicBezTo>
                  <a:cubicBezTo>
                    <a:pt x="9797" y="11451"/>
                    <a:pt x="9797" y="13272"/>
                    <a:pt x="9890" y="14834"/>
                  </a:cubicBezTo>
                  <a:cubicBezTo>
                    <a:pt x="9983" y="16395"/>
                    <a:pt x="10169" y="17696"/>
                    <a:pt x="11007" y="18998"/>
                  </a:cubicBezTo>
                  <a:cubicBezTo>
                    <a:pt x="11845" y="20299"/>
                    <a:pt x="13335" y="21600"/>
                    <a:pt x="14918" y="20429"/>
                  </a:cubicBezTo>
                  <a:cubicBezTo>
                    <a:pt x="16500" y="19258"/>
                    <a:pt x="18176" y="15614"/>
                    <a:pt x="19294" y="11841"/>
                  </a:cubicBezTo>
                  <a:cubicBezTo>
                    <a:pt x="20411" y="8067"/>
                    <a:pt x="20969" y="4164"/>
                    <a:pt x="21528" y="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5884560" y="5299206"/>
              <a:ext cx="590390" cy="227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157" fill="norm" stroke="1" extrusionOk="0">
                  <a:moveTo>
                    <a:pt x="4749" y="18899"/>
                  </a:moveTo>
                  <a:cubicBezTo>
                    <a:pt x="4656" y="17712"/>
                    <a:pt x="4563" y="16525"/>
                    <a:pt x="4377" y="14864"/>
                  </a:cubicBezTo>
                  <a:cubicBezTo>
                    <a:pt x="4191" y="13202"/>
                    <a:pt x="3911" y="11066"/>
                    <a:pt x="3353" y="10591"/>
                  </a:cubicBezTo>
                  <a:cubicBezTo>
                    <a:pt x="2794" y="10117"/>
                    <a:pt x="1956" y="11303"/>
                    <a:pt x="1398" y="12372"/>
                  </a:cubicBezTo>
                  <a:cubicBezTo>
                    <a:pt x="839" y="13440"/>
                    <a:pt x="560" y="14389"/>
                    <a:pt x="327" y="15457"/>
                  </a:cubicBezTo>
                  <a:cubicBezTo>
                    <a:pt x="94" y="16525"/>
                    <a:pt x="-92" y="17712"/>
                    <a:pt x="48" y="18306"/>
                  </a:cubicBezTo>
                  <a:cubicBezTo>
                    <a:pt x="187" y="18899"/>
                    <a:pt x="653" y="18899"/>
                    <a:pt x="1072" y="18543"/>
                  </a:cubicBezTo>
                  <a:cubicBezTo>
                    <a:pt x="1491" y="18187"/>
                    <a:pt x="1863" y="17475"/>
                    <a:pt x="2422" y="16525"/>
                  </a:cubicBezTo>
                  <a:cubicBezTo>
                    <a:pt x="2980" y="15576"/>
                    <a:pt x="3725" y="14389"/>
                    <a:pt x="4098" y="14389"/>
                  </a:cubicBezTo>
                  <a:cubicBezTo>
                    <a:pt x="4470" y="14389"/>
                    <a:pt x="4470" y="15576"/>
                    <a:pt x="4424" y="16881"/>
                  </a:cubicBezTo>
                  <a:cubicBezTo>
                    <a:pt x="4377" y="18187"/>
                    <a:pt x="4284" y="19611"/>
                    <a:pt x="4517" y="20442"/>
                  </a:cubicBezTo>
                  <a:cubicBezTo>
                    <a:pt x="4749" y="21273"/>
                    <a:pt x="5308" y="21510"/>
                    <a:pt x="5960" y="20442"/>
                  </a:cubicBezTo>
                  <a:cubicBezTo>
                    <a:pt x="6611" y="19374"/>
                    <a:pt x="7356" y="17000"/>
                    <a:pt x="7868" y="14033"/>
                  </a:cubicBezTo>
                  <a:cubicBezTo>
                    <a:pt x="8380" y="11066"/>
                    <a:pt x="8660" y="7506"/>
                    <a:pt x="8846" y="5132"/>
                  </a:cubicBezTo>
                  <a:cubicBezTo>
                    <a:pt x="9032" y="2758"/>
                    <a:pt x="9125" y="1572"/>
                    <a:pt x="9451" y="859"/>
                  </a:cubicBezTo>
                  <a:cubicBezTo>
                    <a:pt x="9777" y="147"/>
                    <a:pt x="10336" y="-90"/>
                    <a:pt x="10848" y="29"/>
                  </a:cubicBezTo>
                  <a:cubicBezTo>
                    <a:pt x="11360" y="147"/>
                    <a:pt x="11825" y="622"/>
                    <a:pt x="12058" y="1453"/>
                  </a:cubicBezTo>
                  <a:cubicBezTo>
                    <a:pt x="12291" y="2284"/>
                    <a:pt x="12291" y="3470"/>
                    <a:pt x="12011" y="5844"/>
                  </a:cubicBezTo>
                  <a:cubicBezTo>
                    <a:pt x="11732" y="8218"/>
                    <a:pt x="11174" y="11778"/>
                    <a:pt x="10894" y="14270"/>
                  </a:cubicBezTo>
                  <a:cubicBezTo>
                    <a:pt x="10615" y="16763"/>
                    <a:pt x="10615" y="18187"/>
                    <a:pt x="10848" y="19018"/>
                  </a:cubicBezTo>
                  <a:cubicBezTo>
                    <a:pt x="11080" y="19848"/>
                    <a:pt x="11546" y="20086"/>
                    <a:pt x="12477" y="19374"/>
                  </a:cubicBezTo>
                  <a:cubicBezTo>
                    <a:pt x="13408" y="18662"/>
                    <a:pt x="14805" y="17000"/>
                    <a:pt x="15875" y="15101"/>
                  </a:cubicBezTo>
                  <a:cubicBezTo>
                    <a:pt x="16946" y="13202"/>
                    <a:pt x="17691" y="11066"/>
                    <a:pt x="18110" y="9404"/>
                  </a:cubicBezTo>
                  <a:cubicBezTo>
                    <a:pt x="18529" y="7743"/>
                    <a:pt x="18622" y="6556"/>
                    <a:pt x="18436" y="6081"/>
                  </a:cubicBezTo>
                  <a:cubicBezTo>
                    <a:pt x="18249" y="5607"/>
                    <a:pt x="17784" y="5844"/>
                    <a:pt x="17225" y="6912"/>
                  </a:cubicBezTo>
                  <a:cubicBezTo>
                    <a:pt x="16667" y="7980"/>
                    <a:pt x="16015" y="9879"/>
                    <a:pt x="15829" y="12134"/>
                  </a:cubicBezTo>
                  <a:cubicBezTo>
                    <a:pt x="15642" y="14389"/>
                    <a:pt x="15922" y="17000"/>
                    <a:pt x="16946" y="18424"/>
                  </a:cubicBezTo>
                  <a:cubicBezTo>
                    <a:pt x="17970" y="19848"/>
                    <a:pt x="19739" y="20086"/>
                    <a:pt x="21508" y="20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7080629" y="5387689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7149631" y="5295687"/>
              <a:ext cx="306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7168159" y="5132496"/>
              <a:ext cx="505374" cy="40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44" fill="norm" stroke="1" extrusionOk="0">
                  <a:moveTo>
                    <a:pt x="8982" y="12831"/>
                  </a:moveTo>
                  <a:cubicBezTo>
                    <a:pt x="7028" y="12421"/>
                    <a:pt x="5074" y="12011"/>
                    <a:pt x="3554" y="12695"/>
                  </a:cubicBezTo>
                  <a:cubicBezTo>
                    <a:pt x="2035" y="13378"/>
                    <a:pt x="949" y="15155"/>
                    <a:pt x="407" y="16659"/>
                  </a:cubicBezTo>
                  <a:cubicBezTo>
                    <a:pt x="-136" y="18163"/>
                    <a:pt x="-136" y="19393"/>
                    <a:pt x="407" y="20214"/>
                  </a:cubicBezTo>
                  <a:cubicBezTo>
                    <a:pt x="949" y="21034"/>
                    <a:pt x="2035" y="21444"/>
                    <a:pt x="3337" y="20350"/>
                  </a:cubicBezTo>
                  <a:cubicBezTo>
                    <a:pt x="4640" y="19257"/>
                    <a:pt x="6159" y="16659"/>
                    <a:pt x="7245" y="13310"/>
                  </a:cubicBezTo>
                  <a:cubicBezTo>
                    <a:pt x="8330" y="9960"/>
                    <a:pt x="8982" y="5859"/>
                    <a:pt x="9307" y="3467"/>
                  </a:cubicBezTo>
                  <a:cubicBezTo>
                    <a:pt x="9633" y="1074"/>
                    <a:pt x="9633" y="391"/>
                    <a:pt x="9361" y="117"/>
                  </a:cubicBezTo>
                  <a:cubicBezTo>
                    <a:pt x="9090" y="-156"/>
                    <a:pt x="8547" y="-19"/>
                    <a:pt x="7896" y="1279"/>
                  </a:cubicBezTo>
                  <a:cubicBezTo>
                    <a:pt x="7245" y="2578"/>
                    <a:pt x="6485" y="5039"/>
                    <a:pt x="6214" y="7500"/>
                  </a:cubicBezTo>
                  <a:cubicBezTo>
                    <a:pt x="5942" y="9960"/>
                    <a:pt x="6159" y="12421"/>
                    <a:pt x="6756" y="14062"/>
                  </a:cubicBezTo>
                  <a:cubicBezTo>
                    <a:pt x="7353" y="15702"/>
                    <a:pt x="8330" y="16522"/>
                    <a:pt x="9307" y="16659"/>
                  </a:cubicBezTo>
                  <a:cubicBezTo>
                    <a:pt x="10284" y="16796"/>
                    <a:pt x="11261" y="16249"/>
                    <a:pt x="11967" y="15634"/>
                  </a:cubicBezTo>
                  <a:cubicBezTo>
                    <a:pt x="12672" y="15019"/>
                    <a:pt x="13106" y="14335"/>
                    <a:pt x="13323" y="13652"/>
                  </a:cubicBezTo>
                  <a:cubicBezTo>
                    <a:pt x="13540" y="12968"/>
                    <a:pt x="13540" y="12285"/>
                    <a:pt x="13106" y="11943"/>
                  </a:cubicBezTo>
                  <a:cubicBezTo>
                    <a:pt x="12672" y="11601"/>
                    <a:pt x="11804" y="11601"/>
                    <a:pt x="10990" y="12148"/>
                  </a:cubicBezTo>
                  <a:cubicBezTo>
                    <a:pt x="10176" y="12695"/>
                    <a:pt x="9416" y="13788"/>
                    <a:pt x="9036" y="15019"/>
                  </a:cubicBezTo>
                  <a:cubicBezTo>
                    <a:pt x="8656" y="16249"/>
                    <a:pt x="8656" y="17616"/>
                    <a:pt x="8927" y="18436"/>
                  </a:cubicBezTo>
                  <a:cubicBezTo>
                    <a:pt x="9199" y="19257"/>
                    <a:pt x="9741" y="19530"/>
                    <a:pt x="10610" y="19325"/>
                  </a:cubicBezTo>
                  <a:cubicBezTo>
                    <a:pt x="11478" y="19120"/>
                    <a:pt x="12672" y="18436"/>
                    <a:pt x="13540" y="17890"/>
                  </a:cubicBezTo>
                  <a:cubicBezTo>
                    <a:pt x="14409" y="17343"/>
                    <a:pt x="14951" y="16933"/>
                    <a:pt x="15169" y="17069"/>
                  </a:cubicBezTo>
                  <a:cubicBezTo>
                    <a:pt x="15386" y="17206"/>
                    <a:pt x="15277" y="17890"/>
                    <a:pt x="15060" y="18505"/>
                  </a:cubicBezTo>
                  <a:cubicBezTo>
                    <a:pt x="14843" y="19120"/>
                    <a:pt x="14517" y="19667"/>
                    <a:pt x="14300" y="19530"/>
                  </a:cubicBezTo>
                  <a:cubicBezTo>
                    <a:pt x="14083" y="19393"/>
                    <a:pt x="13975" y="18573"/>
                    <a:pt x="14572" y="16864"/>
                  </a:cubicBezTo>
                  <a:cubicBezTo>
                    <a:pt x="15169" y="15155"/>
                    <a:pt x="16471" y="12558"/>
                    <a:pt x="17448" y="11054"/>
                  </a:cubicBezTo>
                  <a:cubicBezTo>
                    <a:pt x="18425" y="9550"/>
                    <a:pt x="19076" y="9140"/>
                    <a:pt x="19619" y="9140"/>
                  </a:cubicBezTo>
                  <a:cubicBezTo>
                    <a:pt x="20162" y="9140"/>
                    <a:pt x="20596" y="9550"/>
                    <a:pt x="20921" y="11122"/>
                  </a:cubicBezTo>
                  <a:cubicBezTo>
                    <a:pt x="21247" y="12695"/>
                    <a:pt x="21464" y="15429"/>
                    <a:pt x="21464" y="17343"/>
                  </a:cubicBezTo>
                  <a:cubicBezTo>
                    <a:pt x="21464" y="19257"/>
                    <a:pt x="21247" y="20350"/>
                    <a:pt x="21030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7751164" y="5165351"/>
              <a:ext cx="88484" cy="399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497" fill="norm" stroke="1" extrusionOk="0">
                  <a:moveTo>
                    <a:pt x="21367" y="0"/>
                  </a:moveTo>
                  <a:cubicBezTo>
                    <a:pt x="15196" y="2889"/>
                    <a:pt x="9024" y="5778"/>
                    <a:pt x="5321" y="8668"/>
                  </a:cubicBezTo>
                  <a:cubicBezTo>
                    <a:pt x="1618" y="11557"/>
                    <a:pt x="384" y="14446"/>
                    <a:pt x="76" y="16510"/>
                  </a:cubicBezTo>
                  <a:cubicBezTo>
                    <a:pt x="-233" y="18573"/>
                    <a:pt x="384" y="19811"/>
                    <a:pt x="2236" y="20568"/>
                  </a:cubicBezTo>
                  <a:cubicBezTo>
                    <a:pt x="4087" y="21325"/>
                    <a:pt x="7173" y="21600"/>
                    <a:pt x="9641" y="21462"/>
                  </a:cubicBezTo>
                  <a:cubicBezTo>
                    <a:pt x="12110" y="21325"/>
                    <a:pt x="13961" y="20775"/>
                    <a:pt x="15813" y="20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7700939" y="5280353"/>
              <a:ext cx="261378" cy="23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600" fill="norm" stroke="1" extrusionOk="0">
                  <a:moveTo>
                    <a:pt x="1304" y="9861"/>
                  </a:moveTo>
                  <a:cubicBezTo>
                    <a:pt x="473" y="9157"/>
                    <a:pt x="-358" y="8452"/>
                    <a:pt x="161" y="7865"/>
                  </a:cubicBezTo>
                  <a:cubicBezTo>
                    <a:pt x="680" y="7278"/>
                    <a:pt x="2550" y="6809"/>
                    <a:pt x="5146" y="6809"/>
                  </a:cubicBezTo>
                  <a:cubicBezTo>
                    <a:pt x="7742" y="6809"/>
                    <a:pt x="11065" y="7278"/>
                    <a:pt x="13246" y="8687"/>
                  </a:cubicBezTo>
                  <a:cubicBezTo>
                    <a:pt x="15427" y="10096"/>
                    <a:pt x="16465" y="12443"/>
                    <a:pt x="17088" y="14204"/>
                  </a:cubicBezTo>
                  <a:cubicBezTo>
                    <a:pt x="17711" y="15965"/>
                    <a:pt x="17919" y="17139"/>
                    <a:pt x="17815" y="18548"/>
                  </a:cubicBezTo>
                  <a:cubicBezTo>
                    <a:pt x="17711" y="19957"/>
                    <a:pt x="17296" y="21600"/>
                    <a:pt x="16984" y="21600"/>
                  </a:cubicBezTo>
                  <a:cubicBezTo>
                    <a:pt x="16673" y="21600"/>
                    <a:pt x="16465" y="19957"/>
                    <a:pt x="16673" y="16552"/>
                  </a:cubicBezTo>
                  <a:cubicBezTo>
                    <a:pt x="16880" y="13148"/>
                    <a:pt x="17504" y="7983"/>
                    <a:pt x="18334" y="4930"/>
                  </a:cubicBezTo>
                  <a:cubicBezTo>
                    <a:pt x="19165" y="1878"/>
                    <a:pt x="20204" y="939"/>
                    <a:pt x="212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7971129" y="5155625"/>
              <a:ext cx="836020" cy="62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392" fill="norm" stroke="1" extrusionOk="0">
                  <a:moveTo>
                    <a:pt x="3329" y="6892"/>
                  </a:moveTo>
                  <a:cubicBezTo>
                    <a:pt x="3065" y="6630"/>
                    <a:pt x="2802" y="6367"/>
                    <a:pt x="2341" y="6411"/>
                  </a:cubicBezTo>
                  <a:cubicBezTo>
                    <a:pt x="1880" y="6455"/>
                    <a:pt x="1221" y="6805"/>
                    <a:pt x="760" y="7460"/>
                  </a:cubicBezTo>
                  <a:cubicBezTo>
                    <a:pt x="299" y="8116"/>
                    <a:pt x="36" y="9078"/>
                    <a:pt x="3" y="9734"/>
                  </a:cubicBezTo>
                  <a:cubicBezTo>
                    <a:pt x="-30" y="10390"/>
                    <a:pt x="168" y="10740"/>
                    <a:pt x="1024" y="10783"/>
                  </a:cubicBezTo>
                  <a:cubicBezTo>
                    <a:pt x="1880" y="10827"/>
                    <a:pt x="3394" y="10565"/>
                    <a:pt x="4481" y="10084"/>
                  </a:cubicBezTo>
                  <a:cubicBezTo>
                    <a:pt x="5568" y="9603"/>
                    <a:pt x="6226" y="8903"/>
                    <a:pt x="6621" y="8335"/>
                  </a:cubicBezTo>
                  <a:cubicBezTo>
                    <a:pt x="7016" y="7766"/>
                    <a:pt x="7148" y="7329"/>
                    <a:pt x="7016" y="7023"/>
                  </a:cubicBezTo>
                  <a:cubicBezTo>
                    <a:pt x="6885" y="6717"/>
                    <a:pt x="6490" y="6542"/>
                    <a:pt x="6127" y="6586"/>
                  </a:cubicBezTo>
                  <a:cubicBezTo>
                    <a:pt x="5765" y="6630"/>
                    <a:pt x="5436" y="6892"/>
                    <a:pt x="5172" y="7592"/>
                  </a:cubicBezTo>
                  <a:cubicBezTo>
                    <a:pt x="4909" y="8291"/>
                    <a:pt x="4711" y="9428"/>
                    <a:pt x="4777" y="10084"/>
                  </a:cubicBezTo>
                  <a:cubicBezTo>
                    <a:pt x="4843" y="10740"/>
                    <a:pt x="5172" y="10915"/>
                    <a:pt x="5535" y="10958"/>
                  </a:cubicBezTo>
                  <a:cubicBezTo>
                    <a:pt x="5897" y="11002"/>
                    <a:pt x="6292" y="10915"/>
                    <a:pt x="6621" y="10740"/>
                  </a:cubicBezTo>
                  <a:cubicBezTo>
                    <a:pt x="6950" y="10565"/>
                    <a:pt x="7214" y="10302"/>
                    <a:pt x="7543" y="10390"/>
                  </a:cubicBezTo>
                  <a:cubicBezTo>
                    <a:pt x="7872" y="10477"/>
                    <a:pt x="8268" y="10915"/>
                    <a:pt x="8663" y="11133"/>
                  </a:cubicBezTo>
                  <a:cubicBezTo>
                    <a:pt x="9058" y="11352"/>
                    <a:pt x="9453" y="11352"/>
                    <a:pt x="10046" y="10740"/>
                  </a:cubicBezTo>
                  <a:cubicBezTo>
                    <a:pt x="10638" y="10128"/>
                    <a:pt x="11429" y="8903"/>
                    <a:pt x="12318" y="7242"/>
                  </a:cubicBezTo>
                  <a:cubicBezTo>
                    <a:pt x="13207" y="5580"/>
                    <a:pt x="14194" y="3481"/>
                    <a:pt x="14688" y="2126"/>
                  </a:cubicBezTo>
                  <a:cubicBezTo>
                    <a:pt x="15182" y="770"/>
                    <a:pt x="15182" y="158"/>
                    <a:pt x="15018" y="27"/>
                  </a:cubicBezTo>
                  <a:cubicBezTo>
                    <a:pt x="14853" y="-104"/>
                    <a:pt x="14524" y="246"/>
                    <a:pt x="14129" y="1120"/>
                  </a:cubicBezTo>
                  <a:cubicBezTo>
                    <a:pt x="13733" y="1995"/>
                    <a:pt x="13272" y="3394"/>
                    <a:pt x="12877" y="4924"/>
                  </a:cubicBezTo>
                  <a:cubicBezTo>
                    <a:pt x="12482" y="6455"/>
                    <a:pt x="12153" y="8116"/>
                    <a:pt x="11988" y="9166"/>
                  </a:cubicBezTo>
                  <a:cubicBezTo>
                    <a:pt x="11824" y="10215"/>
                    <a:pt x="11824" y="10652"/>
                    <a:pt x="11922" y="11046"/>
                  </a:cubicBezTo>
                  <a:cubicBezTo>
                    <a:pt x="12021" y="11439"/>
                    <a:pt x="12219" y="11789"/>
                    <a:pt x="12515" y="11964"/>
                  </a:cubicBezTo>
                  <a:cubicBezTo>
                    <a:pt x="12811" y="12139"/>
                    <a:pt x="13207" y="12139"/>
                    <a:pt x="13865" y="11483"/>
                  </a:cubicBezTo>
                  <a:cubicBezTo>
                    <a:pt x="14524" y="10827"/>
                    <a:pt x="15446" y="9515"/>
                    <a:pt x="16203" y="7985"/>
                  </a:cubicBezTo>
                  <a:cubicBezTo>
                    <a:pt x="16960" y="6455"/>
                    <a:pt x="17553" y="4706"/>
                    <a:pt x="17849" y="3569"/>
                  </a:cubicBezTo>
                  <a:cubicBezTo>
                    <a:pt x="18146" y="2432"/>
                    <a:pt x="18146" y="1907"/>
                    <a:pt x="17981" y="1732"/>
                  </a:cubicBezTo>
                  <a:cubicBezTo>
                    <a:pt x="17816" y="1558"/>
                    <a:pt x="17487" y="1732"/>
                    <a:pt x="17158" y="2563"/>
                  </a:cubicBezTo>
                  <a:cubicBezTo>
                    <a:pt x="16829" y="3394"/>
                    <a:pt x="16499" y="4881"/>
                    <a:pt x="16335" y="6105"/>
                  </a:cubicBezTo>
                  <a:cubicBezTo>
                    <a:pt x="16170" y="7329"/>
                    <a:pt x="16170" y="8291"/>
                    <a:pt x="16302" y="8991"/>
                  </a:cubicBezTo>
                  <a:cubicBezTo>
                    <a:pt x="16433" y="9690"/>
                    <a:pt x="16697" y="10128"/>
                    <a:pt x="16993" y="10346"/>
                  </a:cubicBezTo>
                  <a:cubicBezTo>
                    <a:pt x="17290" y="10565"/>
                    <a:pt x="17619" y="10565"/>
                    <a:pt x="17915" y="10302"/>
                  </a:cubicBezTo>
                  <a:cubicBezTo>
                    <a:pt x="18211" y="10040"/>
                    <a:pt x="18475" y="9515"/>
                    <a:pt x="18574" y="9472"/>
                  </a:cubicBezTo>
                  <a:cubicBezTo>
                    <a:pt x="18672" y="9428"/>
                    <a:pt x="18607" y="9865"/>
                    <a:pt x="18738" y="10128"/>
                  </a:cubicBezTo>
                  <a:cubicBezTo>
                    <a:pt x="18870" y="10390"/>
                    <a:pt x="19199" y="10477"/>
                    <a:pt x="19627" y="10302"/>
                  </a:cubicBezTo>
                  <a:cubicBezTo>
                    <a:pt x="20055" y="10128"/>
                    <a:pt x="20582" y="9690"/>
                    <a:pt x="20944" y="9253"/>
                  </a:cubicBezTo>
                  <a:cubicBezTo>
                    <a:pt x="21307" y="8816"/>
                    <a:pt x="21504" y="8379"/>
                    <a:pt x="21537" y="8379"/>
                  </a:cubicBezTo>
                  <a:cubicBezTo>
                    <a:pt x="21570" y="8379"/>
                    <a:pt x="21438" y="8816"/>
                    <a:pt x="21372" y="10477"/>
                  </a:cubicBezTo>
                  <a:cubicBezTo>
                    <a:pt x="21307" y="12139"/>
                    <a:pt x="21307" y="15025"/>
                    <a:pt x="21307" y="16949"/>
                  </a:cubicBezTo>
                  <a:cubicBezTo>
                    <a:pt x="21307" y="18873"/>
                    <a:pt x="21307" y="19834"/>
                    <a:pt x="21010" y="20490"/>
                  </a:cubicBezTo>
                  <a:cubicBezTo>
                    <a:pt x="20714" y="21146"/>
                    <a:pt x="20121" y="21496"/>
                    <a:pt x="19331" y="21365"/>
                  </a:cubicBezTo>
                  <a:cubicBezTo>
                    <a:pt x="18541" y="21234"/>
                    <a:pt x="17553" y="20622"/>
                    <a:pt x="16565" y="200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9376539" y="5058015"/>
              <a:ext cx="410486" cy="529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433" fill="norm" stroke="1" extrusionOk="0">
                  <a:moveTo>
                    <a:pt x="6657" y="18913"/>
                  </a:moveTo>
                  <a:cubicBezTo>
                    <a:pt x="6255" y="17879"/>
                    <a:pt x="5852" y="16846"/>
                    <a:pt x="5651" y="15967"/>
                  </a:cubicBezTo>
                  <a:cubicBezTo>
                    <a:pt x="5450" y="15089"/>
                    <a:pt x="5450" y="14366"/>
                    <a:pt x="5114" y="14056"/>
                  </a:cubicBezTo>
                  <a:cubicBezTo>
                    <a:pt x="4779" y="13745"/>
                    <a:pt x="4108" y="13849"/>
                    <a:pt x="3303" y="14469"/>
                  </a:cubicBezTo>
                  <a:cubicBezTo>
                    <a:pt x="2498" y="15089"/>
                    <a:pt x="1559" y="16226"/>
                    <a:pt x="955" y="17208"/>
                  </a:cubicBezTo>
                  <a:cubicBezTo>
                    <a:pt x="351" y="18189"/>
                    <a:pt x="83" y="19016"/>
                    <a:pt x="16" y="19688"/>
                  </a:cubicBezTo>
                  <a:cubicBezTo>
                    <a:pt x="-51" y="20360"/>
                    <a:pt x="83" y="20877"/>
                    <a:pt x="553" y="21187"/>
                  </a:cubicBezTo>
                  <a:cubicBezTo>
                    <a:pt x="1022" y="21497"/>
                    <a:pt x="1827" y="21600"/>
                    <a:pt x="3169" y="20980"/>
                  </a:cubicBezTo>
                  <a:cubicBezTo>
                    <a:pt x="4511" y="20360"/>
                    <a:pt x="6389" y="19016"/>
                    <a:pt x="7932" y="16588"/>
                  </a:cubicBezTo>
                  <a:cubicBezTo>
                    <a:pt x="9474" y="14159"/>
                    <a:pt x="10682" y="10645"/>
                    <a:pt x="11286" y="7906"/>
                  </a:cubicBezTo>
                  <a:cubicBezTo>
                    <a:pt x="11889" y="5167"/>
                    <a:pt x="11889" y="3204"/>
                    <a:pt x="11889" y="1912"/>
                  </a:cubicBezTo>
                  <a:cubicBezTo>
                    <a:pt x="11889" y="620"/>
                    <a:pt x="11889" y="0"/>
                    <a:pt x="11688" y="0"/>
                  </a:cubicBezTo>
                  <a:cubicBezTo>
                    <a:pt x="11487" y="0"/>
                    <a:pt x="11084" y="620"/>
                    <a:pt x="10548" y="2480"/>
                  </a:cubicBezTo>
                  <a:cubicBezTo>
                    <a:pt x="10011" y="4341"/>
                    <a:pt x="9340" y="7441"/>
                    <a:pt x="9072" y="9973"/>
                  </a:cubicBezTo>
                  <a:cubicBezTo>
                    <a:pt x="8804" y="12505"/>
                    <a:pt x="8938" y="14469"/>
                    <a:pt x="9206" y="15709"/>
                  </a:cubicBezTo>
                  <a:cubicBezTo>
                    <a:pt x="9474" y="16949"/>
                    <a:pt x="9877" y="17466"/>
                    <a:pt x="10481" y="17724"/>
                  </a:cubicBezTo>
                  <a:cubicBezTo>
                    <a:pt x="11084" y="17983"/>
                    <a:pt x="11889" y="17983"/>
                    <a:pt x="12493" y="17776"/>
                  </a:cubicBezTo>
                  <a:cubicBezTo>
                    <a:pt x="13097" y="17569"/>
                    <a:pt x="13499" y="17156"/>
                    <a:pt x="13902" y="16743"/>
                  </a:cubicBezTo>
                  <a:cubicBezTo>
                    <a:pt x="14304" y="16329"/>
                    <a:pt x="14707" y="15916"/>
                    <a:pt x="14707" y="16019"/>
                  </a:cubicBezTo>
                  <a:cubicBezTo>
                    <a:pt x="14707" y="16122"/>
                    <a:pt x="14304" y="16743"/>
                    <a:pt x="14036" y="17363"/>
                  </a:cubicBezTo>
                  <a:cubicBezTo>
                    <a:pt x="13768" y="17983"/>
                    <a:pt x="13633" y="18603"/>
                    <a:pt x="13768" y="18603"/>
                  </a:cubicBezTo>
                  <a:cubicBezTo>
                    <a:pt x="13902" y="18603"/>
                    <a:pt x="14304" y="17983"/>
                    <a:pt x="14841" y="16794"/>
                  </a:cubicBezTo>
                  <a:cubicBezTo>
                    <a:pt x="15378" y="15606"/>
                    <a:pt x="16048" y="13849"/>
                    <a:pt x="17189" y="12609"/>
                  </a:cubicBezTo>
                  <a:cubicBezTo>
                    <a:pt x="18329" y="11368"/>
                    <a:pt x="19939" y="10645"/>
                    <a:pt x="21549" y="9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9792281" y="5278908"/>
              <a:ext cx="94413" cy="273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225" fill="norm" stroke="1" extrusionOk="0">
                  <a:moveTo>
                    <a:pt x="20999" y="2490"/>
                  </a:moveTo>
                  <a:cubicBezTo>
                    <a:pt x="19294" y="1698"/>
                    <a:pt x="17588" y="905"/>
                    <a:pt x="14746" y="410"/>
                  </a:cubicBezTo>
                  <a:cubicBezTo>
                    <a:pt x="11904" y="-86"/>
                    <a:pt x="7925" y="-284"/>
                    <a:pt x="4799" y="707"/>
                  </a:cubicBezTo>
                  <a:cubicBezTo>
                    <a:pt x="1673" y="1698"/>
                    <a:pt x="-601" y="3877"/>
                    <a:pt x="1388" y="6652"/>
                  </a:cubicBezTo>
                  <a:cubicBezTo>
                    <a:pt x="3378" y="9426"/>
                    <a:pt x="9631" y="12795"/>
                    <a:pt x="13041" y="15074"/>
                  </a:cubicBezTo>
                  <a:cubicBezTo>
                    <a:pt x="16452" y="17353"/>
                    <a:pt x="17020" y="18542"/>
                    <a:pt x="16452" y="19533"/>
                  </a:cubicBezTo>
                  <a:cubicBezTo>
                    <a:pt x="15883" y="20523"/>
                    <a:pt x="14178" y="21316"/>
                    <a:pt x="11052" y="21217"/>
                  </a:cubicBezTo>
                  <a:cubicBezTo>
                    <a:pt x="7925" y="21118"/>
                    <a:pt x="3378" y="20127"/>
                    <a:pt x="1389" y="18542"/>
                  </a:cubicBezTo>
                  <a:cubicBezTo>
                    <a:pt x="-601" y="16956"/>
                    <a:pt x="-33" y="14777"/>
                    <a:pt x="536" y="12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9964447" y="5050348"/>
              <a:ext cx="90917" cy="439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600" fill="norm" stroke="1" extrusionOk="0">
                  <a:moveTo>
                    <a:pt x="21345" y="0"/>
                  </a:moveTo>
                  <a:cubicBezTo>
                    <a:pt x="18345" y="2135"/>
                    <a:pt x="15345" y="4270"/>
                    <a:pt x="11745" y="7158"/>
                  </a:cubicBezTo>
                  <a:cubicBezTo>
                    <a:pt x="8145" y="10047"/>
                    <a:pt x="3945" y="13688"/>
                    <a:pt x="1845" y="16012"/>
                  </a:cubicBezTo>
                  <a:cubicBezTo>
                    <a:pt x="-255" y="18335"/>
                    <a:pt x="-255" y="19340"/>
                    <a:pt x="345" y="20156"/>
                  </a:cubicBezTo>
                  <a:cubicBezTo>
                    <a:pt x="945" y="20972"/>
                    <a:pt x="2145" y="21600"/>
                    <a:pt x="5445" y="21600"/>
                  </a:cubicBezTo>
                  <a:cubicBezTo>
                    <a:pt x="8745" y="21600"/>
                    <a:pt x="14145" y="20972"/>
                    <a:pt x="19545" y="20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9938995" y="5211352"/>
              <a:ext cx="354041" cy="25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40" fill="norm" stroke="1" extrusionOk="0">
                  <a:moveTo>
                    <a:pt x="1948" y="11016"/>
                  </a:moveTo>
                  <a:cubicBezTo>
                    <a:pt x="1016" y="9504"/>
                    <a:pt x="83" y="7992"/>
                    <a:pt x="6" y="7128"/>
                  </a:cubicBezTo>
                  <a:cubicBezTo>
                    <a:pt x="-72" y="6264"/>
                    <a:pt x="705" y="6048"/>
                    <a:pt x="1948" y="6264"/>
                  </a:cubicBezTo>
                  <a:cubicBezTo>
                    <a:pt x="3191" y="6480"/>
                    <a:pt x="4901" y="7128"/>
                    <a:pt x="6455" y="9072"/>
                  </a:cubicBezTo>
                  <a:cubicBezTo>
                    <a:pt x="8009" y="11016"/>
                    <a:pt x="9407" y="14256"/>
                    <a:pt x="10106" y="16416"/>
                  </a:cubicBezTo>
                  <a:cubicBezTo>
                    <a:pt x="10806" y="18576"/>
                    <a:pt x="10806" y="19656"/>
                    <a:pt x="10417" y="20412"/>
                  </a:cubicBezTo>
                  <a:cubicBezTo>
                    <a:pt x="10029" y="21168"/>
                    <a:pt x="9252" y="21600"/>
                    <a:pt x="8708" y="21168"/>
                  </a:cubicBezTo>
                  <a:cubicBezTo>
                    <a:pt x="8164" y="20736"/>
                    <a:pt x="7853" y="19440"/>
                    <a:pt x="8397" y="17280"/>
                  </a:cubicBezTo>
                  <a:cubicBezTo>
                    <a:pt x="8941" y="15120"/>
                    <a:pt x="10340" y="12096"/>
                    <a:pt x="11427" y="10368"/>
                  </a:cubicBezTo>
                  <a:cubicBezTo>
                    <a:pt x="12515" y="8640"/>
                    <a:pt x="13292" y="8208"/>
                    <a:pt x="14069" y="7884"/>
                  </a:cubicBezTo>
                  <a:cubicBezTo>
                    <a:pt x="14846" y="7560"/>
                    <a:pt x="15623" y="7344"/>
                    <a:pt x="16245" y="8748"/>
                  </a:cubicBezTo>
                  <a:cubicBezTo>
                    <a:pt x="16866" y="10152"/>
                    <a:pt x="17332" y="13176"/>
                    <a:pt x="17488" y="15552"/>
                  </a:cubicBezTo>
                  <a:cubicBezTo>
                    <a:pt x="17643" y="17928"/>
                    <a:pt x="17488" y="19656"/>
                    <a:pt x="17565" y="19980"/>
                  </a:cubicBezTo>
                  <a:cubicBezTo>
                    <a:pt x="17643" y="20304"/>
                    <a:pt x="17954" y="19224"/>
                    <a:pt x="18653" y="15660"/>
                  </a:cubicBezTo>
                  <a:cubicBezTo>
                    <a:pt x="19352" y="12096"/>
                    <a:pt x="20440" y="6048"/>
                    <a:pt x="215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10343257" y="5073348"/>
              <a:ext cx="133783" cy="36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529" fill="norm" stroke="1" extrusionOk="0">
                  <a:moveTo>
                    <a:pt x="10330" y="0"/>
                  </a:moveTo>
                  <a:cubicBezTo>
                    <a:pt x="9108" y="3499"/>
                    <a:pt x="7885" y="6997"/>
                    <a:pt x="6662" y="10268"/>
                  </a:cubicBezTo>
                  <a:cubicBezTo>
                    <a:pt x="5440" y="13538"/>
                    <a:pt x="4217" y="16580"/>
                    <a:pt x="2994" y="18558"/>
                  </a:cubicBezTo>
                  <a:cubicBezTo>
                    <a:pt x="1772" y="20535"/>
                    <a:pt x="549" y="21448"/>
                    <a:pt x="142" y="21524"/>
                  </a:cubicBezTo>
                  <a:cubicBezTo>
                    <a:pt x="-266" y="21600"/>
                    <a:pt x="142" y="20839"/>
                    <a:pt x="2179" y="19318"/>
                  </a:cubicBezTo>
                  <a:cubicBezTo>
                    <a:pt x="4217" y="17797"/>
                    <a:pt x="7885" y="15515"/>
                    <a:pt x="10534" y="14146"/>
                  </a:cubicBezTo>
                  <a:cubicBezTo>
                    <a:pt x="13183" y="12777"/>
                    <a:pt x="14813" y="12321"/>
                    <a:pt x="16443" y="12321"/>
                  </a:cubicBezTo>
                  <a:cubicBezTo>
                    <a:pt x="18074" y="12321"/>
                    <a:pt x="19704" y="12777"/>
                    <a:pt x="20519" y="13462"/>
                  </a:cubicBezTo>
                  <a:cubicBezTo>
                    <a:pt x="21334" y="14146"/>
                    <a:pt x="21334" y="15059"/>
                    <a:pt x="21334" y="16048"/>
                  </a:cubicBezTo>
                  <a:cubicBezTo>
                    <a:pt x="21334" y="17037"/>
                    <a:pt x="21334" y="18101"/>
                    <a:pt x="20723" y="18938"/>
                  </a:cubicBezTo>
                  <a:cubicBezTo>
                    <a:pt x="20111" y="19775"/>
                    <a:pt x="18889" y="20383"/>
                    <a:pt x="17259" y="20763"/>
                  </a:cubicBezTo>
                  <a:cubicBezTo>
                    <a:pt x="15628" y="21144"/>
                    <a:pt x="13591" y="21296"/>
                    <a:pt x="11553" y="21372"/>
                  </a:cubicBezTo>
                  <a:cubicBezTo>
                    <a:pt x="9515" y="21448"/>
                    <a:pt x="7477" y="21448"/>
                    <a:pt x="6255" y="20611"/>
                  </a:cubicBezTo>
                  <a:cubicBezTo>
                    <a:pt x="5032" y="19775"/>
                    <a:pt x="4625" y="18101"/>
                    <a:pt x="4217" y="16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10534955" y="4991212"/>
              <a:ext cx="555432" cy="438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291" fill="norm" stroke="1" extrusionOk="0">
                  <a:moveTo>
                    <a:pt x="727" y="14790"/>
                  </a:moveTo>
                  <a:cubicBezTo>
                    <a:pt x="727" y="15410"/>
                    <a:pt x="727" y="16031"/>
                    <a:pt x="578" y="16652"/>
                  </a:cubicBezTo>
                  <a:cubicBezTo>
                    <a:pt x="429" y="17272"/>
                    <a:pt x="132" y="17893"/>
                    <a:pt x="33" y="18514"/>
                  </a:cubicBezTo>
                  <a:cubicBezTo>
                    <a:pt x="-66" y="19135"/>
                    <a:pt x="33" y="19755"/>
                    <a:pt x="628" y="19879"/>
                  </a:cubicBezTo>
                  <a:cubicBezTo>
                    <a:pt x="1222" y="20003"/>
                    <a:pt x="2312" y="19631"/>
                    <a:pt x="3055" y="19197"/>
                  </a:cubicBezTo>
                  <a:cubicBezTo>
                    <a:pt x="3798" y="18762"/>
                    <a:pt x="4195" y="18266"/>
                    <a:pt x="4690" y="18328"/>
                  </a:cubicBezTo>
                  <a:cubicBezTo>
                    <a:pt x="5185" y="18390"/>
                    <a:pt x="5780" y="19010"/>
                    <a:pt x="6325" y="19321"/>
                  </a:cubicBezTo>
                  <a:cubicBezTo>
                    <a:pt x="6870" y="19631"/>
                    <a:pt x="7365" y="19631"/>
                    <a:pt x="8009" y="19072"/>
                  </a:cubicBezTo>
                  <a:cubicBezTo>
                    <a:pt x="8653" y="18514"/>
                    <a:pt x="9446" y="17397"/>
                    <a:pt x="10635" y="15162"/>
                  </a:cubicBezTo>
                  <a:cubicBezTo>
                    <a:pt x="11824" y="12928"/>
                    <a:pt x="13409" y="9576"/>
                    <a:pt x="14598" y="7031"/>
                  </a:cubicBezTo>
                  <a:cubicBezTo>
                    <a:pt x="15787" y="4486"/>
                    <a:pt x="16580" y="2748"/>
                    <a:pt x="16976" y="1569"/>
                  </a:cubicBezTo>
                  <a:cubicBezTo>
                    <a:pt x="17373" y="390"/>
                    <a:pt x="17373" y="-231"/>
                    <a:pt x="17125" y="79"/>
                  </a:cubicBezTo>
                  <a:cubicBezTo>
                    <a:pt x="16877" y="390"/>
                    <a:pt x="16382" y="1631"/>
                    <a:pt x="15639" y="4114"/>
                  </a:cubicBezTo>
                  <a:cubicBezTo>
                    <a:pt x="14895" y="6597"/>
                    <a:pt x="13905" y="10321"/>
                    <a:pt x="13310" y="13238"/>
                  </a:cubicBezTo>
                  <a:cubicBezTo>
                    <a:pt x="12716" y="16155"/>
                    <a:pt x="12517" y="18266"/>
                    <a:pt x="12617" y="19507"/>
                  </a:cubicBezTo>
                  <a:cubicBezTo>
                    <a:pt x="12716" y="20748"/>
                    <a:pt x="13112" y="21121"/>
                    <a:pt x="13558" y="21245"/>
                  </a:cubicBezTo>
                  <a:cubicBezTo>
                    <a:pt x="14004" y="21369"/>
                    <a:pt x="14499" y="21245"/>
                    <a:pt x="14697" y="20810"/>
                  </a:cubicBezTo>
                  <a:cubicBezTo>
                    <a:pt x="14895" y="20376"/>
                    <a:pt x="14796" y="19631"/>
                    <a:pt x="13954" y="18514"/>
                  </a:cubicBezTo>
                  <a:cubicBezTo>
                    <a:pt x="13112" y="17397"/>
                    <a:pt x="11527" y="15907"/>
                    <a:pt x="10387" y="15038"/>
                  </a:cubicBezTo>
                  <a:cubicBezTo>
                    <a:pt x="9248" y="14169"/>
                    <a:pt x="8554" y="13921"/>
                    <a:pt x="8505" y="13735"/>
                  </a:cubicBezTo>
                  <a:cubicBezTo>
                    <a:pt x="8455" y="13548"/>
                    <a:pt x="9050" y="13424"/>
                    <a:pt x="10239" y="13114"/>
                  </a:cubicBezTo>
                  <a:cubicBezTo>
                    <a:pt x="11428" y="12803"/>
                    <a:pt x="13211" y="12307"/>
                    <a:pt x="14351" y="12059"/>
                  </a:cubicBezTo>
                  <a:cubicBezTo>
                    <a:pt x="15490" y="11810"/>
                    <a:pt x="15985" y="11810"/>
                    <a:pt x="16382" y="12059"/>
                  </a:cubicBezTo>
                  <a:cubicBezTo>
                    <a:pt x="16778" y="12307"/>
                    <a:pt x="17075" y="12803"/>
                    <a:pt x="17224" y="13610"/>
                  </a:cubicBezTo>
                  <a:cubicBezTo>
                    <a:pt x="17373" y="14417"/>
                    <a:pt x="17373" y="15535"/>
                    <a:pt x="17273" y="16590"/>
                  </a:cubicBezTo>
                  <a:cubicBezTo>
                    <a:pt x="17174" y="17645"/>
                    <a:pt x="16976" y="18638"/>
                    <a:pt x="17026" y="18824"/>
                  </a:cubicBezTo>
                  <a:cubicBezTo>
                    <a:pt x="17075" y="19010"/>
                    <a:pt x="17373" y="18390"/>
                    <a:pt x="17769" y="17272"/>
                  </a:cubicBezTo>
                  <a:cubicBezTo>
                    <a:pt x="18165" y="16155"/>
                    <a:pt x="18661" y="14541"/>
                    <a:pt x="19305" y="13486"/>
                  </a:cubicBezTo>
                  <a:cubicBezTo>
                    <a:pt x="19949" y="12431"/>
                    <a:pt x="20741" y="11935"/>
                    <a:pt x="21534" y="11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11084120" y="5242019"/>
              <a:ext cx="319833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7620" y="0"/>
                  </a:moveTo>
                  <a:cubicBezTo>
                    <a:pt x="5563" y="1878"/>
                    <a:pt x="3506" y="3757"/>
                    <a:pt x="2220" y="5478"/>
                  </a:cubicBezTo>
                  <a:cubicBezTo>
                    <a:pt x="935" y="7200"/>
                    <a:pt x="420" y="8765"/>
                    <a:pt x="163" y="10800"/>
                  </a:cubicBezTo>
                  <a:cubicBezTo>
                    <a:pt x="-94" y="12835"/>
                    <a:pt x="-94" y="15339"/>
                    <a:pt x="506" y="16591"/>
                  </a:cubicBezTo>
                  <a:cubicBezTo>
                    <a:pt x="1106" y="17844"/>
                    <a:pt x="2306" y="17844"/>
                    <a:pt x="3592" y="15652"/>
                  </a:cubicBezTo>
                  <a:cubicBezTo>
                    <a:pt x="4877" y="13461"/>
                    <a:pt x="6249" y="9078"/>
                    <a:pt x="6849" y="6104"/>
                  </a:cubicBezTo>
                  <a:cubicBezTo>
                    <a:pt x="7449" y="3130"/>
                    <a:pt x="7277" y="1565"/>
                    <a:pt x="7620" y="939"/>
                  </a:cubicBezTo>
                  <a:cubicBezTo>
                    <a:pt x="7963" y="313"/>
                    <a:pt x="8820" y="626"/>
                    <a:pt x="9763" y="783"/>
                  </a:cubicBezTo>
                  <a:cubicBezTo>
                    <a:pt x="10706" y="939"/>
                    <a:pt x="11735" y="939"/>
                    <a:pt x="12335" y="1722"/>
                  </a:cubicBezTo>
                  <a:cubicBezTo>
                    <a:pt x="12935" y="2504"/>
                    <a:pt x="13106" y="4070"/>
                    <a:pt x="13106" y="5635"/>
                  </a:cubicBezTo>
                  <a:cubicBezTo>
                    <a:pt x="13106" y="7200"/>
                    <a:pt x="12935" y="8765"/>
                    <a:pt x="12592" y="10174"/>
                  </a:cubicBezTo>
                  <a:cubicBezTo>
                    <a:pt x="12249" y="11583"/>
                    <a:pt x="11735" y="12835"/>
                    <a:pt x="11820" y="12835"/>
                  </a:cubicBezTo>
                  <a:cubicBezTo>
                    <a:pt x="11906" y="12835"/>
                    <a:pt x="12592" y="11583"/>
                    <a:pt x="13706" y="9548"/>
                  </a:cubicBezTo>
                  <a:cubicBezTo>
                    <a:pt x="14820" y="7513"/>
                    <a:pt x="16363" y="4696"/>
                    <a:pt x="17563" y="3130"/>
                  </a:cubicBezTo>
                  <a:cubicBezTo>
                    <a:pt x="18763" y="1565"/>
                    <a:pt x="19620" y="1252"/>
                    <a:pt x="20220" y="1878"/>
                  </a:cubicBezTo>
                  <a:cubicBezTo>
                    <a:pt x="20820" y="2504"/>
                    <a:pt x="21163" y="4070"/>
                    <a:pt x="21335" y="6730"/>
                  </a:cubicBezTo>
                  <a:cubicBezTo>
                    <a:pt x="21506" y="9391"/>
                    <a:pt x="21506" y="13148"/>
                    <a:pt x="21249" y="15809"/>
                  </a:cubicBezTo>
                  <a:cubicBezTo>
                    <a:pt x="20992" y="18470"/>
                    <a:pt x="20477" y="20035"/>
                    <a:pt x="199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3438229" y="5883478"/>
              <a:ext cx="322660" cy="35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13" fill="norm" stroke="1" extrusionOk="0">
                  <a:moveTo>
                    <a:pt x="20963" y="1554"/>
                  </a:moveTo>
                  <a:cubicBezTo>
                    <a:pt x="18582" y="777"/>
                    <a:pt x="16201" y="0"/>
                    <a:pt x="13819" y="0"/>
                  </a:cubicBezTo>
                  <a:cubicBezTo>
                    <a:pt x="11438" y="0"/>
                    <a:pt x="9057" y="777"/>
                    <a:pt x="7016" y="2875"/>
                  </a:cubicBezTo>
                  <a:cubicBezTo>
                    <a:pt x="4975" y="4973"/>
                    <a:pt x="3275" y="8391"/>
                    <a:pt x="2084" y="11344"/>
                  </a:cubicBezTo>
                  <a:cubicBezTo>
                    <a:pt x="893" y="14296"/>
                    <a:pt x="213" y="16783"/>
                    <a:pt x="43" y="18414"/>
                  </a:cubicBezTo>
                  <a:cubicBezTo>
                    <a:pt x="-127" y="20046"/>
                    <a:pt x="213" y="20823"/>
                    <a:pt x="893" y="21212"/>
                  </a:cubicBezTo>
                  <a:cubicBezTo>
                    <a:pt x="1574" y="21600"/>
                    <a:pt x="2594" y="21600"/>
                    <a:pt x="5486" y="21289"/>
                  </a:cubicBezTo>
                  <a:cubicBezTo>
                    <a:pt x="8377" y="20978"/>
                    <a:pt x="13139" y="20357"/>
                    <a:pt x="16116" y="19891"/>
                  </a:cubicBezTo>
                  <a:cubicBezTo>
                    <a:pt x="19092" y="19424"/>
                    <a:pt x="20282" y="19114"/>
                    <a:pt x="21473" y="18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3477215" y="6077705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" y="16800"/>
                    <a:pt x="1878" y="12000"/>
                    <a:pt x="5478" y="8400"/>
                  </a:cubicBezTo>
                  <a:cubicBezTo>
                    <a:pt x="9078" y="4800"/>
                    <a:pt x="1533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3953333" y="5851424"/>
              <a:ext cx="267566" cy="386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72" fill="norm" stroke="1" extrusionOk="0">
                  <a:moveTo>
                    <a:pt x="21538" y="3203"/>
                  </a:moveTo>
                  <a:cubicBezTo>
                    <a:pt x="21127" y="2493"/>
                    <a:pt x="20715" y="1782"/>
                    <a:pt x="18658" y="1143"/>
                  </a:cubicBezTo>
                  <a:cubicBezTo>
                    <a:pt x="16601" y="503"/>
                    <a:pt x="12898" y="-65"/>
                    <a:pt x="10121" y="6"/>
                  </a:cubicBezTo>
                  <a:cubicBezTo>
                    <a:pt x="7344" y="77"/>
                    <a:pt x="5492" y="788"/>
                    <a:pt x="4155" y="2564"/>
                  </a:cubicBezTo>
                  <a:cubicBezTo>
                    <a:pt x="2818" y="4340"/>
                    <a:pt x="1995" y="7182"/>
                    <a:pt x="1378" y="9953"/>
                  </a:cubicBezTo>
                  <a:cubicBezTo>
                    <a:pt x="761" y="12724"/>
                    <a:pt x="349" y="15424"/>
                    <a:pt x="144" y="17130"/>
                  </a:cubicBezTo>
                  <a:cubicBezTo>
                    <a:pt x="-62" y="18835"/>
                    <a:pt x="-62" y="19546"/>
                    <a:pt x="247" y="20185"/>
                  </a:cubicBezTo>
                  <a:cubicBezTo>
                    <a:pt x="555" y="20824"/>
                    <a:pt x="1172" y="21393"/>
                    <a:pt x="3127" y="21464"/>
                  </a:cubicBezTo>
                  <a:cubicBezTo>
                    <a:pt x="5081" y="21535"/>
                    <a:pt x="8372" y="21109"/>
                    <a:pt x="11664" y="206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4213232" y="5993369"/>
              <a:ext cx="184005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4251566" y="6014909"/>
              <a:ext cx="184005" cy="216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21600" y="1670"/>
                  </a:moveTo>
                  <a:cubicBezTo>
                    <a:pt x="20400" y="907"/>
                    <a:pt x="19200" y="145"/>
                    <a:pt x="17850" y="18"/>
                  </a:cubicBezTo>
                  <a:cubicBezTo>
                    <a:pt x="16500" y="-109"/>
                    <a:pt x="15000" y="399"/>
                    <a:pt x="12000" y="2559"/>
                  </a:cubicBezTo>
                  <a:cubicBezTo>
                    <a:pt x="9000" y="4719"/>
                    <a:pt x="4500" y="8531"/>
                    <a:pt x="2250" y="11962"/>
                  </a:cubicBezTo>
                  <a:cubicBezTo>
                    <a:pt x="0" y="15392"/>
                    <a:pt x="0" y="18442"/>
                    <a:pt x="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4512238" y="5859601"/>
              <a:ext cx="229048" cy="467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65" fill="norm" stroke="1" extrusionOk="0">
                  <a:moveTo>
                    <a:pt x="0" y="2608"/>
                  </a:moveTo>
                  <a:cubicBezTo>
                    <a:pt x="480" y="2025"/>
                    <a:pt x="960" y="1441"/>
                    <a:pt x="2520" y="974"/>
                  </a:cubicBezTo>
                  <a:cubicBezTo>
                    <a:pt x="4080" y="507"/>
                    <a:pt x="6720" y="157"/>
                    <a:pt x="9480" y="40"/>
                  </a:cubicBezTo>
                  <a:cubicBezTo>
                    <a:pt x="12240" y="-77"/>
                    <a:pt x="15120" y="40"/>
                    <a:pt x="17160" y="682"/>
                  </a:cubicBezTo>
                  <a:cubicBezTo>
                    <a:pt x="19200" y="1324"/>
                    <a:pt x="20400" y="2492"/>
                    <a:pt x="21000" y="4885"/>
                  </a:cubicBezTo>
                  <a:cubicBezTo>
                    <a:pt x="21600" y="7279"/>
                    <a:pt x="21600" y="10898"/>
                    <a:pt x="21360" y="13525"/>
                  </a:cubicBezTo>
                  <a:cubicBezTo>
                    <a:pt x="21120" y="16152"/>
                    <a:pt x="20640" y="17787"/>
                    <a:pt x="19080" y="19013"/>
                  </a:cubicBezTo>
                  <a:cubicBezTo>
                    <a:pt x="17520" y="20239"/>
                    <a:pt x="14880" y="21056"/>
                    <a:pt x="12120" y="21289"/>
                  </a:cubicBezTo>
                  <a:cubicBezTo>
                    <a:pt x="9360" y="21523"/>
                    <a:pt x="6480" y="21173"/>
                    <a:pt x="3600" y="20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5041250" y="6093038"/>
              <a:ext cx="191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4" y="14400"/>
                    <a:pt x="1728" y="7200"/>
                    <a:pt x="5328" y="3600"/>
                  </a:cubicBezTo>
                  <a:cubicBezTo>
                    <a:pt x="8928" y="0"/>
                    <a:pt x="1526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5079584" y="6208041"/>
              <a:ext cx="168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5428127" y="5914406"/>
              <a:ext cx="349141" cy="350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332" fill="norm" stroke="1" extrusionOk="0">
                  <a:moveTo>
                    <a:pt x="21540" y="2005"/>
                  </a:moveTo>
                  <a:cubicBezTo>
                    <a:pt x="19963" y="1228"/>
                    <a:pt x="18387" y="451"/>
                    <a:pt x="16416" y="140"/>
                  </a:cubicBezTo>
                  <a:cubicBezTo>
                    <a:pt x="14445" y="-171"/>
                    <a:pt x="12080" y="-16"/>
                    <a:pt x="9952" y="1150"/>
                  </a:cubicBezTo>
                  <a:cubicBezTo>
                    <a:pt x="7823" y="2315"/>
                    <a:pt x="5931" y="4491"/>
                    <a:pt x="4355" y="7210"/>
                  </a:cubicBezTo>
                  <a:cubicBezTo>
                    <a:pt x="2778" y="9930"/>
                    <a:pt x="1517" y="13193"/>
                    <a:pt x="807" y="15213"/>
                  </a:cubicBezTo>
                  <a:cubicBezTo>
                    <a:pt x="98" y="17233"/>
                    <a:pt x="-60" y="18010"/>
                    <a:pt x="19" y="18787"/>
                  </a:cubicBezTo>
                  <a:cubicBezTo>
                    <a:pt x="98" y="19564"/>
                    <a:pt x="413" y="20341"/>
                    <a:pt x="1753" y="20807"/>
                  </a:cubicBezTo>
                  <a:cubicBezTo>
                    <a:pt x="3093" y="21274"/>
                    <a:pt x="5458" y="21429"/>
                    <a:pt x="7823" y="21274"/>
                  </a:cubicBezTo>
                  <a:cubicBezTo>
                    <a:pt x="10188" y="21118"/>
                    <a:pt x="12553" y="20652"/>
                    <a:pt x="14918" y="20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5391369" y="6139039"/>
              <a:ext cx="27856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71" y="21600"/>
                  </a:moveTo>
                  <a:cubicBezTo>
                    <a:pt x="1585" y="14400"/>
                    <a:pt x="0" y="7200"/>
                    <a:pt x="0" y="3600"/>
                  </a:cubicBezTo>
                  <a:cubicBezTo>
                    <a:pt x="0" y="0"/>
                    <a:pt x="1585" y="0"/>
                    <a:pt x="5450" y="0"/>
                  </a:cubicBezTo>
                  <a:cubicBezTo>
                    <a:pt x="9314" y="0"/>
                    <a:pt x="154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5832020" y="5895301"/>
              <a:ext cx="320923" cy="381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510" fill="norm" stroke="1" extrusionOk="0">
                  <a:moveTo>
                    <a:pt x="21527" y="3366"/>
                  </a:moveTo>
                  <a:cubicBezTo>
                    <a:pt x="21527" y="2646"/>
                    <a:pt x="21527" y="1926"/>
                    <a:pt x="21184" y="1350"/>
                  </a:cubicBezTo>
                  <a:cubicBezTo>
                    <a:pt x="20841" y="774"/>
                    <a:pt x="20156" y="342"/>
                    <a:pt x="18270" y="126"/>
                  </a:cubicBezTo>
                  <a:cubicBezTo>
                    <a:pt x="16384" y="-90"/>
                    <a:pt x="13298" y="-90"/>
                    <a:pt x="10641" y="630"/>
                  </a:cubicBezTo>
                  <a:cubicBezTo>
                    <a:pt x="7984" y="1350"/>
                    <a:pt x="5756" y="2790"/>
                    <a:pt x="4041" y="4950"/>
                  </a:cubicBezTo>
                  <a:cubicBezTo>
                    <a:pt x="2327" y="7110"/>
                    <a:pt x="1127" y="9990"/>
                    <a:pt x="527" y="12294"/>
                  </a:cubicBezTo>
                  <a:cubicBezTo>
                    <a:pt x="-73" y="14598"/>
                    <a:pt x="-73" y="16326"/>
                    <a:pt x="98" y="17550"/>
                  </a:cubicBezTo>
                  <a:cubicBezTo>
                    <a:pt x="270" y="18774"/>
                    <a:pt x="613" y="19494"/>
                    <a:pt x="3098" y="20070"/>
                  </a:cubicBezTo>
                  <a:cubicBezTo>
                    <a:pt x="5584" y="20646"/>
                    <a:pt x="10213" y="21078"/>
                    <a:pt x="14841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6161747" y="5993369"/>
              <a:ext cx="328537" cy="25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19" fill="norm" stroke="1" extrusionOk="0">
                  <a:moveTo>
                    <a:pt x="1432" y="0"/>
                  </a:moveTo>
                  <a:cubicBezTo>
                    <a:pt x="762" y="5133"/>
                    <a:pt x="92" y="10265"/>
                    <a:pt x="9" y="13794"/>
                  </a:cubicBezTo>
                  <a:cubicBezTo>
                    <a:pt x="-75" y="17323"/>
                    <a:pt x="427" y="19248"/>
                    <a:pt x="1097" y="20317"/>
                  </a:cubicBezTo>
                  <a:cubicBezTo>
                    <a:pt x="1767" y="21386"/>
                    <a:pt x="2604" y="21600"/>
                    <a:pt x="3692" y="20958"/>
                  </a:cubicBezTo>
                  <a:cubicBezTo>
                    <a:pt x="4781" y="20317"/>
                    <a:pt x="6120" y="18820"/>
                    <a:pt x="7209" y="17323"/>
                  </a:cubicBezTo>
                  <a:cubicBezTo>
                    <a:pt x="8297" y="15826"/>
                    <a:pt x="9134" y="14329"/>
                    <a:pt x="9469" y="14115"/>
                  </a:cubicBezTo>
                  <a:cubicBezTo>
                    <a:pt x="9804" y="13901"/>
                    <a:pt x="9637" y="14970"/>
                    <a:pt x="9553" y="16040"/>
                  </a:cubicBezTo>
                  <a:cubicBezTo>
                    <a:pt x="9469" y="17109"/>
                    <a:pt x="9469" y="18178"/>
                    <a:pt x="9804" y="19034"/>
                  </a:cubicBezTo>
                  <a:cubicBezTo>
                    <a:pt x="10139" y="19889"/>
                    <a:pt x="10809" y="20531"/>
                    <a:pt x="11562" y="20851"/>
                  </a:cubicBezTo>
                  <a:cubicBezTo>
                    <a:pt x="12316" y="21172"/>
                    <a:pt x="13153" y="21172"/>
                    <a:pt x="14241" y="19996"/>
                  </a:cubicBezTo>
                  <a:cubicBezTo>
                    <a:pt x="15330" y="18820"/>
                    <a:pt x="16669" y="16467"/>
                    <a:pt x="17925" y="13901"/>
                  </a:cubicBezTo>
                  <a:cubicBezTo>
                    <a:pt x="19181" y="11335"/>
                    <a:pt x="20353" y="8554"/>
                    <a:pt x="21525" y="5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6551618" y="5917420"/>
              <a:ext cx="207074" cy="43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564" fill="norm" stroke="1" extrusionOk="0">
                  <a:moveTo>
                    <a:pt x="0" y="2238"/>
                  </a:moveTo>
                  <a:cubicBezTo>
                    <a:pt x="3643" y="1606"/>
                    <a:pt x="7287" y="975"/>
                    <a:pt x="9759" y="596"/>
                  </a:cubicBezTo>
                  <a:cubicBezTo>
                    <a:pt x="12231" y="217"/>
                    <a:pt x="13533" y="90"/>
                    <a:pt x="15484" y="27"/>
                  </a:cubicBezTo>
                  <a:cubicBezTo>
                    <a:pt x="17436" y="-36"/>
                    <a:pt x="20039" y="-36"/>
                    <a:pt x="20819" y="532"/>
                  </a:cubicBezTo>
                  <a:cubicBezTo>
                    <a:pt x="21600" y="1101"/>
                    <a:pt x="20559" y="2238"/>
                    <a:pt x="19128" y="4575"/>
                  </a:cubicBezTo>
                  <a:cubicBezTo>
                    <a:pt x="17696" y="6911"/>
                    <a:pt x="15875" y="10448"/>
                    <a:pt x="15224" y="12848"/>
                  </a:cubicBezTo>
                  <a:cubicBezTo>
                    <a:pt x="14573" y="15248"/>
                    <a:pt x="15094" y="16511"/>
                    <a:pt x="15745" y="17522"/>
                  </a:cubicBezTo>
                  <a:cubicBezTo>
                    <a:pt x="16395" y="18532"/>
                    <a:pt x="17176" y="19290"/>
                    <a:pt x="17046" y="19859"/>
                  </a:cubicBezTo>
                  <a:cubicBezTo>
                    <a:pt x="16916" y="20427"/>
                    <a:pt x="15875" y="20806"/>
                    <a:pt x="12882" y="21059"/>
                  </a:cubicBezTo>
                  <a:cubicBezTo>
                    <a:pt x="9889" y="21311"/>
                    <a:pt x="4945" y="21438"/>
                    <a:pt x="0" y="21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3347552" y="6523982"/>
              <a:ext cx="275334" cy="357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08" fill="norm" stroke="1" extrusionOk="0">
                  <a:moveTo>
                    <a:pt x="21547" y="1283"/>
                  </a:moveTo>
                  <a:cubicBezTo>
                    <a:pt x="18147" y="823"/>
                    <a:pt x="14747" y="364"/>
                    <a:pt x="12547" y="134"/>
                  </a:cubicBezTo>
                  <a:cubicBezTo>
                    <a:pt x="10347" y="-96"/>
                    <a:pt x="9347" y="-96"/>
                    <a:pt x="8047" y="670"/>
                  </a:cubicBezTo>
                  <a:cubicBezTo>
                    <a:pt x="6747" y="1436"/>
                    <a:pt x="5147" y="2968"/>
                    <a:pt x="3847" y="5649"/>
                  </a:cubicBezTo>
                  <a:cubicBezTo>
                    <a:pt x="2547" y="8330"/>
                    <a:pt x="1547" y="12159"/>
                    <a:pt x="947" y="14610"/>
                  </a:cubicBezTo>
                  <a:cubicBezTo>
                    <a:pt x="347" y="17061"/>
                    <a:pt x="147" y="18134"/>
                    <a:pt x="47" y="19053"/>
                  </a:cubicBezTo>
                  <a:cubicBezTo>
                    <a:pt x="-53" y="19972"/>
                    <a:pt x="-53" y="20738"/>
                    <a:pt x="647" y="21121"/>
                  </a:cubicBezTo>
                  <a:cubicBezTo>
                    <a:pt x="1347" y="21504"/>
                    <a:pt x="2747" y="21504"/>
                    <a:pt x="5647" y="21121"/>
                  </a:cubicBezTo>
                  <a:cubicBezTo>
                    <a:pt x="8547" y="20738"/>
                    <a:pt x="12947" y="19972"/>
                    <a:pt x="17347" y="19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3308544" y="6767720"/>
              <a:ext cx="214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3785765" y="6548895"/>
              <a:ext cx="266464" cy="341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540" fill="norm" stroke="1" extrusionOk="0">
                  <a:moveTo>
                    <a:pt x="21449" y="2197"/>
                  </a:moveTo>
                  <a:cubicBezTo>
                    <a:pt x="20832" y="1552"/>
                    <a:pt x="20215" y="907"/>
                    <a:pt x="18260" y="504"/>
                  </a:cubicBezTo>
                  <a:cubicBezTo>
                    <a:pt x="16306" y="101"/>
                    <a:pt x="13015" y="-60"/>
                    <a:pt x="10855" y="21"/>
                  </a:cubicBezTo>
                  <a:cubicBezTo>
                    <a:pt x="8695" y="101"/>
                    <a:pt x="7666" y="424"/>
                    <a:pt x="6740" y="1471"/>
                  </a:cubicBezTo>
                  <a:cubicBezTo>
                    <a:pt x="5815" y="2519"/>
                    <a:pt x="4992" y="4292"/>
                    <a:pt x="3860" y="7113"/>
                  </a:cubicBezTo>
                  <a:cubicBezTo>
                    <a:pt x="2729" y="9934"/>
                    <a:pt x="1289" y="13803"/>
                    <a:pt x="569" y="16301"/>
                  </a:cubicBezTo>
                  <a:cubicBezTo>
                    <a:pt x="-151" y="18800"/>
                    <a:pt x="-151" y="19928"/>
                    <a:pt x="363" y="20573"/>
                  </a:cubicBezTo>
                  <a:cubicBezTo>
                    <a:pt x="878" y="21218"/>
                    <a:pt x="1906" y="21379"/>
                    <a:pt x="4580" y="21459"/>
                  </a:cubicBezTo>
                  <a:cubicBezTo>
                    <a:pt x="7255" y="21540"/>
                    <a:pt x="11575" y="21540"/>
                    <a:pt x="15895" y="21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4067561" y="6649373"/>
              <a:ext cx="214673" cy="279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0" y="1435"/>
                  </a:moveTo>
                  <a:cubicBezTo>
                    <a:pt x="1286" y="846"/>
                    <a:pt x="2571" y="257"/>
                    <a:pt x="3857" y="60"/>
                  </a:cubicBezTo>
                  <a:cubicBezTo>
                    <a:pt x="5143" y="-136"/>
                    <a:pt x="6429" y="60"/>
                    <a:pt x="8486" y="1926"/>
                  </a:cubicBezTo>
                  <a:cubicBezTo>
                    <a:pt x="10543" y="3791"/>
                    <a:pt x="13371" y="7326"/>
                    <a:pt x="15686" y="10860"/>
                  </a:cubicBezTo>
                  <a:cubicBezTo>
                    <a:pt x="18000" y="14395"/>
                    <a:pt x="19800" y="17929"/>
                    <a:pt x="21600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4098229" y="6670254"/>
              <a:ext cx="222339" cy="296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21600" y="391"/>
                  </a:moveTo>
                  <a:cubicBezTo>
                    <a:pt x="20359" y="25"/>
                    <a:pt x="19117" y="-341"/>
                    <a:pt x="17131" y="574"/>
                  </a:cubicBezTo>
                  <a:cubicBezTo>
                    <a:pt x="15145" y="1490"/>
                    <a:pt x="12414" y="3686"/>
                    <a:pt x="9434" y="7347"/>
                  </a:cubicBezTo>
                  <a:cubicBezTo>
                    <a:pt x="6455" y="11008"/>
                    <a:pt x="3228" y="16134"/>
                    <a:pt x="0" y="21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4366568" y="6527009"/>
              <a:ext cx="110851" cy="125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250" fill="norm" stroke="1" extrusionOk="0">
                  <a:moveTo>
                    <a:pt x="0" y="10882"/>
                  </a:moveTo>
                  <a:cubicBezTo>
                    <a:pt x="0" y="8722"/>
                    <a:pt x="0" y="6562"/>
                    <a:pt x="2209" y="4618"/>
                  </a:cubicBezTo>
                  <a:cubicBezTo>
                    <a:pt x="4418" y="2674"/>
                    <a:pt x="8836" y="946"/>
                    <a:pt x="12273" y="298"/>
                  </a:cubicBezTo>
                  <a:cubicBezTo>
                    <a:pt x="15709" y="-350"/>
                    <a:pt x="18164" y="82"/>
                    <a:pt x="19636" y="1378"/>
                  </a:cubicBezTo>
                  <a:cubicBezTo>
                    <a:pt x="21109" y="2674"/>
                    <a:pt x="21600" y="4834"/>
                    <a:pt x="21109" y="6994"/>
                  </a:cubicBezTo>
                  <a:cubicBezTo>
                    <a:pt x="20618" y="9154"/>
                    <a:pt x="19145" y="11314"/>
                    <a:pt x="16936" y="13042"/>
                  </a:cubicBezTo>
                  <a:cubicBezTo>
                    <a:pt x="14727" y="14770"/>
                    <a:pt x="11782" y="16066"/>
                    <a:pt x="9327" y="17362"/>
                  </a:cubicBezTo>
                  <a:cubicBezTo>
                    <a:pt x="6873" y="18658"/>
                    <a:pt x="4909" y="19954"/>
                    <a:pt x="5645" y="20602"/>
                  </a:cubicBezTo>
                  <a:cubicBezTo>
                    <a:pt x="6382" y="21250"/>
                    <a:pt x="9818" y="21250"/>
                    <a:pt x="13255" y="21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4504571" y="6500696"/>
              <a:ext cx="228532" cy="443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36" fill="norm" stroke="1" extrusionOk="0">
                  <a:moveTo>
                    <a:pt x="7200" y="2915"/>
                  </a:moveTo>
                  <a:cubicBezTo>
                    <a:pt x="7680" y="2295"/>
                    <a:pt x="8160" y="1674"/>
                    <a:pt x="9600" y="1177"/>
                  </a:cubicBezTo>
                  <a:cubicBezTo>
                    <a:pt x="11040" y="681"/>
                    <a:pt x="13440" y="308"/>
                    <a:pt x="15600" y="122"/>
                  </a:cubicBezTo>
                  <a:cubicBezTo>
                    <a:pt x="17760" y="-64"/>
                    <a:pt x="19680" y="-64"/>
                    <a:pt x="20640" y="308"/>
                  </a:cubicBezTo>
                  <a:cubicBezTo>
                    <a:pt x="21600" y="681"/>
                    <a:pt x="21600" y="1426"/>
                    <a:pt x="21240" y="3226"/>
                  </a:cubicBezTo>
                  <a:cubicBezTo>
                    <a:pt x="20880" y="5026"/>
                    <a:pt x="20160" y="7881"/>
                    <a:pt x="19680" y="10364"/>
                  </a:cubicBezTo>
                  <a:cubicBezTo>
                    <a:pt x="19200" y="12846"/>
                    <a:pt x="18960" y="14957"/>
                    <a:pt x="18840" y="16322"/>
                  </a:cubicBezTo>
                  <a:cubicBezTo>
                    <a:pt x="18720" y="17688"/>
                    <a:pt x="18720" y="18308"/>
                    <a:pt x="18360" y="18929"/>
                  </a:cubicBezTo>
                  <a:cubicBezTo>
                    <a:pt x="18000" y="19550"/>
                    <a:pt x="17280" y="20170"/>
                    <a:pt x="14160" y="20605"/>
                  </a:cubicBezTo>
                  <a:cubicBezTo>
                    <a:pt x="11040" y="21039"/>
                    <a:pt x="5520" y="21288"/>
                    <a:pt x="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4972248" y="6729386"/>
              <a:ext cx="130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4964582" y="6829055"/>
              <a:ext cx="11500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5380645" y="6593259"/>
              <a:ext cx="315020" cy="338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63" fill="norm" stroke="1" extrusionOk="0">
                  <a:moveTo>
                    <a:pt x="21115" y="2300"/>
                  </a:moveTo>
                  <a:cubicBezTo>
                    <a:pt x="21288" y="1494"/>
                    <a:pt x="21461" y="688"/>
                    <a:pt x="21029" y="285"/>
                  </a:cubicBezTo>
                  <a:cubicBezTo>
                    <a:pt x="20597" y="-118"/>
                    <a:pt x="19560" y="-118"/>
                    <a:pt x="17659" y="446"/>
                  </a:cubicBezTo>
                  <a:cubicBezTo>
                    <a:pt x="15759" y="1010"/>
                    <a:pt x="12994" y="2139"/>
                    <a:pt x="10229" y="4154"/>
                  </a:cubicBezTo>
                  <a:cubicBezTo>
                    <a:pt x="7464" y="6169"/>
                    <a:pt x="4699" y="9070"/>
                    <a:pt x="2971" y="11407"/>
                  </a:cubicBezTo>
                  <a:cubicBezTo>
                    <a:pt x="1243" y="13745"/>
                    <a:pt x="552" y="15518"/>
                    <a:pt x="207" y="16807"/>
                  </a:cubicBezTo>
                  <a:cubicBezTo>
                    <a:pt x="-139" y="18097"/>
                    <a:pt x="-139" y="18903"/>
                    <a:pt x="898" y="19628"/>
                  </a:cubicBezTo>
                  <a:cubicBezTo>
                    <a:pt x="1935" y="20354"/>
                    <a:pt x="4008" y="20998"/>
                    <a:pt x="6082" y="21240"/>
                  </a:cubicBezTo>
                  <a:cubicBezTo>
                    <a:pt x="8155" y="21482"/>
                    <a:pt x="10229" y="21321"/>
                    <a:pt x="12303" y="21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5376036" y="6806054"/>
              <a:ext cx="12522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08" y="21600"/>
                  </a:moveTo>
                  <a:cubicBezTo>
                    <a:pt x="2204" y="19800"/>
                    <a:pt x="0" y="18000"/>
                    <a:pt x="0" y="15300"/>
                  </a:cubicBezTo>
                  <a:cubicBezTo>
                    <a:pt x="0" y="12600"/>
                    <a:pt x="2204" y="9000"/>
                    <a:pt x="6171" y="6300"/>
                  </a:cubicBezTo>
                  <a:cubicBezTo>
                    <a:pt x="10139" y="3600"/>
                    <a:pt x="1586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5705262" y="6599152"/>
              <a:ext cx="317345" cy="321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23" fill="norm" stroke="1" extrusionOk="0">
                  <a:moveTo>
                    <a:pt x="21457" y="2034"/>
                  </a:moveTo>
                  <a:cubicBezTo>
                    <a:pt x="18865" y="1184"/>
                    <a:pt x="16273" y="333"/>
                    <a:pt x="14113" y="78"/>
                  </a:cubicBezTo>
                  <a:cubicBezTo>
                    <a:pt x="11953" y="-177"/>
                    <a:pt x="10225" y="163"/>
                    <a:pt x="8497" y="1524"/>
                  </a:cubicBezTo>
                  <a:cubicBezTo>
                    <a:pt x="6769" y="2884"/>
                    <a:pt x="5041" y="5266"/>
                    <a:pt x="3659" y="7902"/>
                  </a:cubicBezTo>
                  <a:cubicBezTo>
                    <a:pt x="2276" y="10538"/>
                    <a:pt x="1239" y="13429"/>
                    <a:pt x="635" y="15385"/>
                  </a:cubicBezTo>
                  <a:cubicBezTo>
                    <a:pt x="30" y="17341"/>
                    <a:pt x="-143" y="18362"/>
                    <a:pt x="116" y="19127"/>
                  </a:cubicBezTo>
                  <a:cubicBezTo>
                    <a:pt x="375" y="19892"/>
                    <a:pt x="1067" y="20403"/>
                    <a:pt x="3313" y="20743"/>
                  </a:cubicBezTo>
                  <a:cubicBezTo>
                    <a:pt x="5559" y="21083"/>
                    <a:pt x="9361" y="21253"/>
                    <a:pt x="13163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6014939" y="6657431"/>
              <a:ext cx="245340" cy="245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1" fill="norm" stroke="1" extrusionOk="0">
                  <a:moveTo>
                    <a:pt x="0" y="1561"/>
                  </a:moveTo>
                  <a:cubicBezTo>
                    <a:pt x="675" y="689"/>
                    <a:pt x="1350" y="-184"/>
                    <a:pt x="1688" y="34"/>
                  </a:cubicBezTo>
                  <a:cubicBezTo>
                    <a:pt x="2025" y="252"/>
                    <a:pt x="2025" y="1561"/>
                    <a:pt x="2025" y="4071"/>
                  </a:cubicBezTo>
                  <a:cubicBezTo>
                    <a:pt x="2025" y="6580"/>
                    <a:pt x="2025" y="10289"/>
                    <a:pt x="2138" y="12689"/>
                  </a:cubicBezTo>
                  <a:cubicBezTo>
                    <a:pt x="2250" y="15089"/>
                    <a:pt x="2475" y="16180"/>
                    <a:pt x="3150" y="16834"/>
                  </a:cubicBezTo>
                  <a:cubicBezTo>
                    <a:pt x="3825" y="17489"/>
                    <a:pt x="4950" y="17707"/>
                    <a:pt x="5963" y="17489"/>
                  </a:cubicBezTo>
                  <a:cubicBezTo>
                    <a:pt x="6975" y="17271"/>
                    <a:pt x="7875" y="16616"/>
                    <a:pt x="8663" y="17271"/>
                  </a:cubicBezTo>
                  <a:cubicBezTo>
                    <a:pt x="9450" y="17925"/>
                    <a:pt x="10125" y="19889"/>
                    <a:pt x="11025" y="20652"/>
                  </a:cubicBezTo>
                  <a:cubicBezTo>
                    <a:pt x="11925" y="21416"/>
                    <a:pt x="13050" y="20980"/>
                    <a:pt x="14625" y="18798"/>
                  </a:cubicBezTo>
                  <a:cubicBezTo>
                    <a:pt x="16200" y="16616"/>
                    <a:pt x="18225" y="12689"/>
                    <a:pt x="19463" y="10071"/>
                  </a:cubicBezTo>
                  <a:cubicBezTo>
                    <a:pt x="20700" y="7452"/>
                    <a:pt x="21150" y="6143"/>
                    <a:pt x="21600" y="4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6298612" y="6600267"/>
              <a:ext cx="145671" cy="106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5" fill="norm" stroke="1" extrusionOk="0">
                  <a:moveTo>
                    <a:pt x="0" y="4384"/>
                  </a:moveTo>
                  <a:cubicBezTo>
                    <a:pt x="1895" y="2841"/>
                    <a:pt x="3790" y="1298"/>
                    <a:pt x="5684" y="526"/>
                  </a:cubicBezTo>
                  <a:cubicBezTo>
                    <a:pt x="7579" y="-245"/>
                    <a:pt x="9474" y="-245"/>
                    <a:pt x="10232" y="1041"/>
                  </a:cubicBezTo>
                  <a:cubicBezTo>
                    <a:pt x="10990" y="2326"/>
                    <a:pt x="10611" y="4898"/>
                    <a:pt x="9663" y="7726"/>
                  </a:cubicBezTo>
                  <a:cubicBezTo>
                    <a:pt x="8716" y="10555"/>
                    <a:pt x="7200" y="13641"/>
                    <a:pt x="7390" y="15698"/>
                  </a:cubicBezTo>
                  <a:cubicBezTo>
                    <a:pt x="7579" y="17755"/>
                    <a:pt x="9474" y="18784"/>
                    <a:pt x="12126" y="19555"/>
                  </a:cubicBezTo>
                  <a:cubicBezTo>
                    <a:pt x="14779" y="20326"/>
                    <a:pt x="18189" y="20841"/>
                    <a:pt x="21600" y="2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6382947" y="6592980"/>
              <a:ext cx="228582" cy="413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61" fill="norm" stroke="1" extrusionOk="0">
                  <a:moveTo>
                    <a:pt x="11520" y="1905"/>
                  </a:moveTo>
                  <a:cubicBezTo>
                    <a:pt x="13680" y="1242"/>
                    <a:pt x="15840" y="580"/>
                    <a:pt x="17520" y="248"/>
                  </a:cubicBezTo>
                  <a:cubicBezTo>
                    <a:pt x="19200" y="-83"/>
                    <a:pt x="20400" y="-83"/>
                    <a:pt x="21000" y="248"/>
                  </a:cubicBezTo>
                  <a:cubicBezTo>
                    <a:pt x="21600" y="580"/>
                    <a:pt x="21600" y="1242"/>
                    <a:pt x="21120" y="3362"/>
                  </a:cubicBezTo>
                  <a:cubicBezTo>
                    <a:pt x="20640" y="5483"/>
                    <a:pt x="19680" y="9061"/>
                    <a:pt x="18840" y="12175"/>
                  </a:cubicBezTo>
                  <a:cubicBezTo>
                    <a:pt x="18000" y="15289"/>
                    <a:pt x="17280" y="17939"/>
                    <a:pt x="16320" y="19463"/>
                  </a:cubicBezTo>
                  <a:cubicBezTo>
                    <a:pt x="15360" y="20987"/>
                    <a:pt x="14160" y="21384"/>
                    <a:pt x="11400" y="21451"/>
                  </a:cubicBezTo>
                  <a:cubicBezTo>
                    <a:pt x="8640" y="21517"/>
                    <a:pt x="4320" y="21252"/>
                    <a:pt x="0" y="20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3573933" y="7082060"/>
              <a:ext cx="286625" cy="42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500" fill="norm" stroke="1" extrusionOk="0">
                  <a:moveTo>
                    <a:pt x="220" y="5075"/>
                  </a:moveTo>
                  <a:cubicBezTo>
                    <a:pt x="29" y="4424"/>
                    <a:pt x="-162" y="3774"/>
                    <a:pt x="220" y="3513"/>
                  </a:cubicBezTo>
                  <a:cubicBezTo>
                    <a:pt x="603" y="3253"/>
                    <a:pt x="1558" y="3383"/>
                    <a:pt x="2896" y="5205"/>
                  </a:cubicBezTo>
                  <a:cubicBezTo>
                    <a:pt x="4234" y="7027"/>
                    <a:pt x="5955" y="10540"/>
                    <a:pt x="7388" y="13467"/>
                  </a:cubicBezTo>
                  <a:cubicBezTo>
                    <a:pt x="8822" y="16395"/>
                    <a:pt x="9969" y="18737"/>
                    <a:pt x="11020" y="20039"/>
                  </a:cubicBezTo>
                  <a:cubicBezTo>
                    <a:pt x="12072" y="21340"/>
                    <a:pt x="13027" y="21600"/>
                    <a:pt x="13792" y="21470"/>
                  </a:cubicBezTo>
                  <a:cubicBezTo>
                    <a:pt x="14557" y="21340"/>
                    <a:pt x="15130" y="20819"/>
                    <a:pt x="16181" y="18607"/>
                  </a:cubicBezTo>
                  <a:cubicBezTo>
                    <a:pt x="17233" y="16395"/>
                    <a:pt x="18762" y="12492"/>
                    <a:pt x="19718" y="9108"/>
                  </a:cubicBezTo>
                  <a:cubicBezTo>
                    <a:pt x="20673" y="5725"/>
                    <a:pt x="21056" y="2863"/>
                    <a:pt x="214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3873104" y="7258398"/>
              <a:ext cx="439797" cy="18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461" fill="norm" stroke="1" extrusionOk="0">
                  <a:moveTo>
                    <a:pt x="5754" y="6130"/>
                  </a:moveTo>
                  <a:cubicBezTo>
                    <a:pt x="5130" y="5838"/>
                    <a:pt x="4506" y="5546"/>
                    <a:pt x="3757" y="6422"/>
                  </a:cubicBezTo>
                  <a:cubicBezTo>
                    <a:pt x="3007" y="7297"/>
                    <a:pt x="2133" y="9341"/>
                    <a:pt x="1509" y="11238"/>
                  </a:cubicBezTo>
                  <a:cubicBezTo>
                    <a:pt x="885" y="13135"/>
                    <a:pt x="510" y="14887"/>
                    <a:pt x="261" y="16638"/>
                  </a:cubicBezTo>
                  <a:cubicBezTo>
                    <a:pt x="11" y="18389"/>
                    <a:pt x="-114" y="20141"/>
                    <a:pt x="136" y="20724"/>
                  </a:cubicBezTo>
                  <a:cubicBezTo>
                    <a:pt x="385" y="21308"/>
                    <a:pt x="1010" y="20724"/>
                    <a:pt x="1821" y="19119"/>
                  </a:cubicBezTo>
                  <a:cubicBezTo>
                    <a:pt x="2633" y="17514"/>
                    <a:pt x="3632" y="14887"/>
                    <a:pt x="4318" y="12989"/>
                  </a:cubicBezTo>
                  <a:cubicBezTo>
                    <a:pt x="5005" y="11092"/>
                    <a:pt x="5380" y="9924"/>
                    <a:pt x="5629" y="10070"/>
                  </a:cubicBezTo>
                  <a:cubicBezTo>
                    <a:pt x="5879" y="10216"/>
                    <a:pt x="6004" y="11676"/>
                    <a:pt x="6378" y="12114"/>
                  </a:cubicBezTo>
                  <a:cubicBezTo>
                    <a:pt x="6753" y="12551"/>
                    <a:pt x="7377" y="11968"/>
                    <a:pt x="8439" y="11822"/>
                  </a:cubicBezTo>
                  <a:cubicBezTo>
                    <a:pt x="9500" y="11676"/>
                    <a:pt x="10998" y="11968"/>
                    <a:pt x="11935" y="12843"/>
                  </a:cubicBezTo>
                  <a:cubicBezTo>
                    <a:pt x="12871" y="13719"/>
                    <a:pt x="13246" y="15178"/>
                    <a:pt x="13495" y="17076"/>
                  </a:cubicBezTo>
                  <a:cubicBezTo>
                    <a:pt x="13745" y="18973"/>
                    <a:pt x="13870" y="21308"/>
                    <a:pt x="13620" y="21454"/>
                  </a:cubicBezTo>
                  <a:cubicBezTo>
                    <a:pt x="13370" y="21600"/>
                    <a:pt x="12746" y="19557"/>
                    <a:pt x="12559" y="16638"/>
                  </a:cubicBezTo>
                  <a:cubicBezTo>
                    <a:pt x="12372" y="13719"/>
                    <a:pt x="12621" y="9924"/>
                    <a:pt x="14182" y="7005"/>
                  </a:cubicBezTo>
                  <a:cubicBezTo>
                    <a:pt x="15743" y="4086"/>
                    <a:pt x="18614" y="2043"/>
                    <a:pt x="214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4324355" y="7130974"/>
              <a:ext cx="118883" cy="357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425" fill="norm" stroke="1" extrusionOk="0">
                  <a:moveTo>
                    <a:pt x="21378" y="2123"/>
                  </a:moveTo>
                  <a:cubicBezTo>
                    <a:pt x="20459" y="1204"/>
                    <a:pt x="19540" y="285"/>
                    <a:pt x="17701" y="55"/>
                  </a:cubicBezTo>
                  <a:cubicBezTo>
                    <a:pt x="15863" y="-175"/>
                    <a:pt x="13106" y="285"/>
                    <a:pt x="9199" y="1970"/>
                  </a:cubicBezTo>
                  <a:cubicBezTo>
                    <a:pt x="5293" y="3655"/>
                    <a:pt x="238" y="6565"/>
                    <a:pt x="8" y="9859"/>
                  </a:cubicBezTo>
                  <a:cubicBezTo>
                    <a:pt x="-222" y="13153"/>
                    <a:pt x="4374" y="16829"/>
                    <a:pt x="7821" y="18821"/>
                  </a:cubicBezTo>
                  <a:cubicBezTo>
                    <a:pt x="11267" y="20812"/>
                    <a:pt x="13565" y="21119"/>
                    <a:pt x="15863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4619574" y="7204730"/>
              <a:ext cx="13033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3892"/>
                    <a:pt x="4235" y="7784"/>
                    <a:pt x="7835" y="11384"/>
                  </a:cubicBezTo>
                  <a:cubicBezTo>
                    <a:pt x="11435" y="14984"/>
                    <a:pt x="16518" y="182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4589493" y="7289065"/>
              <a:ext cx="16041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fill="norm" stroke="1" extrusionOk="0">
                  <a:moveTo>
                    <a:pt x="21185" y="0"/>
                  </a:moveTo>
                  <a:cubicBezTo>
                    <a:pt x="16122" y="1800"/>
                    <a:pt x="11060" y="3600"/>
                    <a:pt x="7179" y="6188"/>
                  </a:cubicBezTo>
                  <a:cubicBezTo>
                    <a:pt x="3297" y="8775"/>
                    <a:pt x="597" y="12150"/>
                    <a:pt x="91" y="14850"/>
                  </a:cubicBezTo>
                  <a:cubicBezTo>
                    <a:pt x="-415" y="17550"/>
                    <a:pt x="1273" y="19575"/>
                    <a:pt x="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4864913" y="7128061"/>
              <a:ext cx="85622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2" h="21600" fill="norm" stroke="1" extrusionOk="0">
                  <a:moveTo>
                    <a:pt x="0" y="0"/>
                  </a:moveTo>
                  <a:cubicBezTo>
                    <a:pt x="6000" y="1768"/>
                    <a:pt x="12000" y="3537"/>
                    <a:pt x="15900" y="5874"/>
                  </a:cubicBezTo>
                  <a:cubicBezTo>
                    <a:pt x="19800" y="8211"/>
                    <a:pt x="21600" y="11116"/>
                    <a:pt x="18600" y="13832"/>
                  </a:cubicBezTo>
                  <a:cubicBezTo>
                    <a:pt x="15600" y="16547"/>
                    <a:pt x="7800" y="190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5125585" y="7313723"/>
              <a:ext cx="138004" cy="5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3" fill="norm" stroke="1" extrusionOk="0">
                  <a:moveTo>
                    <a:pt x="0" y="20933"/>
                  </a:moveTo>
                  <a:cubicBezTo>
                    <a:pt x="4000" y="13733"/>
                    <a:pt x="8000" y="6533"/>
                    <a:pt x="11000" y="2933"/>
                  </a:cubicBezTo>
                  <a:cubicBezTo>
                    <a:pt x="14000" y="-667"/>
                    <a:pt x="16000" y="-667"/>
                    <a:pt x="17600" y="1390"/>
                  </a:cubicBezTo>
                  <a:cubicBezTo>
                    <a:pt x="19200" y="3447"/>
                    <a:pt x="20400" y="7561"/>
                    <a:pt x="21600" y="11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5064251" y="7488403"/>
              <a:ext cx="199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5531928" y="7201998"/>
              <a:ext cx="199339" cy="31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2223"/>
                  </a:moveTo>
                  <a:cubicBezTo>
                    <a:pt x="1662" y="6985"/>
                    <a:pt x="3323" y="11748"/>
                    <a:pt x="4708" y="14894"/>
                  </a:cubicBezTo>
                  <a:cubicBezTo>
                    <a:pt x="6092" y="18040"/>
                    <a:pt x="7200" y="19571"/>
                    <a:pt x="8446" y="20422"/>
                  </a:cubicBezTo>
                  <a:cubicBezTo>
                    <a:pt x="9692" y="21272"/>
                    <a:pt x="11077" y="21442"/>
                    <a:pt x="12185" y="21017"/>
                  </a:cubicBezTo>
                  <a:cubicBezTo>
                    <a:pt x="13292" y="20592"/>
                    <a:pt x="14123" y="19571"/>
                    <a:pt x="15508" y="16425"/>
                  </a:cubicBezTo>
                  <a:cubicBezTo>
                    <a:pt x="16892" y="13278"/>
                    <a:pt x="18831" y="8006"/>
                    <a:pt x="19800" y="4859"/>
                  </a:cubicBezTo>
                  <a:cubicBezTo>
                    <a:pt x="20769" y="1713"/>
                    <a:pt x="20769" y="692"/>
                    <a:pt x="20908" y="267"/>
                  </a:cubicBezTo>
                  <a:cubicBezTo>
                    <a:pt x="21046" y="-158"/>
                    <a:pt x="21323" y="12"/>
                    <a:pt x="21600" y="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5637227" y="7335066"/>
              <a:ext cx="393046" cy="16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19" fill="norm" stroke="1" extrusionOk="0">
                  <a:moveTo>
                    <a:pt x="8890" y="967"/>
                  </a:moveTo>
                  <a:cubicBezTo>
                    <a:pt x="7357" y="1290"/>
                    <a:pt x="5824" y="1612"/>
                    <a:pt x="4361" y="3707"/>
                  </a:cubicBezTo>
                  <a:cubicBezTo>
                    <a:pt x="2898" y="5803"/>
                    <a:pt x="1504" y="9672"/>
                    <a:pt x="738" y="12412"/>
                  </a:cubicBezTo>
                  <a:cubicBezTo>
                    <a:pt x="-29" y="15152"/>
                    <a:pt x="-168" y="16764"/>
                    <a:pt x="180" y="17248"/>
                  </a:cubicBezTo>
                  <a:cubicBezTo>
                    <a:pt x="529" y="17731"/>
                    <a:pt x="1365" y="17087"/>
                    <a:pt x="2131" y="16119"/>
                  </a:cubicBezTo>
                  <a:cubicBezTo>
                    <a:pt x="2898" y="15152"/>
                    <a:pt x="3595" y="13863"/>
                    <a:pt x="4500" y="12734"/>
                  </a:cubicBezTo>
                  <a:cubicBezTo>
                    <a:pt x="5406" y="11606"/>
                    <a:pt x="6521" y="10639"/>
                    <a:pt x="7427" y="10316"/>
                  </a:cubicBezTo>
                  <a:cubicBezTo>
                    <a:pt x="8333" y="9994"/>
                    <a:pt x="9029" y="10316"/>
                    <a:pt x="9866" y="11767"/>
                  </a:cubicBezTo>
                  <a:cubicBezTo>
                    <a:pt x="10702" y="13218"/>
                    <a:pt x="11677" y="15797"/>
                    <a:pt x="12026" y="17893"/>
                  </a:cubicBezTo>
                  <a:cubicBezTo>
                    <a:pt x="12374" y="19988"/>
                    <a:pt x="12095" y="21600"/>
                    <a:pt x="11886" y="21278"/>
                  </a:cubicBezTo>
                  <a:cubicBezTo>
                    <a:pt x="11677" y="20955"/>
                    <a:pt x="11538" y="18698"/>
                    <a:pt x="12374" y="15152"/>
                  </a:cubicBezTo>
                  <a:cubicBezTo>
                    <a:pt x="13210" y="11606"/>
                    <a:pt x="15022" y="6770"/>
                    <a:pt x="16694" y="4030"/>
                  </a:cubicBezTo>
                  <a:cubicBezTo>
                    <a:pt x="18366" y="1290"/>
                    <a:pt x="19899" y="645"/>
                    <a:pt x="214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6070148" y="7252727"/>
              <a:ext cx="182464" cy="30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282" fill="norm" stroke="1" extrusionOk="0">
                  <a:moveTo>
                    <a:pt x="21419" y="396"/>
                  </a:moveTo>
                  <a:cubicBezTo>
                    <a:pt x="18419" y="39"/>
                    <a:pt x="15419" y="-318"/>
                    <a:pt x="12269" y="485"/>
                  </a:cubicBezTo>
                  <a:cubicBezTo>
                    <a:pt x="9119" y="1289"/>
                    <a:pt x="5819" y="3252"/>
                    <a:pt x="3719" y="5930"/>
                  </a:cubicBezTo>
                  <a:cubicBezTo>
                    <a:pt x="1619" y="8608"/>
                    <a:pt x="719" y="11999"/>
                    <a:pt x="269" y="14320"/>
                  </a:cubicBezTo>
                  <a:cubicBezTo>
                    <a:pt x="-181" y="16641"/>
                    <a:pt x="-181" y="17890"/>
                    <a:pt x="1169" y="18872"/>
                  </a:cubicBezTo>
                  <a:cubicBezTo>
                    <a:pt x="2519" y="19854"/>
                    <a:pt x="5219" y="20568"/>
                    <a:pt x="7919" y="21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6242059" y="7289065"/>
              <a:ext cx="301893" cy="234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18" fill="norm" stroke="1" extrusionOk="0">
                  <a:moveTo>
                    <a:pt x="4561" y="0"/>
                  </a:moveTo>
                  <a:cubicBezTo>
                    <a:pt x="3654" y="465"/>
                    <a:pt x="2746" y="929"/>
                    <a:pt x="1929" y="3252"/>
                  </a:cubicBezTo>
                  <a:cubicBezTo>
                    <a:pt x="1113" y="5574"/>
                    <a:pt x="387" y="9755"/>
                    <a:pt x="114" y="12542"/>
                  </a:cubicBezTo>
                  <a:cubicBezTo>
                    <a:pt x="-158" y="15329"/>
                    <a:pt x="24" y="16723"/>
                    <a:pt x="1022" y="17536"/>
                  </a:cubicBezTo>
                  <a:cubicBezTo>
                    <a:pt x="2020" y="18348"/>
                    <a:pt x="3835" y="18581"/>
                    <a:pt x="5106" y="18232"/>
                  </a:cubicBezTo>
                  <a:cubicBezTo>
                    <a:pt x="6376" y="17884"/>
                    <a:pt x="7103" y="16955"/>
                    <a:pt x="7647" y="17419"/>
                  </a:cubicBezTo>
                  <a:cubicBezTo>
                    <a:pt x="8192" y="17884"/>
                    <a:pt x="8555" y="19742"/>
                    <a:pt x="9281" y="20671"/>
                  </a:cubicBezTo>
                  <a:cubicBezTo>
                    <a:pt x="10007" y="21600"/>
                    <a:pt x="11096" y="21600"/>
                    <a:pt x="12457" y="20206"/>
                  </a:cubicBezTo>
                  <a:cubicBezTo>
                    <a:pt x="13818" y="18813"/>
                    <a:pt x="15452" y="16026"/>
                    <a:pt x="16995" y="12658"/>
                  </a:cubicBezTo>
                  <a:cubicBezTo>
                    <a:pt x="18538" y="9290"/>
                    <a:pt x="19990" y="5342"/>
                    <a:pt x="21442" y="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6520950" y="7235397"/>
              <a:ext cx="136307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2" h="21600" fill="norm" stroke="1" extrusionOk="0">
                  <a:moveTo>
                    <a:pt x="8100" y="0"/>
                  </a:moveTo>
                  <a:cubicBezTo>
                    <a:pt x="13114" y="3217"/>
                    <a:pt x="18129" y="6434"/>
                    <a:pt x="19864" y="9498"/>
                  </a:cubicBezTo>
                  <a:cubicBezTo>
                    <a:pt x="21600" y="12562"/>
                    <a:pt x="20057" y="15472"/>
                    <a:pt x="16200" y="17464"/>
                  </a:cubicBezTo>
                  <a:cubicBezTo>
                    <a:pt x="12343" y="19455"/>
                    <a:pt x="6171" y="205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3561550" y="7818077"/>
              <a:ext cx="46002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146"/>
                    <a:pt x="7200" y="12293"/>
                    <a:pt x="3600" y="15893"/>
                  </a:cubicBezTo>
                  <a:cubicBezTo>
                    <a:pt x="0" y="19493"/>
                    <a:pt x="0" y="205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3546217" y="7764409"/>
              <a:ext cx="245339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600"/>
                    <a:pt x="0" y="17600"/>
                    <a:pt x="675" y="15000"/>
                  </a:cubicBezTo>
                  <a:cubicBezTo>
                    <a:pt x="1350" y="12400"/>
                    <a:pt x="2700" y="9200"/>
                    <a:pt x="6300" y="6600"/>
                  </a:cubicBezTo>
                  <a:cubicBezTo>
                    <a:pt x="9900" y="4000"/>
                    <a:pt x="15750" y="2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3530883" y="7925413"/>
              <a:ext cx="214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3684219" y="8009748"/>
              <a:ext cx="13800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3693024" y="8017415"/>
              <a:ext cx="129200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21411" y="0"/>
                  </a:moveTo>
                  <a:cubicBezTo>
                    <a:pt x="15482" y="4154"/>
                    <a:pt x="9552" y="8308"/>
                    <a:pt x="5740" y="11354"/>
                  </a:cubicBezTo>
                  <a:cubicBezTo>
                    <a:pt x="1929" y="14400"/>
                    <a:pt x="235" y="16338"/>
                    <a:pt x="23" y="17862"/>
                  </a:cubicBezTo>
                  <a:cubicBezTo>
                    <a:pt x="-189" y="19385"/>
                    <a:pt x="1082" y="20492"/>
                    <a:pt x="23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3996478" y="7848745"/>
              <a:ext cx="8641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600" fill="norm" stroke="1" extrusionOk="0">
                  <a:moveTo>
                    <a:pt x="20869" y="0"/>
                  </a:moveTo>
                  <a:cubicBezTo>
                    <a:pt x="15315" y="1000"/>
                    <a:pt x="9760" y="2000"/>
                    <a:pt x="5749" y="4500"/>
                  </a:cubicBezTo>
                  <a:cubicBezTo>
                    <a:pt x="1738" y="7000"/>
                    <a:pt x="-731" y="11000"/>
                    <a:pt x="195" y="14100"/>
                  </a:cubicBezTo>
                  <a:cubicBezTo>
                    <a:pt x="1120" y="17200"/>
                    <a:pt x="5440" y="19400"/>
                    <a:pt x="97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4089923" y="7856412"/>
              <a:ext cx="184644" cy="23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21378" y="0"/>
                  </a:moveTo>
                  <a:cubicBezTo>
                    <a:pt x="17827" y="4320"/>
                    <a:pt x="14277" y="8640"/>
                    <a:pt x="11762" y="11640"/>
                  </a:cubicBezTo>
                  <a:cubicBezTo>
                    <a:pt x="9247" y="14640"/>
                    <a:pt x="7767" y="16320"/>
                    <a:pt x="6436" y="17520"/>
                  </a:cubicBezTo>
                  <a:cubicBezTo>
                    <a:pt x="5104" y="18720"/>
                    <a:pt x="3920" y="19440"/>
                    <a:pt x="2737" y="19440"/>
                  </a:cubicBezTo>
                  <a:cubicBezTo>
                    <a:pt x="1553" y="19440"/>
                    <a:pt x="370" y="18720"/>
                    <a:pt x="74" y="17760"/>
                  </a:cubicBezTo>
                  <a:cubicBezTo>
                    <a:pt x="-222" y="16800"/>
                    <a:pt x="370" y="15600"/>
                    <a:pt x="1849" y="15000"/>
                  </a:cubicBezTo>
                  <a:cubicBezTo>
                    <a:pt x="3329" y="14400"/>
                    <a:pt x="5696" y="14400"/>
                    <a:pt x="9099" y="15600"/>
                  </a:cubicBezTo>
                  <a:cubicBezTo>
                    <a:pt x="12501" y="16800"/>
                    <a:pt x="16940" y="19200"/>
                    <a:pt x="213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4397236" y="7841078"/>
              <a:ext cx="78053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6" h="21600" fill="norm" stroke="1" extrusionOk="0">
                  <a:moveTo>
                    <a:pt x="6075" y="0"/>
                  </a:moveTo>
                  <a:cubicBezTo>
                    <a:pt x="11475" y="1200"/>
                    <a:pt x="16875" y="2400"/>
                    <a:pt x="19237" y="4543"/>
                  </a:cubicBezTo>
                  <a:cubicBezTo>
                    <a:pt x="21600" y="6686"/>
                    <a:pt x="20925" y="9771"/>
                    <a:pt x="17213" y="12771"/>
                  </a:cubicBezTo>
                  <a:cubicBezTo>
                    <a:pt x="13500" y="15771"/>
                    <a:pt x="6750" y="186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4680909" y="7936804"/>
              <a:ext cx="161004" cy="2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20702"/>
                  </a:moveTo>
                  <a:cubicBezTo>
                    <a:pt x="3771" y="10884"/>
                    <a:pt x="7543" y="1066"/>
                    <a:pt x="11143" y="84"/>
                  </a:cubicBezTo>
                  <a:cubicBezTo>
                    <a:pt x="14743" y="-898"/>
                    <a:pt x="18171" y="6956"/>
                    <a:pt x="21600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4657908" y="8094083"/>
              <a:ext cx="237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13" y="15429"/>
                    <a:pt x="8826" y="9257"/>
                    <a:pt x="12426" y="5657"/>
                  </a:cubicBezTo>
                  <a:cubicBezTo>
                    <a:pt x="16026" y="2057"/>
                    <a:pt x="1881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5351941" y="7871745"/>
              <a:ext cx="8031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600" fill="norm" stroke="1" extrusionOk="0">
                  <a:moveTo>
                    <a:pt x="21214" y="0"/>
                  </a:moveTo>
                  <a:cubicBezTo>
                    <a:pt x="14464" y="5093"/>
                    <a:pt x="7714" y="10185"/>
                    <a:pt x="4339" y="13171"/>
                  </a:cubicBezTo>
                  <a:cubicBezTo>
                    <a:pt x="964" y="16156"/>
                    <a:pt x="964" y="17034"/>
                    <a:pt x="627" y="17912"/>
                  </a:cubicBezTo>
                  <a:cubicBezTo>
                    <a:pt x="289" y="18790"/>
                    <a:pt x="-386" y="19668"/>
                    <a:pt x="289" y="20283"/>
                  </a:cubicBezTo>
                  <a:cubicBezTo>
                    <a:pt x="964" y="20898"/>
                    <a:pt x="2989" y="21249"/>
                    <a:pt x="50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5354911" y="7772076"/>
              <a:ext cx="31502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600" fill="norm" stroke="1" extrusionOk="0">
                  <a:moveTo>
                    <a:pt x="569" y="21600"/>
                  </a:moveTo>
                  <a:cubicBezTo>
                    <a:pt x="220" y="19080"/>
                    <a:pt x="-128" y="16560"/>
                    <a:pt x="46" y="14580"/>
                  </a:cubicBezTo>
                  <a:cubicBezTo>
                    <a:pt x="220" y="12600"/>
                    <a:pt x="917" y="11160"/>
                    <a:pt x="3791" y="8820"/>
                  </a:cubicBezTo>
                  <a:cubicBezTo>
                    <a:pt x="6666" y="6480"/>
                    <a:pt x="11717" y="3240"/>
                    <a:pt x="15027" y="1620"/>
                  </a:cubicBezTo>
                  <a:cubicBezTo>
                    <a:pt x="18337" y="0"/>
                    <a:pt x="19904" y="0"/>
                    <a:pt x="214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5378591" y="7940747"/>
              <a:ext cx="214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5600"/>
                    <a:pt x="11829" y="9600"/>
                    <a:pt x="15429" y="6000"/>
                  </a:cubicBezTo>
                  <a:cubicBezTo>
                    <a:pt x="19029" y="2400"/>
                    <a:pt x="20314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5562595" y="8040415"/>
              <a:ext cx="230006" cy="189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5184"/>
                  </a:moveTo>
                  <a:cubicBezTo>
                    <a:pt x="720" y="9504"/>
                    <a:pt x="1440" y="13824"/>
                    <a:pt x="1920" y="16704"/>
                  </a:cubicBezTo>
                  <a:cubicBezTo>
                    <a:pt x="2400" y="19584"/>
                    <a:pt x="2640" y="21024"/>
                    <a:pt x="3240" y="21312"/>
                  </a:cubicBezTo>
                  <a:cubicBezTo>
                    <a:pt x="3840" y="21600"/>
                    <a:pt x="4800" y="20736"/>
                    <a:pt x="5520" y="19440"/>
                  </a:cubicBezTo>
                  <a:cubicBezTo>
                    <a:pt x="6240" y="18144"/>
                    <a:pt x="6720" y="16416"/>
                    <a:pt x="7320" y="16128"/>
                  </a:cubicBezTo>
                  <a:cubicBezTo>
                    <a:pt x="7920" y="15840"/>
                    <a:pt x="8640" y="16992"/>
                    <a:pt x="9600" y="17568"/>
                  </a:cubicBezTo>
                  <a:cubicBezTo>
                    <a:pt x="10560" y="18144"/>
                    <a:pt x="11760" y="18144"/>
                    <a:pt x="13200" y="16704"/>
                  </a:cubicBezTo>
                  <a:cubicBezTo>
                    <a:pt x="14640" y="15264"/>
                    <a:pt x="16320" y="12384"/>
                    <a:pt x="17760" y="9360"/>
                  </a:cubicBezTo>
                  <a:cubicBezTo>
                    <a:pt x="19200" y="6336"/>
                    <a:pt x="20400" y="31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5920100" y="7802064"/>
              <a:ext cx="140841" cy="361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488" fill="norm" stroke="1" extrusionOk="0">
                  <a:moveTo>
                    <a:pt x="19747" y="496"/>
                  </a:moveTo>
                  <a:cubicBezTo>
                    <a:pt x="17852" y="192"/>
                    <a:pt x="15958" y="-112"/>
                    <a:pt x="14063" y="40"/>
                  </a:cubicBezTo>
                  <a:cubicBezTo>
                    <a:pt x="12168" y="192"/>
                    <a:pt x="10273" y="801"/>
                    <a:pt x="7621" y="2702"/>
                  </a:cubicBezTo>
                  <a:cubicBezTo>
                    <a:pt x="4968" y="4603"/>
                    <a:pt x="1558" y="7798"/>
                    <a:pt x="421" y="10840"/>
                  </a:cubicBezTo>
                  <a:cubicBezTo>
                    <a:pt x="-716" y="13882"/>
                    <a:pt x="421" y="16772"/>
                    <a:pt x="4210" y="18522"/>
                  </a:cubicBezTo>
                  <a:cubicBezTo>
                    <a:pt x="8000" y="20271"/>
                    <a:pt x="14442" y="20880"/>
                    <a:pt x="20884" y="21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6115825" y="7902413"/>
              <a:ext cx="221122" cy="197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97" fill="norm" stroke="1" extrusionOk="0">
                  <a:moveTo>
                    <a:pt x="21482" y="0"/>
                  </a:moveTo>
                  <a:cubicBezTo>
                    <a:pt x="18006" y="5262"/>
                    <a:pt x="14530" y="10523"/>
                    <a:pt x="11551" y="14123"/>
                  </a:cubicBezTo>
                  <a:cubicBezTo>
                    <a:pt x="8572" y="17723"/>
                    <a:pt x="6089" y="19662"/>
                    <a:pt x="4227" y="20631"/>
                  </a:cubicBezTo>
                  <a:cubicBezTo>
                    <a:pt x="2365" y="21600"/>
                    <a:pt x="1123" y="21600"/>
                    <a:pt x="503" y="20908"/>
                  </a:cubicBezTo>
                  <a:cubicBezTo>
                    <a:pt x="-118" y="20215"/>
                    <a:pt x="-118" y="18831"/>
                    <a:pt x="254" y="17585"/>
                  </a:cubicBezTo>
                  <a:cubicBezTo>
                    <a:pt x="627" y="16338"/>
                    <a:pt x="1372" y="15231"/>
                    <a:pt x="3358" y="14954"/>
                  </a:cubicBezTo>
                  <a:cubicBezTo>
                    <a:pt x="5344" y="14677"/>
                    <a:pt x="8572" y="15231"/>
                    <a:pt x="11427" y="16062"/>
                  </a:cubicBezTo>
                  <a:cubicBezTo>
                    <a:pt x="14282" y="16892"/>
                    <a:pt x="16765" y="18000"/>
                    <a:pt x="19248" y="19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6474949" y="7841078"/>
              <a:ext cx="142455" cy="421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7" h="21600" fill="norm" stroke="1" extrusionOk="0">
                  <a:moveTo>
                    <a:pt x="4320" y="0"/>
                  </a:moveTo>
                  <a:cubicBezTo>
                    <a:pt x="8640" y="916"/>
                    <a:pt x="12960" y="1833"/>
                    <a:pt x="16200" y="3927"/>
                  </a:cubicBezTo>
                  <a:cubicBezTo>
                    <a:pt x="19440" y="6022"/>
                    <a:pt x="21600" y="9295"/>
                    <a:pt x="18720" y="12436"/>
                  </a:cubicBezTo>
                  <a:cubicBezTo>
                    <a:pt x="15840" y="15578"/>
                    <a:pt x="7920" y="185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8337991" y="5878367"/>
              <a:ext cx="32144" cy="1855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600" fill="norm" stroke="1" extrusionOk="0">
                  <a:moveTo>
                    <a:pt x="0" y="0"/>
                  </a:moveTo>
                  <a:cubicBezTo>
                    <a:pt x="0" y="1220"/>
                    <a:pt x="0" y="2440"/>
                    <a:pt x="831" y="3674"/>
                  </a:cubicBezTo>
                  <a:cubicBezTo>
                    <a:pt x="1661" y="4909"/>
                    <a:pt x="3323" y="6159"/>
                    <a:pt x="3323" y="7379"/>
                  </a:cubicBezTo>
                  <a:cubicBezTo>
                    <a:pt x="3323" y="8598"/>
                    <a:pt x="1661" y="9788"/>
                    <a:pt x="2492" y="10919"/>
                  </a:cubicBezTo>
                  <a:cubicBezTo>
                    <a:pt x="3323" y="12050"/>
                    <a:pt x="6646" y="13121"/>
                    <a:pt x="10800" y="14177"/>
                  </a:cubicBezTo>
                  <a:cubicBezTo>
                    <a:pt x="14954" y="15233"/>
                    <a:pt x="19938" y="16274"/>
                    <a:pt x="20769" y="17271"/>
                  </a:cubicBezTo>
                  <a:cubicBezTo>
                    <a:pt x="21600" y="18268"/>
                    <a:pt x="18277" y="19220"/>
                    <a:pt x="14123" y="19934"/>
                  </a:cubicBezTo>
                  <a:cubicBezTo>
                    <a:pt x="9969" y="20648"/>
                    <a:pt x="4985" y="211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9419015" y="5955035"/>
              <a:ext cx="230007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1117"/>
                    <a:pt x="4320" y="2234"/>
                    <a:pt x="6360" y="4593"/>
                  </a:cubicBezTo>
                  <a:cubicBezTo>
                    <a:pt x="8400" y="6952"/>
                    <a:pt x="10320" y="10552"/>
                    <a:pt x="12840" y="13593"/>
                  </a:cubicBezTo>
                  <a:cubicBezTo>
                    <a:pt x="15360" y="16634"/>
                    <a:pt x="18480" y="1911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9420518" y="6008703"/>
              <a:ext cx="266838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fill="norm" stroke="1" extrusionOk="0">
                  <a:moveTo>
                    <a:pt x="21276" y="0"/>
                  </a:moveTo>
                  <a:cubicBezTo>
                    <a:pt x="19442" y="415"/>
                    <a:pt x="17608" y="831"/>
                    <a:pt x="14857" y="2700"/>
                  </a:cubicBezTo>
                  <a:cubicBezTo>
                    <a:pt x="12106" y="4569"/>
                    <a:pt x="8438" y="7892"/>
                    <a:pt x="5687" y="10592"/>
                  </a:cubicBezTo>
                  <a:cubicBezTo>
                    <a:pt x="2936" y="13292"/>
                    <a:pt x="1102" y="15369"/>
                    <a:pt x="389" y="17100"/>
                  </a:cubicBezTo>
                  <a:cubicBezTo>
                    <a:pt x="-324" y="18831"/>
                    <a:pt x="84" y="20215"/>
                    <a:pt x="4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9871359" y="6135807"/>
              <a:ext cx="199339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877" y="12302"/>
                    <a:pt x="7754" y="4448"/>
                    <a:pt x="11354" y="1502"/>
                  </a:cubicBezTo>
                  <a:cubicBezTo>
                    <a:pt x="14954" y="-1443"/>
                    <a:pt x="1827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9932694" y="6254042"/>
              <a:ext cx="32967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0" y="15840"/>
                    <a:pt x="11721" y="10080"/>
                    <a:pt x="15321" y="6480"/>
                  </a:cubicBezTo>
                  <a:cubicBezTo>
                    <a:pt x="18921" y="2880"/>
                    <a:pt x="2026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10530707" y="5928097"/>
              <a:ext cx="460012" cy="347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0" y="1650"/>
                  </a:moveTo>
                  <a:cubicBezTo>
                    <a:pt x="240" y="867"/>
                    <a:pt x="480" y="85"/>
                    <a:pt x="840" y="6"/>
                  </a:cubicBezTo>
                  <a:cubicBezTo>
                    <a:pt x="1200" y="-72"/>
                    <a:pt x="1680" y="554"/>
                    <a:pt x="2160" y="2824"/>
                  </a:cubicBezTo>
                  <a:cubicBezTo>
                    <a:pt x="2640" y="5093"/>
                    <a:pt x="3120" y="9006"/>
                    <a:pt x="3420" y="11745"/>
                  </a:cubicBezTo>
                  <a:cubicBezTo>
                    <a:pt x="3720" y="14485"/>
                    <a:pt x="3840" y="16050"/>
                    <a:pt x="4020" y="17224"/>
                  </a:cubicBezTo>
                  <a:cubicBezTo>
                    <a:pt x="4200" y="18398"/>
                    <a:pt x="4440" y="19180"/>
                    <a:pt x="4800" y="19258"/>
                  </a:cubicBezTo>
                  <a:cubicBezTo>
                    <a:pt x="5160" y="19337"/>
                    <a:pt x="5640" y="18711"/>
                    <a:pt x="6180" y="17458"/>
                  </a:cubicBezTo>
                  <a:cubicBezTo>
                    <a:pt x="6720" y="16206"/>
                    <a:pt x="7320" y="14328"/>
                    <a:pt x="7740" y="12998"/>
                  </a:cubicBezTo>
                  <a:cubicBezTo>
                    <a:pt x="8160" y="11667"/>
                    <a:pt x="8400" y="10885"/>
                    <a:pt x="8760" y="10258"/>
                  </a:cubicBezTo>
                  <a:cubicBezTo>
                    <a:pt x="9120" y="9632"/>
                    <a:pt x="9600" y="9163"/>
                    <a:pt x="9900" y="9398"/>
                  </a:cubicBezTo>
                  <a:cubicBezTo>
                    <a:pt x="10200" y="9632"/>
                    <a:pt x="10320" y="10571"/>
                    <a:pt x="10620" y="12215"/>
                  </a:cubicBezTo>
                  <a:cubicBezTo>
                    <a:pt x="10920" y="13858"/>
                    <a:pt x="11400" y="16206"/>
                    <a:pt x="11880" y="17928"/>
                  </a:cubicBezTo>
                  <a:cubicBezTo>
                    <a:pt x="12360" y="19650"/>
                    <a:pt x="12840" y="20745"/>
                    <a:pt x="13380" y="21137"/>
                  </a:cubicBezTo>
                  <a:cubicBezTo>
                    <a:pt x="13920" y="21528"/>
                    <a:pt x="14520" y="21215"/>
                    <a:pt x="15300" y="19650"/>
                  </a:cubicBezTo>
                  <a:cubicBezTo>
                    <a:pt x="16080" y="18085"/>
                    <a:pt x="17040" y="15267"/>
                    <a:pt x="18120" y="11824"/>
                  </a:cubicBezTo>
                  <a:cubicBezTo>
                    <a:pt x="19200" y="8380"/>
                    <a:pt x="20400" y="4311"/>
                    <a:pt x="21600" y="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9267954" y="6568382"/>
              <a:ext cx="31206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1951" y="21600"/>
                  </a:moveTo>
                  <a:cubicBezTo>
                    <a:pt x="898" y="20160"/>
                    <a:pt x="-156" y="18720"/>
                    <a:pt x="20" y="15840"/>
                  </a:cubicBezTo>
                  <a:cubicBezTo>
                    <a:pt x="195" y="12960"/>
                    <a:pt x="1600" y="8640"/>
                    <a:pt x="5376" y="5760"/>
                  </a:cubicBezTo>
                  <a:cubicBezTo>
                    <a:pt x="9151" y="2880"/>
                    <a:pt x="15298" y="1440"/>
                    <a:pt x="214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9350014" y="6622050"/>
              <a:ext cx="253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91" y="16800"/>
                    <a:pt x="6982" y="12000"/>
                    <a:pt x="10582" y="8400"/>
                  </a:cubicBezTo>
                  <a:cubicBezTo>
                    <a:pt x="14182" y="4800"/>
                    <a:pt x="1789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10615042" y="6452700"/>
              <a:ext cx="345009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600" y="2735"/>
                    <a:pt x="11200" y="-1585"/>
                    <a:pt x="14800" y="575"/>
                  </a:cubicBezTo>
                  <a:cubicBezTo>
                    <a:pt x="18400" y="2735"/>
                    <a:pt x="2000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10645710" y="6545381"/>
              <a:ext cx="222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8952479" y="6850589"/>
              <a:ext cx="142537" cy="260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417" fill="norm" stroke="1" extrusionOk="0">
                  <a:moveTo>
                    <a:pt x="19157" y="3895"/>
                  </a:moveTo>
                  <a:cubicBezTo>
                    <a:pt x="19157" y="2847"/>
                    <a:pt x="19157" y="1798"/>
                    <a:pt x="18210" y="1379"/>
                  </a:cubicBezTo>
                  <a:cubicBezTo>
                    <a:pt x="17263" y="960"/>
                    <a:pt x="15368" y="1169"/>
                    <a:pt x="12715" y="2637"/>
                  </a:cubicBezTo>
                  <a:cubicBezTo>
                    <a:pt x="10063" y="4105"/>
                    <a:pt x="6652" y="6831"/>
                    <a:pt x="4189" y="9872"/>
                  </a:cubicBezTo>
                  <a:cubicBezTo>
                    <a:pt x="1726" y="12913"/>
                    <a:pt x="210" y="16268"/>
                    <a:pt x="20" y="18365"/>
                  </a:cubicBezTo>
                  <a:cubicBezTo>
                    <a:pt x="-169" y="20462"/>
                    <a:pt x="968" y="21301"/>
                    <a:pt x="3242" y="21406"/>
                  </a:cubicBezTo>
                  <a:cubicBezTo>
                    <a:pt x="5515" y="21511"/>
                    <a:pt x="8926" y="20882"/>
                    <a:pt x="12147" y="18365"/>
                  </a:cubicBezTo>
                  <a:cubicBezTo>
                    <a:pt x="15368" y="15849"/>
                    <a:pt x="18399" y="11445"/>
                    <a:pt x="19915" y="8194"/>
                  </a:cubicBezTo>
                  <a:cubicBezTo>
                    <a:pt x="21431" y="4944"/>
                    <a:pt x="21431" y="2847"/>
                    <a:pt x="20484" y="1589"/>
                  </a:cubicBezTo>
                  <a:cubicBezTo>
                    <a:pt x="19536" y="330"/>
                    <a:pt x="17642" y="-89"/>
                    <a:pt x="15936" y="16"/>
                  </a:cubicBezTo>
                  <a:cubicBezTo>
                    <a:pt x="14231" y="121"/>
                    <a:pt x="12715" y="750"/>
                    <a:pt x="11768" y="1589"/>
                  </a:cubicBezTo>
                  <a:cubicBezTo>
                    <a:pt x="10820" y="2428"/>
                    <a:pt x="10442" y="3476"/>
                    <a:pt x="10063" y="4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9204344" y="6982391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9304013" y="6823944"/>
              <a:ext cx="135027" cy="257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520" fill="norm" stroke="1" extrusionOk="0">
                  <a:moveTo>
                    <a:pt x="0" y="3636"/>
                  </a:moveTo>
                  <a:cubicBezTo>
                    <a:pt x="0" y="2566"/>
                    <a:pt x="0" y="1497"/>
                    <a:pt x="1000" y="855"/>
                  </a:cubicBezTo>
                  <a:cubicBezTo>
                    <a:pt x="2000" y="214"/>
                    <a:pt x="4000" y="0"/>
                    <a:pt x="6600" y="0"/>
                  </a:cubicBezTo>
                  <a:cubicBezTo>
                    <a:pt x="9200" y="0"/>
                    <a:pt x="12400" y="214"/>
                    <a:pt x="14200" y="855"/>
                  </a:cubicBezTo>
                  <a:cubicBezTo>
                    <a:pt x="16000" y="1497"/>
                    <a:pt x="16400" y="2566"/>
                    <a:pt x="15800" y="3529"/>
                  </a:cubicBezTo>
                  <a:cubicBezTo>
                    <a:pt x="15200" y="4491"/>
                    <a:pt x="13600" y="5347"/>
                    <a:pt x="11800" y="5988"/>
                  </a:cubicBezTo>
                  <a:cubicBezTo>
                    <a:pt x="10000" y="6630"/>
                    <a:pt x="8000" y="7057"/>
                    <a:pt x="8000" y="7485"/>
                  </a:cubicBezTo>
                  <a:cubicBezTo>
                    <a:pt x="8000" y="7913"/>
                    <a:pt x="10000" y="8341"/>
                    <a:pt x="12600" y="9517"/>
                  </a:cubicBezTo>
                  <a:cubicBezTo>
                    <a:pt x="15200" y="10693"/>
                    <a:pt x="18400" y="12618"/>
                    <a:pt x="20000" y="14222"/>
                  </a:cubicBezTo>
                  <a:cubicBezTo>
                    <a:pt x="21600" y="15826"/>
                    <a:pt x="21600" y="17109"/>
                    <a:pt x="19400" y="18285"/>
                  </a:cubicBezTo>
                  <a:cubicBezTo>
                    <a:pt x="17200" y="19461"/>
                    <a:pt x="12800" y="20531"/>
                    <a:pt x="9600" y="21065"/>
                  </a:cubicBezTo>
                  <a:cubicBezTo>
                    <a:pt x="6400" y="21600"/>
                    <a:pt x="4400" y="21600"/>
                    <a:pt x="3600" y="21386"/>
                  </a:cubicBezTo>
                  <a:cubicBezTo>
                    <a:pt x="2800" y="21172"/>
                    <a:pt x="3200" y="20745"/>
                    <a:pt x="3600" y="20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9526351" y="6834003"/>
              <a:ext cx="122671" cy="294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21600" y="5226"/>
                  </a:moveTo>
                  <a:cubicBezTo>
                    <a:pt x="21600" y="4295"/>
                    <a:pt x="21600" y="3364"/>
                    <a:pt x="19575" y="2433"/>
                  </a:cubicBezTo>
                  <a:cubicBezTo>
                    <a:pt x="17550" y="1502"/>
                    <a:pt x="13500" y="571"/>
                    <a:pt x="10350" y="198"/>
                  </a:cubicBezTo>
                  <a:cubicBezTo>
                    <a:pt x="7200" y="-174"/>
                    <a:pt x="4950" y="12"/>
                    <a:pt x="3150" y="478"/>
                  </a:cubicBezTo>
                  <a:cubicBezTo>
                    <a:pt x="1350" y="943"/>
                    <a:pt x="0" y="1688"/>
                    <a:pt x="0" y="2433"/>
                  </a:cubicBezTo>
                  <a:cubicBezTo>
                    <a:pt x="0" y="3178"/>
                    <a:pt x="1350" y="3923"/>
                    <a:pt x="3150" y="4202"/>
                  </a:cubicBezTo>
                  <a:cubicBezTo>
                    <a:pt x="4950" y="4481"/>
                    <a:pt x="7200" y="4295"/>
                    <a:pt x="9450" y="4109"/>
                  </a:cubicBezTo>
                  <a:cubicBezTo>
                    <a:pt x="11700" y="3923"/>
                    <a:pt x="13950" y="3736"/>
                    <a:pt x="15525" y="4295"/>
                  </a:cubicBezTo>
                  <a:cubicBezTo>
                    <a:pt x="17100" y="4854"/>
                    <a:pt x="18000" y="6157"/>
                    <a:pt x="18900" y="9136"/>
                  </a:cubicBezTo>
                  <a:cubicBezTo>
                    <a:pt x="19800" y="12116"/>
                    <a:pt x="20700" y="16771"/>
                    <a:pt x="21600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10740146" y="6785144"/>
              <a:ext cx="133014" cy="18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0974" fill="norm" stroke="1" extrusionOk="0">
                  <a:moveTo>
                    <a:pt x="19174" y="7442"/>
                  </a:moveTo>
                  <a:cubicBezTo>
                    <a:pt x="18767" y="6021"/>
                    <a:pt x="18359" y="4600"/>
                    <a:pt x="17952" y="3179"/>
                  </a:cubicBezTo>
                  <a:cubicBezTo>
                    <a:pt x="17544" y="1757"/>
                    <a:pt x="17137" y="336"/>
                    <a:pt x="16118" y="52"/>
                  </a:cubicBezTo>
                  <a:cubicBezTo>
                    <a:pt x="15099" y="-232"/>
                    <a:pt x="13469" y="621"/>
                    <a:pt x="10616" y="3463"/>
                  </a:cubicBezTo>
                  <a:cubicBezTo>
                    <a:pt x="7763" y="6305"/>
                    <a:pt x="3687" y="11136"/>
                    <a:pt x="1650" y="14263"/>
                  </a:cubicBezTo>
                  <a:cubicBezTo>
                    <a:pt x="-388" y="17389"/>
                    <a:pt x="-388" y="18810"/>
                    <a:pt x="835" y="19805"/>
                  </a:cubicBezTo>
                  <a:cubicBezTo>
                    <a:pt x="2057" y="20800"/>
                    <a:pt x="4503" y="21368"/>
                    <a:pt x="7559" y="20657"/>
                  </a:cubicBezTo>
                  <a:cubicBezTo>
                    <a:pt x="10616" y="19947"/>
                    <a:pt x="14284" y="17957"/>
                    <a:pt x="16933" y="15400"/>
                  </a:cubicBezTo>
                  <a:cubicBezTo>
                    <a:pt x="19582" y="12842"/>
                    <a:pt x="21212" y="9715"/>
                    <a:pt x="21212" y="7584"/>
                  </a:cubicBezTo>
                  <a:cubicBezTo>
                    <a:pt x="21212" y="5452"/>
                    <a:pt x="19582" y="4315"/>
                    <a:pt x="17544" y="4173"/>
                  </a:cubicBezTo>
                  <a:cubicBezTo>
                    <a:pt x="15506" y="4031"/>
                    <a:pt x="13061" y="4884"/>
                    <a:pt x="10616" y="5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11029052" y="6936390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11128721" y="6748852"/>
              <a:ext cx="222967" cy="25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80" fill="norm" stroke="1" extrusionOk="0">
                  <a:moveTo>
                    <a:pt x="0" y="5375"/>
                  </a:moveTo>
                  <a:cubicBezTo>
                    <a:pt x="0" y="4104"/>
                    <a:pt x="0" y="2834"/>
                    <a:pt x="1105" y="1881"/>
                  </a:cubicBezTo>
                  <a:cubicBezTo>
                    <a:pt x="2209" y="928"/>
                    <a:pt x="4418" y="293"/>
                    <a:pt x="6750" y="81"/>
                  </a:cubicBezTo>
                  <a:cubicBezTo>
                    <a:pt x="9082" y="-131"/>
                    <a:pt x="11536" y="81"/>
                    <a:pt x="13377" y="610"/>
                  </a:cubicBezTo>
                  <a:cubicBezTo>
                    <a:pt x="15218" y="1140"/>
                    <a:pt x="16445" y="1987"/>
                    <a:pt x="16568" y="3363"/>
                  </a:cubicBezTo>
                  <a:cubicBezTo>
                    <a:pt x="16691" y="4740"/>
                    <a:pt x="15709" y="6645"/>
                    <a:pt x="14359" y="8022"/>
                  </a:cubicBezTo>
                  <a:cubicBezTo>
                    <a:pt x="13009" y="9398"/>
                    <a:pt x="11291" y="10245"/>
                    <a:pt x="11045" y="10775"/>
                  </a:cubicBezTo>
                  <a:cubicBezTo>
                    <a:pt x="10800" y="11304"/>
                    <a:pt x="12027" y="11516"/>
                    <a:pt x="13868" y="12257"/>
                  </a:cubicBezTo>
                  <a:cubicBezTo>
                    <a:pt x="15709" y="12998"/>
                    <a:pt x="18164" y="14269"/>
                    <a:pt x="19636" y="15434"/>
                  </a:cubicBezTo>
                  <a:cubicBezTo>
                    <a:pt x="21109" y="16598"/>
                    <a:pt x="21600" y="17657"/>
                    <a:pt x="21355" y="18504"/>
                  </a:cubicBezTo>
                  <a:cubicBezTo>
                    <a:pt x="21109" y="19351"/>
                    <a:pt x="20127" y="19987"/>
                    <a:pt x="18164" y="20516"/>
                  </a:cubicBezTo>
                  <a:cubicBezTo>
                    <a:pt x="16200" y="21045"/>
                    <a:pt x="13255" y="21469"/>
                    <a:pt x="11291" y="21363"/>
                  </a:cubicBezTo>
                  <a:cubicBezTo>
                    <a:pt x="9327" y="21257"/>
                    <a:pt x="8345" y="20622"/>
                    <a:pt x="7364" y="19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11440342" y="6798387"/>
              <a:ext cx="18166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600" fill="norm" stroke="1" extrusionOk="0">
                  <a:moveTo>
                    <a:pt x="18068" y="3877"/>
                  </a:moveTo>
                  <a:cubicBezTo>
                    <a:pt x="17772" y="2954"/>
                    <a:pt x="17476" y="2031"/>
                    <a:pt x="15109" y="1292"/>
                  </a:cubicBezTo>
                  <a:cubicBezTo>
                    <a:pt x="12742" y="554"/>
                    <a:pt x="8304" y="0"/>
                    <a:pt x="5493" y="0"/>
                  </a:cubicBezTo>
                  <a:cubicBezTo>
                    <a:pt x="2682" y="0"/>
                    <a:pt x="1498" y="554"/>
                    <a:pt x="759" y="1292"/>
                  </a:cubicBezTo>
                  <a:cubicBezTo>
                    <a:pt x="19" y="2031"/>
                    <a:pt x="-277" y="2954"/>
                    <a:pt x="315" y="3600"/>
                  </a:cubicBezTo>
                  <a:cubicBezTo>
                    <a:pt x="907" y="4246"/>
                    <a:pt x="2386" y="4615"/>
                    <a:pt x="5049" y="4615"/>
                  </a:cubicBezTo>
                  <a:cubicBezTo>
                    <a:pt x="7712" y="4615"/>
                    <a:pt x="11559" y="4246"/>
                    <a:pt x="14370" y="4062"/>
                  </a:cubicBezTo>
                  <a:cubicBezTo>
                    <a:pt x="17181" y="3877"/>
                    <a:pt x="18956" y="3877"/>
                    <a:pt x="19991" y="4615"/>
                  </a:cubicBezTo>
                  <a:cubicBezTo>
                    <a:pt x="21027" y="5354"/>
                    <a:pt x="21323" y="6831"/>
                    <a:pt x="20731" y="9785"/>
                  </a:cubicBezTo>
                  <a:cubicBezTo>
                    <a:pt x="20139" y="12738"/>
                    <a:pt x="18660" y="17169"/>
                    <a:pt x="171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461196" y="5624627"/>
              <a:ext cx="340293" cy="32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11" fill="norm" stroke="1" extrusionOk="0">
                  <a:moveTo>
                    <a:pt x="186" y="4605"/>
                  </a:moveTo>
                  <a:cubicBezTo>
                    <a:pt x="25" y="3086"/>
                    <a:pt x="-136" y="1567"/>
                    <a:pt x="186" y="724"/>
                  </a:cubicBezTo>
                  <a:cubicBezTo>
                    <a:pt x="509" y="-120"/>
                    <a:pt x="1315" y="-289"/>
                    <a:pt x="2765" y="555"/>
                  </a:cubicBezTo>
                  <a:cubicBezTo>
                    <a:pt x="4216" y="1399"/>
                    <a:pt x="6312" y="3255"/>
                    <a:pt x="8488" y="5786"/>
                  </a:cubicBezTo>
                  <a:cubicBezTo>
                    <a:pt x="10664" y="8317"/>
                    <a:pt x="12921" y="11524"/>
                    <a:pt x="15097" y="14223"/>
                  </a:cubicBezTo>
                  <a:cubicBezTo>
                    <a:pt x="17273" y="16923"/>
                    <a:pt x="19368" y="19117"/>
                    <a:pt x="21464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533148" y="5610027"/>
              <a:ext cx="253007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91" y="1152"/>
                    <a:pt x="14182" y="2304"/>
                    <a:pt x="10691" y="4680"/>
                  </a:cubicBezTo>
                  <a:cubicBezTo>
                    <a:pt x="7200" y="7056"/>
                    <a:pt x="3927" y="10656"/>
                    <a:pt x="2182" y="13680"/>
                  </a:cubicBezTo>
                  <a:cubicBezTo>
                    <a:pt x="436" y="16704"/>
                    <a:pt x="218" y="191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905949" y="5603564"/>
              <a:ext cx="209880" cy="29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39" fill="norm" stroke="1" extrusionOk="0">
                  <a:moveTo>
                    <a:pt x="11089" y="15421"/>
                  </a:moveTo>
                  <a:cubicBezTo>
                    <a:pt x="7232" y="12467"/>
                    <a:pt x="3375" y="9513"/>
                    <a:pt x="1447" y="7298"/>
                  </a:cubicBezTo>
                  <a:cubicBezTo>
                    <a:pt x="-482" y="5082"/>
                    <a:pt x="-482" y="3605"/>
                    <a:pt x="1447" y="2313"/>
                  </a:cubicBezTo>
                  <a:cubicBezTo>
                    <a:pt x="3375" y="1021"/>
                    <a:pt x="7232" y="-87"/>
                    <a:pt x="10061" y="5"/>
                  </a:cubicBezTo>
                  <a:cubicBezTo>
                    <a:pt x="12889" y="98"/>
                    <a:pt x="14689" y="1390"/>
                    <a:pt x="13789" y="4251"/>
                  </a:cubicBezTo>
                  <a:cubicBezTo>
                    <a:pt x="12889" y="7113"/>
                    <a:pt x="9289" y="11544"/>
                    <a:pt x="7104" y="14128"/>
                  </a:cubicBezTo>
                  <a:cubicBezTo>
                    <a:pt x="4918" y="16713"/>
                    <a:pt x="4147" y="17451"/>
                    <a:pt x="2989" y="18375"/>
                  </a:cubicBezTo>
                  <a:cubicBezTo>
                    <a:pt x="1832" y="19298"/>
                    <a:pt x="289" y="20405"/>
                    <a:pt x="418" y="20959"/>
                  </a:cubicBezTo>
                  <a:cubicBezTo>
                    <a:pt x="547" y="21513"/>
                    <a:pt x="2347" y="21513"/>
                    <a:pt x="6075" y="21328"/>
                  </a:cubicBezTo>
                  <a:cubicBezTo>
                    <a:pt x="9804" y="21144"/>
                    <a:pt x="15461" y="20775"/>
                    <a:pt x="21118" y="20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1338167" y="5663695"/>
              <a:ext cx="268340" cy="165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3" fill="norm" stroke="1" extrusionOk="0">
                  <a:moveTo>
                    <a:pt x="0" y="4909"/>
                  </a:moveTo>
                  <a:cubicBezTo>
                    <a:pt x="1029" y="5236"/>
                    <a:pt x="2057" y="5564"/>
                    <a:pt x="2880" y="6545"/>
                  </a:cubicBezTo>
                  <a:cubicBezTo>
                    <a:pt x="3703" y="7527"/>
                    <a:pt x="4320" y="9164"/>
                    <a:pt x="5451" y="9818"/>
                  </a:cubicBezTo>
                  <a:cubicBezTo>
                    <a:pt x="6583" y="10473"/>
                    <a:pt x="8229" y="10145"/>
                    <a:pt x="9566" y="11618"/>
                  </a:cubicBezTo>
                  <a:cubicBezTo>
                    <a:pt x="10903" y="13091"/>
                    <a:pt x="11931" y="16364"/>
                    <a:pt x="12857" y="18491"/>
                  </a:cubicBezTo>
                  <a:cubicBezTo>
                    <a:pt x="13783" y="20618"/>
                    <a:pt x="14606" y="21600"/>
                    <a:pt x="15634" y="21109"/>
                  </a:cubicBezTo>
                  <a:cubicBezTo>
                    <a:pt x="16663" y="20618"/>
                    <a:pt x="17897" y="18655"/>
                    <a:pt x="18926" y="14891"/>
                  </a:cubicBezTo>
                  <a:cubicBezTo>
                    <a:pt x="19954" y="11127"/>
                    <a:pt x="20777" y="55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1330500" y="5633028"/>
              <a:ext cx="122670" cy="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50" y="5731"/>
                    <a:pt x="8100" y="11461"/>
                    <a:pt x="11025" y="15429"/>
                  </a:cubicBezTo>
                  <a:cubicBezTo>
                    <a:pt x="13950" y="19396"/>
                    <a:pt x="15750" y="21600"/>
                    <a:pt x="16650" y="21600"/>
                  </a:cubicBezTo>
                  <a:cubicBezTo>
                    <a:pt x="17550" y="21600"/>
                    <a:pt x="17550" y="19396"/>
                    <a:pt x="18225" y="16090"/>
                  </a:cubicBezTo>
                  <a:cubicBezTo>
                    <a:pt x="18900" y="12784"/>
                    <a:pt x="20250" y="8376"/>
                    <a:pt x="21600" y="3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1905513" y="5736749"/>
              <a:ext cx="145671" cy="9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12505" y="804"/>
                  </a:moveTo>
                  <a:cubicBezTo>
                    <a:pt x="10611" y="235"/>
                    <a:pt x="8716" y="-333"/>
                    <a:pt x="7011" y="235"/>
                  </a:cubicBezTo>
                  <a:cubicBezTo>
                    <a:pt x="5305" y="804"/>
                    <a:pt x="3789" y="2509"/>
                    <a:pt x="2463" y="4499"/>
                  </a:cubicBezTo>
                  <a:cubicBezTo>
                    <a:pt x="1137" y="6488"/>
                    <a:pt x="0" y="8762"/>
                    <a:pt x="0" y="11035"/>
                  </a:cubicBezTo>
                  <a:cubicBezTo>
                    <a:pt x="0" y="13309"/>
                    <a:pt x="1137" y="15583"/>
                    <a:pt x="2463" y="15867"/>
                  </a:cubicBezTo>
                  <a:cubicBezTo>
                    <a:pt x="3789" y="16151"/>
                    <a:pt x="5305" y="14446"/>
                    <a:pt x="6632" y="12172"/>
                  </a:cubicBezTo>
                  <a:cubicBezTo>
                    <a:pt x="7958" y="9899"/>
                    <a:pt x="9095" y="7056"/>
                    <a:pt x="10042" y="7341"/>
                  </a:cubicBezTo>
                  <a:cubicBezTo>
                    <a:pt x="10989" y="7625"/>
                    <a:pt x="11747" y="11035"/>
                    <a:pt x="13642" y="13878"/>
                  </a:cubicBezTo>
                  <a:cubicBezTo>
                    <a:pt x="15537" y="16720"/>
                    <a:pt x="18568" y="18993"/>
                    <a:pt x="21600" y="21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2035849" y="5684140"/>
              <a:ext cx="245340" cy="10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065"/>
                  </a:moveTo>
                  <a:cubicBezTo>
                    <a:pt x="900" y="12558"/>
                    <a:pt x="1800" y="11051"/>
                    <a:pt x="2700" y="11051"/>
                  </a:cubicBezTo>
                  <a:cubicBezTo>
                    <a:pt x="3600" y="11051"/>
                    <a:pt x="4500" y="12558"/>
                    <a:pt x="5512" y="12558"/>
                  </a:cubicBezTo>
                  <a:cubicBezTo>
                    <a:pt x="6525" y="12558"/>
                    <a:pt x="7650" y="11051"/>
                    <a:pt x="8662" y="9544"/>
                  </a:cubicBezTo>
                  <a:cubicBezTo>
                    <a:pt x="9675" y="8037"/>
                    <a:pt x="10575" y="6530"/>
                    <a:pt x="11925" y="6028"/>
                  </a:cubicBezTo>
                  <a:cubicBezTo>
                    <a:pt x="13275" y="5526"/>
                    <a:pt x="15075" y="6028"/>
                    <a:pt x="16425" y="5526"/>
                  </a:cubicBezTo>
                  <a:cubicBezTo>
                    <a:pt x="17775" y="5023"/>
                    <a:pt x="18675" y="3516"/>
                    <a:pt x="18562" y="2260"/>
                  </a:cubicBezTo>
                  <a:cubicBezTo>
                    <a:pt x="18450" y="1005"/>
                    <a:pt x="17325" y="0"/>
                    <a:pt x="16200" y="0"/>
                  </a:cubicBezTo>
                  <a:cubicBezTo>
                    <a:pt x="15075" y="0"/>
                    <a:pt x="13950" y="1005"/>
                    <a:pt x="13050" y="2512"/>
                  </a:cubicBezTo>
                  <a:cubicBezTo>
                    <a:pt x="12150" y="4019"/>
                    <a:pt x="11475" y="6028"/>
                    <a:pt x="11700" y="9042"/>
                  </a:cubicBezTo>
                  <a:cubicBezTo>
                    <a:pt x="11925" y="12056"/>
                    <a:pt x="13050" y="16074"/>
                    <a:pt x="14850" y="18335"/>
                  </a:cubicBezTo>
                  <a:cubicBezTo>
                    <a:pt x="16650" y="20595"/>
                    <a:pt x="19125" y="2109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2403857" y="5709696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2465192" y="5619748"/>
              <a:ext cx="76669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2160" y="11153"/>
                    <a:pt x="4320" y="2153"/>
                    <a:pt x="7920" y="353"/>
                  </a:cubicBezTo>
                  <a:cubicBezTo>
                    <a:pt x="11520" y="-1447"/>
                    <a:pt x="1656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2546448" y="5433812"/>
              <a:ext cx="355755" cy="305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139" fill="norm" stroke="1" extrusionOk="0">
                  <a:moveTo>
                    <a:pt x="6666" y="13802"/>
                  </a:moveTo>
                  <a:cubicBezTo>
                    <a:pt x="5123" y="14333"/>
                    <a:pt x="3580" y="14864"/>
                    <a:pt x="2500" y="15572"/>
                  </a:cubicBezTo>
                  <a:cubicBezTo>
                    <a:pt x="1420" y="16281"/>
                    <a:pt x="803" y="17166"/>
                    <a:pt x="417" y="18051"/>
                  </a:cubicBezTo>
                  <a:cubicBezTo>
                    <a:pt x="31" y="18936"/>
                    <a:pt x="-123" y="19822"/>
                    <a:pt x="108" y="19999"/>
                  </a:cubicBezTo>
                  <a:cubicBezTo>
                    <a:pt x="340" y="20176"/>
                    <a:pt x="957" y="19644"/>
                    <a:pt x="2037" y="17874"/>
                  </a:cubicBezTo>
                  <a:cubicBezTo>
                    <a:pt x="3117" y="16104"/>
                    <a:pt x="4660" y="13094"/>
                    <a:pt x="5586" y="10261"/>
                  </a:cubicBezTo>
                  <a:cubicBezTo>
                    <a:pt x="6511" y="7428"/>
                    <a:pt x="6820" y="4772"/>
                    <a:pt x="6974" y="3002"/>
                  </a:cubicBezTo>
                  <a:cubicBezTo>
                    <a:pt x="7128" y="1231"/>
                    <a:pt x="7128" y="346"/>
                    <a:pt x="6743" y="81"/>
                  </a:cubicBezTo>
                  <a:cubicBezTo>
                    <a:pt x="6357" y="-185"/>
                    <a:pt x="5586" y="169"/>
                    <a:pt x="4737" y="1763"/>
                  </a:cubicBezTo>
                  <a:cubicBezTo>
                    <a:pt x="3888" y="3356"/>
                    <a:pt x="2963" y="6189"/>
                    <a:pt x="3040" y="9553"/>
                  </a:cubicBezTo>
                  <a:cubicBezTo>
                    <a:pt x="3117" y="12917"/>
                    <a:pt x="4197" y="16812"/>
                    <a:pt x="5123" y="18936"/>
                  </a:cubicBezTo>
                  <a:cubicBezTo>
                    <a:pt x="6048" y="21061"/>
                    <a:pt x="6820" y="21415"/>
                    <a:pt x="7823" y="20972"/>
                  </a:cubicBezTo>
                  <a:cubicBezTo>
                    <a:pt x="8826" y="20530"/>
                    <a:pt x="10060" y="19290"/>
                    <a:pt x="10600" y="18228"/>
                  </a:cubicBezTo>
                  <a:cubicBezTo>
                    <a:pt x="11140" y="17166"/>
                    <a:pt x="10986" y="16281"/>
                    <a:pt x="10523" y="15926"/>
                  </a:cubicBezTo>
                  <a:cubicBezTo>
                    <a:pt x="10060" y="15572"/>
                    <a:pt x="9288" y="15749"/>
                    <a:pt x="8671" y="16458"/>
                  </a:cubicBezTo>
                  <a:cubicBezTo>
                    <a:pt x="8054" y="17166"/>
                    <a:pt x="7591" y="18405"/>
                    <a:pt x="7823" y="19113"/>
                  </a:cubicBezTo>
                  <a:cubicBezTo>
                    <a:pt x="8054" y="19822"/>
                    <a:pt x="8980" y="19999"/>
                    <a:pt x="9828" y="19999"/>
                  </a:cubicBezTo>
                  <a:cubicBezTo>
                    <a:pt x="10677" y="19999"/>
                    <a:pt x="11448" y="19822"/>
                    <a:pt x="12143" y="19467"/>
                  </a:cubicBezTo>
                  <a:cubicBezTo>
                    <a:pt x="12837" y="19113"/>
                    <a:pt x="13454" y="18582"/>
                    <a:pt x="13531" y="18671"/>
                  </a:cubicBezTo>
                  <a:cubicBezTo>
                    <a:pt x="13608" y="18759"/>
                    <a:pt x="13146" y="19467"/>
                    <a:pt x="12991" y="19379"/>
                  </a:cubicBezTo>
                  <a:cubicBezTo>
                    <a:pt x="12837" y="19290"/>
                    <a:pt x="12991" y="18405"/>
                    <a:pt x="13377" y="17697"/>
                  </a:cubicBezTo>
                  <a:cubicBezTo>
                    <a:pt x="13763" y="16989"/>
                    <a:pt x="14380" y="16458"/>
                    <a:pt x="15306" y="15926"/>
                  </a:cubicBezTo>
                  <a:cubicBezTo>
                    <a:pt x="16231" y="15395"/>
                    <a:pt x="17466" y="14864"/>
                    <a:pt x="18546" y="15484"/>
                  </a:cubicBezTo>
                  <a:cubicBezTo>
                    <a:pt x="19626" y="16104"/>
                    <a:pt x="20551" y="17874"/>
                    <a:pt x="21477" y="196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2961193" y="5341688"/>
              <a:ext cx="51906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2942" y="0"/>
                  </a:moveTo>
                  <a:cubicBezTo>
                    <a:pt x="2204" y="4749"/>
                    <a:pt x="1466" y="9498"/>
                    <a:pt x="1045" y="12332"/>
                  </a:cubicBezTo>
                  <a:cubicBezTo>
                    <a:pt x="624" y="15166"/>
                    <a:pt x="518" y="16085"/>
                    <a:pt x="466" y="16928"/>
                  </a:cubicBezTo>
                  <a:cubicBezTo>
                    <a:pt x="413" y="17770"/>
                    <a:pt x="413" y="18536"/>
                    <a:pt x="571" y="19226"/>
                  </a:cubicBezTo>
                  <a:cubicBezTo>
                    <a:pt x="729" y="19915"/>
                    <a:pt x="1045" y="20528"/>
                    <a:pt x="1256" y="20451"/>
                  </a:cubicBezTo>
                  <a:cubicBezTo>
                    <a:pt x="1466" y="20374"/>
                    <a:pt x="1572" y="19609"/>
                    <a:pt x="1625" y="18766"/>
                  </a:cubicBezTo>
                  <a:cubicBezTo>
                    <a:pt x="1677" y="17923"/>
                    <a:pt x="1677" y="17004"/>
                    <a:pt x="1361" y="16162"/>
                  </a:cubicBezTo>
                  <a:cubicBezTo>
                    <a:pt x="1045" y="15319"/>
                    <a:pt x="413" y="14553"/>
                    <a:pt x="149" y="14553"/>
                  </a:cubicBezTo>
                  <a:cubicBezTo>
                    <a:pt x="-114" y="14553"/>
                    <a:pt x="-9" y="15319"/>
                    <a:pt x="307" y="16009"/>
                  </a:cubicBezTo>
                  <a:cubicBezTo>
                    <a:pt x="624" y="16698"/>
                    <a:pt x="1150" y="17311"/>
                    <a:pt x="1677" y="17770"/>
                  </a:cubicBezTo>
                  <a:cubicBezTo>
                    <a:pt x="2204" y="18230"/>
                    <a:pt x="2731" y="18536"/>
                    <a:pt x="3100" y="18306"/>
                  </a:cubicBezTo>
                  <a:cubicBezTo>
                    <a:pt x="3468" y="18077"/>
                    <a:pt x="3679" y="17311"/>
                    <a:pt x="3785" y="16545"/>
                  </a:cubicBezTo>
                  <a:cubicBezTo>
                    <a:pt x="3890" y="15779"/>
                    <a:pt x="3890" y="15013"/>
                    <a:pt x="4153" y="14553"/>
                  </a:cubicBezTo>
                  <a:cubicBezTo>
                    <a:pt x="4417" y="14094"/>
                    <a:pt x="4944" y="13940"/>
                    <a:pt x="5734" y="14094"/>
                  </a:cubicBezTo>
                  <a:cubicBezTo>
                    <a:pt x="6524" y="14247"/>
                    <a:pt x="7578" y="14706"/>
                    <a:pt x="8368" y="14860"/>
                  </a:cubicBezTo>
                  <a:cubicBezTo>
                    <a:pt x="9158" y="15013"/>
                    <a:pt x="9685" y="14860"/>
                    <a:pt x="9685" y="14706"/>
                  </a:cubicBezTo>
                  <a:cubicBezTo>
                    <a:pt x="9685" y="14553"/>
                    <a:pt x="9158" y="14400"/>
                    <a:pt x="8315" y="14477"/>
                  </a:cubicBezTo>
                  <a:cubicBezTo>
                    <a:pt x="7472" y="14553"/>
                    <a:pt x="6313" y="14860"/>
                    <a:pt x="5470" y="15396"/>
                  </a:cubicBezTo>
                  <a:cubicBezTo>
                    <a:pt x="4627" y="15932"/>
                    <a:pt x="4101" y="16698"/>
                    <a:pt x="3837" y="17540"/>
                  </a:cubicBezTo>
                  <a:cubicBezTo>
                    <a:pt x="3574" y="18383"/>
                    <a:pt x="3574" y="19302"/>
                    <a:pt x="3837" y="19915"/>
                  </a:cubicBezTo>
                  <a:cubicBezTo>
                    <a:pt x="4101" y="20528"/>
                    <a:pt x="4627" y="20834"/>
                    <a:pt x="5418" y="20911"/>
                  </a:cubicBezTo>
                  <a:cubicBezTo>
                    <a:pt x="6208" y="20987"/>
                    <a:pt x="7262" y="20834"/>
                    <a:pt x="8052" y="20528"/>
                  </a:cubicBezTo>
                  <a:cubicBezTo>
                    <a:pt x="8842" y="20221"/>
                    <a:pt x="9369" y="19762"/>
                    <a:pt x="9896" y="19379"/>
                  </a:cubicBezTo>
                  <a:cubicBezTo>
                    <a:pt x="10423" y="18996"/>
                    <a:pt x="10949" y="18689"/>
                    <a:pt x="10949" y="18689"/>
                  </a:cubicBezTo>
                  <a:cubicBezTo>
                    <a:pt x="10949" y="18689"/>
                    <a:pt x="10423" y="18996"/>
                    <a:pt x="10528" y="19302"/>
                  </a:cubicBezTo>
                  <a:cubicBezTo>
                    <a:pt x="10633" y="19608"/>
                    <a:pt x="11371" y="19915"/>
                    <a:pt x="12266" y="19915"/>
                  </a:cubicBezTo>
                  <a:cubicBezTo>
                    <a:pt x="13162" y="19915"/>
                    <a:pt x="14216" y="19608"/>
                    <a:pt x="15480" y="17847"/>
                  </a:cubicBezTo>
                  <a:cubicBezTo>
                    <a:pt x="16745" y="16085"/>
                    <a:pt x="18220" y="12868"/>
                    <a:pt x="19221" y="10340"/>
                  </a:cubicBezTo>
                  <a:cubicBezTo>
                    <a:pt x="20222" y="7813"/>
                    <a:pt x="20748" y="5974"/>
                    <a:pt x="21065" y="4366"/>
                  </a:cubicBezTo>
                  <a:cubicBezTo>
                    <a:pt x="21381" y="2757"/>
                    <a:pt x="21486" y="1379"/>
                    <a:pt x="21328" y="1072"/>
                  </a:cubicBezTo>
                  <a:cubicBezTo>
                    <a:pt x="21170" y="766"/>
                    <a:pt x="20748" y="1532"/>
                    <a:pt x="20116" y="3983"/>
                  </a:cubicBezTo>
                  <a:cubicBezTo>
                    <a:pt x="19484" y="6434"/>
                    <a:pt x="18641" y="10570"/>
                    <a:pt x="18009" y="13787"/>
                  </a:cubicBezTo>
                  <a:cubicBezTo>
                    <a:pt x="17377" y="17004"/>
                    <a:pt x="16955" y="19302"/>
                    <a:pt x="165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448813" y="5909034"/>
              <a:ext cx="2890400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68" y="21240"/>
                    <a:pt x="1337" y="20880"/>
                    <a:pt x="1996" y="20250"/>
                  </a:cubicBezTo>
                  <a:cubicBezTo>
                    <a:pt x="2655" y="19620"/>
                    <a:pt x="3304" y="18720"/>
                    <a:pt x="3972" y="17820"/>
                  </a:cubicBezTo>
                  <a:cubicBezTo>
                    <a:pt x="4641" y="16920"/>
                    <a:pt x="5328" y="16020"/>
                    <a:pt x="5959" y="15120"/>
                  </a:cubicBezTo>
                  <a:cubicBezTo>
                    <a:pt x="6589" y="14220"/>
                    <a:pt x="7162" y="13320"/>
                    <a:pt x="7744" y="12600"/>
                  </a:cubicBezTo>
                  <a:cubicBezTo>
                    <a:pt x="8327" y="11880"/>
                    <a:pt x="8919" y="11340"/>
                    <a:pt x="9520" y="10710"/>
                  </a:cubicBezTo>
                  <a:cubicBezTo>
                    <a:pt x="10122" y="10080"/>
                    <a:pt x="10733" y="9360"/>
                    <a:pt x="11363" y="8820"/>
                  </a:cubicBezTo>
                  <a:cubicBezTo>
                    <a:pt x="11994" y="8280"/>
                    <a:pt x="12643" y="7920"/>
                    <a:pt x="13264" y="7560"/>
                  </a:cubicBezTo>
                  <a:cubicBezTo>
                    <a:pt x="13884" y="7200"/>
                    <a:pt x="14476" y="6840"/>
                    <a:pt x="15154" y="6480"/>
                  </a:cubicBezTo>
                  <a:cubicBezTo>
                    <a:pt x="15832" y="6120"/>
                    <a:pt x="16596" y="5760"/>
                    <a:pt x="17370" y="5220"/>
                  </a:cubicBezTo>
                  <a:cubicBezTo>
                    <a:pt x="18143" y="4680"/>
                    <a:pt x="18926" y="3960"/>
                    <a:pt x="19595" y="3240"/>
                  </a:cubicBezTo>
                  <a:cubicBezTo>
                    <a:pt x="20263" y="2520"/>
                    <a:pt x="20817" y="1800"/>
                    <a:pt x="21132" y="1260"/>
                  </a:cubicBezTo>
                  <a:cubicBezTo>
                    <a:pt x="21447" y="720"/>
                    <a:pt x="21524" y="3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2779533" y="5303354"/>
              <a:ext cx="851020" cy="3089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76" y="18"/>
                    <a:pt x="20951" y="36"/>
                    <a:pt x="20659" y="205"/>
                  </a:cubicBezTo>
                  <a:cubicBezTo>
                    <a:pt x="20368" y="375"/>
                    <a:pt x="20108" y="697"/>
                    <a:pt x="19784" y="1126"/>
                  </a:cubicBezTo>
                  <a:cubicBezTo>
                    <a:pt x="19459" y="1554"/>
                    <a:pt x="19070" y="2090"/>
                    <a:pt x="18519" y="2680"/>
                  </a:cubicBezTo>
                  <a:cubicBezTo>
                    <a:pt x="17968" y="3269"/>
                    <a:pt x="17254" y="3913"/>
                    <a:pt x="16443" y="4583"/>
                  </a:cubicBezTo>
                  <a:cubicBezTo>
                    <a:pt x="15632" y="5253"/>
                    <a:pt x="14724" y="5949"/>
                    <a:pt x="13946" y="6646"/>
                  </a:cubicBezTo>
                  <a:cubicBezTo>
                    <a:pt x="13168" y="7343"/>
                    <a:pt x="12519" y="8040"/>
                    <a:pt x="11773" y="8754"/>
                  </a:cubicBezTo>
                  <a:cubicBezTo>
                    <a:pt x="11027" y="9469"/>
                    <a:pt x="10184" y="10201"/>
                    <a:pt x="9373" y="10934"/>
                  </a:cubicBezTo>
                  <a:cubicBezTo>
                    <a:pt x="8562" y="11667"/>
                    <a:pt x="7784" y="12399"/>
                    <a:pt x="7135" y="13078"/>
                  </a:cubicBezTo>
                  <a:cubicBezTo>
                    <a:pt x="6486" y="13757"/>
                    <a:pt x="5968" y="14382"/>
                    <a:pt x="5481" y="15016"/>
                  </a:cubicBezTo>
                  <a:cubicBezTo>
                    <a:pt x="4995" y="15651"/>
                    <a:pt x="4541" y="16294"/>
                    <a:pt x="4119" y="16928"/>
                  </a:cubicBezTo>
                  <a:cubicBezTo>
                    <a:pt x="3697" y="17562"/>
                    <a:pt x="3308" y="18188"/>
                    <a:pt x="2951" y="18804"/>
                  </a:cubicBezTo>
                  <a:cubicBezTo>
                    <a:pt x="2595" y="19420"/>
                    <a:pt x="2270" y="20028"/>
                    <a:pt x="1784" y="20492"/>
                  </a:cubicBezTo>
                  <a:cubicBezTo>
                    <a:pt x="1297" y="20957"/>
                    <a:pt x="649" y="212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347672" y="6537714"/>
              <a:ext cx="176533" cy="277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08" fill="norm" stroke="1" extrusionOk="0">
                  <a:moveTo>
                    <a:pt x="13138" y="0"/>
                  </a:moveTo>
                  <a:cubicBezTo>
                    <a:pt x="9435" y="2945"/>
                    <a:pt x="5732" y="5891"/>
                    <a:pt x="3418" y="8836"/>
                  </a:cubicBezTo>
                  <a:cubicBezTo>
                    <a:pt x="1103" y="11782"/>
                    <a:pt x="178" y="14727"/>
                    <a:pt x="23" y="16789"/>
                  </a:cubicBezTo>
                  <a:cubicBezTo>
                    <a:pt x="-131" y="18851"/>
                    <a:pt x="486" y="20029"/>
                    <a:pt x="1566" y="20716"/>
                  </a:cubicBezTo>
                  <a:cubicBezTo>
                    <a:pt x="2646" y="21404"/>
                    <a:pt x="4189" y="21600"/>
                    <a:pt x="6966" y="20716"/>
                  </a:cubicBezTo>
                  <a:cubicBezTo>
                    <a:pt x="9743" y="19833"/>
                    <a:pt x="13755" y="17869"/>
                    <a:pt x="16378" y="15415"/>
                  </a:cubicBezTo>
                  <a:cubicBezTo>
                    <a:pt x="19000" y="12960"/>
                    <a:pt x="20235" y="10015"/>
                    <a:pt x="20852" y="8051"/>
                  </a:cubicBezTo>
                  <a:cubicBezTo>
                    <a:pt x="21469" y="6087"/>
                    <a:pt x="21469" y="5105"/>
                    <a:pt x="20852" y="4320"/>
                  </a:cubicBezTo>
                  <a:cubicBezTo>
                    <a:pt x="20235" y="3535"/>
                    <a:pt x="19000" y="2945"/>
                    <a:pt x="16378" y="3044"/>
                  </a:cubicBezTo>
                  <a:cubicBezTo>
                    <a:pt x="13755" y="3142"/>
                    <a:pt x="9743" y="3927"/>
                    <a:pt x="5732" y="4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609817" y="6683385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701819" y="6523340"/>
              <a:ext cx="149613" cy="25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518" fill="norm" stroke="1" extrusionOk="0">
                  <a:moveTo>
                    <a:pt x="0" y="3191"/>
                  </a:moveTo>
                  <a:cubicBezTo>
                    <a:pt x="366" y="2100"/>
                    <a:pt x="732" y="1009"/>
                    <a:pt x="1831" y="463"/>
                  </a:cubicBezTo>
                  <a:cubicBezTo>
                    <a:pt x="2929" y="-82"/>
                    <a:pt x="4759" y="-82"/>
                    <a:pt x="6590" y="136"/>
                  </a:cubicBezTo>
                  <a:cubicBezTo>
                    <a:pt x="8420" y="354"/>
                    <a:pt x="10251" y="791"/>
                    <a:pt x="11166" y="1882"/>
                  </a:cubicBezTo>
                  <a:cubicBezTo>
                    <a:pt x="12081" y="2973"/>
                    <a:pt x="12081" y="4718"/>
                    <a:pt x="11349" y="5918"/>
                  </a:cubicBezTo>
                  <a:cubicBezTo>
                    <a:pt x="10617" y="7118"/>
                    <a:pt x="9153" y="7773"/>
                    <a:pt x="9336" y="8100"/>
                  </a:cubicBezTo>
                  <a:cubicBezTo>
                    <a:pt x="9519" y="8427"/>
                    <a:pt x="11349" y="8427"/>
                    <a:pt x="13180" y="8536"/>
                  </a:cubicBezTo>
                  <a:cubicBezTo>
                    <a:pt x="15010" y="8645"/>
                    <a:pt x="16841" y="8863"/>
                    <a:pt x="18488" y="9300"/>
                  </a:cubicBezTo>
                  <a:cubicBezTo>
                    <a:pt x="20136" y="9736"/>
                    <a:pt x="21600" y="10391"/>
                    <a:pt x="21417" y="11700"/>
                  </a:cubicBezTo>
                  <a:cubicBezTo>
                    <a:pt x="21234" y="13009"/>
                    <a:pt x="19403" y="14973"/>
                    <a:pt x="16108" y="16718"/>
                  </a:cubicBezTo>
                  <a:cubicBezTo>
                    <a:pt x="12814" y="18463"/>
                    <a:pt x="8054" y="19991"/>
                    <a:pt x="3295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926241" y="6560057"/>
              <a:ext cx="181921" cy="276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53" fill="norm" stroke="1" extrusionOk="0">
                  <a:moveTo>
                    <a:pt x="15955" y="4807"/>
                  </a:moveTo>
                  <a:cubicBezTo>
                    <a:pt x="16255" y="3816"/>
                    <a:pt x="16555" y="2825"/>
                    <a:pt x="16255" y="1934"/>
                  </a:cubicBezTo>
                  <a:cubicBezTo>
                    <a:pt x="15955" y="1042"/>
                    <a:pt x="15055" y="249"/>
                    <a:pt x="12505" y="51"/>
                  </a:cubicBezTo>
                  <a:cubicBezTo>
                    <a:pt x="9955" y="-147"/>
                    <a:pt x="5755" y="249"/>
                    <a:pt x="3205" y="943"/>
                  </a:cubicBezTo>
                  <a:cubicBezTo>
                    <a:pt x="655" y="1636"/>
                    <a:pt x="-245" y="2627"/>
                    <a:pt x="55" y="3222"/>
                  </a:cubicBezTo>
                  <a:cubicBezTo>
                    <a:pt x="355" y="3816"/>
                    <a:pt x="1855" y="4014"/>
                    <a:pt x="4105" y="3915"/>
                  </a:cubicBezTo>
                  <a:cubicBezTo>
                    <a:pt x="6355" y="3816"/>
                    <a:pt x="9355" y="3420"/>
                    <a:pt x="11605" y="3123"/>
                  </a:cubicBezTo>
                  <a:cubicBezTo>
                    <a:pt x="13855" y="2825"/>
                    <a:pt x="15355" y="2627"/>
                    <a:pt x="16705" y="3816"/>
                  </a:cubicBezTo>
                  <a:cubicBezTo>
                    <a:pt x="18055" y="5005"/>
                    <a:pt x="19255" y="7581"/>
                    <a:pt x="20005" y="10752"/>
                  </a:cubicBezTo>
                  <a:cubicBezTo>
                    <a:pt x="20755" y="13923"/>
                    <a:pt x="21055" y="17688"/>
                    <a:pt x="21355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1529838" y="5985702"/>
              <a:ext cx="736017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75" y="3471"/>
                    <a:pt x="1350" y="6943"/>
                    <a:pt x="2700" y="9000"/>
                  </a:cubicBezTo>
                  <a:cubicBezTo>
                    <a:pt x="4050" y="11057"/>
                    <a:pt x="6075" y="11700"/>
                    <a:pt x="8212" y="11250"/>
                  </a:cubicBezTo>
                  <a:cubicBezTo>
                    <a:pt x="10350" y="10800"/>
                    <a:pt x="12600" y="9257"/>
                    <a:pt x="14250" y="7971"/>
                  </a:cubicBezTo>
                  <a:cubicBezTo>
                    <a:pt x="15900" y="6686"/>
                    <a:pt x="16950" y="5657"/>
                    <a:pt x="17813" y="5079"/>
                  </a:cubicBezTo>
                  <a:cubicBezTo>
                    <a:pt x="18675" y="4500"/>
                    <a:pt x="19350" y="4371"/>
                    <a:pt x="19800" y="4693"/>
                  </a:cubicBezTo>
                  <a:cubicBezTo>
                    <a:pt x="20250" y="5014"/>
                    <a:pt x="20475" y="5786"/>
                    <a:pt x="20625" y="7521"/>
                  </a:cubicBezTo>
                  <a:cubicBezTo>
                    <a:pt x="20775" y="9257"/>
                    <a:pt x="20850" y="11957"/>
                    <a:pt x="21000" y="14464"/>
                  </a:cubicBezTo>
                  <a:cubicBezTo>
                    <a:pt x="21150" y="16971"/>
                    <a:pt x="21375" y="192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2097184" y="6384378"/>
              <a:ext cx="199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2242854" y="6369044"/>
              <a:ext cx="12267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255"/>
                    <a:pt x="10800" y="8509"/>
                    <a:pt x="7200" y="12109"/>
                  </a:cubicBezTo>
                  <a:cubicBezTo>
                    <a:pt x="3600" y="15709"/>
                    <a:pt x="1800" y="186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2124966" y="6660385"/>
              <a:ext cx="138763" cy="185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6" h="20880" fill="norm" stroke="1" extrusionOk="0">
                  <a:moveTo>
                    <a:pt x="18617" y="7776"/>
                  </a:moveTo>
                  <a:cubicBezTo>
                    <a:pt x="17481" y="6336"/>
                    <a:pt x="16344" y="4896"/>
                    <a:pt x="13881" y="4032"/>
                  </a:cubicBezTo>
                  <a:cubicBezTo>
                    <a:pt x="11417" y="3168"/>
                    <a:pt x="7628" y="2880"/>
                    <a:pt x="4975" y="4896"/>
                  </a:cubicBezTo>
                  <a:cubicBezTo>
                    <a:pt x="2323" y="6912"/>
                    <a:pt x="807" y="11232"/>
                    <a:pt x="238" y="14112"/>
                  </a:cubicBezTo>
                  <a:cubicBezTo>
                    <a:pt x="-330" y="16992"/>
                    <a:pt x="49" y="18432"/>
                    <a:pt x="2133" y="19584"/>
                  </a:cubicBezTo>
                  <a:cubicBezTo>
                    <a:pt x="4217" y="20736"/>
                    <a:pt x="8007" y="21600"/>
                    <a:pt x="11796" y="20016"/>
                  </a:cubicBezTo>
                  <a:cubicBezTo>
                    <a:pt x="15586" y="18432"/>
                    <a:pt x="19375" y="14400"/>
                    <a:pt x="20323" y="10944"/>
                  </a:cubicBezTo>
                  <a:cubicBezTo>
                    <a:pt x="21270" y="7488"/>
                    <a:pt x="19375" y="4608"/>
                    <a:pt x="17670" y="2880"/>
                  </a:cubicBezTo>
                  <a:cubicBezTo>
                    <a:pt x="15965" y="1152"/>
                    <a:pt x="14449" y="576"/>
                    <a:pt x="129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2403857" y="6744720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2503526" y="6599050"/>
              <a:ext cx="130338" cy="25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21600" y="0"/>
                  </a:moveTo>
                  <a:cubicBezTo>
                    <a:pt x="16094" y="214"/>
                    <a:pt x="10588" y="428"/>
                    <a:pt x="6988" y="1711"/>
                  </a:cubicBezTo>
                  <a:cubicBezTo>
                    <a:pt x="3388" y="2994"/>
                    <a:pt x="1694" y="5347"/>
                    <a:pt x="2753" y="7378"/>
                  </a:cubicBezTo>
                  <a:cubicBezTo>
                    <a:pt x="3812" y="9410"/>
                    <a:pt x="7624" y="11121"/>
                    <a:pt x="10800" y="13046"/>
                  </a:cubicBezTo>
                  <a:cubicBezTo>
                    <a:pt x="13976" y="14970"/>
                    <a:pt x="16518" y="17109"/>
                    <a:pt x="17153" y="18606"/>
                  </a:cubicBezTo>
                  <a:cubicBezTo>
                    <a:pt x="17788" y="20103"/>
                    <a:pt x="16518" y="20958"/>
                    <a:pt x="13341" y="21279"/>
                  </a:cubicBezTo>
                  <a:cubicBezTo>
                    <a:pt x="10165" y="21600"/>
                    <a:pt x="5082" y="21386"/>
                    <a:pt x="0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2434525" y="6606716"/>
              <a:ext cx="253006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" y="18000"/>
                    <a:pt x="436" y="14400"/>
                    <a:pt x="3055" y="11100"/>
                  </a:cubicBezTo>
                  <a:cubicBezTo>
                    <a:pt x="5673" y="7800"/>
                    <a:pt x="10691" y="4800"/>
                    <a:pt x="14182" y="3000"/>
                  </a:cubicBezTo>
                  <a:cubicBezTo>
                    <a:pt x="17673" y="1200"/>
                    <a:pt x="19636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2764199" y="6583716"/>
              <a:ext cx="18949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4960"/>
                    <a:pt x="21600" y="9920"/>
                    <a:pt x="18900" y="13520"/>
                  </a:cubicBezTo>
                  <a:cubicBezTo>
                    <a:pt x="16200" y="17120"/>
                    <a:pt x="8100" y="19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7195632" y="5610347"/>
              <a:ext cx="1281729" cy="14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457" fill="norm" stroke="1" extrusionOk="0">
                  <a:moveTo>
                    <a:pt x="0" y="6774"/>
                  </a:moveTo>
                  <a:cubicBezTo>
                    <a:pt x="43" y="6016"/>
                    <a:pt x="86" y="5258"/>
                    <a:pt x="861" y="4500"/>
                  </a:cubicBezTo>
                  <a:cubicBezTo>
                    <a:pt x="1635" y="3742"/>
                    <a:pt x="3141" y="2985"/>
                    <a:pt x="4798" y="2416"/>
                  </a:cubicBezTo>
                  <a:cubicBezTo>
                    <a:pt x="6454" y="1848"/>
                    <a:pt x="8261" y="1469"/>
                    <a:pt x="10069" y="1090"/>
                  </a:cubicBezTo>
                  <a:cubicBezTo>
                    <a:pt x="11876" y="711"/>
                    <a:pt x="13683" y="332"/>
                    <a:pt x="15382" y="142"/>
                  </a:cubicBezTo>
                  <a:cubicBezTo>
                    <a:pt x="17082" y="-47"/>
                    <a:pt x="18674" y="-47"/>
                    <a:pt x="19621" y="142"/>
                  </a:cubicBezTo>
                  <a:cubicBezTo>
                    <a:pt x="20567" y="332"/>
                    <a:pt x="20869" y="711"/>
                    <a:pt x="21127" y="1090"/>
                  </a:cubicBezTo>
                  <a:cubicBezTo>
                    <a:pt x="21385" y="1469"/>
                    <a:pt x="21600" y="1848"/>
                    <a:pt x="21578" y="2227"/>
                  </a:cubicBezTo>
                  <a:cubicBezTo>
                    <a:pt x="21557" y="2606"/>
                    <a:pt x="21299" y="2985"/>
                    <a:pt x="20352" y="3932"/>
                  </a:cubicBezTo>
                  <a:cubicBezTo>
                    <a:pt x="19406" y="4879"/>
                    <a:pt x="17771" y="6395"/>
                    <a:pt x="16222" y="7721"/>
                  </a:cubicBezTo>
                  <a:cubicBezTo>
                    <a:pt x="14673" y="9048"/>
                    <a:pt x="13210" y="10185"/>
                    <a:pt x="11704" y="11321"/>
                  </a:cubicBezTo>
                  <a:cubicBezTo>
                    <a:pt x="10198" y="12458"/>
                    <a:pt x="8649" y="13595"/>
                    <a:pt x="7250" y="14921"/>
                  </a:cubicBezTo>
                  <a:cubicBezTo>
                    <a:pt x="5852" y="16248"/>
                    <a:pt x="4604" y="17764"/>
                    <a:pt x="3722" y="18711"/>
                  </a:cubicBezTo>
                  <a:cubicBezTo>
                    <a:pt x="2840" y="19658"/>
                    <a:pt x="2324" y="20037"/>
                    <a:pt x="1915" y="20416"/>
                  </a:cubicBezTo>
                  <a:cubicBezTo>
                    <a:pt x="1506" y="20795"/>
                    <a:pt x="1205" y="21174"/>
                    <a:pt x="1226" y="21364"/>
                  </a:cubicBezTo>
                  <a:cubicBezTo>
                    <a:pt x="1248" y="21553"/>
                    <a:pt x="1592" y="21553"/>
                    <a:pt x="2582" y="20416"/>
                  </a:cubicBezTo>
                  <a:cubicBezTo>
                    <a:pt x="3571" y="19279"/>
                    <a:pt x="5206" y="17006"/>
                    <a:pt x="6820" y="14921"/>
                  </a:cubicBezTo>
                  <a:cubicBezTo>
                    <a:pt x="8433" y="12837"/>
                    <a:pt x="10026" y="10942"/>
                    <a:pt x="11725" y="9806"/>
                  </a:cubicBezTo>
                  <a:cubicBezTo>
                    <a:pt x="13425" y="8669"/>
                    <a:pt x="15232" y="8290"/>
                    <a:pt x="16243" y="8100"/>
                  </a:cubicBezTo>
                  <a:cubicBezTo>
                    <a:pt x="17254" y="7911"/>
                    <a:pt x="17469" y="7911"/>
                    <a:pt x="17706" y="8290"/>
                  </a:cubicBezTo>
                  <a:cubicBezTo>
                    <a:pt x="17943" y="8669"/>
                    <a:pt x="18201" y="9427"/>
                    <a:pt x="18201" y="10374"/>
                  </a:cubicBezTo>
                  <a:cubicBezTo>
                    <a:pt x="18201" y="11321"/>
                    <a:pt x="17943" y="12458"/>
                    <a:pt x="17082" y="13595"/>
                  </a:cubicBezTo>
                  <a:cubicBezTo>
                    <a:pt x="16222" y="14732"/>
                    <a:pt x="14759" y="15869"/>
                    <a:pt x="13231" y="16627"/>
                  </a:cubicBezTo>
                  <a:cubicBezTo>
                    <a:pt x="11704" y="17385"/>
                    <a:pt x="10112" y="17764"/>
                    <a:pt x="9036" y="17953"/>
                  </a:cubicBezTo>
                  <a:cubicBezTo>
                    <a:pt x="7960" y="18142"/>
                    <a:pt x="7401" y="18142"/>
                    <a:pt x="6992" y="17953"/>
                  </a:cubicBezTo>
                  <a:cubicBezTo>
                    <a:pt x="6583" y="17764"/>
                    <a:pt x="6325" y="17385"/>
                    <a:pt x="6325" y="16437"/>
                  </a:cubicBezTo>
                  <a:cubicBezTo>
                    <a:pt x="6325" y="15490"/>
                    <a:pt x="6583" y="13974"/>
                    <a:pt x="7573" y="12648"/>
                  </a:cubicBezTo>
                  <a:cubicBezTo>
                    <a:pt x="8563" y="11321"/>
                    <a:pt x="10284" y="10185"/>
                    <a:pt x="11811" y="10564"/>
                  </a:cubicBezTo>
                  <a:cubicBezTo>
                    <a:pt x="13339" y="10942"/>
                    <a:pt x="14673" y="12837"/>
                    <a:pt x="16006" y="14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9645602" y="5893746"/>
              <a:ext cx="698576" cy="605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08" fill="norm" stroke="1" extrusionOk="0">
                  <a:moveTo>
                    <a:pt x="19357" y="5172"/>
                  </a:moveTo>
                  <a:cubicBezTo>
                    <a:pt x="19513" y="4174"/>
                    <a:pt x="19670" y="3175"/>
                    <a:pt x="19552" y="2495"/>
                  </a:cubicBezTo>
                  <a:cubicBezTo>
                    <a:pt x="19435" y="1814"/>
                    <a:pt x="19044" y="1451"/>
                    <a:pt x="18183" y="1042"/>
                  </a:cubicBezTo>
                  <a:cubicBezTo>
                    <a:pt x="17322" y="634"/>
                    <a:pt x="15991" y="180"/>
                    <a:pt x="14583" y="44"/>
                  </a:cubicBezTo>
                  <a:cubicBezTo>
                    <a:pt x="13174" y="-92"/>
                    <a:pt x="11687" y="90"/>
                    <a:pt x="10161" y="589"/>
                  </a:cubicBezTo>
                  <a:cubicBezTo>
                    <a:pt x="8635" y="1088"/>
                    <a:pt x="7070" y="1905"/>
                    <a:pt x="5818" y="2858"/>
                  </a:cubicBezTo>
                  <a:cubicBezTo>
                    <a:pt x="4565" y="3811"/>
                    <a:pt x="3626" y="4900"/>
                    <a:pt x="2726" y="6488"/>
                  </a:cubicBezTo>
                  <a:cubicBezTo>
                    <a:pt x="1826" y="8076"/>
                    <a:pt x="965" y="10163"/>
                    <a:pt x="496" y="11888"/>
                  </a:cubicBezTo>
                  <a:cubicBezTo>
                    <a:pt x="26" y="13612"/>
                    <a:pt x="-52" y="14974"/>
                    <a:pt x="26" y="16153"/>
                  </a:cubicBezTo>
                  <a:cubicBezTo>
                    <a:pt x="105" y="17333"/>
                    <a:pt x="339" y="18332"/>
                    <a:pt x="848" y="19103"/>
                  </a:cubicBezTo>
                  <a:cubicBezTo>
                    <a:pt x="1357" y="19874"/>
                    <a:pt x="2139" y="20419"/>
                    <a:pt x="3626" y="20827"/>
                  </a:cubicBezTo>
                  <a:cubicBezTo>
                    <a:pt x="5113" y="21236"/>
                    <a:pt x="7305" y="21508"/>
                    <a:pt x="9300" y="21508"/>
                  </a:cubicBezTo>
                  <a:cubicBezTo>
                    <a:pt x="11296" y="21508"/>
                    <a:pt x="13096" y="21236"/>
                    <a:pt x="14739" y="20510"/>
                  </a:cubicBezTo>
                  <a:cubicBezTo>
                    <a:pt x="16383" y="19784"/>
                    <a:pt x="17870" y="18604"/>
                    <a:pt x="18965" y="17061"/>
                  </a:cubicBezTo>
                  <a:cubicBezTo>
                    <a:pt x="20061" y="15518"/>
                    <a:pt x="20765" y="13612"/>
                    <a:pt x="21118" y="11797"/>
                  </a:cubicBezTo>
                  <a:cubicBezTo>
                    <a:pt x="21470" y="9982"/>
                    <a:pt x="21470" y="8258"/>
                    <a:pt x="21196" y="7032"/>
                  </a:cubicBezTo>
                  <a:cubicBezTo>
                    <a:pt x="20922" y="5807"/>
                    <a:pt x="20374" y="5081"/>
                    <a:pt x="19435" y="4310"/>
                  </a:cubicBezTo>
                  <a:cubicBezTo>
                    <a:pt x="18496" y="3538"/>
                    <a:pt x="17165" y="2721"/>
                    <a:pt x="15483" y="2086"/>
                  </a:cubicBezTo>
                  <a:cubicBezTo>
                    <a:pt x="13800" y="1451"/>
                    <a:pt x="11765" y="997"/>
                    <a:pt x="10044" y="906"/>
                  </a:cubicBezTo>
                  <a:cubicBezTo>
                    <a:pt x="8322" y="816"/>
                    <a:pt x="6913" y="1088"/>
                    <a:pt x="5465" y="2041"/>
                  </a:cubicBezTo>
                  <a:cubicBezTo>
                    <a:pt x="4018" y="2994"/>
                    <a:pt x="2531" y="4627"/>
                    <a:pt x="1670" y="6533"/>
                  </a:cubicBezTo>
                  <a:cubicBezTo>
                    <a:pt x="809" y="8439"/>
                    <a:pt x="574" y="10617"/>
                    <a:pt x="691" y="12614"/>
                  </a:cubicBezTo>
                  <a:cubicBezTo>
                    <a:pt x="809" y="14611"/>
                    <a:pt x="1278" y="16426"/>
                    <a:pt x="2061" y="17787"/>
                  </a:cubicBezTo>
                  <a:cubicBezTo>
                    <a:pt x="2844" y="19148"/>
                    <a:pt x="3939" y="20056"/>
                    <a:pt x="5583" y="20600"/>
                  </a:cubicBezTo>
                  <a:cubicBezTo>
                    <a:pt x="7226" y="21145"/>
                    <a:pt x="9418" y="21326"/>
                    <a:pt x="11296" y="21145"/>
                  </a:cubicBezTo>
                  <a:cubicBezTo>
                    <a:pt x="13174" y="20963"/>
                    <a:pt x="14739" y="20419"/>
                    <a:pt x="16265" y="19194"/>
                  </a:cubicBezTo>
                  <a:cubicBezTo>
                    <a:pt x="17791" y="17968"/>
                    <a:pt x="19278" y="16063"/>
                    <a:pt x="20218" y="14247"/>
                  </a:cubicBezTo>
                  <a:cubicBezTo>
                    <a:pt x="21157" y="12432"/>
                    <a:pt x="21548" y="10708"/>
                    <a:pt x="21039" y="9120"/>
                  </a:cubicBezTo>
                  <a:cubicBezTo>
                    <a:pt x="20531" y="7532"/>
                    <a:pt x="19122" y="6079"/>
                    <a:pt x="18222" y="5263"/>
                  </a:cubicBezTo>
                  <a:cubicBezTo>
                    <a:pt x="17322" y="4446"/>
                    <a:pt x="16931" y="4264"/>
                    <a:pt x="16539" y="4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6802068" y="6052991"/>
              <a:ext cx="507671" cy="208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529" fill="norm" stroke="1" extrusionOk="0">
                  <a:moveTo>
                    <a:pt x="7485" y="966"/>
                  </a:moveTo>
                  <a:cubicBezTo>
                    <a:pt x="7485" y="782"/>
                    <a:pt x="7485" y="597"/>
                    <a:pt x="8127" y="426"/>
                  </a:cubicBezTo>
                  <a:cubicBezTo>
                    <a:pt x="8768" y="255"/>
                    <a:pt x="10051" y="97"/>
                    <a:pt x="12083" y="31"/>
                  </a:cubicBezTo>
                  <a:cubicBezTo>
                    <a:pt x="14115" y="-35"/>
                    <a:pt x="16895" y="-9"/>
                    <a:pt x="18766" y="242"/>
                  </a:cubicBezTo>
                  <a:cubicBezTo>
                    <a:pt x="20638" y="492"/>
                    <a:pt x="21600" y="966"/>
                    <a:pt x="21119" y="1559"/>
                  </a:cubicBezTo>
                  <a:cubicBezTo>
                    <a:pt x="20638" y="2151"/>
                    <a:pt x="18713" y="2863"/>
                    <a:pt x="16895" y="3574"/>
                  </a:cubicBezTo>
                  <a:cubicBezTo>
                    <a:pt x="15077" y="4285"/>
                    <a:pt x="13366" y="4996"/>
                    <a:pt x="12137" y="5747"/>
                  </a:cubicBezTo>
                  <a:cubicBezTo>
                    <a:pt x="10907" y="6498"/>
                    <a:pt x="10158" y="7288"/>
                    <a:pt x="9998" y="8078"/>
                  </a:cubicBezTo>
                  <a:cubicBezTo>
                    <a:pt x="9838" y="8868"/>
                    <a:pt x="10265" y="9659"/>
                    <a:pt x="10747" y="10449"/>
                  </a:cubicBezTo>
                  <a:cubicBezTo>
                    <a:pt x="11228" y="11239"/>
                    <a:pt x="11762" y="12029"/>
                    <a:pt x="12137" y="12859"/>
                  </a:cubicBezTo>
                  <a:cubicBezTo>
                    <a:pt x="12511" y="13689"/>
                    <a:pt x="12725" y="14558"/>
                    <a:pt x="12992" y="15427"/>
                  </a:cubicBezTo>
                  <a:cubicBezTo>
                    <a:pt x="13259" y="16297"/>
                    <a:pt x="13580" y="17166"/>
                    <a:pt x="13473" y="17904"/>
                  </a:cubicBezTo>
                  <a:cubicBezTo>
                    <a:pt x="13366" y="18641"/>
                    <a:pt x="12832" y="19247"/>
                    <a:pt x="11388" y="19774"/>
                  </a:cubicBezTo>
                  <a:cubicBezTo>
                    <a:pt x="9945" y="20301"/>
                    <a:pt x="7592" y="20748"/>
                    <a:pt x="5721" y="21025"/>
                  </a:cubicBezTo>
                  <a:cubicBezTo>
                    <a:pt x="3849" y="21302"/>
                    <a:pt x="2459" y="21407"/>
                    <a:pt x="1497" y="21473"/>
                  </a:cubicBezTo>
                  <a:cubicBezTo>
                    <a:pt x="535" y="21539"/>
                    <a:pt x="0" y="21565"/>
                    <a:pt x="0" y="21446"/>
                  </a:cubicBezTo>
                  <a:cubicBezTo>
                    <a:pt x="0" y="21328"/>
                    <a:pt x="535" y="21065"/>
                    <a:pt x="1069" y="20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7261120" y="6822890"/>
              <a:ext cx="1115207" cy="43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226" fill="norm" stroke="1" extrusionOk="0">
                  <a:moveTo>
                    <a:pt x="364" y="13258"/>
                  </a:moveTo>
                  <a:cubicBezTo>
                    <a:pt x="216" y="12641"/>
                    <a:pt x="68" y="12023"/>
                    <a:pt x="18" y="12023"/>
                  </a:cubicBezTo>
                  <a:cubicBezTo>
                    <a:pt x="-31" y="12023"/>
                    <a:pt x="18" y="12641"/>
                    <a:pt x="167" y="13813"/>
                  </a:cubicBezTo>
                  <a:cubicBezTo>
                    <a:pt x="315" y="14986"/>
                    <a:pt x="562" y="16714"/>
                    <a:pt x="785" y="18071"/>
                  </a:cubicBezTo>
                  <a:cubicBezTo>
                    <a:pt x="1007" y="19429"/>
                    <a:pt x="1205" y="20417"/>
                    <a:pt x="1452" y="20910"/>
                  </a:cubicBezTo>
                  <a:cubicBezTo>
                    <a:pt x="1699" y="21404"/>
                    <a:pt x="1996" y="21404"/>
                    <a:pt x="2811" y="20293"/>
                  </a:cubicBezTo>
                  <a:cubicBezTo>
                    <a:pt x="3627" y="19182"/>
                    <a:pt x="4961" y="16961"/>
                    <a:pt x="6345" y="14739"/>
                  </a:cubicBezTo>
                  <a:cubicBezTo>
                    <a:pt x="7729" y="12517"/>
                    <a:pt x="9163" y="10295"/>
                    <a:pt x="10744" y="8321"/>
                  </a:cubicBezTo>
                  <a:cubicBezTo>
                    <a:pt x="12326" y="6346"/>
                    <a:pt x="14056" y="4618"/>
                    <a:pt x="15761" y="3198"/>
                  </a:cubicBezTo>
                  <a:cubicBezTo>
                    <a:pt x="17466" y="1779"/>
                    <a:pt x="19147" y="668"/>
                    <a:pt x="20111" y="236"/>
                  </a:cubicBezTo>
                  <a:cubicBezTo>
                    <a:pt x="21075" y="-196"/>
                    <a:pt x="21322" y="51"/>
                    <a:pt x="21569" y="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401449" y="6971939"/>
              <a:ext cx="829383" cy="23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239" fill="norm" stroke="1" extrusionOk="0">
                  <a:moveTo>
                    <a:pt x="833" y="15417"/>
                  </a:moveTo>
                  <a:cubicBezTo>
                    <a:pt x="434" y="15187"/>
                    <a:pt x="35" y="14957"/>
                    <a:pt x="2" y="14383"/>
                  </a:cubicBezTo>
                  <a:cubicBezTo>
                    <a:pt x="-31" y="13808"/>
                    <a:pt x="301" y="12889"/>
                    <a:pt x="1431" y="11625"/>
                  </a:cubicBezTo>
                  <a:cubicBezTo>
                    <a:pt x="2561" y="10361"/>
                    <a:pt x="4488" y="8753"/>
                    <a:pt x="6715" y="7144"/>
                  </a:cubicBezTo>
                  <a:cubicBezTo>
                    <a:pt x="8941" y="5536"/>
                    <a:pt x="11467" y="3927"/>
                    <a:pt x="13394" y="2778"/>
                  </a:cubicBezTo>
                  <a:cubicBezTo>
                    <a:pt x="15322" y="1629"/>
                    <a:pt x="16651" y="940"/>
                    <a:pt x="17747" y="480"/>
                  </a:cubicBezTo>
                  <a:cubicBezTo>
                    <a:pt x="18844" y="21"/>
                    <a:pt x="19708" y="-209"/>
                    <a:pt x="19841" y="251"/>
                  </a:cubicBezTo>
                  <a:cubicBezTo>
                    <a:pt x="19974" y="710"/>
                    <a:pt x="19376" y="1859"/>
                    <a:pt x="18080" y="3353"/>
                  </a:cubicBezTo>
                  <a:cubicBezTo>
                    <a:pt x="16784" y="4846"/>
                    <a:pt x="14790" y="6685"/>
                    <a:pt x="12763" y="8638"/>
                  </a:cubicBezTo>
                  <a:cubicBezTo>
                    <a:pt x="10736" y="10591"/>
                    <a:pt x="8675" y="12659"/>
                    <a:pt x="6981" y="14497"/>
                  </a:cubicBezTo>
                  <a:cubicBezTo>
                    <a:pt x="5286" y="16336"/>
                    <a:pt x="3957" y="17944"/>
                    <a:pt x="3159" y="19093"/>
                  </a:cubicBezTo>
                  <a:cubicBezTo>
                    <a:pt x="2362" y="20242"/>
                    <a:pt x="2096" y="20931"/>
                    <a:pt x="2295" y="21161"/>
                  </a:cubicBezTo>
                  <a:cubicBezTo>
                    <a:pt x="2495" y="21391"/>
                    <a:pt x="3159" y="21161"/>
                    <a:pt x="4655" y="19782"/>
                  </a:cubicBezTo>
                  <a:cubicBezTo>
                    <a:pt x="6150" y="18404"/>
                    <a:pt x="8476" y="15876"/>
                    <a:pt x="10835" y="13578"/>
                  </a:cubicBezTo>
                  <a:cubicBezTo>
                    <a:pt x="13195" y="11280"/>
                    <a:pt x="15587" y="9212"/>
                    <a:pt x="17382" y="8178"/>
                  </a:cubicBezTo>
                  <a:cubicBezTo>
                    <a:pt x="19176" y="7144"/>
                    <a:pt x="20373" y="7144"/>
                    <a:pt x="21569" y="7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2181519" y="6960706"/>
              <a:ext cx="621015" cy="106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5" fill="norm" stroke="1" extrusionOk="0">
                  <a:moveTo>
                    <a:pt x="0" y="21335"/>
                  </a:moveTo>
                  <a:cubicBezTo>
                    <a:pt x="3111" y="15678"/>
                    <a:pt x="6222" y="10021"/>
                    <a:pt x="9511" y="6421"/>
                  </a:cubicBezTo>
                  <a:cubicBezTo>
                    <a:pt x="12800" y="2821"/>
                    <a:pt x="16267" y="1278"/>
                    <a:pt x="18267" y="506"/>
                  </a:cubicBezTo>
                  <a:cubicBezTo>
                    <a:pt x="20267" y="-265"/>
                    <a:pt x="20800" y="-265"/>
                    <a:pt x="21111" y="1278"/>
                  </a:cubicBezTo>
                  <a:cubicBezTo>
                    <a:pt x="21422" y="2821"/>
                    <a:pt x="21511" y="5906"/>
                    <a:pt x="21600" y="8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2120184" y="7082060"/>
              <a:ext cx="49067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37" y="16615"/>
                    <a:pt x="7875" y="11631"/>
                    <a:pt x="11475" y="8031"/>
                  </a:cubicBezTo>
                  <a:cubicBezTo>
                    <a:pt x="15075" y="4431"/>
                    <a:pt x="18338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3645885" y="6326537"/>
              <a:ext cx="889683" cy="6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295" fill="norm" stroke="1" extrusionOk="0">
                  <a:moveTo>
                    <a:pt x="0" y="21295"/>
                  </a:moveTo>
                  <a:cubicBezTo>
                    <a:pt x="2290" y="19633"/>
                    <a:pt x="4580" y="17972"/>
                    <a:pt x="6901" y="16310"/>
                  </a:cubicBezTo>
                  <a:cubicBezTo>
                    <a:pt x="9222" y="14649"/>
                    <a:pt x="11574" y="12987"/>
                    <a:pt x="13740" y="10910"/>
                  </a:cubicBezTo>
                  <a:cubicBezTo>
                    <a:pt x="15906" y="8833"/>
                    <a:pt x="17887" y="6341"/>
                    <a:pt x="19062" y="4680"/>
                  </a:cubicBezTo>
                  <a:cubicBezTo>
                    <a:pt x="20238" y="3018"/>
                    <a:pt x="20610" y="2187"/>
                    <a:pt x="20950" y="1357"/>
                  </a:cubicBezTo>
                  <a:cubicBezTo>
                    <a:pt x="21291" y="526"/>
                    <a:pt x="21600" y="-305"/>
                    <a:pt x="21538" y="110"/>
                  </a:cubicBezTo>
                  <a:cubicBezTo>
                    <a:pt x="21476" y="526"/>
                    <a:pt x="21043" y="2187"/>
                    <a:pt x="20610" y="3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3776221" y="6430379"/>
              <a:ext cx="50601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5" y="19543"/>
                    <a:pt x="1091" y="17486"/>
                    <a:pt x="3600" y="14914"/>
                  </a:cubicBezTo>
                  <a:cubicBezTo>
                    <a:pt x="6109" y="12343"/>
                    <a:pt x="10582" y="9257"/>
                    <a:pt x="13909" y="6686"/>
                  </a:cubicBezTo>
                  <a:cubicBezTo>
                    <a:pt x="17236" y="4114"/>
                    <a:pt x="19418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5424592" y="6399712"/>
              <a:ext cx="812686" cy="37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fill="norm" stroke="1" extrusionOk="0">
                  <a:moveTo>
                    <a:pt x="0" y="12960"/>
                  </a:moveTo>
                  <a:cubicBezTo>
                    <a:pt x="1562" y="17280"/>
                    <a:pt x="3125" y="21600"/>
                    <a:pt x="5094" y="20880"/>
                  </a:cubicBezTo>
                  <a:cubicBezTo>
                    <a:pt x="7064" y="20160"/>
                    <a:pt x="9442" y="14400"/>
                    <a:pt x="12091" y="10800"/>
                  </a:cubicBezTo>
                  <a:cubicBezTo>
                    <a:pt x="14740" y="7200"/>
                    <a:pt x="17660" y="5760"/>
                    <a:pt x="19291" y="4320"/>
                  </a:cubicBezTo>
                  <a:cubicBezTo>
                    <a:pt x="20921" y="2880"/>
                    <a:pt x="2126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5518000" y="6464540"/>
              <a:ext cx="818947" cy="49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018" fill="norm" stroke="1" extrusionOk="0">
                  <a:moveTo>
                    <a:pt x="1774" y="17964"/>
                  </a:moveTo>
                  <a:cubicBezTo>
                    <a:pt x="1372" y="19044"/>
                    <a:pt x="969" y="20124"/>
                    <a:pt x="600" y="20664"/>
                  </a:cubicBezTo>
                  <a:cubicBezTo>
                    <a:pt x="231" y="21204"/>
                    <a:pt x="-104" y="21204"/>
                    <a:pt x="30" y="20124"/>
                  </a:cubicBezTo>
                  <a:cubicBezTo>
                    <a:pt x="164" y="19044"/>
                    <a:pt x="768" y="16884"/>
                    <a:pt x="2177" y="14184"/>
                  </a:cubicBezTo>
                  <a:cubicBezTo>
                    <a:pt x="3585" y="11484"/>
                    <a:pt x="5799" y="8244"/>
                    <a:pt x="8449" y="5544"/>
                  </a:cubicBezTo>
                  <a:cubicBezTo>
                    <a:pt x="11098" y="2844"/>
                    <a:pt x="14184" y="684"/>
                    <a:pt x="16431" y="144"/>
                  </a:cubicBezTo>
                  <a:cubicBezTo>
                    <a:pt x="18679" y="-396"/>
                    <a:pt x="20087" y="684"/>
                    <a:pt x="21496" y="1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440827" y="6971167"/>
              <a:ext cx="709566" cy="223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264" fill="norm" stroke="1" extrusionOk="0">
                  <a:moveTo>
                    <a:pt x="242" y="19269"/>
                  </a:moveTo>
                  <a:cubicBezTo>
                    <a:pt x="3029" y="16842"/>
                    <a:pt x="5816" y="14415"/>
                    <a:pt x="8526" y="12352"/>
                  </a:cubicBezTo>
                  <a:cubicBezTo>
                    <a:pt x="11235" y="10289"/>
                    <a:pt x="13867" y="8590"/>
                    <a:pt x="15455" y="7619"/>
                  </a:cubicBezTo>
                  <a:cubicBezTo>
                    <a:pt x="17042" y="6648"/>
                    <a:pt x="17584" y="6406"/>
                    <a:pt x="18164" y="6284"/>
                  </a:cubicBezTo>
                  <a:cubicBezTo>
                    <a:pt x="18745" y="6163"/>
                    <a:pt x="19364" y="6163"/>
                    <a:pt x="19403" y="6284"/>
                  </a:cubicBezTo>
                  <a:cubicBezTo>
                    <a:pt x="19442" y="6406"/>
                    <a:pt x="18900" y="6648"/>
                    <a:pt x="17119" y="7741"/>
                  </a:cubicBezTo>
                  <a:cubicBezTo>
                    <a:pt x="15338" y="8833"/>
                    <a:pt x="12319" y="10774"/>
                    <a:pt x="9493" y="12595"/>
                  </a:cubicBezTo>
                  <a:cubicBezTo>
                    <a:pt x="6667" y="14415"/>
                    <a:pt x="4035" y="16114"/>
                    <a:pt x="2409" y="17206"/>
                  </a:cubicBezTo>
                  <a:cubicBezTo>
                    <a:pt x="784" y="18298"/>
                    <a:pt x="164" y="18783"/>
                    <a:pt x="48" y="18905"/>
                  </a:cubicBezTo>
                  <a:cubicBezTo>
                    <a:pt x="-68" y="19026"/>
                    <a:pt x="319" y="18783"/>
                    <a:pt x="1945" y="17327"/>
                  </a:cubicBezTo>
                  <a:cubicBezTo>
                    <a:pt x="3571" y="15871"/>
                    <a:pt x="6435" y="13201"/>
                    <a:pt x="9222" y="10532"/>
                  </a:cubicBezTo>
                  <a:cubicBezTo>
                    <a:pt x="12009" y="7862"/>
                    <a:pt x="14719" y="5192"/>
                    <a:pt x="16538" y="3493"/>
                  </a:cubicBezTo>
                  <a:cubicBezTo>
                    <a:pt x="18358" y="1795"/>
                    <a:pt x="19287" y="1066"/>
                    <a:pt x="20061" y="581"/>
                  </a:cubicBezTo>
                  <a:cubicBezTo>
                    <a:pt x="20835" y="96"/>
                    <a:pt x="21455" y="-147"/>
                    <a:pt x="21493" y="96"/>
                  </a:cubicBezTo>
                  <a:cubicBezTo>
                    <a:pt x="21532" y="338"/>
                    <a:pt x="20990" y="1066"/>
                    <a:pt x="19403" y="2644"/>
                  </a:cubicBezTo>
                  <a:cubicBezTo>
                    <a:pt x="17816" y="4221"/>
                    <a:pt x="15184" y="6648"/>
                    <a:pt x="12551" y="9075"/>
                  </a:cubicBezTo>
                  <a:cubicBezTo>
                    <a:pt x="9919" y="11502"/>
                    <a:pt x="7287" y="13929"/>
                    <a:pt x="5313" y="15750"/>
                  </a:cubicBezTo>
                  <a:cubicBezTo>
                    <a:pt x="3338" y="17570"/>
                    <a:pt x="2022" y="18783"/>
                    <a:pt x="1171" y="19633"/>
                  </a:cubicBezTo>
                  <a:cubicBezTo>
                    <a:pt x="319" y="20482"/>
                    <a:pt x="-68" y="20968"/>
                    <a:pt x="9" y="20968"/>
                  </a:cubicBezTo>
                  <a:cubicBezTo>
                    <a:pt x="87" y="20968"/>
                    <a:pt x="629" y="20482"/>
                    <a:pt x="2100" y="19147"/>
                  </a:cubicBezTo>
                  <a:cubicBezTo>
                    <a:pt x="3571" y="17813"/>
                    <a:pt x="5971" y="15628"/>
                    <a:pt x="8487" y="13080"/>
                  </a:cubicBezTo>
                  <a:cubicBezTo>
                    <a:pt x="11003" y="10532"/>
                    <a:pt x="13635" y="7619"/>
                    <a:pt x="15338" y="5799"/>
                  </a:cubicBezTo>
                  <a:cubicBezTo>
                    <a:pt x="17042" y="3979"/>
                    <a:pt x="17816" y="3251"/>
                    <a:pt x="17932" y="3129"/>
                  </a:cubicBezTo>
                  <a:cubicBezTo>
                    <a:pt x="18048" y="3008"/>
                    <a:pt x="17506" y="3493"/>
                    <a:pt x="15842" y="5192"/>
                  </a:cubicBezTo>
                  <a:cubicBezTo>
                    <a:pt x="14177" y="6891"/>
                    <a:pt x="11390" y="9804"/>
                    <a:pt x="8874" y="12473"/>
                  </a:cubicBezTo>
                  <a:cubicBezTo>
                    <a:pt x="6358" y="15143"/>
                    <a:pt x="4113" y="17570"/>
                    <a:pt x="2758" y="19026"/>
                  </a:cubicBezTo>
                  <a:cubicBezTo>
                    <a:pt x="1403" y="20482"/>
                    <a:pt x="938" y="20968"/>
                    <a:pt x="1558" y="20361"/>
                  </a:cubicBezTo>
                  <a:cubicBezTo>
                    <a:pt x="2177" y="19754"/>
                    <a:pt x="3880" y="18055"/>
                    <a:pt x="6087" y="15871"/>
                  </a:cubicBezTo>
                  <a:cubicBezTo>
                    <a:pt x="8293" y="13687"/>
                    <a:pt x="11003" y="11017"/>
                    <a:pt x="13055" y="9075"/>
                  </a:cubicBezTo>
                  <a:cubicBezTo>
                    <a:pt x="15106" y="7134"/>
                    <a:pt x="16500" y="5920"/>
                    <a:pt x="17429" y="5192"/>
                  </a:cubicBezTo>
                  <a:cubicBezTo>
                    <a:pt x="18358" y="4464"/>
                    <a:pt x="18822" y="4222"/>
                    <a:pt x="18861" y="4343"/>
                  </a:cubicBezTo>
                  <a:cubicBezTo>
                    <a:pt x="18900" y="4464"/>
                    <a:pt x="18513" y="4950"/>
                    <a:pt x="17158" y="6284"/>
                  </a:cubicBezTo>
                  <a:cubicBezTo>
                    <a:pt x="15803" y="7619"/>
                    <a:pt x="13480" y="9804"/>
                    <a:pt x="11274" y="11988"/>
                  </a:cubicBezTo>
                  <a:cubicBezTo>
                    <a:pt x="9067" y="14172"/>
                    <a:pt x="6977" y="16356"/>
                    <a:pt x="5467" y="17934"/>
                  </a:cubicBezTo>
                  <a:cubicBezTo>
                    <a:pt x="3958" y="19511"/>
                    <a:pt x="3029" y="20482"/>
                    <a:pt x="2758" y="20968"/>
                  </a:cubicBezTo>
                  <a:cubicBezTo>
                    <a:pt x="2487" y="21453"/>
                    <a:pt x="2874" y="21453"/>
                    <a:pt x="4229" y="20118"/>
                  </a:cubicBezTo>
                  <a:cubicBezTo>
                    <a:pt x="5584" y="18783"/>
                    <a:pt x="7906" y="16114"/>
                    <a:pt x="10306" y="13687"/>
                  </a:cubicBezTo>
                  <a:cubicBezTo>
                    <a:pt x="12706" y="11260"/>
                    <a:pt x="15184" y="9075"/>
                    <a:pt x="17661" y="6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2126485" y="6978450"/>
              <a:ext cx="722699" cy="20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75" fill="norm" stroke="1" extrusionOk="0">
                  <a:moveTo>
                    <a:pt x="1853" y="11085"/>
                  </a:moveTo>
                  <a:cubicBezTo>
                    <a:pt x="1475" y="11085"/>
                    <a:pt x="1098" y="11085"/>
                    <a:pt x="720" y="11222"/>
                  </a:cubicBezTo>
                  <a:cubicBezTo>
                    <a:pt x="343" y="11359"/>
                    <a:pt x="-35" y="11632"/>
                    <a:pt x="3" y="11905"/>
                  </a:cubicBezTo>
                  <a:cubicBezTo>
                    <a:pt x="41" y="12179"/>
                    <a:pt x="494" y="12452"/>
                    <a:pt x="2080" y="11632"/>
                  </a:cubicBezTo>
                  <a:cubicBezTo>
                    <a:pt x="3666" y="10812"/>
                    <a:pt x="6385" y="8898"/>
                    <a:pt x="8990" y="7121"/>
                  </a:cubicBezTo>
                  <a:cubicBezTo>
                    <a:pt x="11596" y="5343"/>
                    <a:pt x="14088" y="3703"/>
                    <a:pt x="16467" y="2336"/>
                  </a:cubicBezTo>
                  <a:cubicBezTo>
                    <a:pt x="18846" y="969"/>
                    <a:pt x="21112" y="-125"/>
                    <a:pt x="21338" y="12"/>
                  </a:cubicBezTo>
                  <a:cubicBezTo>
                    <a:pt x="21565" y="148"/>
                    <a:pt x="19752" y="1516"/>
                    <a:pt x="17600" y="3293"/>
                  </a:cubicBezTo>
                  <a:cubicBezTo>
                    <a:pt x="15448" y="5070"/>
                    <a:pt x="12955" y="7257"/>
                    <a:pt x="10652" y="9308"/>
                  </a:cubicBezTo>
                  <a:cubicBezTo>
                    <a:pt x="8348" y="11359"/>
                    <a:pt x="6234" y="13272"/>
                    <a:pt x="4912" y="14640"/>
                  </a:cubicBezTo>
                  <a:cubicBezTo>
                    <a:pt x="3590" y="16007"/>
                    <a:pt x="3062" y="16827"/>
                    <a:pt x="2986" y="17237"/>
                  </a:cubicBezTo>
                  <a:cubicBezTo>
                    <a:pt x="2910" y="17647"/>
                    <a:pt x="3288" y="17647"/>
                    <a:pt x="4761" y="16553"/>
                  </a:cubicBezTo>
                  <a:cubicBezTo>
                    <a:pt x="6234" y="15460"/>
                    <a:pt x="8801" y="13272"/>
                    <a:pt x="11143" y="11085"/>
                  </a:cubicBezTo>
                  <a:cubicBezTo>
                    <a:pt x="13484" y="8898"/>
                    <a:pt x="15599" y="6710"/>
                    <a:pt x="17034" y="5343"/>
                  </a:cubicBezTo>
                  <a:cubicBezTo>
                    <a:pt x="18468" y="3976"/>
                    <a:pt x="19224" y="3429"/>
                    <a:pt x="19375" y="3429"/>
                  </a:cubicBezTo>
                  <a:cubicBezTo>
                    <a:pt x="19526" y="3429"/>
                    <a:pt x="19073" y="3976"/>
                    <a:pt x="17487" y="5617"/>
                  </a:cubicBezTo>
                  <a:cubicBezTo>
                    <a:pt x="15901" y="7257"/>
                    <a:pt x="13182" y="9991"/>
                    <a:pt x="10652" y="12452"/>
                  </a:cubicBezTo>
                  <a:cubicBezTo>
                    <a:pt x="8122" y="14913"/>
                    <a:pt x="5780" y="17100"/>
                    <a:pt x="4345" y="18467"/>
                  </a:cubicBezTo>
                  <a:cubicBezTo>
                    <a:pt x="2910" y="19834"/>
                    <a:pt x="2382" y="20381"/>
                    <a:pt x="1853" y="20791"/>
                  </a:cubicBezTo>
                  <a:cubicBezTo>
                    <a:pt x="1324" y="21202"/>
                    <a:pt x="796" y="21475"/>
                    <a:pt x="758" y="21475"/>
                  </a:cubicBezTo>
                  <a:cubicBezTo>
                    <a:pt x="720" y="21475"/>
                    <a:pt x="1173" y="21202"/>
                    <a:pt x="2722" y="19698"/>
                  </a:cubicBezTo>
                  <a:cubicBezTo>
                    <a:pt x="4270" y="18194"/>
                    <a:pt x="6913" y="15460"/>
                    <a:pt x="9330" y="12999"/>
                  </a:cubicBezTo>
                  <a:cubicBezTo>
                    <a:pt x="11747" y="10538"/>
                    <a:pt x="13937" y="8351"/>
                    <a:pt x="15221" y="6710"/>
                  </a:cubicBezTo>
                  <a:cubicBezTo>
                    <a:pt x="16505" y="5070"/>
                    <a:pt x="16882" y="3976"/>
                    <a:pt x="16731" y="3566"/>
                  </a:cubicBezTo>
                  <a:cubicBezTo>
                    <a:pt x="16580" y="3156"/>
                    <a:pt x="15901" y="3429"/>
                    <a:pt x="15221" y="3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373849" y="7343335"/>
              <a:ext cx="208767" cy="216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023" fill="norm" stroke="1" extrusionOk="0">
                  <a:moveTo>
                    <a:pt x="9858" y="9624"/>
                  </a:moveTo>
                  <a:cubicBezTo>
                    <a:pt x="7286" y="11114"/>
                    <a:pt x="4715" y="12603"/>
                    <a:pt x="3043" y="13969"/>
                  </a:cubicBezTo>
                  <a:cubicBezTo>
                    <a:pt x="1372" y="15334"/>
                    <a:pt x="600" y="16576"/>
                    <a:pt x="215" y="17817"/>
                  </a:cubicBezTo>
                  <a:cubicBezTo>
                    <a:pt x="-171" y="19059"/>
                    <a:pt x="-171" y="20300"/>
                    <a:pt x="1372" y="20796"/>
                  </a:cubicBezTo>
                  <a:cubicBezTo>
                    <a:pt x="2915" y="21293"/>
                    <a:pt x="6000" y="21045"/>
                    <a:pt x="9600" y="19307"/>
                  </a:cubicBezTo>
                  <a:cubicBezTo>
                    <a:pt x="13200" y="17569"/>
                    <a:pt x="17315" y="14341"/>
                    <a:pt x="19372" y="11238"/>
                  </a:cubicBezTo>
                  <a:cubicBezTo>
                    <a:pt x="21429" y="8134"/>
                    <a:pt x="21429" y="5155"/>
                    <a:pt x="20015" y="3045"/>
                  </a:cubicBezTo>
                  <a:cubicBezTo>
                    <a:pt x="18600" y="934"/>
                    <a:pt x="15772" y="-307"/>
                    <a:pt x="13200" y="65"/>
                  </a:cubicBezTo>
                  <a:cubicBezTo>
                    <a:pt x="10629" y="438"/>
                    <a:pt x="8315" y="2424"/>
                    <a:pt x="6000" y="4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686485" y="7434735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824488" y="7318455"/>
              <a:ext cx="177804" cy="18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032" fill="norm" stroke="1" extrusionOk="0">
                  <a:moveTo>
                    <a:pt x="14811" y="4524"/>
                  </a:moveTo>
                  <a:cubicBezTo>
                    <a:pt x="14503" y="3065"/>
                    <a:pt x="14194" y="1605"/>
                    <a:pt x="13269" y="730"/>
                  </a:cubicBezTo>
                  <a:cubicBezTo>
                    <a:pt x="12343" y="-146"/>
                    <a:pt x="10800" y="-438"/>
                    <a:pt x="8794" y="1021"/>
                  </a:cubicBezTo>
                  <a:cubicBezTo>
                    <a:pt x="6789" y="2481"/>
                    <a:pt x="4320" y="5692"/>
                    <a:pt x="2623" y="8903"/>
                  </a:cubicBezTo>
                  <a:cubicBezTo>
                    <a:pt x="926" y="12113"/>
                    <a:pt x="0" y="15324"/>
                    <a:pt x="0" y="17513"/>
                  </a:cubicBezTo>
                  <a:cubicBezTo>
                    <a:pt x="0" y="19703"/>
                    <a:pt x="926" y="20870"/>
                    <a:pt x="2931" y="21016"/>
                  </a:cubicBezTo>
                  <a:cubicBezTo>
                    <a:pt x="4937" y="21162"/>
                    <a:pt x="8023" y="20286"/>
                    <a:pt x="11109" y="18243"/>
                  </a:cubicBezTo>
                  <a:cubicBezTo>
                    <a:pt x="14194" y="16200"/>
                    <a:pt x="17280" y="12989"/>
                    <a:pt x="19131" y="10508"/>
                  </a:cubicBezTo>
                  <a:cubicBezTo>
                    <a:pt x="20983" y="8027"/>
                    <a:pt x="21600" y="6276"/>
                    <a:pt x="21446" y="4816"/>
                  </a:cubicBezTo>
                  <a:cubicBezTo>
                    <a:pt x="21291" y="3357"/>
                    <a:pt x="20366" y="2189"/>
                    <a:pt x="18360" y="2773"/>
                  </a:cubicBezTo>
                  <a:cubicBezTo>
                    <a:pt x="16354" y="3357"/>
                    <a:pt x="13269" y="5692"/>
                    <a:pt x="10183" y="8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1087221" y="7294176"/>
              <a:ext cx="152750" cy="30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15649" y="6224"/>
                  </a:moveTo>
                  <a:cubicBezTo>
                    <a:pt x="16358" y="5308"/>
                    <a:pt x="17066" y="4393"/>
                    <a:pt x="17420" y="3478"/>
                  </a:cubicBezTo>
                  <a:cubicBezTo>
                    <a:pt x="17774" y="2563"/>
                    <a:pt x="17774" y="1647"/>
                    <a:pt x="16004" y="1007"/>
                  </a:cubicBezTo>
                  <a:cubicBezTo>
                    <a:pt x="14233" y="366"/>
                    <a:pt x="10692" y="0"/>
                    <a:pt x="8036" y="0"/>
                  </a:cubicBezTo>
                  <a:cubicBezTo>
                    <a:pt x="5381" y="0"/>
                    <a:pt x="3610" y="366"/>
                    <a:pt x="2194" y="915"/>
                  </a:cubicBezTo>
                  <a:cubicBezTo>
                    <a:pt x="777" y="1464"/>
                    <a:pt x="-285" y="2197"/>
                    <a:pt x="69" y="2654"/>
                  </a:cubicBezTo>
                  <a:cubicBezTo>
                    <a:pt x="423" y="3112"/>
                    <a:pt x="2194" y="3295"/>
                    <a:pt x="4849" y="3020"/>
                  </a:cubicBezTo>
                  <a:cubicBezTo>
                    <a:pt x="7505" y="2746"/>
                    <a:pt x="11046" y="2014"/>
                    <a:pt x="13702" y="1647"/>
                  </a:cubicBezTo>
                  <a:cubicBezTo>
                    <a:pt x="16358" y="1281"/>
                    <a:pt x="18128" y="1281"/>
                    <a:pt x="19367" y="1739"/>
                  </a:cubicBezTo>
                  <a:cubicBezTo>
                    <a:pt x="20607" y="2197"/>
                    <a:pt x="21315" y="3112"/>
                    <a:pt x="21138" y="6498"/>
                  </a:cubicBezTo>
                  <a:cubicBezTo>
                    <a:pt x="20961" y="9885"/>
                    <a:pt x="19899" y="15742"/>
                    <a:pt x="188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2030462" y="7326033"/>
              <a:ext cx="181725" cy="167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134" fill="norm" stroke="1" extrusionOk="0">
                  <a:moveTo>
                    <a:pt x="21332" y="3074"/>
                  </a:moveTo>
                  <a:cubicBezTo>
                    <a:pt x="20132" y="2107"/>
                    <a:pt x="18932" y="1140"/>
                    <a:pt x="16082" y="1784"/>
                  </a:cubicBezTo>
                  <a:cubicBezTo>
                    <a:pt x="13232" y="2429"/>
                    <a:pt x="8732" y="4686"/>
                    <a:pt x="5732" y="7426"/>
                  </a:cubicBezTo>
                  <a:cubicBezTo>
                    <a:pt x="2732" y="10166"/>
                    <a:pt x="1232" y="13390"/>
                    <a:pt x="482" y="15808"/>
                  </a:cubicBezTo>
                  <a:cubicBezTo>
                    <a:pt x="-268" y="18226"/>
                    <a:pt x="-268" y="19838"/>
                    <a:pt x="1382" y="20644"/>
                  </a:cubicBezTo>
                  <a:cubicBezTo>
                    <a:pt x="3032" y="21450"/>
                    <a:pt x="6332" y="21450"/>
                    <a:pt x="9332" y="19193"/>
                  </a:cubicBezTo>
                  <a:cubicBezTo>
                    <a:pt x="12332" y="16937"/>
                    <a:pt x="15032" y="12423"/>
                    <a:pt x="16532" y="9360"/>
                  </a:cubicBezTo>
                  <a:cubicBezTo>
                    <a:pt x="18032" y="6298"/>
                    <a:pt x="18332" y="4686"/>
                    <a:pt x="18182" y="3074"/>
                  </a:cubicBezTo>
                  <a:cubicBezTo>
                    <a:pt x="18032" y="1462"/>
                    <a:pt x="17432" y="-150"/>
                    <a:pt x="15782" y="11"/>
                  </a:cubicBezTo>
                  <a:cubicBezTo>
                    <a:pt x="14132" y="172"/>
                    <a:pt x="11432" y="2107"/>
                    <a:pt x="8732" y="4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2350189" y="7427068"/>
              <a:ext cx="38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2400553" y="7260837"/>
              <a:ext cx="225644" cy="31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260" fill="norm" stroke="1" extrusionOk="0">
                  <a:moveTo>
                    <a:pt x="21428" y="5583"/>
                  </a:moveTo>
                  <a:cubicBezTo>
                    <a:pt x="17788" y="3492"/>
                    <a:pt x="14147" y="1402"/>
                    <a:pt x="10871" y="531"/>
                  </a:cubicBezTo>
                  <a:cubicBezTo>
                    <a:pt x="7594" y="-340"/>
                    <a:pt x="4682" y="8"/>
                    <a:pt x="2862" y="531"/>
                  </a:cubicBezTo>
                  <a:cubicBezTo>
                    <a:pt x="1041" y="1054"/>
                    <a:pt x="313" y="1750"/>
                    <a:pt x="71" y="2534"/>
                  </a:cubicBezTo>
                  <a:cubicBezTo>
                    <a:pt x="-172" y="3318"/>
                    <a:pt x="71" y="4189"/>
                    <a:pt x="2983" y="4537"/>
                  </a:cubicBezTo>
                  <a:cubicBezTo>
                    <a:pt x="5895" y="4886"/>
                    <a:pt x="11477" y="4712"/>
                    <a:pt x="14875" y="4363"/>
                  </a:cubicBezTo>
                  <a:cubicBezTo>
                    <a:pt x="18273" y="4015"/>
                    <a:pt x="19486" y="3492"/>
                    <a:pt x="19850" y="3754"/>
                  </a:cubicBezTo>
                  <a:cubicBezTo>
                    <a:pt x="20215" y="4015"/>
                    <a:pt x="19729" y="5060"/>
                    <a:pt x="19365" y="8108"/>
                  </a:cubicBezTo>
                  <a:cubicBezTo>
                    <a:pt x="19001" y="11157"/>
                    <a:pt x="18758" y="16208"/>
                    <a:pt x="18516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2771866" y="7335066"/>
              <a:ext cx="4600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985"/>
                    <a:pt x="16800" y="9969"/>
                    <a:pt x="13200" y="13569"/>
                  </a:cubicBezTo>
                  <a:cubicBezTo>
                    <a:pt x="9600" y="17169"/>
                    <a:pt x="4800" y="19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947158" y="7787410"/>
              <a:ext cx="1533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970158" y="7956080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877476" y="8270420"/>
              <a:ext cx="2368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2400"/>
                    <a:pt x="2735" y="4800"/>
                    <a:pt x="575" y="8400"/>
                  </a:cubicBezTo>
                  <a:cubicBezTo>
                    <a:pt x="-1585" y="12000"/>
                    <a:pt x="2735" y="168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862823" y="8523427"/>
              <a:ext cx="23001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862823" y="8822433"/>
              <a:ext cx="53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2265854" y="7710741"/>
              <a:ext cx="38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2251658" y="8063416"/>
              <a:ext cx="2186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2057"/>
                    <a:pt x="-1068" y="4114"/>
                    <a:pt x="132" y="6429"/>
                  </a:cubicBezTo>
                  <a:cubicBezTo>
                    <a:pt x="1332" y="8743"/>
                    <a:pt x="10932" y="11314"/>
                    <a:pt x="15732" y="13886"/>
                  </a:cubicBezTo>
                  <a:cubicBezTo>
                    <a:pt x="20532" y="16457"/>
                    <a:pt x="20532" y="19029"/>
                    <a:pt x="205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2212186" y="8600095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0" y="6182611"/>
              <a:ext cx="1607009" cy="261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56" fill="norm" stroke="1" extrusionOk="0">
                  <a:moveTo>
                    <a:pt x="20492" y="15256"/>
                  </a:moveTo>
                  <a:cubicBezTo>
                    <a:pt x="20663" y="14708"/>
                    <a:pt x="20834" y="14160"/>
                    <a:pt x="20885" y="13570"/>
                  </a:cubicBezTo>
                  <a:cubicBezTo>
                    <a:pt x="20937" y="12980"/>
                    <a:pt x="20868" y="12348"/>
                    <a:pt x="20800" y="11684"/>
                  </a:cubicBezTo>
                  <a:cubicBezTo>
                    <a:pt x="20731" y="11020"/>
                    <a:pt x="20663" y="10325"/>
                    <a:pt x="20611" y="9661"/>
                  </a:cubicBezTo>
                  <a:cubicBezTo>
                    <a:pt x="20560" y="8997"/>
                    <a:pt x="20526" y="8365"/>
                    <a:pt x="20389" y="7701"/>
                  </a:cubicBezTo>
                  <a:cubicBezTo>
                    <a:pt x="20252" y="7038"/>
                    <a:pt x="20012" y="6342"/>
                    <a:pt x="19739" y="5636"/>
                  </a:cubicBezTo>
                  <a:cubicBezTo>
                    <a:pt x="19465" y="4930"/>
                    <a:pt x="19157" y="4214"/>
                    <a:pt x="18712" y="3634"/>
                  </a:cubicBezTo>
                  <a:cubicBezTo>
                    <a:pt x="18267" y="3055"/>
                    <a:pt x="17685" y="2612"/>
                    <a:pt x="16966" y="2138"/>
                  </a:cubicBezTo>
                  <a:cubicBezTo>
                    <a:pt x="16247" y="1664"/>
                    <a:pt x="15391" y="1158"/>
                    <a:pt x="14724" y="800"/>
                  </a:cubicBezTo>
                  <a:cubicBezTo>
                    <a:pt x="14056" y="442"/>
                    <a:pt x="13577" y="231"/>
                    <a:pt x="13029" y="115"/>
                  </a:cubicBezTo>
                  <a:cubicBezTo>
                    <a:pt x="12481" y="-1"/>
                    <a:pt x="11865" y="-22"/>
                    <a:pt x="11095" y="20"/>
                  </a:cubicBezTo>
                  <a:cubicBezTo>
                    <a:pt x="10325" y="62"/>
                    <a:pt x="9401" y="168"/>
                    <a:pt x="8425" y="410"/>
                  </a:cubicBezTo>
                  <a:cubicBezTo>
                    <a:pt x="7449" y="652"/>
                    <a:pt x="6422" y="1032"/>
                    <a:pt x="5567" y="1453"/>
                  </a:cubicBezTo>
                  <a:cubicBezTo>
                    <a:pt x="4711" y="1875"/>
                    <a:pt x="4026" y="2338"/>
                    <a:pt x="3444" y="2886"/>
                  </a:cubicBezTo>
                  <a:cubicBezTo>
                    <a:pt x="2862" y="3434"/>
                    <a:pt x="2383" y="4066"/>
                    <a:pt x="1972" y="4762"/>
                  </a:cubicBezTo>
                  <a:cubicBezTo>
                    <a:pt x="1562" y="5457"/>
                    <a:pt x="1219" y="6216"/>
                    <a:pt x="928" y="6890"/>
                  </a:cubicBezTo>
                  <a:cubicBezTo>
                    <a:pt x="637" y="7564"/>
                    <a:pt x="398" y="8154"/>
                    <a:pt x="244" y="8829"/>
                  </a:cubicBezTo>
                  <a:cubicBezTo>
                    <a:pt x="90" y="9503"/>
                    <a:pt x="21" y="10262"/>
                    <a:pt x="4" y="11052"/>
                  </a:cubicBezTo>
                  <a:cubicBezTo>
                    <a:pt x="-13" y="11842"/>
                    <a:pt x="21" y="12664"/>
                    <a:pt x="158" y="13444"/>
                  </a:cubicBezTo>
                  <a:cubicBezTo>
                    <a:pt x="295" y="14223"/>
                    <a:pt x="535" y="14961"/>
                    <a:pt x="740" y="15688"/>
                  </a:cubicBezTo>
                  <a:cubicBezTo>
                    <a:pt x="945" y="16415"/>
                    <a:pt x="1117" y="17132"/>
                    <a:pt x="1408" y="17869"/>
                  </a:cubicBezTo>
                  <a:cubicBezTo>
                    <a:pt x="1699" y="18607"/>
                    <a:pt x="2109" y="19365"/>
                    <a:pt x="2537" y="19913"/>
                  </a:cubicBezTo>
                  <a:cubicBezTo>
                    <a:pt x="2965" y="20461"/>
                    <a:pt x="3410" y="20798"/>
                    <a:pt x="4043" y="21041"/>
                  </a:cubicBezTo>
                  <a:cubicBezTo>
                    <a:pt x="4677" y="21283"/>
                    <a:pt x="5498" y="21430"/>
                    <a:pt x="6440" y="21504"/>
                  </a:cubicBezTo>
                  <a:cubicBezTo>
                    <a:pt x="7381" y="21578"/>
                    <a:pt x="8442" y="21578"/>
                    <a:pt x="9572" y="21473"/>
                  </a:cubicBezTo>
                  <a:cubicBezTo>
                    <a:pt x="10701" y="21367"/>
                    <a:pt x="11900" y="21157"/>
                    <a:pt x="12978" y="20872"/>
                  </a:cubicBezTo>
                  <a:cubicBezTo>
                    <a:pt x="14056" y="20588"/>
                    <a:pt x="15015" y="20229"/>
                    <a:pt x="15905" y="19839"/>
                  </a:cubicBezTo>
                  <a:cubicBezTo>
                    <a:pt x="16795" y="19450"/>
                    <a:pt x="17616" y="19028"/>
                    <a:pt x="18386" y="18554"/>
                  </a:cubicBezTo>
                  <a:cubicBezTo>
                    <a:pt x="19157" y="18080"/>
                    <a:pt x="19875" y="17553"/>
                    <a:pt x="20406" y="16963"/>
                  </a:cubicBezTo>
                  <a:cubicBezTo>
                    <a:pt x="20937" y="16373"/>
                    <a:pt x="21279" y="15720"/>
                    <a:pt x="21433" y="15267"/>
                  </a:cubicBezTo>
                  <a:cubicBezTo>
                    <a:pt x="21587" y="14814"/>
                    <a:pt x="21553" y="14561"/>
                    <a:pt x="21296" y="14360"/>
                  </a:cubicBezTo>
                  <a:cubicBezTo>
                    <a:pt x="21039" y="14160"/>
                    <a:pt x="20560" y="14013"/>
                    <a:pt x="20029" y="13897"/>
                  </a:cubicBezTo>
                  <a:cubicBezTo>
                    <a:pt x="19499" y="13781"/>
                    <a:pt x="18917" y="13697"/>
                    <a:pt x="18609" y="13602"/>
                  </a:cubicBezTo>
                  <a:cubicBezTo>
                    <a:pt x="18301" y="13507"/>
                    <a:pt x="18267" y="13402"/>
                    <a:pt x="18232" y="13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1867179" y="6132961"/>
              <a:ext cx="1180694" cy="2296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fill="norm" stroke="1" extrusionOk="0">
                  <a:moveTo>
                    <a:pt x="21600" y="3437"/>
                  </a:moveTo>
                  <a:cubicBezTo>
                    <a:pt x="21413" y="2982"/>
                    <a:pt x="21226" y="2526"/>
                    <a:pt x="20805" y="2083"/>
                  </a:cubicBezTo>
                  <a:cubicBezTo>
                    <a:pt x="20384" y="1639"/>
                    <a:pt x="19730" y="1208"/>
                    <a:pt x="19052" y="872"/>
                  </a:cubicBezTo>
                  <a:cubicBezTo>
                    <a:pt x="18374" y="536"/>
                    <a:pt x="17673" y="297"/>
                    <a:pt x="16831" y="153"/>
                  </a:cubicBezTo>
                  <a:cubicBezTo>
                    <a:pt x="15990" y="9"/>
                    <a:pt x="15008" y="-39"/>
                    <a:pt x="13956" y="33"/>
                  </a:cubicBezTo>
                  <a:cubicBezTo>
                    <a:pt x="12904" y="105"/>
                    <a:pt x="11782" y="297"/>
                    <a:pt x="10777" y="644"/>
                  </a:cubicBezTo>
                  <a:cubicBezTo>
                    <a:pt x="9771" y="992"/>
                    <a:pt x="8883" y="1495"/>
                    <a:pt x="7948" y="2083"/>
                  </a:cubicBezTo>
                  <a:cubicBezTo>
                    <a:pt x="7013" y="2670"/>
                    <a:pt x="6031" y="3341"/>
                    <a:pt x="5166" y="3929"/>
                  </a:cubicBezTo>
                  <a:cubicBezTo>
                    <a:pt x="4301" y="4516"/>
                    <a:pt x="3553" y="5019"/>
                    <a:pt x="2945" y="5571"/>
                  </a:cubicBezTo>
                  <a:cubicBezTo>
                    <a:pt x="2338" y="6122"/>
                    <a:pt x="1870" y="6721"/>
                    <a:pt x="1473" y="7381"/>
                  </a:cubicBezTo>
                  <a:cubicBezTo>
                    <a:pt x="1075" y="8040"/>
                    <a:pt x="748" y="8759"/>
                    <a:pt x="538" y="9574"/>
                  </a:cubicBezTo>
                  <a:cubicBezTo>
                    <a:pt x="327" y="10389"/>
                    <a:pt x="234" y="11300"/>
                    <a:pt x="164" y="12115"/>
                  </a:cubicBezTo>
                  <a:cubicBezTo>
                    <a:pt x="94" y="12931"/>
                    <a:pt x="47" y="13650"/>
                    <a:pt x="23" y="14513"/>
                  </a:cubicBezTo>
                  <a:cubicBezTo>
                    <a:pt x="0" y="15376"/>
                    <a:pt x="0" y="16383"/>
                    <a:pt x="0" y="17282"/>
                  </a:cubicBezTo>
                  <a:cubicBezTo>
                    <a:pt x="0" y="18181"/>
                    <a:pt x="0" y="18972"/>
                    <a:pt x="117" y="19487"/>
                  </a:cubicBezTo>
                  <a:cubicBezTo>
                    <a:pt x="234" y="20003"/>
                    <a:pt x="468" y="20242"/>
                    <a:pt x="1052" y="20494"/>
                  </a:cubicBezTo>
                  <a:cubicBezTo>
                    <a:pt x="1636" y="20746"/>
                    <a:pt x="2571" y="21010"/>
                    <a:pt x="3577" y="21201"/>
                  </a:cubicBezTo>
                  <a:cubicBezTo>
                    <a:pt x="4582" y="21393"/>
                    <a:pt x="5657" y="21513"/>
                    <a:pt x="6686" y="21537"/>
                  </a:cubicBezTo>
                  <a:cubicBezTo>
                    <a:pt x="7714" y="21561"/>
                    <a:pt x="8696" y="21489"/>
                    <a:pt x="9655" y="21237"/>
                  </a:cubicBezTo>
                  <a:cubicBezTo>
                    <a:pt x="10613" y="20986"/>
                    <a:pt x="11548" y="20554"/>
                    <a:pt x="12413" y="20087"/>
                  </a:cubicBezTo>
                  <a:cubicBezTo>
                    <a:pt x="13278" y="19619"/>
                    <a:pt x="14073" y="19116"/>
                    <a:pt x="14821" y="18504"/>
                  </a:cubicBezTo>
                  <a:cubicBezTo>
                    <a:pt x="15569" y="17893"/>
                    <a:pt x="16270" y="17174"/>
                    <a:pt x="16901" y="16443"/>
                  </a:cubicBezTo>
                  <a:cubicBezTo>
                    <a:pt x="17532" y="15712"/>
                    <a:pt x="18094" y="14968"/>
                    <a:pt x="18514" y="14201"/>
                  </a:cubicBezTo>
                  <a:cubicBezTo>
                    <a:pt x="18935" y="13434"/>
                    <a:pt x="19216" y="12643"/>
                    <a:pt x="19496" y="11912"/>
                  </a:cubicBezTo>
                  <a:cubicBezTo>
                    <a:pt x="19777" y="11181"/>
                    <a:pt x="20057" y="10509"/>
                    <a:pt x="20291" y="9718"/>
                  </a:cubicBezTo>
                  <a:cubicBezTo>
                    <a:pt x="20525" y="8927"/>
                    <a:pt x="20712" y="8016"/>
                    <a:pt x="20922" y="7177"/>
                  </a:cubicBezTo>
                  <a:cubicBezTo>
                    <a:pt x="21132" y="6338"/>
                    <a:pt x="21366" y="5571"/>
                    <a:pt x="21366" y="4971"/>
                  </a:cubicBezTo>
                  <a:cubicBezTo>
                    <a:pt x="21366" y="4372"/>
                    <a:pt x="21132" y="3941"/>
                    <a:pt x="20945" y="3497"/>
                  </a:cubicBezTo>
                  <a:cubicBezTo>
                    <a:pt x="20758" y="3054"/>
                    <a:pt x="20618" y="2598"/>
                    <a:pt x="20642" y="2274"/>
                  </a:cubicBezTo>
                  <a:cubicBezTo>
                    <a:pt x="20665" y="1951"/>
                    <a:pt x="20852" y="1759"/>
                    <a:pt x="21039" y="1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9342347" y="6476380"/>
              <a:ext cx="142483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fill="norm" stroke="1" extrusionOk="0">
                  <a:moveTo>
                    <a:pt x="0" y="21600"/>
                  </a:moveTo>
                  <a:cubicBezTo>
                    <a:pt x="968" y="18831"/>
                    <a:pt x="1935" y="16061"/>
                    <a:pt x="3097" y="13292"/>
                  </a:cubicBezTo>
                  <a:cubicBezTo>
                    <a:pt x="4258" y="10523"/>
                    <a:pt x="5613" y="7754"/>
                    <a:pt x="7006" y="5815"/>
                  </a:cubicBezTo>
                  <a:cubicBezTo>
                    <a:pt x="8400" y="3877"/>
                    <a:pt x="9832" y="2769"/>
                    <a:pt x="11265" y="1938"/>
                  </a:cubicBezTo>
                  <a:cubicBezTo>
                    <a:pt x="12697" y="1108"/>
                    <a:pt x="14129" y="554"/>
                    <a:pt x="15619" y="277"/>
                  </a:cubicBezTo>
                  <a:cubicBezTo>
                    <a:pt x="17110" y="0"/>
                    <a:pt x="18658" y="0"/>
                    <a:pt x="19568" y="0"/>
                  </a:cubicBezTo>
                  <a:cubicBezTo>
                    <a:pt x="20477" y="0"/>
                    <a:pt x="20748" y="0"/>
                    <a:pt x="21019" y="554"/>
                  </a:cubicBezTo>
                  <a:cubicBezTo>
                    <a:pt x="21290" y="1108"/>
                    <a:pt x="21561" y="2215"/>
                    <a:pt x="21581" y="3323"/>
                  </a:cubicBezTo>
                  <a:cubicBezTo>
                    <a:pt x="21600" y="4431"/>
                    <a:pt x="21368" y="5538"/>
                    <a:pt x="21135" y="6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9515769" y="6537714"/>
              <a:ext cx="876936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7041" y="0"/>
                  </a:moveTo>
                  <a:cubicBezTo>
                    <a:pt x="4969" y="0"/>
                    <a:pt x="2897" y="0"/>
                    <a:pt x="1673" y="1440"/>
                  </a:cubicBezTo>
                  <a:cubicBezTo>
                    <a:pt x="448" y="2880"/>
                    <a:pt x="72" y="5760"/>
                    <a:pt x="9" y="9360"/>
                  </a:cubicBezTo>
                  <a:cubicBezTo>
                    <a:pt x="-54" y="12960"/>
                    <a:pt x="197" y="17280"/>
                    <a:pt x="1422" y="18720"/>
                  </a:cubicBezTo>
                  <a:cubicBezTo>
                    <a:pt x="2646" y="20160"/>
                    <a:pt x="4844" y="18720"/>
                    <a:pt x="7167" y="17280"/>
                  </a:cubicBezTo>
                  <a:cubicBezTo>
                    <a:pt x="9490" y="15840"/>
                    <a:pt x="11939" y="14400"/>
                    <a:pt x="14356" y="15120"/>
                  </a:cubicBezTo>
                  <a:cubicBezTo>
                    <a:pt x="16774" y="15840"/>
                    <a:pt x="19160" y="18720"/>
                    <a:pt x="215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8943672" y="7220064"/>
              <a:ext cx="52901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57" y="16000"/>
                    <a:pt x="7513" y="10400"/>
                    <a:pt x="11113" y="6800"/>
                  </a:cubicBezTo>
                  <a:cubicBezTo>
                    <a:pt x="14713" y="3200"/>
                    <a:pt x="18157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8959006" y="7289065"/>
              <a:ext cx="39867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2" y="18000"/>
                    <a:pt x="3323" y="14400"/>
                    <a:pt x="6923" y="10800"/>
                  </a:cubicBezTo>
                  <a:cubicBezTo>
                    <a:pt x="10523" y="7200"/>
                    <a:pt x="16062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10684044" y="7232446"/>
              <a:ext cx="475345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3135" y="12582"/>
                    <a:pt x="6271" y="4867"/>
                    <a:pt x="9871" y="1782"/>
                  </a:cubicBezTo>
                  <a:cubicBezTo>
                    <a:pt x="13471" y="-1304"/>
                    <a:pt x="17535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10906383" y="7266065"/>
              <a:ext cx="34500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80" y="16800"/>
                    <a:pt x="10560" y="12000"/>
                    <a:pt x="14160" y="8400"/>
                  </a:cubicBezTo>
                  <a:cubicBezTo>
                    <a:pt x="17760" y="4800"/>
                    <a:pt x="1968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9086218" y="7548103"/>
              <a:ext cx="363466" cy="33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26" fill="norm" stroke="1" extrusionOk="0">
                  <a:moveTo>
                    <a:pt x="18764" y="3568"/>
                  </a:moveTo>
                  <a:cubicBezTo>
                    <a:pt x="19217" y="2414"/>
                    <a:pt x="19670" y="1260"/>
                    <a:pt x="19519" y="600"/>
                  </a:cubicBezTo>
                  <a:cubicBezTo>
                    <a:pt x="19368" y="-59"/>
                    <a:pt x="18613" y="-224"/>
                    <a:pt x="16952" y="353"/>
                  </a:cubicBezTo>
                  <a:cubicBezTo>
                    <a:pt x="15290" y="930"/>
                    <a:pt x="12722" y="2249"/>
                    <a:pt x="10003" y="4723"/>
                  </a:cubicBezTo>
                  <a:cubicBezTo>
                    <a:pt x="7284" y="7196"/>
                    <a:pt x="4414" y="10823"/>
                    <a:pt x="2753" y="13049"/>
                  </a:cubicBezTo>
                  <a:cubicBezTo>
                    <a:pt x="1091" y="15275"/>
                    <a:pt x="638" y="16100"/>
                    <a:pt x="336" y="17007"/>
                  </a:cubicBezTo>
                  <a:cubicBezTo>
                    <a:pt x="34" y="17913"/>
                    <a:pt x="-117" y="18903"/>
                    <a:pt x="110" y="19645"/>
                  </a:cubicBezTo>
                  <a:cubicBezTo>
                    <a:pt x="336" y="20387"/>
                    <a:pt x="940" y="20881"/>
                    <a:pt x="3508" y="21129"/>
                  </a:cubicBezTo>
                  <a:cubicBezTo>
                    <a:pt x="6076" y="21376"/>
                    <a:pt x="10607" y="21376"/>
                    <a:pt x="13931" y="21211"/>
                  </a:cubicBezTo>
                  <a:cubicBezTo>
                    <a:pt x="17254" y="21046"/>
                    <a:pt x="19368" y="20716"/>
                    <a:pt x="21483" y="20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9120009" y="7749075"/>
              <a:ext cx="237673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87" y="16560"/>
                    <a:pt x="5574" y="11520"/>
                    <a:pt x="9174" y="7920"/>
                  </a:cubicBezTo>
                  <a:cubicBezTo>
                    <a:pt x="12774" y="4320"/>
                    <a:pt x="17187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9592413" y="7471597"/>
              <a:ext cx="386282" cy="378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77" fill="norm" stroke="1" extrusionOk="0">
                  <a:moveTo>
                    <a:pt x="21479" y="2693"/>
                  </a:moveTo>
                  <a:cubicBezTo>
                    <a:pt x="21053" y="1969"/>
                    <a:pt x="20626" y="1244"/>
                    <a:pt x="19205" y="736"/>
                  </a:cubicBezTo>
                  <a:cubicBezTo>
                    <a:pt x="17784" y="229"/>
                    <a:pt x="15368" y="-61"/>
                    <a:pt x="13379" y="11"/>
                  </a:cubicBezTo>
                  <a:cubicBezTo>
                    <a:pt x="11390" y="84"/>
                    <a:pt x="9826" y="519"/>
                    <a:pt x="8263" y="1969"/>
                  </a:cubicBezTo>
                  <a:cubicBezTo>
                    <a:pt x="6700" y="3418"/>
                    <a:pt x="5137" y="5883"/>
                    <a:pt x="3787" y="8565"/>
                  </a:cubicBezTo>
                  <a:cubicBezTo>
                    <a:pt x="2437" y="11246"/>
                    <a:pt x="1300" y="14146"/>
                    <a:pt x="661" y="16175"/>
                  </a:cubicBezTo>
                  <a:cubicBezTo>
                    <a:pt x="21" y="18205"/>
                    <a:pt x="-121" y="19364"/>
                    <a:pt x="92" y="20162"/>
                  </a:cubicBezTo>
                  <a:cubicBezTo>
                    <a:pt x="305" y="20959"/>
                    <a:pt x="874" y="21394"/>
                    <a:pt x="2792" y="21467"/>
                  </a:cubicBezTo>
                  <a:cubicBezTo>
                    <a:pt x="4711" y="21539"/>
                    <a:pt x="7979" y="21249"/>
                    <a:pt x="10040" y="20959"/>
                  </a:cubicBezTo>
                  <a:cubicBezTo>
                    <a:pt x="12100" y="20669"/>
                    <a:pt x="12953" y="20379"/>
                    <a:pt x="13805" y="20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9871359" y="7657073"/>
              <a:ext cx="19933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77" y="3086"/>
                    <a:pt x="7754" y="6171"/>
                    <a:pt x="11354" y="9771"/>
                  </a:cubicBezTo>
                  <a:cubicBezTo>
                    <a:pt x="14954" y="13371"/>
                    <a:pt x="18277" y="174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9925027" y="7672407"/>
              <a:ext cx="153338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900"/>
                    <a:pt x="12960" y="1800"/>
                    <a:pt x="9360" y="5400"/>
                  </a:cubicBezTo>
                  <a:cubicBezTo>
                    <a:pt x="5760" y="9000"/>
                    <a:pt x="2880" y="15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10147366" y="7490493"/>
              <a:ext cx="343613" cy="375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328" fill="norm" stroke="1" extrusionOk="0">
                  <a:moveTo>
                    <a:pt x="0" y="8144"/>
                  </a:moveTo>
                  <a:cubicBezTo>
                    <a:pt x="3360" y="5680"/>
                    <a:pt x="6720" y="3215"/>
                    <a:pt x="9600" y="1766"/>
                  </a:cubicBezTo>
                  <a:cubicBezTo>
                    <a:pt x="12480" y="316"/>
                    <a:pt x="14880" y="-119"/>
                    <a:pt x="16640" y="26"/>
                  </a:cubicBezTo>
                  <a:cubicBezTo>
                    <a:pt x="18400" y="171"/>
                    <a:pt x="19520" y="896"/>
                    <a:pt x="20080" y="1983"/>
                  </a:cubicBezTo>
                  <a:cubicBezTo>
                    <a:pt x="20640" y="3070"/>
                    <a:pt x="20640" y="4520"/>
                    <a:pt x="20800" y="6767"/>
                  </a:cubicBezTo>
                  <a:cubicBezTo>
                    <a:pt x="20960" y="9014"/>
                    <a:pt x="21280" y="12058"/>
                    <a:pt x="21440" y="14088"/>
                  </a:cubicBezTo>
                  <a:cubicBezTo>
                    <a:pt x="21600" y="16117"/>
                    <a:pt x="21600" y="17132"/>
                    <a:pt x="20320" y="18219"/>
                  </a:cubicBezTo>
                  <a:cubicBezTo>
                    <a:pt x="19040" y="19307"/>
                    <a:pt x="16480" y="20466"/>
                    <a:pt x="14720" y="20974"/>
                  </a:cubicBezTo>
                  <a:cubicBezTo>
                    <a:pt x="12960" y="21481"/>
                    <a:pt x="12000" y="21336"/>
                    <a:pt x="11040" y="21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10760713" y="7664680"/>
              <a:ext cx="122670" cy="3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1800" y="11670"/>
                    <a:pt x="3600" y="3363"/>
                    <a:pt x="7200" y="870"/>
                  </a:cubicBezTo>
                  <a:cubicBezTo>
                    <a:pt x="10800" y="-1622"/>
                    <a:pt x="162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10768380" y="7772076"/>
              <a:ext cx="245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5300"/>
                    <a:pt x="9900" y="9000"/>
                    <a:pt x="13500" y="5400"/>
                  </a:cubicBezTo>
                  <a:cubicBezTo>
                    <a:pt x="17100" y="1800"/>
                    <a:pt x="1935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11210627" y="7491957"/>
              <a:ext cx="316771" cy="303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98" fill="norm" stroke="1" extrusionOk="0">
                  <a:moveTo>
                    <a:pt x="21419" y="3530"/>
                  </a:moveTo>
                  <a:cubicBezTo>
                    <a:pt x="21073" y="2630"/>
                    <a:pt x="20728" y="1730"/>
                    <a:pt x="20123" y="1100"/>
                  </a:cubicBezTo>
                  <a:cubicBezTo>
                    <a:pt x="19518" y="470"/>
                    <a:pt x="18654" y="110"/>
                    <a:pt x="16667" y="20"/>
                  </a:cubicBezTo>
                  <a:cubicBezTo>
                    <a:pt x="14680" y="-70"/>
                    <a:pt x="11569" y="110"/>
                    <a:pt x="8977" y="1370"/>
                  </a:cubicBezTo>
                  <a:cubicBezTo>
                    <a:pt x="6385" y="2630"/>
                    <a:pt x="4312" y="4970"/>
                    <a:pt x="2843" y="7760"/>
                  </a:cubicBezTo>
                  <a:cubicBezTo>
                    <a:pt x="1374" y="10550"/>
                    <a:pt x="510" y="13790"/>
                    <a:pt x="165" y="15860"/>
                  </a:cubicBezTo>
                  <a:cubicBezTo>
                    <a:pt x="-181" y="17930"/>
                    <a:pt x="-8" y="18830"/>
                    <a:pt x="942" y="19640"/>
                  </a:cubicBezTo>
                  <a:cubicBezTo>
                    <a:pt x="1893" y="20450"/>
                    <a:pt x="3621" y="21170"/>
                    <a:pt x="6213" y="21350"/>
                  </a:cubicBezTo>
                  <a:cubicBezTo>
                    <a:pt x="8805" y="21530"/>
                    <a:pt x="12261" y="21170"/>
                    <a:pt x="15717" y="20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11138663" y="7695407"/>
              <a:ext cx="25073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600" fill="norm" stroke="1" extrusionOk="0">
                  <a:moveTo>
                    <a:pt x="2424" y="21600"/>
                  </a:moveTo>
                  <a:cubicBezTo>
                    <a:pt x="1115" y="18000"/>
                    <a:pt x="-194" y="14400"/>
                    <a:pt x="24" y="10800"/>
                  </a:cubicBezTo>
                  <a:cubicBezTo>
                    <a:pt x="242" y="7200"/>
                    <a:pt x="1988" y="3600"/>
                    <a:pt x="5806" y="1800"/>
                  </a:cubicBezTo>
                  <a:cubicBezTo>
                    <a:pt x="9624" y="0"/>
                    <a:pt x="15515" y="0"/>
                    <a:pt x="214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11593612" y="7487039"/>
              <a:ext cx="278793" cy="33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524" fill="norm" stroke="1" extrusionOk="0">
                  <a:moveTo>
                    <a:pt x="21421" y="4471"/>
                  </a:moveTo>
                  <a:cubicBezTo>
                    <a:pt x="21225" y="3659"/>
                    <a:pt x="21028" y="2847"/>
                    <a:pt x="19948" y="1954"/>
                  </a:cubicBezTo>
                  <a:cubicBezTo>
                    <a:pt x="18868" y="1061"/>
                    <a:pt x="16905" y="86"/>
                    <a:pt x="14843" y="5"/>
                  </a:cubicBezTo>
                  <a:cubicBezTo>
                    <a:pt x="12781" y="-76"/>
                    <a:pt x="10621" y="736"/>
                    <a:pt x="8461" y="3010"/>
                  </a:cubicBezTo>
                  <a:cubicBezTo>
                    <a:pt x="6301" y="5283"/>
                    <a:pt x="4141" y="9019"/>
                    <a:pt x="2766" y="11536"/>
                  </a:cubicBezTo>
                  <a:cubicBezTo>
                    <a:pt x="1392" y="14053"/>
                    <a:pt x="803" y="15353"/>
                    <a:pt x="410" y="16652"/>
                  </a:cubicBezTo>
                  <a:cubicBezTo>
                    <a:pt x="17" y="17951"/>
                    <a:pt x="-179" y="19250"/>
                    <a:pt x="214" y="19981"/>
                  </a:cubicBezTo>
                  <a:cubicBezTo>
                    <a:pt x="606" y="20712"/>
                    <a:pt x="1588" y="20874"/>
                    <a:pt x="4141" y="21037"/>
                  </a:cubicBezTo>
                  <a:cubicBezTo>
                    <a:pt x="6694" y="21199"/>
                    <a:pt x="10817" y="21362"/>
                    <a:pt x="14941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11914258" y="7588072"/>
              <a:ext cx="264821" cy="194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369" fill="norm" stroke="1" extrusionOk="0">
                  <a:moveTo>
                    <a:pt x="960" y="0"/>
                  </a:moveTo>
                  <a:cubicBezTo>
                    <a:pt x="545" y="5330"/>
                    <a:pt x="130" y="10660"/>
                    <a:pt x="26" y="14166"/>
                  </a:cubicBezTo>
                  <a:cubicBezTo>
                    <a:pt x="-78" y="17673"/>
                    <a:pt x="130" y="19356"/>
                    <a:pt x="753" y="20338"/>
                  </a:cubicBezTo>
                  <a:cubicBezTo>
                    <a:pt x="1376" y="21319"/>
                    <a:pt x="2414" y="21600"/>
                    <a:pt x="3349" y="21179"/>
                  </a:cubicBezTo>
                  <a:cubicBezTo>
                    <a:pt x="4284" y="20758"/>
                    <a:pt x="5114" y="19636"/>
                    <a:pt x="6049" y="19356"/>
                  </a:cubicBezTo>
                  <a:cubicBezTo>
                    <a:pt x="6984" y="19075"/>
                    <a:pt x="8022" y="19636"/>
                    <a:pt x="9580" y="20057"/>
                  </a:cubicBezTo>
                  <a:cubicBezTo>
                    <a:pt x="11137" y="20478"/>
                    <a:pt x="13214" y="20758"/>
                    <a:pt x="15084" y="19777"/>
                  </a:cubicBezTo>
                  <a:cubicBezTo>
                    <a:pt x="16953" y="18795"/>
                    <a:pt x="18614" y="16551"/>
                    <a:pt x="19757" y="14868"/>
                  </a:cubicBezTo>
                  <a:cubicBezTo>
                    <a:pt x="20899" y="13184"/>
                    <a:pt x="21522" y="12062"/>
                    <a:pt x="21522" y="10940"/>
                  </a:cubicBezTo>
                  <a:cubicBezTo>
                    <a:pt x="21522" y="9818"/>
                    <a:pt x="20899" y="8696"/>
                    <a:pt x="20276" y="7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12232746" y="7504250"/>
              <a:ext cx="297261" cy="403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573" fill="norm" stroke="1" extrusionOk="0">
                  <a:moveTo>
                    <a:pt x="3877" y="1203"/>
                  </a:moveTo>
                  <a:cubicBezTo>
                    <a:pt x="7569" y="793"/>
                    <a:pt x="11262" y="383"/>
                    <a:pt x="13754" y="178"/>
                  </a:cubicBezTo>
                  <a:cubicBezTo>
                    <a:pt x="16246" y="-27"/>
                    <a:pt x="17538" y="-27"/>
                    <a:pt x="18646" y="41"/>
                  </a:cubicBezTo>
                  <a:cubicBezTo>
                    <a:pt x="19754" y="110"/>
                    <a:pt x="20677" y="246"/>
                    <a:pt x="21138" y="725"/>
                  </a:cubicBezTo>
                  <a:cubicBezTo>
                    <a:pt x="21600" y="1203"/>
                    <a:pt x="21600" y="2024"/>
                    <a:pt x="21046" y="3732"/>
                  </a:cubicBezTo>
                  <a:cubicBezTo>
                    <a:pt x="20492" y="5441"/>
                    <a:pt x="19385" y="8039"/>
                    <a:pt x="18462" y="10636"/>
                  </a:cubicBezTo>
                  <a:cubicBezTo>
                    <a:pt x="17538" y="13234"/>
                    <a:pt x="16800" y="15831"/>
                    <a:pt x="16431" y="17472"/>
                  </a:cubicBezTo>
                  <a:cubicBezTo>
                    <a:pt x="16062" y="19112"/>
                    <a:pt x="16062" y="19796"/>
                    <a:pt x="15231" y="20411"/>
                  </a:cubicBezTo>
                  <a:cubicBezTo>
                    <a:pt x="14400" y="21026"/>
                    <a:pt x="12738" y="21573"/>
                    <a:pt x="10062" y="21573"/>
                  </a:cubicBezTo>
                  <a:cubicBezTo>
                    <a:pt x="7385" y="21573"/>
                    <a:pt x="3692" y="21026"/>
                    <a:pt x="0" y="20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2" name="Drawing"/>
          <p:cNvGrpSpPr/>
          <p:nvPr/>
        </p:nvGrpSpPr>
        <p:grpSpPr>
          <a:xfrm>
            <a:off x="299006" y="575012"/>
            <a:ext cx="12484501" cy="8410290"/>
            <a:chOff x="0" y="0"/>
            <a:chExt cx="12484499" cy="8410289"/>
          </a:xfrm>
        </p:grpSpPr>
        <p:sp>
          <p:nvSpPr>
            <p:cNvPr id="2656" name="Line"/>
            <p:cNvSpPr/>
            <p:nvPr/>
          </p:nvSpPr>
          <p:spPr>
            <a:xfrm>
              <a:off x="5853881" y="0"/>
              <a:ext cx="161081" cy="7383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593" fill="norm" stroke="1" extrusionOk="0">
                  <a:moveTo>
                    <a:pt x="19711" y="0"/>
                  </a:moveTo>
                  <a:cubicBezTo>
                    <a:pt x="20385" y="232"/>
                    <a:pt x="21060" y="463"/>
                    <a:pt x="21229" y="725"/>
                  </a:cubicBezTo>
                  <a:cubicBezTo>
                    <a:pt x="21398" y="987"/>
                    <a:pt x="21061" y="1278"/>
                    <a:pt x="20386" y="1558"/>
                  </a:cubicBezTo>
                  <a:cubicBezTo>
                    <a:pt x="19711" y="1839"/>
                    <a:pt x="18698" y="2108"/>
                    <a:pt x="17854" y="2388"/>
                  </a:cubicBezTo>
                  <a:cubicBezTo>
                    <a:pt x="17011" y="2668"/>
                    <a:pt x="16336" y="2960"/>
                    <a:pt x="15998" y="3266"/>
                  </a:cubicBezTo>
                  <a:cubicBezTo>
                    <a:pt x="15661" y="3573"/>
                    <a:pt x="15661" y="3894"/>
                    <a:pt x="15661" y="4204"/>
                  </a:cubicBezTo>
                  <a:cubicBezTo>
                    <a:pt x="15661" y="4514"/>
                    <a:pt x="15661" y="4813"/>
                    <a:pt x="15661" y="5120"/>
                  </a:cubicBezTo>
                  <a:cubicBezTo>
                    <a:pt x="15661" y="5426"/>
                    <a:pt x="15661" y="5740"/>
                    <a:pt x="15492" y="6061"/>
                  </a:cubicBezTo>
                  <a:cubicBezTo>
                    <a:pt x="15323" y="6383"/>
                    <a:pt x="14986" y="6712"/>
                    <a:pt x="14817" y="7003"/>
                  </a:cubicBezTo>
                  <a:cubicBezTo>
                    <a:pt x="14648" y="7295"/>
                    <a:pt x="14648" y="7549"/>
                    <a:pt x="14648" y="7807"/>
                  </a:cubicBezTo>
                  <a:cubicBezTo>
                    <a:pt x="14648" y="8064"/>
                    <a:pt x="14648" y="8326"/>
                    <a:pt x="14648" y="8584"/>
                  </a:cubicBezTo>
                  <a:cubicBezTo>
                    <a:pt x="14648" y="8842"/>
                    <a:pt x="14648" y="9096"/>
                    <a:pt x="14648" y="9361"/>
                  </a:cubicBezTo>
                  <a:cubicBezTo>
                    <a:pt x="14648" y="9627"/>
                    <a:pt x="14648" y="9903"/>
                    <a:pt x="14311" y="10176"/>
                  </a:cubicBezTo>
                  <a:cubicBezTo>
                    <a:pt x="13973" y="10449"/>
                    <a:pt x="13298" y="10718"/>
                    <a:pt x="12623" y="10983"/>
                  </a:cubicBezTo>
                  <a:cubicBezTo>
                    <a:pt x="11948" y="11248"/>
                    <a:pt x="11273" y="11510"/>
                    <a:pt x="10767" y="11768"/>
                  </a:cubicBezTo>
                  <a:cubicBezTo>
                    <a:pt x="10261" y="12026"/>
                    <a:pt x="9923" y="12280"/>
                    <a:pt x="9754" y="12541"/>
                  </a:cubicBezTo>
                  <a:cubicBezTo>
                    <a:pt x="9586" y="12803"/>
                    <a:pt x="9586" y="13072"/>
                    <a:pt x="9586" y="13334"/>
                  </a:cubicBezTo>
                  <a:cubicBezTo>
                    <a:pt x="9586" y="13595"/>
                    <a:pt x="9586" y="13849"/>
                    <a:pt x="9923" y="14104"/>
                  </a:cubicBezTo>
                  <a:cubicBezTo>
                    <a:pt x="10261" y="14358"/>
                    <a:pt x="10936" y="14612"/>
                    <a:pt x="11442" y="14862"/>
                  </a:cubicBezTo>
                  <a:cubicBezTo>
                    <a:pt x="11948" y="15113"/>
                    <a:pt x="12286" y="15359"/>
                    <a:pt x="12623" y="15643"/>
                  </a:cubicBezTo>
                  <a:cubicBezTo>
                    <a:pt x="12961" y="15927"/>
                    <a:pt x="13298" y="16249"/>
                    <a:pt x="13467" y="16555"/>
                  </a:cubicBezTo>
                  <a:cubicBezTo>
                    <a:pt x="13635" y="16861"/>
                    <a:pt x="13635" y="17153"/>
                    <a:pt x="13635" y="17433"/>
                  </a:cubicBezTo>
                  <a:cubicBezTo>
                    <a:pt x="13635" y="17713"/>
                    <a:pt x="13635" y="17983"/>
                    <a:pt x="13467" y="18274"/>
                  </a:cubicBezTo>
                  <a:cubicBezTo>
                    <a:pt x="13298" y="18566"/>
                    <a:pt x="12961" y="18879"/>
                    <a:pt x="12623" y="19163"/>
                  </a:cubicBezTo>
                  <a:cubicBezTo>
                    <a:pt x="12286" y="19447"/>
                    <a:pt x="11948" y="19702"/>
                    <a:pt x="11442" y="19956"/>
                  </a:cubicBezTo>
                  <a:cubicBezTo>
                    <a:pt x="10936" y="20210"/>
                    <a:pt x="10261" y="20464"/>
                    <a:pt x="8742" y="20707"/>
                  </a:cubicBezTo>
                  <a:cubicBezTo>
                    <a:pt x="7223" y="20950"/>
                    <a:pt x="4861" y="21181"/>
                    <a:pt x="3342" y="21316"/>
                  </a:cubicBezTo>
                  <a:cubicBezTo>
                    <a:pt x="1823" y="21451"/>
                    <a:pt x="1148" y="21488"/>
                    <a:pt x="642" y="21525"/>
                  </a:cubicBezTo>
                  <a:cubicBezTo>
                    <a:pt x="136" y="21563"/>
                    <a:pt x="-202" y="21600"/>
                    <a:pt x="135" y="21593"/>
                  </a:cubicBezTo>
                  <a:cubicBezTo>
                    <a:pt x="473" y="21585"/>
                    <a:pt x="1485" y="21533"/>
                    <a:pt x="2498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7145494" y="115002"/>
              <a:ext cx="253007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91" y="2604"/>
                    <a:pt x="6982" y="5209"/>
                    <a:pt x="10582" y="8809"/>
                  </a:cubicBezTo>
                  <a:cubicBezTo>
                    <a:pt x="14182" y="12409"/>
                    <a:pt x="17891" y="1700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7191495" y="99668"/>
              <a:ext cx="237673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39" y="120"/>
                    <a:pt x="19277" y="240"/>
                    <a:pt x="17071" y="1800"/>
                  </a:cubicBezTo>
                  <a:cubicBezTo>
                    <a:pt x="14865" y="3360"/>
                    <a:pt x="11613" y="6360"/>
                    <a:pt x="8594" y="9480"/>
                  </a:cubicBezTo>
                  <a:cubicBezTo>
                    <a:pt x="5574" y="12600"/>
                    <a:pt x="2787" y="15840"/>
                    <a:pt x="1394" y="17880"/>
                  </a:cubicBezTo>
                  <a:cubicBezTo>
                    <a:pt x="0" y="19920"/>
                    <a:pt x="0" y="207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7567170" y="391008"/>
              <a:ext cx="3833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7766508" y="305197"/>
              <a:ext cx="176338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757" y="11040"/>
                    <a:pt x="7513" y="1783"/>
                    <a:pt x="11113" y="240"/>
                  </a:cubicBezTo>
                  <a:cubicBezTo>
                    <a:pt x="14713" y="-1303"/>
                    <a:pt x="18157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7743507" y="460010"/>
              <a:ext cx="184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8441190" y="99668"/>
              <a:ext cx="168672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82" y="4849"/>
                    <a:pt x="9164" y="9698"/>
                    <a:pt x="12764" y="13298"/>
                  </a:cubicBezTo>
                  <a:cubicBezTo>
                    <a:pt x="16364" y="16898"/>
                    <a:pt x="18982" y="1924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8333854" y="53667"/>
              <a:ext cx="406344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26"/>
                  </a:moveTo>
                  <a:cubicBezTo>
                    <a:pt x="21057" y="313"/>
                    <a:pt x="20513" y="0"/>
                    <a:pt x="19970" y="0"/>
                  </a:cubicBezTo>
                  <a:cubicBezTo>
                    <a:pt x="19426" y="0"/>
                    <a:pt x="18883" y="313"/>
                    <a:pt x="17253" y="1722"/>
                  </a:cubicBezTo>
                  <a:cubicBezTo>
                    <a:pt x="15623" y="3130"/>
                    <a:pt x="12906" y="5635"/>
                    <a:pt x="10257" y="8348"/>
                  </a:cubicBezTo>
                  <a:cubicBezTo>
                    <a:pt x="7608" y="11061"/>
                    <a:pt x="5026" y="13983"/>
                    <a:pt x="3328" y="16226"/>
                  </a:cubicBezTo>
                  <a:cubicBezTo>
                    <a:pt x="1630" y="18470"/>
                    <a:pt x="815" y="20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8640528" y="476564"/>
              <a:ext cx="222339" cy="190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1590"/>
                  </a:moveTo>
                  <a:cubicBezTo>
                    <a:pt x="1241" y="1014"/>
                    <a:pt x="2483" y="438"/>
                    <a:pt x="4097" y="150"/>
                  </a:cubicBezTo>
                  <a:cubicBezTo>
                    <a:pt x="5710" y="-138"/>
                    <a:pt x="7697" y="-138"/>
                    <a:pt x="8441" y="1302"/>
                  </a:cubicBezTo>
                  <a:cubicBezTo>
                    <a:pt x="9186" y="2742"/>
                    <a:pt x="8690" y="5622"/>
                    <a:pt x="7821" y="8502"/>
                  </a:cubicBezTo>
                  <a:cubicBezTo>
                    <a:pt x="6952" y="11382"/>
                    <a:pt x="5710" y="14262"/>
                    <a:pt x="5338" y="16422"/>
                  </a:cubicBezTo>
                  <a:cubicBezTo>
                    <a:pt x="4966" y="18582"/>
                    <a:pt x="5462" y="20022"/>
                    <a:pt x="8317" y="20742"/>
                  </a:cubicBezTo>
                  <a:cubicBezTo>
                    <a:pt x="11172" y="21462"/>
                    <a:pt x="16386" y="21462"/>
                    <a:pt x="21600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6801961" y="1283892"/>
              <a:ext cx="297533" cy="516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20" fill="norm" stroke="1" extrusionOk="0">
                  <a:moveTo>
                    <a:pt x="19831" y="2406"/>
                  </a:moveTo>
                  <a:cubicBezTo>
                    <a:pt x="20201" y="1661"/>
                    <a:pt x="20570" y="917"/>
                    <a:pt x="20293" y="491"/>
                  </a:cubicBezTo>
                  <a:cubicBezTo>
                    <a:pt x="20016" y="65"/>
                    <a:pt x="19093" y="-41"/>
                    <a:pt x="17062" y="12"/>
                  </a:cubicBezTo>
                  <a:cubicBezTo>
                    <a:pt x="15031" y="65"/>
                    <a:pt x="11893" y="278"/>
                    <a:pt x="9585" y="863"/>
                  </a:cubicBezTo>
                  <a:cubicBezTo>
                    <a:pt x="7278" y="1449"/>
                    <a:pt x="5801" y="2406"/>
                    <a:pt x="4970" y="4109"/>
                  </a:cubicBezTo>
                  <a:cubicBezTo>
                    <a:pt x="4139" y="5811"/>
                    <a:pt x="3955" y="8259"/>
                    <a:pt x="3493" y="10599"/>
                  </a:cubicBezTo>
                  <a:cubicBezTo>
                    <a:pt x="3031" y="12940"/>
                    <a:pt x="2293" y="15175"/>
                    <a:pt x="1647" y="16718"/>
                  </a:cubicBezTo>
                  <a:cubicBezTo>
                    <a:pt x="1001" y="18260"/>
                    <a:pt x="447" y="19112"/>
                    <a:pt x="170" y="19803"/>
                  </a:cubicBezTo>
                  <a:cubicBezTo>
                    <a:pt x="-107" y="20495"/>
                    <a:pt x="-107" y="21027"/>
                    <a:pt x="631" y="21293"/>
                  </a:cubicBezTo>
                  <a:cubicBezTo>
                    <a:pt x="1370" y="21559"/>
                    <a:pt x="2847" y="21559"/>
                    <a:pt x="5985" y="21453"/>
                  </a:cubicBezTo>
                  <a:cubicBezTo>
                    <a:pt x="9124" y="21346"/>
                    <a:pt x="13924" y="21133"/>
                    <a:pt x="16785" y="20921"/>
                  </a:cubicBezTo>
                  <a:cubicBezTo>
                    <a:pt x="19647" y="20708"/>
                    <a:pt x="20570" y="20495"/>
                    <a:pt x="21493" y="20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6823487" y="1579368"/>
              <a:ext cx="222339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" y="18327"/>
                    <a:pt x="497" y="15055"/>
                    <a:pt x="2483" y="12109"/>
                  </a:cubicBezTo>
                  <a:cubicBezTo>
                    <a:pt x="4469" y="9164"/>
                    <a:pt x="8193" y="6545"/>
                    <a:pt x="11669" y="4582"/>
                  </a:cubicBezTo>
                  <a:cubicBezTo>
                    <a:pt x="15145" y="2618"/>
                    <a:pt x="18372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7258067" y="1278182"/>
              <a:ext cx="295858" cy="51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378" fill="norm" stroke="1" extrusionOk="0">
                  <a:moveTo>
                    <a:pt x="19944" y="3567"/>
                  </a:moveTo>
                  <a:cubicBezTo>
                    <a:pt x="20310" y="3040"/>
                    <a:pt x="20676" y="2513"/>
                    <a:pt x="20950" y="1986"/>
                  </a:cubicBezTo>
                  <a:cubicBezTo>
                    <a:pt x="21225" y="1459"/>
                    <a:pt x="21408" y="933"/>
                    <a:pt x="20676" y="617"/>
                  </a:cubicBezTo>
                  <a:cubicBezTo>
                    <a:pt x="19944" y="300"/>
                    <a:pt x="18296" y="195"/>
                    <a:pt x="16557" y="90"/>
                  </a:cubicBezTo>
                  <a:cubicBezTo>
                    <a:pt x="14818" y="-16"/>
                    <a:pt x="12988" y="-121"/>
                    <a:pt x="11249" y="353"/>
                  </a:cubicBezTo>
                  <a:cubicBezTo>
                    <a:pt x="9510" y="827"/>
                    <a:pt x="7862" y="1881"/>
                    <a:pt x="6947" y="3725"/>
                  </a:cubicBezTo>
                  <a:cubicBezTo>
                    <a:pt x="6032" y="5569"/>
                    <a:pt x="5849" y="8203"/>
                    <a:pt x="4842" y="10995"/>
                  </a:cubicBezTo>
                  <a:cubicBezTo>
                    <a:pt x="3835" y="13787"/>
                    <a:pt x="2005" y="16738"/>
                    <a:pt x="998" y="18476"/>
                  </a:cubicBezTo>
                  <a:cubicBezTo>
                    <a:pt x="-9" y="20215"/>
                    <a:pt x="-192" y="20741"/>
                    <a:pt x="174" y="21058"/>
                  </a:cubicBezTo>
                  <a:cubicBezTo>
                    <a:pt x="540" y="21374"/>
                    <a:pt x="1455" y="21479"/>
                    <a:pt x="4293" y="21268"/>
                  </a:cubicBezTo>
                  <a:cubicBezTo>
                    <a:pt x="7130" y="21058"/>
                    <a:pt x="11889" y="20531"/>
                    <a:pt x="16649" y="20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7597838" y="1418365"/>
              <a:ext cx="230005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5023"/>
                    <a:pt x="10080" y="10047"/>
                    <a:pt x="13680" y="13647"/>
                  </a:cubicBezTo>
                  <a:cubicBezTo>
                    <a:pt x="17280" y="17247"/>
                    <a:pt x="19440" y="194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7628505" y="1364697"/>
              <a:ext cx="222339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21" y="1800"/>
                    <a:pt x="15641" y="3600"/>
                    <a:pt x="12662" y="6043"/>
                  </a:cubicBezTo>
                  <a:cubicBezTo>
                    <a:pt x="9683" y="8486"/>
                    <a:pt x="6703" y="11571"/>
                    <a:pt x="4593" y="14271"/>
                  </a:cubicBezTo>
                  <a:cubicBezTo>
                    <a:pt x="2483" y="16971"/>
                    <a:pt x="1241" y="192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7919845" y="1686704"/>
              <a:ext cx="2300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8019514" y="1556368"/>
              <a:ext cx="199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831" y="9450"/>
                  </a:cubicBezTo>
                  <a:cubicBezTo>
                    <a:pt x="1662" y="6300"/>
                    <a:pt x="3323" y="4500"/>
                    <a:pt x="6923" y="3150"/>
                  </a:cubicBezTo>
                  <a:cubicBezTo>
                    <a:pt x="10523" y="1800"/>
                    <a:pt x="16062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8126850" y="1479699"/>
              <a:ext cx="15334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526"/>
                    <a:pt x="7200" y="9051"/>
                    <a:pt x="3600" y="12651"/>
                  </a:cubicBezTo>
                  <a:cubicBezTo>
                    <a:pt x="0" y="16251"/>
                    <a:pt x="0" y="189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8632861" y="1349363"/>
              <a:ext cx="145671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74" y="3067"/>
                    <a:pt x="4547" y="6133"/>
                    <a:pt x="8147" y="9733"/>
                  </a:cubicBezTo>
                  <a:cubicBezTo>
                    <a:pt x="11747" y="13333"/>
                    <a:pt x="16674" y="174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8563860" y="1322425"/>
              <a:ext cx="368008" cy="479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21600" y="1211"/>
                  </a:moveTo>
                  <a:cubicBezTo>
                    <a:pt x="21450" y="636"/>
                    <a:pt x="21300" y="62"/>
                    <a:pt x="20775" y="4"/>
                  </a:cubicBezTo>
                  <a:cubicBezTo>
                    <a:pt x="20250" y="-53"/>
                    <a:pt x="19350" y="407"/>
                    <a:pt x="17325" y="1958"/>
                  </a:cubicBezTo>
                  <a:cubicBezTo>
                    <a:pt x="15300" y="3509"/>
                    <a:pt x="12150" y="6151"/>
                    <a:pt x="9225" y="8851"/>
                  </a:cubicBezTo>
                  <a:cubicBezTo>
                    <a:pt x="6300" y="11551"/>
                    <a:pt x="3600" y="14309"/>
                    <a:pt x="2100" y="16434"/>
                  </a:cubicBezTo>
                  <a:cubicBezTo>
                    <a:pt x="600" y="18560"/>
                    <a:pt x="300" y="20053"/>
                    <a:pt x="0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8862866" y="1661432"/>
              <a:ext cx="214672" cy="159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fill="norm" stroke="1" extrusionOk="0">
                  <a:moveTo>
                    <a:pt x="0" y="5362"/>
                  </a:moveTo>
                  <a:cubicBezTo>
                    <a:pt x="2829" y="3337"/>
                    <a:pt x="5657" y="1312"/>
                    <a:pt x="7843" y="469"/>
                  </a:cubicBezTo>
                  <a:cubicBezTo>
                    <a:pt x="10029" y="-375"/>
                    <a:pt x="11571" y="-37"/>
                    <a:pt x="12343" y="1144"/>
                  </a:cubicBezTo>
                  <a:cubicBezTo>
                    <a:pt x="13114" y="2325"/>
                    <a:pt x="13114" y="4350"/>
                    <a:pt x="12214" y="6881"/>
                  </a:cubicBezTo>
                  <a:cubicBezTo>
                    <a:pt x="11314" y="9412"/>
                    <a:pt x="9514" y="12450"/>
                    <a:pt x="8357" y="14812"/>
                  </a:cubicBezTo>
                  <a:cubicBezTo>
                    <a:pt x="7200" y="17175"/>
                    <a:pt x="6686" y="18863"/>
                    <a:pt x="7200" y="19875"/>
                  </a:cubicBezTo>
                  <a:cubicBezTo>
                    <a:pt x="7714" y="20888"/>
                    <a:pt x="9257" y="21225"/>
                    <a:pt x="11829" y="20887"/>
                  </a:cubicBezTo>
                  <a:cubicBezTo>
                    <a:pt x="14400" y="20550"/>
                    <a:pt x="18000" y="19537"/>
                    <a:pt x="21600" y="18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9146539" y="1241420"/>
              <a:ext cx="197798" cy="767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545" fill="norm" stroke="1" extrusionOk="0">
                  <a:moveTo>
                    <a:pt x="0" y="663"/>
                  </a:moveTo>
                  <a:cubicBezTo>
                    <a:pt x="831" y="376"/>
                    <a:pt x="1662" y="89"/>
                    <a:pt x="3600" y="17"/>
                  </a:cubicBezTo>
                  <a:cubicBezTo>
                    <a:pt x="5538" y="-55"/>
                    <a:pt x="8585" y="89"/>
                    <a:pt x="11769" y="663"/>
                  </a:cubicBezTo>
                  <a:cubicBezTo>
                    <a:pt x="14954" y="1237"/>
                    <a:pt x="18277" y="2241"/>
                    <a:pt x="19523" y="3390"/>
                  </a:cubicBezTo>
                  <a:cubicBezTo>
                    <a:pt x="20769" y="4538"/>
                    <a:pt x="19938" y="5829"/>
                    <a:pt x="18277" y="7408"/>
                  </a:cubicBezTo>
                  <a:cubicBezTo>
                    <a:pt x="16615" y="8987"/>
                    <a:pt x="14123" y="10853"/>
                    <a:pt x="12738" y="12144"/>
                  </a:cubicBezTo>
                  <a:cubicBezTo>
                    <a:pt x="11354" y="13436"/>
                    <a:pt x="11077" y="14154"/>
                    <a:pt x="12323" y="15051"/>
                  </a:cubicBezTo>
                  <a:cubicBezTo>
                    <a:pt x="13569" y="15948"/>
                    <a:pt x="16338" y="17024"/>
                    <a:pt x="18138" y="17742"/>
                  </a:cubicBezTo>
                  <a:cubicBezTo>
                    <a:pt x="19938" y="18459"/>
                    <a:pt x="20769" y="18818"/>
                    <a:pt x="21185" y="19177"/>
                  </a:cubicBezTo>
                  <a:cubicBezTo>
                    <a:pt x="21600" y="19536"/>
                    <a:pt x="21600" y="19895"/>
                    <a:pt x="20354" y="20289"/>
                  </a:cubicBezTo>
                  <a:cubicBezTo>
                    <a:pt x="19108" y="20684"/>
                    <a:pt x="16615" y="21114"/>
                    <a:pt x="13846" y="21330"/>
                  </a:cubicBezTo>
                  <a:cubicBezTo>
                    <a:pt x="11077" y="21545"/>
                    <a:pt x="8031" y="21545"/>
                    <a:pt x="4985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8563860" y="1955044"/>
              <a:ext cx="41400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3" y="18000"/>
                    <a:pt x="1867" y="14400"/>
                    <a:pt x="4867" y="9900"/>
                  </a:cubicBezTo>
                  <a:cubicBezTo>
                    <a:pt x="7867" y="5400"/>
                    <a:pt x="12933" y="0"/>
                    <a:pt x="16067" y="0"/>
                  </a:cubicBezTo>
                  <a:cubicBezTo>
                    <a:pt x="19200" y="0"/>
                    <a:pt x="20400" y="5400"/>
                    <a:pt x="21600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8605963" y="2077713"/>
              <a:ext cx="272238" cy="1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19987" fill="norm" stroke="1" extrusionOk="0">
                  <a:moveTo>
                    <a:pt x="3336" y="0"/>
                  </a:moveTo>
                  <a:cubicBezTo>
                    <a:pt x="1721" y="5400"/>
                    <a:pt x="106" y="10800"/>
                    <a:pt x="5" y="14850"/>
                  </a:cubicBezTo>
                  <a:cubicBezTo>
                    <a:pt x="-96" y="18900"/>
                    <a:pt x="1317" y="21600"/>
                    <a:pt x="5153" y="18900"/>
                  </a:cubicBezTo>
                  <a:cubicBezTo>
                    <a:pt x="8988" y="16200"/>
                    <a:pt x="15246" y="8100"/>
                    <a:pt x="215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6578148" y="2660393"/>
              <a:ext cx="1916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6555147" y="2821397"/>
              <a:ext cx="145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7056422" y="2474405"/>
              <a:ext cx="349746" cy="435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389" fill="norm" stroke="1" extrusionOk="0">
                  <a:moveTo>
                    <a:pt x="21421" y="2358"/>
                  </a:moveTo>
                  <a:cubicBezTo>
                    <a:pt x="19543" y="1479"/>
                    <a:pt x="17664" y="599"/>
                    <a:pt x="15551" y="223"/>
                  </a:cubicBezTo>
                  <a:cubicBezTo>
                    <a:pt x="13438" y="-154"/>
                    <a:pt x="11091" y="-28"/>
                    <a:pt x="9291" y="411"/>
                  </a:cubicBezTo>
                  <a:cubicBezTo>
                    <a:pt x="7491" y="851"/>
                    <a:pt x="6238" y="1604"/>
                    <a:pt x="5143" y="3362"/>
                  </a:cubicBezTo>
                  <a:cubicBezTo>
                    <a:pt x="4047" y="5120"/>
                    <a:pt x="3108" y="7883"/>
                    <a:pt x="2247" y="10520"/>
                  </a:cubicBezTo>
                  <a:cubicBezTo>
                    <a:pt x="1386" y="13158"/>
                    <a:pt x="604" y="15669"/>
                    <a:pt x="212" y="17239"/>
                  </a:cubicBezTo>
                  <a:cubicBezTo>
                    <a:pt x="-179" y="18809"/>
                    <a:pt x="-179" y="19437"/>
                    <a:pt x="1543" y="20065"/>
                  </a:cubicBezTo>
                  <a:cubicBezTo>
                    <a:pt x="3264" y="20693"/>
                    <a:pt x="6708" y="21320"/>
                    <a:pt x="9447" y="21383"/>
                  </a:cubicBezTo>
                  <a:cubicBezTo>
                    <a:pt x="12186" y="21446"/>
                    <a:pt x="14221" y="20944"/>
                    <a:pt x="16256" y="20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7076492" y="2767729"/>
              <a:ext cx="13800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7470268" y="2477606"/>
              <a:ext cx="288574" cy="422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02" fill="norm" stroke="1" extrusionOk="0">
                  <a:moveTo>
                    <a:pt x="21395" y="3818"/>
                  </a:moveTo>
                  <a:cubicBezTo>
                    <a:pt x="21395" y="3172"/>
                    <a:pt x="21395" y="2525"/>
                    <a:pt x="20542" y="1878"/>
                  </a:cubicBezTo>
                  <a:cubicBezTo>
                    <a:pt x="19690" y="1231"/>
                    <a:pt x="17984" y="585"/>
                    <a:pt x="16090" y="261"/>
                  </a:cubicBezTo>
                  <a:cubicBezTo>
                    <a:pt x="14195" y="-62"/>
                    <a:pt x="12111" y="-62"/>
                    <a:pt x="10690" y="132"/>
                  </a:cubicBezTo>
                  <a:cubicBezTo>
                    <a:pt x="9269" y="326"/>
                    <a:pt x="8511" y="714"/>
                    <a:pt x="7942" y="1555"/>
                  </a:cubicBezTo>
                  <a:cubicBezTo>
                    <a:pt x="7374" y="2395"/>
                    <a:pt x="6995" y="3689"/>
                    <a:pt x="6048" y="5888"/>
                  </a:cubicBezTo>
                  <a:cubicBezTo>
                    <a:pt x="5100" y="8086"/>
                    <a:pt x="3584" y="11191"/>
                    <a:pt x="2448" y="13454"/>
                  </a:cubicBezTo>
                  <a:cubicBezTo>
                    <a:pt x="1311" y="15718"/>
                    <a:pt x="553" y="17140"/>
                    <a:pt x="174" y="18369"/>
                  </a:cubicBezTo>
                  <a:cubicBezTo>
                    <a:pt x="-205" y="19598"/>
                    <a:pt x="-205" y="20633"/>
                    <a:pt x="2732" y="21085"/>
                  </a:cubicBezTo>
                  <a:cubicBezTo>
                    <a:pt x="5669" y="21538"/>
                    <a:pt x="11542" y="21409"/>
                    <a:pt x="17416" y="21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7904511" y="2547946"/>
              <a:ext cx="291341" cy="33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0" y="325"/>
                  </a:moveTo>
                  <a:cubicBezTo>
                    <a:pt x="947" y="0"/>
                    <a:pt x="1895" y="-325"/>
                    <a:pt x="3979" y="649"/>
                  </a:cubicBezTo>
                  <a:cubicBezTo>
                    <a:pt x="6063" y="1624"/>
                    <a:pt x="9284" y="3898"/>
                    <a:pt x="12411" y="7064"/>
                  </a:cubicBezTo>
                  <a:cubicBezTo>
                    <a:pt x="15537" y="10231"/>
                    <a:pt x="18568" y="14292"/>
                    <a:pt x="20084" y="16809"/>
                  </a:cubicBezTo>
                  <a:cubicBezTo>
                    <a:pt x="21600" y="19326"/>
                    <a:pt x="21600" y="20301"/>
                    <a:pt x="21600" y="2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7981180" y="2499389"/>
              <a:ext cx="268340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71" y="0"/>
                    <a:pt x="19543" y="0"/>
                    <a:pt x="17280" y="1350"/>
                  </a:cubicBezTo>
                  <a:cubicBezTo>
                    <a:pt x="15017" y="2700"/>
                    <a:pt x="11520" y="5400"/>
                    <a:pt x="8434" y="8550"/>
                  </a:cubicBezTo>
                  <a:cubicBezTo>
                    <a:pt x="5349" y="11700"/>
                    <a:pt x="2674" y="15300"/>
                    <a:pt x="1337" y="17550"/>
                  </a:cubicBezTo>
                  <a:cubicBezTo>
                    <a:pt x="0" y="19800"/>
                    <a:pt x="0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8303187" y="2767729"/>
              <a:ext cx="76669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8502525" y="2709208"/>
              <a:ext cx="237673" cy="3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323" y="11375"/>
                    <a:pt x="4645" y="2735"/>
                    <a:pt x="8245" y="575"/>
                  </a:cubicBezTo>
                  <a:cubicBezTo>
                    <a:pt x="11845" y="-1585"/>
                    <a:pt x="16723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8579761" y="2629725"/>
              <a:ext cx="53101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fill="norm" stroke="1" extrusionOk="0">
                  <a:moveTo>
                    <a:pt x="21371" y="0"/>
                  </a:moveTo>
                  <a:cubicBezTo>
                    <a:pt x="15200" y="3780"/>
                    <a:pt x="9028" y="7560"/>
                    <a:pt x="5428" y="10440"/>
                  </a:cubicBezTo>
                  <a:cubicBezTo>
                    <a:pt x="1828" y="13320"/>
                    <a:pt x="800" y="15300"/>
                    <a:pt x="285" y="16830"/>
                  </a:cubicBezTo>
                  <a:cubicBezTo>
                    <a:pt x="-229" y="18360"/>
                    <a:pt x="-229" y="19440"/>
                    <a:pt x="1828" y="20160"/>
                  </a:cubicBezTo>
                  <a:cubicBezTo>
                    <a:pt x="3885" y="20880"/>
                    <a:pt x="8000" y="21240"/>
                    <a:pt x="121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8985535" y="2578613"/>
              <a:ext cx="278563" cy="365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fill="norm" stroke="1" extrusionOk="0">
                  <a:moveTo>
                    <a:pt x="0" y="1208"/>
                  </a:moveTo>
                  <a:cubicBezTo>
                    <a:pt x="982" y="604"/>
                    <a:pt x="1964" y="0"/>
                    <a:pt x="3044" y="0"/>
                  </a:cubicBezTo>
                  <a:cubicBezTo>
                    <a:pt x="4124" y="0"/>
                    <a:pt x="5302" y="604"/>
                    <a:pt x="7756" y="2568"/>
                  </a:cubicBezTo>
                  <a:cubicBezTo>
                    <a:pt x="10211" y="4531"/>
                    <a:pt x="13942" y="7855"/>
                    <a:pt x="16495" y="10800"/>
                  </a:cubicBezTo>
                  <a:cubicBezTo>
                    <a:pt x="19047" y="13745"/>
                    <a:pt x="20422" y="16313"/>
                    <a:pt x="21011" y="18050"/>
                  </a:cubicBezTo>
                  <a:cubicBezTo>
                    <a:pt x="21600" y="19787"/>
                    <a:pt x="21404" y="20694"/>
                    <a:pt x="212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9092871" y="2551052"/>
              <a:ext cx="222340" cy="40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21600" y="107"/>
                  </a:moveTo>
                  <a:cubicBezTo>
                    <a:pt x="20359" y="-29"/>
                    <a:pt x="19117" y="-166"/>
                    <a:pt x="17379" y="586"/>
                  </a:cubicBezTo>
                  <a:cubicBezTo>
                    <a:pt x="15641" y="1338"/>
                    <a:pt x="13407" y="2978"/>
                    <a:pt x="10676" y="5781"/>
                  </a:cubicBezTo>
                  <a:cubicBezTo>
                    <a:pt x="7945" y="8583"/>
                    <a:pt x="4717" y="12548"/>
                    <a:pt x="2855" y="15350"/>
                  </a:cubicBezTo>
                  <a:cubicBezTo>
                    <a:pt x="993" y="18153"/>
                    <a:pt x="497" y="19793"/>
                    <a:pt x="0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9376544" y="2852064"/>
              <a:ext cx="4600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9491547" y="2469902"/>
              <a:ext cx="263017" cy="596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57" fill="norm" stroke="1" extrusionOk="0">
                  <a:moveTo>
                    <a:pt x="0" y="2449"/>
                  </a:moveTo>
                  <a:cubicBezTo>
                    <a:pt x="4777" y="1619"/>
                    <a:pt x="9554" y="788"/>
                    <a:pt x="12565" y="372"/>
                  </a:cubicBezTo>
                  <a:cubicBezTo>
                    <a:pt x="15577" y="-43"/>
                    <a:pt x="16823" y="-43"/>
                    <a:pt x="17965" y="49"/>
                  </a:cubicBezTo>
                  <a:cubicBezTo>
                    <a:pt x="19108" y="142"/>
                    <a:pt x="20146" y="326"/>
                    <a:pt x="20769" y="649"/>
                  </a:cubicBezTo>
                  <a:cubicBezTo>
                    <a:pt x="21392" y="972"/>
                    <a:pt x="21600" y="1434"/>
                    <a:pt x="21081" y="2772"/>
                  </a:cubicBezTo>
                  <a:cubicBezTo>
                    <a:pt x="20562" y="4111"/>
                    <a:pt x="19315" y="6326"/>
                    <a:pt x="19004" y="8726"/>
                  </a:cubicBezTo>
                  <a:cubicBezTo>
                    <a:pt x="18692" y="11126"/>
                    <a:pt x="19315" y="13711"/>
                    <a:pt x="19835" y="15234"/>
                  </a:cubicBezTo>
                  <a:cubicBezTo>
                    <a:pt x="20354" y="16757"/>
                    <a:pt x="20769" y="17219"/>
                    <a:pt x="21081" y="17680"/>
                  </a:cubicBezTo>
                  <a:cubicBezTo>
                    <a:pt x="21392" y="18142"/>
                    <a:pt x="21600" y="18603"/>
                    <a:pt x="18796" y="19249"/>
                  </a:cubicBezTo>
                  <a:cubicBezTo>
                    <a:pt x="15992" y="19895"/>
                    <a:pt x="10177" y="20726"/>
                    <a:pt x="4362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10104894" y="2761199"/>
              <a:ext cx="176338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4070" y="6132"/>
                    <a:pt x="8139" y="-1068"/>
                    <a:pt x="11739" y="132"/>
                  </a:cubicBezTo>
                  <a:cubicBezTo>
                    <a:pt x="15339" y="1332"/>
                    <a:pt x="18470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10127894" y="2898065"/>
              <a:ext cx="16867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10574275" y="2532582"/>
              <a:ext cx="304971" cy="403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66" fill="norm" stroke="1" extrusionOk="0">
                  <a:moveTo>
                    <a:pt x="21480" y="2719"/>
                  </a:moveTo>
                  <a:cubicBezTo>
                    <a:pt x="19320" y="1768"/>
                    <a:pt x="17160" y="817"/>
                    <a:pt x="15360" y="341"/>
                  </a:cubicBezTo>
                  <a:cubicBezTo>
                    <a:pt x="13560" y="-134"/>
                    <a:pt x="12120" y="-134"/>
                    <a:pt x="10680" y="477"/>
                  </a:cubicBezTo>
                  <a:cubicBezTo>
                    <a:pt x="9240" y="1089"/>
                    <a:pt x="7800" y="2311"/>
                    <a:pt x="6000" y="4892"/>
                  </a:cubicBezTo>
                  <a:cubicBezTo>
                    <a:pt x="4200" y="7474"/>
                    <a:pt x="2040" y="11413"/>
                    <a:pt x="960" y="14130"/>
                  </a:cubicBezTo>
                  <a:cubicBezTo>
                    <a:pt x="-120" y="16847"/>
                    <a:pt x="-120" y="18341"/>
                    <a:pt x="150" y="19360"/>
                  </a:cubicBezTo>
                  <a:cubicBezTo>
                    <a:pt x="420" y="20379"/>
                    <a:pt x="960" y="20923"/>
                    <a:pt x="3390" y="21194"/>
                  </a:cubicBezTo>
                  <a:cubicBezTo>
                    <a:pt x="5820" y="21466"/>
                    <a:pt x="10140" y="21466"/>
                    <a:pt x="1446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10610905" y="2783062"/>
              <a:ext cx="191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68" y="16200"/>
                    <a:pt x="6336" y="10800"/>
                    <a:pt x="9936" y="7200"/>
                  </a:cubicBezTo>
                  <a:cubicBezTo>
                    <a:pt x="13536" y="3600"/>
                    <a:pt x="17568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10899526" y="2531313"/>
              <a:ext cx="332455" cy="446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437" fill="norm" stroke="1" extrusionOk="0">
                  <a:moveTo>
                    <a:pt x="20792" y="3254"/>
                  </a:moveTo>
                  <a:cubicBezTo>
                    <a:pt x="21120" y="2395"/>
                    <a:pt x="21447" y="1535"/>
                    <a:pt x="21202" y="983"/>
                  </a:cubicBezTo>
                  <a:cubicBezTo>
                    <a:pt x="20956" y="431"/>
                    <a:pt x="20138" y="185"/>
                    <a:pt x="18502" y="63"/>
                  </a:cubicBezTo>
                  <a:cubicBezTo>
                    <a:pt x="16865" y="-60"/>
                    <a:pt x="14411" y="-60"/>
                    <a:pt x="12038" y="615"/>
                  </a:cubicBezTo>
                  <a:cubicBezTo>
                    <a:pt x="9665" y="1290"/>
                    <a:pt x="7374" y="2640"/>
                    <a:pt x="5738" y="4665"/>
                  </a:cubicBezTo>
                  <a:cubicBezTo>
                    <a:pt x="4102" y="6690"/>
                    <a:pt x="3120" y="9390"/>
                    <a:pt x="2302" y="11845"/>
                  </a:cubicBezTo>
                  <a:cubicBezTo>
                    <a:pt x="1483" y="14299"/>
                    <a:pt x="829" y="16508"/>
                    <a:pt x="420" y="18042"/>
                  </a:cubicBezTo>
                  <a:cubicBezTo>
                    <a:pt x="11" y="19576"/>
                    <a:pt x="-153" y="20435"/>
                    <a:pt x="174" y="20926"/>
                  </a:cubicBezTo>
                  <a:cubicBezTo>
                    <a:pt x="502" y="21417"/>
                    <a:pt x="1320" y="21540"/>
                    <a:pt x="3611" y="21356"/>
                  </a:cubicBezTo>
                  <a:cubicBezTo>
                    <a:pt x="5902" y="21172"/>
                    <a:pt x="9665" y="20681"/>
                    <a:pt x="13429" y="20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11262587" y="2653705"/>
              <a:ext cx="222339" cy="281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fill="norm" stroke="1" extrusionOk="0">
                  <a:moveTo>
                    <a:pt x="0" y="3397"/>
                  </a:moveTo>
                  <a:cubicBezTo>
                    <a:pt x="0" y="2433"/>
                    <a:pt x="0" y="1469"/>
                    <a:pt x="869" y="794"/>
                  </a:cubicBezTo>
                  <a:cubicBezTo>
                    <a:pt x="1738" y="119"/>
                    <a:pt x="3476" y="-267"/>
                    <a:pt x="6083" y="215"/>
                  </a:cubicBezTo>
                  <a:cubicBezTo>
                    <a:pt x="8690" y="697"/>
                    <a:pt x="12166" y="2047"/>
                    <a:pt x="13159" y="4265"/>
                  </a:cubicBezTo>
                  <a:cubicBezTo>
                    <a:pt x="14152" y="6483"/>
                    <a:pt x="12662" y="9569"/>
                    <a:pt x="10800" y="11883"/>
                  </a:cubicBezTo>
                  <a:cubicBezTo>
                    <a:pt x="8938" y="14197"/>
                    <a:pt x="6703" y="15740"/>
                    <a:pt x="4593" y="17187"/>
                  </a:cubicBezTo>
                  <a:cubicBezTo>
                    <a:pt x="2483" y="18633"/>
                    <a:pt x="497" y="19983"/>
                    <a:pt x="248" y="20658"/>
                  </a:cubicBezTo>
                  <a:cubicBezTo>
                    <a:pt x="0" y="21333"/>
                    <a:pt x="1490" y="21333"/>
                    <a:pt x="5338" y="20947"/>
                  </a:cubicBezTo>
                  <a:cubicBezTo>
                    <a:pt x="9186" y="20562"/>
                    <a:pt x="15393" y="19790"/>
                    <a:pt x="21600" y="19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11615262" y="2683393"/>
              <a:ext cx="214672" cy="22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0"/>
                  </a:moveTo>
                  <a:cubicBezTo>
                    <a:pt x="3857" y="4320"/>
                    <a:pt x="7714" y="8640"/>
                    <a:pt x="10671" y="11880"/>
                  </a:cubicBezTo>
                  <a:cubicBezTo>
                    <a:pt x="13629" y="15120"/>
                    <a:pt x="15686" y="17280"/>
                    <a:pt x="17100" y="18840"/>
                  </a:cubicBezTo>
                  <a:cubicBezTo>
                    <a:pt x="18514" y="20400"/>
                    <a:pt x="19286" y="21360"/>
                    <a:pt x="19929" y="21480"/>
                  </a:cubicBezTo>
                  <a:cubicBezTo>
                    <a:pt x="20571" y="21600"/>
                    <a:pt x="21086" y="20880"/>
                    <a:pt x="21600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11684263" y="2672795"/>
              <a:ext cx="199339" cy="309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fill="norm" stroke="1" extrusionOk="0">
                  <a:moveTo>
                    <a:pt x="21600" y="2328"/>
                  </a:moveTo>
                  <a:cubicBezTo>
                    <a:pt x="21323" y="1265"/>
                    <a:pt x="21046" y="203"/>
                    <a:pt x="20215" y="26"/>
                  </a:cubicBezTo>
                  <a:cubicBezTo>
                    <a:pt x="19385" y="-151"/>
                    <a:pt x="18000" y="557"/>
                    <a:pt x="15369" y="2682"/>
                  </a:cubicBezTo>
                  <a:cubicBezTo>
                    <a:pt x="12738" y="4806"/>
                    <a:pt x="8862" y="8347"/>
                    <a:pt x="6092" y="11711"/>
                  </a:cubicBezTo>
                  <a:cubicBezTo>
                    <a:pt x="3323" y="15075"/>
                    <a:pt x="1662" y="18262"/>
                    <a:pt x="0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11937269" y="2852064"/>
              <a:ext cx="1" cy="107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11952602" y="2600196"/>
              <a:ext cx="233601" cy="40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540" fill="norm" stroke="1" extrusionOk="0">
                  <a:moveTo>
                    <a:pt x="5574" y="4015"/>
                  </a:moveTo>
                  <a:cubicBezTo>
                    <a:pt x="5574" y="3336"/>
                    <a:pt x="5574" y="2657"/>
                    <a:pt x="6039" y="2114"/>
                  </a:cubicBezTo>
                  <a:cubicBezTo>
                    <a:pt x="6503" y="1570"/>
                    <a:pt x="7432" y="1163"/>
                    <a:pt x="9290" y="755"/>
                  </a:cubicBezTo>
                  <a:cubicBezTo>
                    <a:pt x="11148" y="348"/>
                    <a:pt x="13935" y="-60"/>
                    <a:pt x="16258" y="8"/>
                  </a:cubicBezTo>
                  <a:cubicBezTo>
                    <a:pt x="18581" y="76"/>
                    <a:pt x="20439" y="619"/>
                    <a:pt x="21019" y="1638"/>
                  </a:cubicBezTo>
                  <a:cubicBezTo>
                    <a:pt x="21600" y="2657"/>
                    <a:pt x="20903" y="4151"/>
                    <a:pt x="19858" y="6461"/>
                  </a:cubicBezTo>
                  <a:cubicBezTo>
                    <a:pt x="18813" y="8770"/>
                    <a:pt x="17419" y="11895"/>
                    <a:pt x="16723" y="13797"/>
                  </a:cubicBezTo>
                  <a:cubicBezTo>
                    <a:pt x="16026" y="15698"/>
                    <a:pt x="16026" y="16378"/>
                    <a:pt x="16258" y="17057"/>
                  </a:cubicBezTo>
                  <a:cubicBezTo>
                    <a:pt x="16490" y="17736"/>
                    <a:pt x="16955" y="18415"/>
                    <a:pt x="16955" y="19095"/>
                  </a:cubicBezTo>
                  <a:cubicBezTo>
                    <a:pt x="16955" y="19774"/>
                    <a:pt x="16490" y="20453"/>
                    <a:pt x="13587" y="20861"/>
                  </a:cubicBezTo>
                  <a:cubicBezTo>
                    <a:pt x="10684" y="21268"/>
                    <a:pt x="5342" y="21404"/>
                    <a:pt x="0" y="21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10212229" y="3473078"/>
              <a:ext cx="28367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2" y="14400"/>
                    <a:pt x="12065" y="7200"/>
                    <a:pt x="15665" y="3600"/>
                  </a:cubicBezTo>
                  <a:cubicBezTo>
                    <a:pt x="19265" y="0"/>
                    <a:pt x="2043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10279868" y="3618748"/>
              <a:ext cx="254370" cy="1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0601" fill="norm" stroke="1" extrusionOk="0">
                  <a:moveTo>
                    <a:pt x="2707" y="0"/>
                  </a:moveTo>
                  <a:cubicBezTo>
                    <a:pt x="1411" y="5400"/>
                    <a:pt x="115" y="10800"/>
                    <a:pt x="7" y="14850"/>
                  </a:cubicBezTo>
                  <a:cubicBezTo>
                    <a:pt x="-101" y="18900"/>
                    <a:pt x="979" y="21600"/>
                    <a:pt x="4759" y="20250"/>
                  </a:cubicBezTo>
                  <a:cubicBezTo>
                    <a:pt x="8539" y="18900"/>
                    <a:pt x="15019" y="13500"/>
                    <a:pt x="21499" y="8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10756575" y="3399952"/>
              <a:ext cx="222340" cy="30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5" fill="norm" stroke="1" extrusionOk="0">
                  <a:moveTo>
                    <a:pt x="0" y="4610"/>
                  </a:moveTo>
                  <a:cubicBezTo>
                    <a:pt x="1986" y="2990"/>
                    <a:pt x="3972" y="1370"/>
                    <a:pt x="5959" y="560"/>
                  </a:cubicBezTo>
                  <a:cubicBezTo>
                    <a:pt x="7945" y="-250"/>
                    <a:pt x="9931" y="-250"/>
                    <a:pt x="11297" y="1010"/>
                  </a:cubicBezTo>
                  <a:cubicBezTo>
                    <a:pt x="12662" y="2270"/>
                    <a:pt x="13407" y="4790"/>
                    <a:pt x="12290" y="7490"/>
                  </a:cubicBezTo>
                  <a:cubicBezTo>
                    <a:pt x="11172" y="10190"/>
                    <a:pt x="8193" y="13070"/>
                    <a:pt x="6207" y="14960"/>
                  </a:cubicBezTo>
                  <a:cubicBezTo>
                    <a:pt x="4221" y="16850"/>
                    <a:pt x="3228" y="17750"/>
                    <a:pt x="2483" y="18650"/>
                  </a:cubicBezTo>
                  <a:cubicBezTo>
                    <a:pt x="1738" y="19550"/>
                    <a:pt x="1241" y="20450"/>
                    <a:pt x="1738" y="20900"/>
                  </a:cubicBezTo>
                  <a:cubicBezTo>
                    <a:pt x="2234" y="21350"/>
                    <a:pt x="3724" y="21350"/>
                    <a:pt x="7200" y="21080"/>
                  </a:cubicBezTo>
                  <a:cubicBezTo>
                    <a:pt x="10676" y="20810"/>
                    <a:pt x="16138" y="20270"/>
                    <a:pt x="21600" y="19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11167257" y="3351724"/>
              <a:ext cx="294668" cy="354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390" fill="norm" stroke="1" extrusionOk="0">
                  <a:moveTo>
                    <a:pt x="21470" y="2698"/>
                  </a:moveTo>
                  <a:cubicBezTo>
                    <a:pt x="20911" y="1772"/>
                    <a:pt x="20353" y="847"/>
                    <a:pt x="19142" y="384"/>
                  </a:cubicBezTo>
                  <a:cubicBezTo>
                    <a:pt x="17932" y="-79"/>
                    <a:pt x="16070" y="-79"/>
                    <a:pt x="14208" y="152"/>
                  </a:cubicBezTo>
                  <a:cubicBezTo>
                    <a:pt x="12346" y="384"/>
                    <a:pt x="10484" y="847"/>
                    <a:pt x="8342" y="2544"/>
                  </a:cubicBezTo>
                  <a:cubicBezTo>
                    <a:pt x="6201" y="4241"/>
                    <a:pt x="3780" y="7172"/>
                    <a:pt x="2291" y="9795"/>
                  </a:cubicBezTo>
                  <a:cubicBezTo>
                    <a:pt x="801" y="12418"/>
                    <a:pt x="242" y="14732"/>
                    <a:pt x="56" y="16275"/>
                  </a:cubicBezTo>
                  <a:cubicBezTo>
                    <a:pt x="-130" y="17818"/>
                    <a:pt x="56" y="18590"/>
                    <a:pt x="2011" y="19361"/>
                  </a:cubicBezTo>
                  <a:cubicBezTo>
                    <a:pt x="3967" y="20132"/>
                    <a:pt x="7691" y="20904"/>
                    <a:pt x="10111" y="21212"/>
                  </a:cubicBezTo>
                  <a:cubicBezTo>
                    <a:pt x="12532" y="21521"/>
                    <a:pt x="13649" y="21367"/>
                    <a:pt x="14767" y="21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11155251" y="3565080"/>
              <a:ext cx="207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11452525" y="3352964"/>
              <a:ext cx="316754" cy="407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515" fill="norm" stroke="1" extrusionOk="0">
                  <a:moveTo>
                    <a:pt x="20687" y="3510"/>
                  </a:moveTo>
                  <a:cubicBezTo>
                    <a:pt x="21030" y="2835"/>
                    <a:pt x="21373" y="2160"/>
                    <a:pt x="21202" y="1620"/>
                  </a:cubicBezTo>
                  <a:cubicBezTo>
                    <a:pt x="21030" y="1080"/>
                    <a:pt x="20344" y="675"/>
                    <a:pt x="18887" y="405"/>
                  </a:cubicBezTo>
                  <a:cubicBezTo>
                    <a:pt x="17430" y="135"/>
                    <a:pt x="15202" y="0"/>
                    <a:pt x="13659" y="0"/>
                  </a:cubicBezTo>
                  <a:cubicBezTo>
                    <a:pt x="12116" y="0"/>
                    <a:pt x="11259" y="135"/>
                    <a:pt x="10230" y="1080"/>
                  </a:cubicBezTo>
                  <a:cubicBezTo>
                    <a:pt x="9202" y="2025"/>
                    <a:pt x="8002" y="3780"/>
                    <a:pt x="6802" y="6277"/>
                  </a:cubicBezTo>
                  <a:cubicBezTo>
                    <a:pt x="5602" y="8775"/>
                    <a:pt x="4402" y="12015"/>
                    <a:pt x="3287" y="14242"/>
                  </a:cubicBezTo>
                  <a:cubicBezTo>
                    <a:pt x="2173" y="16470"/>
                    <a:pt x="1144" y="17685"/>
                    <a:pt x="544" y="18697"/>
                  </a:cubicBezTo>
                  <a:cubicBezTo>
                    <a:pt x="-56" y="19710"/>
                    <a:pt x="-227" y="20520"/>
                    <a:pt x="373" y="20992"/>
                  </a:cubicBezTo>
                  <a:cubicBezTo>
                    <a:pt x="973" y="21465"/>
                    <a:pt x="2344" y="21600"/>
                    <a:pt x="5344" y="21465"/>
                  </a:cubicBezTo>
                  <a:cubicBezTo>
                    <a:pt x="8344" y="21330"/>
                    <a:pt x="12973" y="20925"/>
                    <a:pt x="17602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11829933" y="3480745"/>
              <a:ext cx="18400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1440"/>
                    <a:pt x="5400" y="2880"/>
                    <a:pt x="9000" y="6480"/>
                  </a:cubicBezTo>
                  <a:cubicBezTo>
                    <a:pt x="12600" y="10080"/>
                    <a:pt x="17100" y="15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11883601" y="3455739"/>
              <a:ext cx="199339" cy="30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21600" y="142"/>
                  </a:moveTo>
                  <a:cubicBezTo>
                    <a:pt x="20215" y="-39"/>
                    <a:pt x="18831" y="-221"/>
                    <a:pt x="16615" y="777"/>
                  </a:cubicBezTo>
                  <a:cubicBezTo>
                    <a:pt x="14400" y="1776"/>
                    <a:pt x="11354" y="3954"/>
                    <a:pt x="8723" y="6313"/>
                  </a:cubicBezTo>
                  <a:cubicBezTo>
                    <a:pt x="6092" y="8673"/>
                    <a:pt x="3877" y="11214"/>
                    <a:pt x="2492" y="13755"/>
                  </a:cubicBezTo>
                  <a:cubicBezTo>
                    <a:pt x="1108" y="16297"/>
                    <a:pt x="554" y="18838"/>
                    <a:pt x="0" y="21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12075272" y="3664749"/>
              <a:ext cx="61336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12174941" y="3419410"/>
              <a:ext cx="309559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3718" y="2853"/>
                  </a:moveTo>
                  <a:cubicBezTo>
                    <a:pt x="4072" y="2174"/>
                    <a:pt x="4426" y="1494"/>
                    <a:pt x="6462" y="951"/>
                  </a:cubicBezTo>
                  <a:cubicBezTo>
                    <a:pt x="8498" y="408"/>
                    <a:pt x="12216" y="0"/>
                    <a:pt x="14961" y="0"/>
                  </a:cubicBezTo>
                  <a:cubicBezTo>
                    <a:pt x="17705" y="0"/>
                    <a:pt x="19475" y="408"/>
                    <a:pt x="20449" y="951"/>
                  </a:cubicBezTo>
                  <a:cubicBezTo>
                    <a:pt x="21423" y="1494"/>
                    <a:pt x="21600" y="2174"/>
                    <a:pt x="21334" y="3804"/>
                  </a:cubicBezTo>
                  <a:cubicBezTo>
                    <a:pt x="21069" y="5434"/>
                    <a:pt x="20361" y="8015"/>
                    <a:pt x="20095" y="10325"/>
                  </a:cubicBezTo>
                  <a:cubicBezTo>
                    <a:pt x="19830" y="12634"/>
                    <a:pt x="20007" y="14672"/>
                    <a:pt x="20184" y="16030"/>
                  </a:cubicBezTo>
                  <a:cubicBezTo>
                    <a:pt x="20361" y="17389"/>
                    <a:pt x="20538" y="18068"/>
                    <a:pt x="20095" y="18883"/>
                  </a:cubicBezTo>
                  <a:cubicBezTo>
                    <a:pt x="19652" y="19698"/>
                    <a:pt x="18590" y="20649"/>
                    <a:pt x="15138" y="21125"/>
                  </a:cubicBezTo>
                  <a:cubicBezTo>
                    <a:pt x="11685" y="21600"/>
                    <a:pt x="5843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228640" y="4055758"/>
              <a:ext cx="11202618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fill="norm" stroke="1" extrusionOk="0">
                  <a:moveTo>
                    <a:pt x="343" y="2853"/>
                  </a:moveTo>
                  <a:cubicBezTo>
                    <a:pt x="244" y="3396"/>
                    <a:pt x="146" y="3940"/>
                    <a:pt x="84" y="4415"/>
                  </a:cubicBezTo>
                  <a:cubicBezTo>
                    <a:pt x="23" y="4891"/>
                    <a:pt x="-2" y="5298"/>
                    <a:pt x="0" y="5502"/>
                  </a:cubicBezTo>
                  <a:cubicBezTo>
                    <a:pt x="3" y="5706"/>
                    <a:pt x="32" y="5706"/>
                    <a:pt x="116" y="5366"/>
                  </a:cubicBezTo>
                  <a:cubicBezTo>
                    <a:pt x="200" y="5026"/>
                    <a:pt x="338" y="4347"/>
                    <a:pt x="503" y="3872"/>
                  </a:cubicBezTo>
                  <a:cubicBezTo>
                    <a:pt x="668" y="3396"/>
                    <a:pt x="860" y="3125"/>
                    <a:pt x="1057" y="2989"/>
                  </a:cubicBezTo>
                  <a:cubicBezTo>
                    <a:pt x="1254" y="2853"/>
                    <a:pt x="1456" y="2853"/>
                    <a:pt x="1641" y="2853"/>
                  </a:cubicBezTo>
                  <a:cubicBezTo>
                    <a:pt x="1826" y="2853"/>
                    <a:pt x="1993" y="2853"/>
                    <a:pt x="2183" y="2853"/>
                  </a:cubicBezTo>
                  <a:cubicBezTo>
                    <a:pt x="2373" y="2853"/>
                    <a:pt x="2585" y="2853"/>
                    <a:pt x="2765" y="2785"/>
                  </a:cubicBezTo>
                  <a:cubicBezTo>
                    <a:pt x="2944" y="2717"/>
                    <a:pt x="3092" y="2581"/>
                    <a:pt x="3252" y="2445"/>
                  </a:cubicBezTo>
                  <a:cubicBezTo>
                    <a:pt x="3412" y="2309"/>
                    <a:pt x="3585" y="2174"/>
                    <a:pt x="3752" y="2038"/>
                  </a:cubicBezTo>
                  <a:cubicBezTo>
                    <a:pt x="3920" y="1902"/>
                    <a:pt x="4082" y="1766"/>
                    <a:pt x="4265" y="1630"/>
                  </a:cubicBezTo>
                  <a:cubicBezTo>
                    <a:pt x="4447" y="1494"/>
                    <a:pt x="4649" y="1358"/>
                    <a:pt x="4849" y="1291"/>
                  </a:cubicBezTo>
                  <a:cubicBezTo>
                    <a:pt x="5048" y="1223"/>
                    <a:pt x="5245" y="1223"/>
                    <a:pt x="5450" y="1155"/>
                  </a:cubicBezTo>
                  <a:cubicBezTo>
                    <a:pt x="5654" y="1087"/>
                    <a:pt x="5866" y="951"/>
                    <a:pt x="6080" y="883"/>
                  </a:cubicBezTo>
                  <a:cubicBezTo>
                    <a:pt x="6295" y="815"/>
                    <a:pt x="6512" y="815"/>
                    <a:pt x="6677" y="747"/>
                  </a:cubicBezTo>
                  <a:cubicBezTo>
                    <a:pt x="6842" y="679"/>
                    <a:pt x="6955" y="543"/>
                    <a:pt x="7071" y="475"/>
                  </a:cubicBezTo>
                  <a:cubicBezTo>
                    <a:pt x="7187" y="408"/>
                    <a:pt x="7305" y="408"/>
                    <a:pt x="7421" y="408"/>
                  </a:cubicBezTo>
                  <a:cubicBezTo>
                    <a:pt x="7536" y="408"/>
                    <a:pt x="7650" y="408"/>
                    <a:pt x="7773" y="408"/>
                  </a:cubicBezTo>
                  <a:cubicBezTo>
                    <a:pt x="7896" y="408"/>
                    <a:pt x="8029" y="408"/>
                    <a:pt x="8157" y="340"/>
                  </a:cubicBezTo>
                  <a:cubicBezTo>
                    <a:pt x="8285" y="272"/>
                    <a:pt x="8408" y="136"/>
                    <a:pt x="8544" y="68"/>
                  </a:cubicBezTo>
                  <a:cubicBezTo>
                    <a:pt x="8679" y="0"/>
                    <a:pt x="8827" y="0"/>
                    <a:pt x="8955" y="0"/>
                  </a:cubicBezTo>
                  <a:cubicBezTo>
                    <a:pt x="9083" y="0"/>
                    <a:pt x="9192" y="0"/>
                    <a:pt x="9325" y="0"/>
                  </a:cubicBezTo>
                  <a:cubicBezTo>
                    <a:pt x="9458" y="0"/>
                    <a:pt x="9616" y="0"/>
                    <a:pt x="9763" y="0"/>
                  </a:cubicBezTo>
                  <a:cubicBezTo>
                    <a:pt x="9911" y="0"/>
                    <a:pt x="10049" y="0"/>
                    <a:pt x="10254" y="0"/>
                  </a:cubicBezTo>
                  <a:cubicBezTo>
                    <a:pt x="10458" y="0"/>
                    <a:pt x="10729" y="0"/>
                    <a:pt x="10941" y="0"/>
                  </a:cubicBezTo>
                  <a:cubicBezTo>
                    <a:pt x="11153" y="0"/>
                    <a:pt x="11305" y="0"/>
                    <a:pt x="11453" y="0"/>
                  </a:cubicBezTo>
                  <a:cubicBezTo>
                    <a:pt x="11601" y="0"/>
                    <a:pt x="11744" y="0"/>
                    <a:pt x="11889" y="68"/>
                  </a:cubicBezTo>
                  <a:cubicBezTo>
                    <a:pt x="12035" y="136"/>
                    <a:pt x="12182" y="272"/>
                    <a:pt x="12323" y="408"/>
                  </a:cubicBezTo>
                  <a:cubicBezTo>
                    <a:pt x="12463" y="543"/>
                    <a:pt x="12596" y="679"/>
                    <a:pt x="12739" y="815"/>
                  </a:cubicBezTo>
                  <a:cubicBezTo>
                    <a:pt x="12882" y="951"/>
                    <a:pt x="13035" y="1087"/>
                    <a:pt x="13183" y="1223"/>
                  </a:cubicBezTo>
                  <a:cubicBezTo>
                    <a:pt x="13330" y="1358"/>
                    <a:pt x="13473" y="1494"/>
                    <a:pt x="13683" y="1766"/>
                  </a:cubicBezTo>
                  <a:cubicBezTo>
                    <a:pt x="13892" y="2038"/>
                    <a:pt x="14168" y="2445"/>
                    <a:pt x="14380" y="2717"/>
                  </a:cubicBezTo>
                  <a:cubicBezTo>
                    <a:pt x="14592" y="2989"/>
                    <a:pt x="14740" y="3125"/>
                    <a:pt x="14882" y="3328"/>
                  </a:cubicBezTo>
                  <a:cubicBezTo>
                    <a:pt x="15025" y="3532"/>
                    <a:pt x="15163" y="3804"/>
                    <a:pt x="15294" y="4075"/>
                  </a:cubicBezTo>
                  <a:cubicBezTo>
                    <a:pt x="15424" y="4347"/>
                    <a:pt x="15548" y="4619"/>
                    <a:pt x="15676" y="4958"/>
                  </a:cubicBezTo>
                  <a:cubicBezTo>
                    <a:pt x="15804" y="5298"/>
                    <a:pt x="15937" y="5706"/>
                    <a:pt x="16065" y="6045"/>
                  </a:cubicBezTo>
                  <a:cubicBezTo>
                    <a:pt x="16193" y="6385"/>
                    <a:pt x="16316" y="6657"/>
                    <a:pt x="16439" y="6996"/>
                  </a:cubicBezTo>
                  <a:cubicBezTo>
                    <a:pt x="16563" y="7336"/>
                    <a:pt x="16686" y="7743"/>
                    <a:pt x="16816" y="8151"/>
                  </a:cubicBezTo>
                  <a:cubicBezTo>
                    <a:pt x="16947" y="8558"/>
                    <a:pt x="17085" y="8966"/>
                    <a:pt x="17201" y="9306"/>
                  </a:cubicBezTo>
                  <a:cubicBezTo>
                    <a:pt x="17316" y="9645"/>
                    <a:pt x="17410" y="9917"/>
                    <a:pt x="17518" y="10257"/>
                  </a:cubicBezTo>
                  <a:cubicBezTo>
                    <a:pt x="17627" y="10596"/>
                    <a:pt x="17750" y="11004"/>
                    <a:pt x="17866" y="11343"/>
                  </a:cubicBezTo>
                  <a:cubicBezTo>
                    <a:pt x="17982" y="11683"/>
                    <a:pt x="18090" y="11955"/>
                    <a:pt x="18307" y="12566"/>
                  </a:cubicBezTo>
                  <a:cubicBezTo>
                    <a:pt x="18524" y="13177"/>
                    <a:pt x="18849" y="14128"/>
                    <a:pt x="19112" y="14875"/>
                  </a:cubicBezTo>
                  <a:cubicBezTo>
                    <a:pt x="19376" y="15623"/>
                    <a:pt x="19578" y="16166"/>
                    <a:pt x="19765" y="16709"/>
                  </a:cubicBezTo>
                  <a:cubicBezTo>
                    <a:pt x="19952" y="17253"/>
                    <a:pt x="20125" y="17796"/>
                    <a:pt x="20334" y="18408"/>
                  </a:cubicBezTo>
                  <a:cubicBezTo>
                    <a:pt x="20544" y="19019"/>
                    <a:pt x="20790" y="19698"/>
                    <a:pt x="21007" y="20242"/>
                  </a:cubicBezTo>
                  <a:cubicBezTo>
                    <a:pt x="21224" y="20785"/>
                    <a:pt x="21411" y="21192"/>
                    <a:pt x="215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632194" y="4390261"/>
              <a:ext cx="310828" cy="53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272" fill="norm" stroke="1" extrusionOk="0">
                  <a:moveTo>
                    <a:pt x="16754" y="4086"/>
                  </a:moveTo>
                  <a:cubicBezTo>
                    <a:pt x="17285" y="3679"/>
                    <a:pt x="17816" y="3271"/>
                    <a:pt x="18347" y="2762"/>
                  </a:cubicBezTo>
                  <a:cubicBezTo>
                    <a:pt x="18878" y="2252"/>
                    <a:pt x="19409" y="1641"/>
                    <a:pt x="18524" y="1132"/>
                  </a:cubicBezTo>
                  <a:cubicBezTo>
                    <a:pt x="17639" y="622"/>
                    <a:pt x="15337" y="215"/>
                    <a:pt x="13213" y="62"/>
                  </a:cubicBezTo>
                  <a:cubicBezTo>
                    <a:pt x="11088" y="-91"/>
                    <a:pt x="9141" y="11"/>
                    <a:pt x="7104" y="673"/>
                  </a:cubicBezTo>
                  <a:cubicBezTo>
                    <a:pt x="5068" y="1335"/>
                    <a:pt x="2944" y="2558"/>
                    <a:pt x="1704" y="4239"/>
                  </a:cubicBezTo>
                  <a:cubicBezTo>
                    <a:pt x="465" y="5920"/>
                    <a:pt x="111" y="8060"/>
                    <a:pt x="23" y="10454"/>
                  </a:cubicBezTo>
                  <a:cubicBezTo>
                    <a:pt x="-66" y="12849"/>
                    <a:pt x="111" y="15498"/>
                    <a:pt x="554" y="17281"/>
                  </a:cubicBezTo>
                  <a:cubicBezTo>
                    <a:pt x="996" y="19064"/>
                    <a:pt x="1704" y="19981"/>
                    <a:pt x="2413" y="20592"/>
                  </a:cubicBezTo>
                  <a:cubicBezTo>
                    <a:pt x="3121" y="21203"/>
                    <a:pt x="3829" y="21509"/>
                    <a:pt x="7016" y="21051"/>
                  </a:cubicBezTo>
                  <a:cubicBezTo>
                    <a:pt x="10203" y="20592"/>
                    <a:pt x="15868" y="19369"/>
                    <a:pt x="21534" y="18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575012" y="4745773"/>
              <a:ext cx="22234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14" y="16000"/>
                    <a:pt x="10428" y="10400"/>
                    <a:pt x="14028" y="6800"/>
                  </a:cubicBezTo>
                  <a:cubicBezTo>
                    <a:pt x="17628" y="3200"/>
                    <a:pt x="19614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1113680" y="4368626"/>
              <a:ext cx="243351" cy="55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94" fill="norm" stroke="1" extrusionOk="0">
                  <a:moveTo>
                    <a:pt x="21425" y="1832"/>
                  </a:moveTo>
                  <a:cubicBezTo>
                    <a:pt x="21425" y="1339"/>
                    <a:pt x="21425" y="846"/>
                    <a:pt x="20863" y="500"/>
                  </a:cubicBezTo>
                  <a:cubicBezTo>
                    <a:pt x="20300" y="155"/>
                    <a:pt x="19175" y="-42"/>
                    <a:pt x="17150" y="7"/>
                  </a:cubicBezTo>
                  <a:cubicBezTo>
                    <a:pt x="15125" y="57"/>
                    <a:pt x="12200" y="353"/>
                    <a:pt x="10175" y="994"/>
                  </a:cubicBezTo>
                  <a:cubicBezTo>
                    <a:pt x="8150" y="1635"/>
                    <a:pt x="7025" y="2621"/>
                    <a:pt x="5900" y="4643"/>
                  </a:cubicBezTo>
                  <a:cubicBezTo>
                    <a:pt x="4775" y="6665"/>
                    <a:pt x="3650" y="9722"/>
                    <a:pt x="2637" y="12237"/>
                  </a:cubicBezTo>
                  <a:cubicBezTo>
                    <a:pt x="1625" y="14753"/>
                    <a:pt x="725" y="16725"/>
                    <a:pt x="275" y="18155"/>
                  </a:cubicBezTo>
                  <a:cubicBezTo>
                    <a:pt x="-175" y="19585"/>
                    <a:pt x="-175" y="20473"/>
                    <a:pt x="1063" y="20966"/>
                  </a:cubicBezTo>
                  <a:cubicBezTo>
                    <a:pt x="2300" y="21459"/>
                    <a:pt x="4775" y="21558"/>
                    <a:pt x="7813" y="21459"/>
                  </a:cubicBezTo>
                  <a:cubicBezTo>
                    <a:pt x="10850" y="21361"/>
                    <a:pt x="14450" y="21065"/>
                    <a:pt x="18050" y="20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1453761" y="4456989"/>
              <a:ext cx="171609" cy="39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380" fill="norm" stroke="1" extrusionOk="0">
                  <a:moveTo>
                    <a:pt x="21021" y="1108"/>
                  </a:moveTo>
                  <a:cubicBezTo>
                    <a:pt x="20082" y="554"/>
                    <a:pt x="19143" y="0"/>
                    <a:pt x="17734" y="0"/>
                  </a:cubicBezTo>
                  <a:cubicBezTo>
                    <a:pt x="16325" y="0"/>
                    <a:pt x="14447" y="554"/>
                    <a:pt x="11630" y="2285"/>
                  </a:cubicBezTo>
                  <a:cubicBezTo>
                    <a:pt x="8812" y="4015"/>
                    <a:pt x="5056" y="6923"/>
                    <a:pt x="2708" y="9762"/>
                  </a:cubicBezTo>
                  <a:cubicBezTo>
                    <a:pt x="360" y="12600"/>
                    <a:pt x="-579" y="15369"/>
                    <a:pt x="360" y="17377"/>
                  </a:cubicBezTo>
                  <a:cubicBezTo>
                    <a:pt x="1299" y="19385"/>
                    <a:pt x="4117" y="20631"/>
                    <a:pt x="7404" y="21115"/>
                  </a:cubicBezTo>
                  <a:cubicBezTo>
                    <a:pt x="10691" y="21600"/>
                    <a:pt x="14447" y="21323"/>
                    <a:pt x="18204" y="21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1748039" y="4523435"/>
              <a:ext cx="191672" cy="294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0"/>
                  </a:moveTo>
                  <a:cubicBezTo>
                    <a:pt x="4608" y="5028"/>
                    <a:pt x="9216" y="10055"/>
                    <a:pt x="11952" y="13128"/>
                  </a:cubicBezTo>
                  <a:cubicBezTo>
                    <a:pt x="14688" y="16200"/>
                    <a:pt x="15552" y="17317"/>
                    <a:pt x="16560" y="18434"/>
                  </a:cubicBezTo>
                  <a:cubicBezTo>
                    <a:pt x="17568" y="19552"/>
                    <a:pt x="18720" y="20669"/>
                    <a:pt x="19584" y="21134"/>
                  </a:cubicBezTo>
                  <a:cubicBezTo>
                    <a:pt x="20448" y="21600"/>
                    <a:pt x="21024" y="21414"/>
                    <a:pt x="21600" y="2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1832374" y="4523374"/>
              <a:ext cx="138004" cy="35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21600" y="470"/>
                  </a:moveTo>
                  <a:cubicBezTo>
                    <a:pt x="19600" y="159"/>
                    <a:pt x="17600" y="-152"/>
                    <a:pt x="16000" y="81"/>
                  </a:cubicBezTo>
                  <a:cubicBezTo>
                    <a:pt x="14400" y="314"/>
                    <a:pt x="13200" y="1091"/>
                    <a:pt x="10800" y="3267"/>
                  </a:cubicBezTo>
                  <a:cubicBezTo>
                    <a:pt x="8400" y="5442"/>
                    <a:pt x="4800" y="9016"/>
                    <a:pt x="2800" y="12280"/>
                  </a:cubicBezTo>
                  <a:cubicBezTo>
                    <a:pt x="800" y="15543"/>
                    <a:pt x="400" y="18495"/>
                    <a:pt x="0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2047046" y="4730439"/>
              <a:ext cx="1533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2169715" y="4692105"/>
              <a:ext cx="161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4400"/>
                    <a:pt x="2057" y="7200"/>
                    <a:pt x="5657" y="3600"/>
                  </a:cubicBezTo>
                  <a:cubicBezTo>
                    <a:pt x="9257" y="0"/>
                    <a:pt x="154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2284718" y="4615437"/>
              <a:ext cx="15334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560"/>
                    <a:pt x="0" y="9120"/>
                    <a:pt x="0" y="12720"/>
                  </a:cubicBezTo>
                  <a:cubicBezTo>
                    <a:pt x="0" y="16320"/>
                    <a:pt x="10800" y="189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2445721" y="4500434"/>
              <a:ext cx="214673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314" y="947"/>
                    <a:pt x="4629" y="1895"/>
                    <a:pt x="7843" y="4832"/>
                  </a:cubicBezTo>
                  <a:cubicBezTo>
                    <a:pt x="11057" y="7768"/>
                    <a:pt x="15171" y="12695"/>
                    <a:pt x="17614" y="15821"/>
                  </a:cubicBezTo>
                  <a:cubicBezTo>
                    <a:pt x="20057" y="18947"/>
                    <a:pt x="20829" y="202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2522390" y="4500434"/>
              <a:ext cx="176338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83" y="1872"/>
                    <a:pt x="15965" y="3744"/>
                    <a:pt x="12522" y="6624"/>
                  </a:cubicBezTo>
                  <a:cubicBezTo>
                    <a:pt x="9078" y="9504"/>
                    <a:pt x="5009" y="13392"/>
                    <a:pt x="2817" y="16056"/>
                  </a:cubicBezTo>
                  <a:cubicBezTo>
                    <a:pt x="626" y="18720"/>
                    <a:pt x="313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2760062" y="4719649"/>
              <a:ext cx="199339" cy="17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5" fill="norm" stroke="1" extrusionOk="0">
                  <a:moveTo>
                    <a:pt x="0" y="3154"/>
                  </a:moveTo>
                  <a:cubicBezTo>
                    <a:pt x="1108" y="2229"/>
                    <a:pt x="2215" y="1303"/>
                    <a:pt x="3462" y="686"/>
                  </a:cubicBezTo>
                  <a:cubicBezTo>
                    <a:pt x="4708" y="69"/>
                    <a:pt x="6092" y="-240"/>
                    <a:pt x="7200" y="223"/>
                  </a:cubicBezTo>
                  <a:cubicBezTo>
                    <a:pt x="8308" y="686"/>
                    <a:pt x="9138" y="1920"/>
                    <a:pt x="8585" y="4697"/>
                  </a:cubicBezTo>
                  <a:cubicBezTo>
                    <a:pt x="8031" y="7474"/>
                    <a:pt x="6092" y="11794"/>
                    <a:pt x="4569" y="14726"/>
                  </a:cubicBezTo>
                  <a:cubicBezTo>
                    <a:pt x="3046" y="17657"/>
                    <a:pt x="1938" y="19200"/>
                    <a:pt x="2077" y="20126"/>
                  </a:cubicBezTo>
                  <a:cubicBezTo>
                    <a:pt x="2215" y="21051"/>
                    <a:pt x="3600" y="21360"/>
                    <a:pt x="7062" y="20280"/>
                  </a:cubicBezTo>
                  <a:cubicBezTo>
                    <a:pt x="10523" y="19200"/>
                    <a:pt x="16062" y="16731"/>
                    <a:pt x="21600" y="14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3036068" y="4500434"/>
              <a:ext cx="121527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3" h="21600" fill="norm" stroke="1" extrusionOk="0">
                  <a:moveTo>
                    <a:pt x="0" y="0"/>
                  </a:moveTo>
                  <a:cubicBezTo>
                    <a:pt x="6912" y="1938"/>
                    <a:pt x="13824" y="3877"/>
                    <a:pt x="17496" y="6231"/>
                  </a:cubicBezTo>
                  <a:cubicBezTo>
                    <a:pt x="21168" y="8585"/>
                    <a:pt x="21600" y="11354"/>
                    <a:pt x="18360" y="13985"/>
                  </a:cubicBezTo>
                  <a:cubicBezTo>
                    <a:pt x="15120" y="16615"/>
                    <a:pt x="8208" y="19108"/>
                    <a:pt x="12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3120403" y="4367059"/>
              <a:ext cx="191672" cy="162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8" fill="norm" stroke="1" extrusionOk="0">
                  <a:moveTo>
                    <a:pt x="0" y="5380"/>
                  </a:moveTo>
                  <a:cubicBezTo>
                    <a:pt x="864" y="3719"/>
                    <a:pt x="1728" y="2057"/>
                    <a:pt x="2880" y="1060"/>
                  </a:cubicBezTo>
                  <a:cubicBezTo>
                    <a:pt x="4032" y="63"/>
                    <a:pt x="5472" y="-269"/>
                    <a:pt x="7344" y="229"/>
                  </a:cubicBezTo>
                  <a:cubicBezTo>
                    <a:pt x="9216" y="728"/>
                    <a:pt x="11520" y="2057"/>
                    <a:pt x="12384" y="4549"/>
                  </a:cubicBezTo>
                  <a:cubicBezTo>
                    <a:pt x="13248" y="7042"/>
                    <a:pt x="12672" y="10697"/>
                    <a:pt x="12096" y="13688"/>
                  </a:cubicBezTo>
                  <a:cubicBezTo>
                    <a:pt x="11520" y="16679"/>
                    <a:pt x="10944" y="19005"/>
                    <a:pt x="11808" y="20168"/>
                  </a:cubicBezTo>
                  <a:cubicBezTo>
                    <a:pt x="12672" y="21331"/>
                    <a:pt x="14976" y="21331"/>
                    <a:pt x="16848" y="20833"/>
                  </a:cubicBezTo>
                  <a:cubicBezTo>
                    <a:pt x="18720" y="20334"/>
                    <a:pt x="20160" y="19337"/>
                    <a:pt x="21600" y="18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3281407" y="4295419"/>
              <a:ext cx="307380" cy="610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96" fill="norm" stroke="1" extrusionOk="0">
                  <a:moveTo>
                    <a:pt x="9104" y="2360"/>
                  </a:moveTo>
                  <a:cubicBezTo>
                    <a:pt x="9104" y="1910"/>
                    <a:pt x="9104" y="1460"/>
                    <a:pt x="9907" y="1055"/>
                  </a:cubicBezTo>
                  <a:cubicBezTo>
                    <a:pt x="10711" y="650"/>
                    <a:pt x="12317" y="290"/>
                    <a:pt x="13656" y="110"/>
                  </a:cubicBezTo>
                  <a:cubicBezTo>
                    <a:pt x="14995" y="-70"/>
                    <a:pt x="16066" y="-70"/>
                    <a:pt x="17137" y="425"/>
                  </a:cubicBezTo>
                  <a:cubicBezTo>
                    <a:pt x="18208" y="920"/>
                    <a:pt x="19279" y="1910"/>
                    <a:pt x="19993" y="3845"/>
                  </a:cubicBezTo>
                  <a:cubicBezTo>
                    <a:pt x="20707" y="5780"/>
                    <a:pt x="21064" y="8660"/>
                    <a:pt x="21154" y="11225"/>
                  </a:cubicBezTo>
                  <a:cubicBezTo>
                    <a:pt x="21243" y="13790"/>
                    <a:pt x="21064" y="16040"/>
                    <a:pt x="21154" y="17570"/>
                  </a:cubicBezTo>
                  <a:cubicBezTo>
                    <a:pt x="21243" y="19100"/>
                    <a:pt x="21600" y="19910"/>
                    <a:pt x="21421" y="20450"/>
                  </a:cubicBezTo>
                  <a:cubicBezTo>
                    <a:pt x="21243" y="20990"/>
                    <a:pt x="20529" y="21260"/>
                    <a:pt x="17494" y="21395"/>
                  </a:cubicBezTo>
                  <a:cubicBezTo>
                    <a:pt x="14459" y="21530"/>
                    <a:pt x="9104" y="21530"/>
                    <a:pt x="5802" y="21395"/>
                  </a:cubicBezTo>
                  <a:cubicBezTo>
                    <a:pt x="2499" y="21260"/>
                    <a:pt x="1250" y="20990"/>
                    <a:pt x="0" y="20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6400353" y="4487167"/>
              <a:ext cx="295749" cy="466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331" fill="norm" stroke="1" extrusionOk="0">
                  <a:moveTo>
                    <a:pt x="21152" y="3058"/>
                  </a:moveTo>
                  <a:cubicBezTo>
                    <a:pt x="21336" y="2241"/>
                    <a:pt x="21521" y="1424"/>
                    <a:pt x="21152" y="840"/>
                  </a:cubicBezTo>
                  <a:cubicBezTo>
                    <a:pt x="20783" y="256"/>
                    <a:pt x="19859" y="-94"/>
                    <a:pt x="18013" y="23"/>
                  </a:cubicBezTo>
                  <a:cubicBezTo>
                    <a:pt x="16167" y="140"/>
                    <a:pt x="13398" y="723"/>
                    <a:pt x="10352" y="1949"/>
                  </a:cubicBezTo>
                  <a:cubicBezTo>
                    <a:pt x="7306" y="3175"/>
                    <a:pt x="3983" y="5043"/>
                    <a:pt x="2136" y="7378"/>
                  </a:cubicBezTo>
                  <a:cubicBezTo>
                    <a:pt x="290" y="9714"/>
                    <a:pt x="-79" y="12516"/>
                    <a:pt x="13" y="14792"/>
                  </a:cubicBezTo>
                  <a:cubicBezTo>
                    <a:pt x="106" y="17069"/>
                    <a:pt x="659" y="18821"/>
                    <a:pt x="1213" y="19930"/>
                  </a:cubicBezTo>
                  <a:cubicBezTo>
                    <a:pt x="1767" y="21039"/>
                    <a:pt x="2321" y="21506"/>
                    <a:pt x="5183" y="21272"/>
                  </a:cubicBezTo>
                  <a:cubicBezTo>
                    <a:pt x="8044" y="21039"/>
                    <a:pt x="13213" y="20105"/>
                    <a:pt x="18383" y="19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6397875" y="4776441"/>
              <a:ext cx="28760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2015" y="21600"/>
                  </a:moveTo>
                  <a:cubicBezTo>
                    <a:pt x="1059" y="20571"/>
                    <a:pt x="103" y="19543"/>
                    <a:pt x="8" y="17486"/>
                  </a:cubicBezTo>
                  <a:cubicBezTo>
                    <a:pt x="-88" y="15429"/>
                    <a:pt x="677" y="12343"/>
                    <a:pt x="4404" y="9257"/>
                  </a:cubicBezTo>
                  <a:cubicBezTo>
                    <a:pt x="8131" y="6171"/>
                    <a:pt x="14822" y="3086"/>
                    <a:pt x="215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6877094" y="4437144"/>
              <a:ext cx="287349" cy="487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61" fill="norm" stroke="1" extrusionOk="0">
                  <a:moveTo>
                    <a:pt x="21036" y="3123"/>
                  </a:moveTo>
                  <a:cubicBezTo>
                    <a:pt x="21226" y="2561"/>
                    <a:pt x="21415" y="1998"/>
                    <a:pt x="21226" y="1492"/>
                  </a:cubicBezTo>
                  <a:cubicBezTo>
                    <a:pt x="21036" y="986"/>
                    <a:pt x="20468" y="536"/>
                    <a:pt x="18573" y="255"/>
                  </a:cubicBezTo>
                  <a:cubicBezTo>
                    <a:pt x="16678" y="-27"/>
                    <a:pt x="13457" y="-139"/>
                    <a:pt x="10899" y="255"/>
                  </a:cubicBezTo>
                  <a:cubicBezTo>
                    <a:pt x="8341" y="649"/>
                    <a:pt x="6447" y="1549"/>
                    <a:pt x="5404" y="3180"/>
                  </a:cubicBezTo>
                  <a:cubicBezTo>
                    <a:pt x="4362" y="4811"/>
                    <a:pt x="4173" y="7174"/>
                    <a:pt x="3699" y="9592"/>
                  </a:cubicBezTo>
                  <a:cubicBezTo>
                    <a:pt x="3226" y="12011"/>
                    <a:pt x="2468" y="14486"/>
                    <a:pt x="1899" y="16005"/>
                  </a:cubicBezTo>
                  <a:cubicBezTo>
                    <a:pt x="1331" y="17523"/>
                    <a:pt x="952" y="18086"/>
                    <a:pt x="573" y="18761"/>
                  </a:cubicBezTo>
                  <a:cubicBezTo>
                    <a:pt x="194" y="19436"/>
                    <a:pt x="-185" y="20224"/>
                    <a:pt x="99" y="20730"/>
                  </a:cubicBezTo>
                  <a:cubicBezTo>
                    <a:pt x="383" y="21236"/>
                    <a:pt x="1331" y="21461"/>
                    <a:pt x="4078" y="21461"/>
                  </a:cubicBezTo>
                  <a:cubicBezTo>
                    <a:pt x="6826" y="21461"/>
                    <a:pt x="11373" y="21236"/>
                    <a:pt x="15920" y="21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7190130" y="4605020"/>
              <a:ext cx="147036" cy="301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254" fill="norm" stroke="1" extrusionOk="0">
                  <a:moveTo>
                    <a:pt x="9136" y="734"/>
                  </a:moveTo>
                  <a:cubicBezTo>
                    <a:pt x="10626" y="194"/>
                    <a:pt x="12116" y="-346"/>
                    <a:pt x="11371" y="284"/>
                  </a:cubicBezTo>
                  <a:cubicBezTo>
                    <a:pt x="10626" y="914"/>
                    <a:pt x="7647" y="2714"/>
                    <a:pt x="5040" y="5234"/>
                  </a:cubicBezTo>
                  <a:cubicBezTo>
                    <a:pt x="2433" y="7754"/>
                    <a:pt x="198" y="10994"/>
                    <a:pt x="12" y="13604"/>
                  </a:cubicBezTo>
                  <a:cubicBezTo>
                    <a:pt x="-174" y="16214"/>
                    <a:pt x="1688" y="18194"/>
                    <a:pt x="5598" y="19364"/>
                  </a:cubicBezTo>
                  <a:cubicBezTo>
                    <a:pt x="9509" y="20534"/>
                    <a:pt x="15467" y="20894"/>
                    <a:pt x="21426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7475168" y="4638437"/>
              <a:ext cx="14567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42" y="5625"/>
                    <a:pt x="12884" y="11250"/>
                    <a:pt x="16484" y="14850"/>
                  </a:cubicBezTo>
                  <a:cubicBezTo>
                    <a:pt x="20084" y="18450"/>
                    <a:pt x="20842" y="200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7505836" y="4667100"/>
              <a:ext cx="191671" cy="285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21600" y="150"/>
                  </a:moveTo>
                  <a:cubicBezTo>
                    <a:pt x="20160" y="-41"/>
                    <a:pt x="18720" y="-232"/>
                    <a:pt x="16272" y="819"/>
                  </a:cubicBezTo>
                  <a:cubicBezTo>
                    <a:pt x="13824" y="1871"/>
                    <a:pt x="10368" y="4164"/>
                    <a:pt x="7488" y="7318"/>
                  </a:cubicBezTo>
                  <a:cubicBezTo>
                    <a:pt x="4608" y="10472"/>
                    <a:pt x="2304" y="14487"/>
                    <a:pt x="1152" y="16972"/>
                  </a:cubicBezTo>
                  <a:cubicBezTo>
                    <a:pt x="0" y="19457"/>
                    <a:pt x="0" y="20412"/>
                    <a:pt x="0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7682173" y="4845442"/>
              <a:ext cx="30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7797175" y="4822442"/>
              <a:ext cx="161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71" y="14400"/>
                    <a:pt x="2743" y="7200"/>
                    <a:pt x="6343" y="3600"/>
                  </a:cubicBezTo>
                  <a:cubicBezTo>
                    <a:pt x="9943" y="0"/>
                    <a:pt x="157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7885563" y="4761107"/>
              <a:ext cx="18949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700"/>
                    <a:pt x="-1582" y="11400"/>
                    <a:pt x="1118" y="15000"/>
                  </a:cubicBezTo>
                  <a:cubicBezTo>
                    <a:pt x="3818" y="18600"/>
                    <a:pt x="11918" y="20100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8096182" y="4676772"/>
              <a:ext cx="168671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64" y="5806"/>
                    <a:pt x="11127" y="11613"/>
                    <a:pt x="14727" y="15213"/>
                  </a:cubicBezTo>
                  <a:cubicBezTo>
                    <a:pt x="18327" y="18813"/>
                    <a:pt x="19964" y="202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8134516" y="4684438"/>
              <a:ext cx="222339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59" y="0"/>
                    <a:pt x="19117" y="0"/>
                    <a:pt x="17379" y="1015"/>
                  </a:cubicBezTo>
                  <a:cubicBezTo>
                    <a:pt x="15641" y="2031"/>
                    <a:pt x="13407" y="4062"/>
                    <a:pt x="10676" y="7108"/>
                  </a:cubicBezTo>
                  <a:cubicBezTo>
                    <a:pt x="7945" y="10154"/>
                    <a:pt x="4717" y="14215"/>
                    <a:pt x="2855" y="16800"/>
                  </a:cubicBezTo>
                  <a:cubicBezTo>
                    <a:pt x="993" y="19385"/>
                    <a:pt x="497" y="204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8326187" y="4860118"/>
              <a:ext cx="191672" cy="14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6" fill="norm" stroke="1" extrusionOk="0">
                  <a:moveTo>
                    <a:pt x="0" y="3447"/>
                  </a:moveTo>
                  <a:cubicBezTo>
                    <a:pt x="1152" y="1957"/>
                    <a:pt x="2304" y="468"/>
                    <a:pt x="4608" y="95"/>
                  </a:cubicBezTo>
                  <a:cubicBezTo>
                    <a:pt x="6912" y="-277"/>
                    <a:pt x="10368" y="468"/>
                    <a:pt x="12096" y="1771"/>
                  </a:cubicBezTo>
                  <a:cubicBezTo>
                    <a:pt x="13824" y="3075"/>
                    <a:pt x="13824" y="4937"/>
                    <a:pt x="12960" y="7357"/>
                  </a:cubicBezTo>
                  <a:cubicBezTo>
                    <a:pt x="12096" y="9778"/>
                    <a:pt x="10368" y="12757"/>
                    <a:pt x="8784" y="15178"/>
                  </a:cubicBezTo>
                  <a:cubicBezTo>
                    <a:pt x="7200" y="17599"/>
                    <a:pt x="5760" y="19461"/>
                    <a:pt x="5760" y="20392"/>
                  </a:cubicBezTo>
                  <a:cubicBezTo>
                    <a:pt x="5760" y="21323"/>
                    <a:pt x="7200" y="21323"/>
                    <a:pt x="10080" y="20578"/>
                  </a:cubicBezTo>
                  <a:cubicBezTo>
                    <a:pt x="12960" y="19833"/>
                    <a:pt x="17280" y="18344"/>
                    <a:pt x="21600" y="168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8617528" y="4661438"/>
              <a:ext cx="120391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0" y="0"/>
                  </a:moveTo>
                  <a:cubicBezTo>
                    <a:pt x="5400" y="1296"/>
                    <a:pt x="10800" y="2592"/>
                    <a:pt x="14850" y="5040"/>
                  </a:cubicBezTo>
                  <a:cubicBezTo>
                    <a:pt x="18900" y="7488"/>
                    <a:pt x="21600" y="11088"/>
                    <a:pt x="21150" y="13896"/>
                  </a:cubicBezTo>
                  <a:cubicBezTo>
                    <a:pt x="20700" y="16704"/>
                    <a:pt x="17100" y="18720"/>
                    <a:pt x="13950" y="19872"/>
                  </a:cubicBezTo>
                  <a:cubicBezTo>
                    <a:pt x="10800" y="21024"/>
                    <a:pt x="8100" y="21312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8793865" y="4520356"/>
              <a:ext cx="126610" cy="151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0944" fill="norm" stroke="1" extrusionOk="0">
                  <a:moveTo>
                    <a:pt x="0" y="4675"/>
                  </a:moveTo>
                  <a:cubicBezTo>
                    <a:pt x="1296" y="3259"/>
                    <a:pt x="2592" y="1843"/>
                    <a:pt x="5616" y="957"/>
                  </a:cubicBezTo>
                  <a:cubicBezTo>
                    <a:pt x="8640" y="72"/>
                    <a:pt x="13392" y="-282"/>
                    <a:pt x="16632" y="249"/>
                  </a:cubicBezTo>
                  <a:cubicBezTo>
                    <a:pt x="19872" y="780"/>
                    <a:pt x="21600" y="2197"/>
                    <a:pt x="21384" y="4498"/>
                  </a:cubicBezTo>
                  <a:cubicBezTo>
                    <a:pt x="21168" y="6800"/>
                    <a:pt x="19008" y="9987"/>
                    <a:pt x="16632" y="12997"/>
                  </a:cubicBezTo>
                  <a:cubicBezTo>
                    <a:pt x="14256" y="16007"/>
                    <a:pt x="11664" y="18839"/>
                    <a:pt x="12312" y="20079"/>
                  </a:cubicBezTo>
                  <a:cubicBezTo>
                    <a:pt x="12960" y="21318"/>
                    <a:pt x="16848" y="20964"/>
                    <a:pt x="20736" y="20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8870533" y="4440200"/>
              <a:ext cx="411787" cy="6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27" fill="norm" stroke="1" extrusionOk="0">
                  <a:moveTo>
                    <a:pt x="12000" y="951"/>
                  </a:moveTo>
                  <a:cubicBezTo>
                    <a:pt x="13200" y="622"/>
                    <a:pt x="14400" y="294"/>
                    <a:pt x="15733" y="129"/>
                  </a:cubicBezTo>
                  <a:cubicBezTo>
                    <a:pt x="17067" y="-35"/>
                    <a:pt x="18533" y="-35"/>
                    <a:pt x="19533" y="88"/>
                  </a:cubicBezTo>
                  <a:cubicBezTo>
                    <a:pt x="20533" y="211"/>
                    <a:pt x="21067" y="458"/>
                    <a:pt x="21333" y="1197"/>
                  </a:cubicBezTo>
                  <a:cubicBezTo>
                    <a:pt x="21600" y="1936"/>
                    <a:pt x="21600" y="3168"/>
                    <a:pt x="20600" y="4811"/>
                  </a:cubicBezTo>
                  <a:cubicBezTo>
                    <a:pt x="19600" y="6453"/>
                    <a:pt x="17600" y="8506"/>
                    <a:pt x="16333" y="10806"/>
                  </a:cubicBezTo>
                  <a:cubicBezTo>
                    <a:pt x="15067" y="13106"/>
                    <a:pt x="14533" y="15652"/>
                    <a:pt x="14200" y="17376"/>
                  </a:cubicBezTo>
                  <a:cubicBezTo>
                    <a:pt x="13867" y="19101"/>
                    <a:pt x="13733" y="20005"/>
                    <a:pt x="12800" y="20621"/>
                  </a:cubicBezTo>
                  <a:cubicBezTo>
                    <a:pt x="11867" y="21236"/>
                    <a:pt x="10133" y="21565"/>
                    <a:pt x="7867" y="21524"/>
                  </a:cubicBezTo>
                  <a:cubicBezTo>
                    <a:pt x="5600" y="21483"/>
                    <a:pt x="2800" y="21072"/>
                    <a:pt x="0" y="20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8847532" y="4669105"/>
              <a:ext cx="23767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0"/>
                  </a:moveTo>
                  <a:cubicBezTo>
                    <a:pt x="929" y="9257"/>
                    <a:pt x="1858" y="18514"/>
                    <a:pt x="5458" y="20057"/>
                  </a:cubicBezTo>
                  <a:cubicBezTo>
                    <a:pt x="9058" y="21600"/>
                    <a:pt x="15329" y="15429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6332809" y="5688795"/>
              <a:ext cx="21467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6371143" y="5826798"/>
              <a:ext cx="34500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80" y="18000"/>
                    <a:pt x="12160" y="14400"/>
                    <a:pt x="15760" y="10800"/>
                  </a:cubicBezTo>
                  <a:cubicBezTo>
                    <a:pt x="19360" y="7200"/>
                    <a:pt x="2048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7119631" y="5452869"/>
              <a:ext cx="266091" cy="412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411" fill="norm" stroke="1" extrusionOk="0">
                  <a:moveTo>
                    <a:pt x="21013" y="1897"/>
                  </a:moveTo>
                  <a:cubicBezTo>
                    <a:pt x="21217" y="1234"/>
                    <a:pt x="21421" y="572"/>
                    <a:pt x="20810" y="240"/>
                  </a:cubicBezTo>
                  <a:cubicBezTo>
                    <a:pt x="20198" y="-91"/>
                    <a:pt x="18772" y="-91"/>
                    <a:pt x="16429" y="307"/>
                  </a:cubicBezTo>
                  <a:cubicBezTo>
                    <a:pt x="14085" y="704"/>
                    <a:pt x="10825" y="1499"/>
                    <a:pt x="8583" y="2427"/>
                  </a:cubicBezTo>
                  <a:cubicBezTo>
                    <a:pt x="6342" y="3354"/>
                    <a:pt x="5119" y="4415"/>
                    <a:pt x="4100" y="6203"/>
                  </a:cubicBezTo>
                  <a:cubicBezTo>
                    <a:pt x="3081" y="7992"/>
                    <a:pt x="2266" y="10510"/>
                    <a:pt x="1655" y="12697"/>
                  </a:cubicBezTo>
                  <a:cubicBezTo>
                    <a:pt x="1044" y="14883"/>
                    <a:pt x="636" y="16738"/>
                    <a:pt x="330" y="18064"/>
                  </a:cubicBezTo>
                  <a:cubicBezTo>
                    <a:pt x="25" y="19389"/>
                    <a:pt x="-179" y="20184"/>
                    <a:pt x="229" y="20714"/>
                  </a:cubicBezTo>
                  <a:cubicBezTo>
                    <a:pt x="636" y="21244"/>
                    <a:pt x="1655" y="21509"/>
                    <a:pt x="4915" y="21376"/>
                  </a:cubicBezTo>
                  <a:cubicBezTo>
                    <a:pt x="8176" y="21244"/>
                    <a:pt x="13678" y="20714"/>
                    <a:pt x="19180" y="20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7130160" y="5696461"/>
              <a:ext cx="21467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7574883" y="5413398"/>
              <a:ext cx="324372" cy="49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574" fill="norm" stroke="1" extrusionOk="0">
                  <a:moveTo>
                    <a:pt x="21095" y="1636"/>
                  </a:moveTo>
                  <a:cubicBezTo>
                    <a:pt x="21263" y="1082"/>
                    <a:pt x="21430" y="528"/>
                    <a:pt x="20844" y="251"/>
                  </a:cubicBezTo>
                  <a:cubicBezTo>
                    <a:pt x="20258" y="-26"/>
                    <a:pt x="18918" y="-26"/>
                    <a:pt x="16909" y="29"/>
                  </a:cubicBezTo>
                  <a:cubicBezTo>
                    <a:pt x="14900" y="85"/>
                    <a:pt x="12221" y="196"/>
                    <a:pt x="10463" y="306"/>
                  </a:cubicBezTo>
                  <a:cubicBezTo>
                    <a:pt x="8704" y="417"/>
                    <a:pt x="7867" y="528"/>
                    <a:pt x="7365" y="860"/>
                  </a:cubicBezTo>
                  <a:cubicBezTo>
                    <a:pt x="6863" y="1192"/>
                    <a:pt x="6695" y="1746"/>
                    <a:pt x="6360" y="3408"/>
                  </a:cubicBezTo>
                  <a:cubicBezTo>
                    <a:pt x="6025" y="5069"/>
                    <a:pt x="5523" y="7839"/>
                    <a:pt x="4518" y="10497"/>
                  </a:cubicBezTo>
                  <a:cubicBezTo>
                    <a:pt x="3514" y="13156"/>
                    <a:pt x="2007" y="15703"/>
                    <a:pt x="1086" y="17365"/>
                  </a:cubicBezTo>
                  <a:cubicBezTo>
                    <a:pt x="165" y="19026"/>
                    <a:pt x="-170" y="19802"/>
                    <a:pt x="81" y="20245"/>
                  </a:cubicBezTo>
                  <a:cubicBezTo>
                    <a:pt x="332" y="20688"/>
                    <a:pt x="1170" y="20799"/>
                    <a:pt x="3932" y="20854"/>
                  </a:cubicBezTo>
                  <a:cubicBezTo>
                    <a:pt x="6695" y="20909"/>
                    <a:pt x="11383" y="20909"/>
                    <a:pt x="14146" y="21020"/>
                  </a:cubicBezTo>
                  <a:cubicBezTo>
                    <a:pt x="16909" y="21131"/>
                    <a:pt x="17746" y="21352"/>
                    <a:pt x="18583" y="21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8056634" y="5497281"/>
              <a:ext cx="254220" cy="45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73" fill="norm" stroke="1" extrusionOk="0">
                  <a:moveTo>
                    <a:pt x="21274" y="1424"/>
                  </a:moveTo>
                  <a:cubicBezTo>
                    <a:pt x="20632" y="828"/>
                    <a:pt x="19991" y="231"/>
                    <a:pt x="19028" y="52"/>
                  </a:cubicBezTo>
                  <a:cubicBezTo>
                    <a:pt x="18066" y="-127"/>
                    <a:pt x="16783" y="112"/>
                    <a:pt x="14217" y="1424"/>
                  </a:cubicBezTo>
                  <a:cubicBezTo>
                    <a:pt x="11650" y="2737"/>
                    <a:pt x="7801" y="5124"/>
                    <a:pt x="5021" y="7511"/>
                  </a:cubicBezTo>
                  <a:cubicBezTo>
                    <a:pt x="2240" y="9897"/>
                    <a:pt x="529" y="12284"/>
                    <a:pt x="102" y="14313"/>
                  </a:cubicBezTo>
                  <a:cubicBezTo>
                    <a:pt x="-326" y="16342"/>
                    <a:pt x="529" y="18012"/>
                    <a:pt x="3951" y="19146"/>
                  </a:cubicBezTo>
                  <a:cubicBezTo>
                    <a:pt x="7373" y="20280"/>
                    <a:pt x="13361" y="20876"/>
                    <a:pt x="19349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8402855" y="5612126"/>
              <a:ext cx="153339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40" y="1800"/>
                    <a:pt x="6480" y="3600"/>
                    <a:pt x="9900" y="6660"/>
                  </a:cubicBezTo>
                  <a:cubicBezTo>
                    <a:pt x="13320" y="9720"/>
                    <a:pt x="16920" y="14040"/>
                    <a:pt x="18720" y="16650"/>
                  </a:cubicBezTo>
                  <a:cubicBezTo>
                    <a:pt x="20520" y="19260"/>
                    <a:pt x="20520" y="20160"/>
                    <a:pt x="20700" y="20700"/>
                  </a:cubicBezTo>
                  <a:cubicBezTo>
                    <a:pt x="20880" y="21240"/>
                    <a:pt x="21240" y="214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8402855" y="5619793"/>
              <a:ext cx="253008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05"/>
                  </a:moveTo>
                  <a:cubicBezTo>
                    <a:pt x="20727" y="502"/>
                    <a:pt x="19855" y="0"/>
                    <a:pt x="18982" y="0"/>
                  </a:cubicBezTo>
                  <a:cubicBezTo>
                    <a:pt x="18109" y="0"/>
                    <a:pt x="17236" y="502"/>
                    <a:pt x="15055" y="2344"/>
                  </a:cubicBezTo>
                  <a:cubicBezTo>
                    <a:pt x="12873" y="4186"/>
                    <a:pt x="9382" y="7367"/>
                    <a:pt x="6655" y="10800"/>
                  </a:cubicBezTo>
                  <a:cubicBezTo>
                    <a:pt x="3927" y="14233"/>
                    <a:pt x="1964" y="179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8632861" y="5796130"/>
              <a:ext cx="4600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8747864" y="5822624"/>
              <a:ext cx="222339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710" y="11375"/>
                    <a:pt x="11421" y="2735"/>
                    <a:pt x="15021" y="575"/>
                  </a:cubicBezTo>
                  <a:cubicBezTo>
                    <a:pt x="18621" y="-1585"/>
                    <a:pt x="2011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8901200" y="5734796"/>
              <a:ext cx="15335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9046870" y="5681128"/>
              <a:ext cx="16867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18" y="1234"/>
                    <a:pt x="5236" y="2469"/>
                    <a:pt x="8673" y="5451"/>
                  </a:cubicBezTo>
                  <a:cubicBezTo>
                    <a:pt x="12109" y="8434"/>
                    <a:pt x="16364" y="13166"/>
                    <a:pt x="18655" y="16149"/>
                  </a:cubicBezTo>
                  <a:cubicBezTo>
                    <a:pt x="20945" y="19131"/>
                    <a:pt x="21273" y="2036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9085204" y="5673461"/>
              <a:ext cx="214673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43" y="4856"/>
                    <a:pt x="10286" y="9712"/>
                    <a:pt x="6686" y="13312"/>
                  </a:cubicBezTo>
                  <a:cubicBezTo>
                    <a:pt x="3086" y="16912"/>
                    <a:pt x="1543" y="192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9330543" y="5995468"/>
              <a:ext cx="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9445546" y="5679381"/>
              <a:ext cx="134470" cy="385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413" fill="norm" stroke="1" extrusionOk="0">
                  <a:moveTo>
                    <a:pt x="0" y="2229"/>
                  </a:moveTo>
                  <a:cubicBezTo>
                    <a:pt x="400" y="1376"/>
                    <a:pt x="800" y="524"/>
                    <a:pt x="2200" y="168"/>
                  </a:cubicBezTo>
                  <a:cubicBezTo>
                    <a:pt x="3600" y="-187"/>
                    <a:pt x="6000" y="-45"/>
                    <a:pt x="9000" y="1234"/>
                  </a:cubicBezTo>
                  <a:cubicBezTo>
                    <a:pt x="12000" y="2513"/>
                    <a:pt x="15600" y="4929"/>
                    <a:pt x="18000" y="7700"/>
                  </a:cubicBezTo>
                  <a:cubicBezTo>
                    <a:pt x="20400" y="10471"/>
                    <a:pt x="21600" y="13597"/>
                    <a:pt x="20800" y="15871"/>
                  </a:cubicBezTo>
                  <a:cubicBezTo>
                    <a:pt x="20000" y="18145"/>
                    <a:pt x="17200" y="19566"/>
                    <a:pt x="14600" y="20347"/>
                  </a:cubicBezTo>
                  <a:cubicBezTo>
                    <a:pt x="12000" y="21129"/>
                    <a:pt x="9600" y="21271"/>
                    <a:pt x="7200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9552881" y="5503934"/>
              <a:ext cx="161005" cy="166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3" fill="norm" stroke="1" extrusionOk="0">
                  <a:moveTo>
                    <a:pt x="0" y="4944"/>
                  </a:moveTo>
                  <a:cubicBezTo>
                    <a:pt x="686" y="3332"/>
                    <a:pt x="1371" y="1720"/>
                    <a:pt x="3086" y="753"/>
                  </a:cubicBezTo>
                  <a:cubicBezTo>
                    <a:pt x="4800" y="-215"/>
                    <a:pt x="7543" y="-537"/>
                    <a:pt x="9771" y="1559"/>
                  </a:cubicBezTo>
                  <a:cubicBezTo>
                    <a:pt x="12000" y="3654"/>
                    <a:pt x="13714" y="8167"/>
                    <a:pt x="13886" y="11069"/>
                  </a:cubicBezTo>
                  <a:cubicBezTo>
                    <a:pt x="14057" y="13970"/>
                    <a:pt x="12686" y="15260"/>
                    <a:pt x="11314" y="16550"/>
                  </a:cubicBezTo>
                  <a:cubicBezTo>
                    <a:pt x="9943" y="17839"/>
                    <a:pt x="8571" y="19129"/>
                    <a:pt x="8914" y="19935"/>
                  </a:cubicBezTo>
                  <a:cubicBezTo>
                    <a:pt x="9257" y="20741"/>
                    <a:pt x="11314" y="21063"/>
                    <a:pt x="13714" y="21063"/>
                  </a:cubicBezTo>
                  <a:cubicBezTo>
                    <a:pt x="16114" y="21063"/>
                    <a:pt x="18857" y="20741"/>
                    <a:pt x="21600" y="20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9698552" y="5437856"/>
              <a:ext cx="293167" cy="70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537" fill="norm" stroke="1" extrusionOk="0">
                  <a:moveTo>
                    <a:pt x="7262" y="1580"/>
                  </a:moveTo>
                  <a:cubicBezTo>
                    <a:pt x="10428" y="1033"/>
                    <a:pt x="13593" y="485"/>
                    <a:pt x="15921" y="211"/>
                  </a:cubicBezTo>
                  <a:cubicBezTo>
                    <a:pt x="18248" y="-63"/>
                    <a:pt x="19738" y="-63"/>
                    <a:pt x="20576" y="172"/>
                  </a:cubicBezTo>
                  <a:cubicBezTo>
                    <a:pt x="21414" y="407"/>
                    <a:pt x="21600" y="876"/>
                    <a:pt x="21041" y="2441"/>
                  </a:cubicBezTo>
                  <a:cubicBezTo>
                    <a:pt x="20483" y="4007"/>
                    <a:pt x="19179" y="6667"/>
                    <a:pt x="17969" y="8976"/>
                  </a:cubicBezTo>
                  <a:cubicBezTo>
                    <a:pt x="16759" y="11285"/>
                    <a:pt x="15641" y="13241"/>
                    <a:pt x="15083" y="14689"/>
                  </a:cubicBezTo>
                  <a:cubicBezTo>
                    <a:pt x="14524" y="16137"/>
                    <a:pt x="14524" y="17076"/>
                    <a:pt x="14897" y="17741"/>
                  </a:cubicBezTo>
                  <a:cubicBezTo>
                    <a:pt x="15269" y="18407"/>
                    <a:pt x="16014" y="18798"/>
                    <a:pt x="16293" y="19189"/>
                  </a:cubicBezTo>
                  <a:cubicBezTo>
                    <a:pt x="16572" y="19580"/>
                    <a:pt x="16386" y="19972"/>
                    <a:pt x="13593" y="20363"/>
                  </a:cubicBezTo>
                  <a:cubicBezTo>
                    <a:pt x="10800" y="20754"/>
                    <a:pt x="5400" y="21146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6424811" y="6592115"/>
              <a:ext cx="253007" cy="32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20827"/>
                  </a:moveTo>
                  <a:cubicBezTo>
                    <a:pt x="2400" y="10858"/>
                    <a:pt x="4800" y="889"/>
                    <a:pt x="8400" y="58"/>
                  </a:cubicBezTo>
                  <a:cubicBezTo>
                    <a:pt x="12000" y="-773"/>
                    <a:pt x="16800" y="7535"/>
                    <a:pt x="21600" y="15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6463145" y="6708484"/>
              <a:ext cx="176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7170395" y="6403234"/>
              <a:ext cx="312441" cy="37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397" fill="norm" stroke="1" extrusionOk="0">
                  <a:moveTo>
                    <a:pt x="21469" y="2093"/>
                  </a:moveTo>
                  <a:cubicBezTo>
                    <a:pt x="20942" y="1369"/>
                    <a:pt x="20415" y="644"/>
                    <a:pt x="18308" y="281"/>
                  </a:cubicBezTo>
                  <a:cubicBezTo>
                    <a:pt x="16201" y="-81"/>
                    <a:pt x="12513" y="-81"/>
                    <a:pt x="9879" y="209"/>
                  </a:cubicBezTo>
                  <a:cubicBezTo>
                    <a:pt x="7245" y="499"/>
                    <a:pt x="5664" y="1079"/>
                    <a:pt x="4435" y="2601"/>
                  </a:cubicBezTo>
                  <a:cubicBezTo>
                    <a:pt x="3206" y="4123"/>
                    <a:pt x="2328" y="6587"/>
                    <a:pt x="1625" y="9197"/>
                  </a:cubicBezTo>
                  <a:cubicBezTo>
                    <a:pt x="923" y="11806"/>
                    <a:pt x="396" y="14561"/>
                    <a:pt x="132" y="16300"/>
                  </a:cubicBezTo>
                  <a:cubicBezTo>
                    <a:pt x="-131" y="18040"/>
                    <a:pt x="-131" y="18765"/>
                    <a:pt x="1362" y="19489"/>
                  </a:cubicBezTo>
                  <a:cubicBezTo>
                    <a:pt x="2854" y="20214"/>
                    <a:pt x="5840" y="20939"/>
                    <a:pt x="7859" y="21229"/>
                  </a:cubicBezTo>
                  <a:cubicBezTo>
                    <a:pt x="9879" y="21519"/>
                    <a:pt x="10932" y="21374"/>
                    <a:pt x="11986" y="21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7122493" y="6639483"/>
              <a:ext cx="23767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55" y="15429"/>
                    <a:pt x="5110" y="9257"/>
                    <a:pt x="8710" y="5657"/>
                  </a:cubicBezTo>
                  <a:cubicBezTo>
                    <a:pt x="12310" y="2057"/>
                    <a:pt x="16955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7623725" y="6353205"/>
              <a:ext cx="411124" cy="523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70" fill="norm" stroke="1" extrusionOk="0">
                  <a:moveTo>
                    <a:pt x="21449" y="1365"/>
                  </a:moveTo>
                  <a:cubicBezTo>
                    <a:pt x="18116" y="841"/>
                    <a:pt x="14782" y="316"/>
                    <a:pt x="12782" y="107"/>
                  </a:cubicBezTo>
                  <a:cubicBezTo>
                    <a:pt x="10782" y="-103"/>
                    <a:pt x="10116" y="2"/>
                    <a:pt x="9649" y="369"/>
                  </a:cubicBezTo>
                  <a:cubicBezTo>
                    <a:pt x="9182" y="736"/>
                    <a:pt x="8916" y="1365"/>
                    <a:pt x="8382" y="2990"/>
                  </a:cubicBezTo>
                  <a:cubicBezTo>
                    <a:pt x="7849" y="4615"/>
                    <a:pt x="7049" y="7237"/>
                    <a:pt x="5716" y="10120"/>
                  </a:cubicBezTo>
                  <a:cubicBezTo>
                    <a:pt x="4382" y="13004"/>
                    <a:pt x="2516" y="16149"/>
                    <a:pt x="1382" y="18089"/>
                  </a:cubicBezTo>
                  <a:cubicBezTo>
                    <a:pt x="249" y="20029"/>
                    <a:pt x="-151" y="20763"/>
                    <a:pt x="49" y="21130"/>
                  </a:cubicBezTo>
                  <a:cubicBezTo>
                    <a:pt x="249" y="21497"/>
                    <a:pt x="1049" y="21497"/>
                    <a:pt x="3249" y="21445"/>
                  </a:cubicBezTo>
                  <a:cubicBezTo>
                    <a:pt x="5449" y="21392"/>
                    <a:pt x="9049" y="21287"/>
                    <a:pt x="12649" y="21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8102329" y="6493812"/>
              <a:ext cx="239193" cy="24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475" fill="norm" stroke="1" extrusionOk="0">
                  <a:moveTo>
                    <a:pt x="15141" y="0"/>
                  </a:moveTo>
                  <a:cubicBezTo>
                    <a:pt x="13095" y="3150"/>
                    <a:pt x="11048" y="6300"/>
                    <a:pt x="8547" y="9338"/>
                  </a:cubicBezTo>
                  <a:cubicBezTo>
                    <a:pt x="6046" y="12375"/>
                    <a:pt x="3091" y="15300"/>
                    <a:pt x="1499" y="17325"/>
                  </a:cubicBezTo>
                  <a:cubicBezTo>
                    <a:pt x="-93" y="19350"/>
                    <a:pt x="-320" y="20475"/>
                    <a:pt x="362" y="21038"/>
                  </a:cubicBezTo>
                  <a:cubicBezTo>
                    <a:pt x="1044" y="21600"/>
                    <a:pt x="2636" y="21600"/>
                    <a:pt x="6274" y="21150"/>
                  </a:cubicBezTo>
                  <a:cubicBezTo>
                    <a:pt x="9912" y="20700"/>
                    <a:pt x="15596" y="19800"/>
                    <a:pt x="21280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8249519" y="6654817"/>
              <a:ext cx="38335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700"/>
                    <a:pt x="7200" y="5400"/>
                    <a:pt x="3600" y="7950"/>
                  </a:cubicBezTo>
                  <a:cubicBezTo>
                    <a:pt x="0" y="10500"/>
                    <a:pt x="0" y="12900"/>
                    <a:pt x="0" y="14850"/>
                  </a:cubicBezTo>
                  <a:cubicBezTo>
                    <a:pt x="0" y="16800"/>
                    <a:pt x="0" y="18300"/>
                    <a:pt x="3600" y="19350"/>
                  </a:cubicBezTo>
                  <a:cubicBezTo>
                    <a:pt x="7200" y="20400"/>
                    <a:pt x="14400" y="21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8533192" y="6555147"/>
              <a:ext cx="176338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04" y="1507"/>
                    <a:pt x="5009" y="3014"/>
                    <a:pt x="8139" y="5442"/>
                  </a:cubicBezTo>
                  <a:cubicBezTo>
                    <a:pt x="11270" y="7870"/>
                    <a:pt x="15026" y="11219"/>
                    <a:pt x="17374" y="14065"/>
                  </a:cubicBezTo>
                  <a:cubicBezTo>
                    <a:pt x="19722" y="16912"/>
                    <a:pt x="20661" y="1925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8579193" y="6562814"/>
              <a:ext cx="222339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21" y="1280"/>
                    <a:pt x="15641" y="2560"/>
                    <a:pt x="12166" y="5440"/>
                  </a:cubicBezTo>
                  <a:cubicBezTo>
                    <a:pt x="8690" y="8320"/>
                    <a:pt x="4717" y="12800"/>
                    <a:pt x="2607" y="15760"/>
                  </a:cubicBezTo>
                  <a:cubicBezTo>
                    <a:pt x="497" y="18720"/>
                    <a:pt x="248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8839865" y="6815820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8916534" y="6472236"/>
              <a:ext cx="153337" cy="159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0" y="3923"/>
                  </a:moveTo>
                  <a:cubicBezTo>
                    <a:pt x="1440" y="2552"/>
                    <a:pt x="2880" y="1180"/>
                    <a:pt x="4860" y="495"/>
                  </a:cubicBezTo>
                  <a:cubicBezTo>
                    <a:pt x="6840" y="-191"/>
                    <a:pt x="9360" y="-191"/>
                    <a:pt x="10980" y="666"/>
                  </a:cubicBezTo>
                  <a:cubicBezTo>
                    <a:pt x="12600" y="1523"/>
                    <a:pt x="13320" y="3238"/>
                    <a:pt x="12960" y="5638"/>
                  </a:cubicBezTo>
                  <a:cubicBezTo>
                    <a:pt x="12600" y="8038"/>
                    <a:pt x="11160" y="11123"/>
                    <a:pt x="9720" y="13180"/>
                  </a:cubicBezTo>
                  <a:cubicBezTo>
                    <a:pt x="8280" y="15238"/>
                    <a:pt x="6840" y="16266"/>
                    <a:pt x="7200" y="17295"/>
                  </a:cubicBezTo>
                  <a:cubicBezTo>
                    <a:pt x="7560" y="18323"/>
                    <a:pt x="9720" y="19352"/>
                    <a:pt x="12420" y="20038"/>
                  </a:cubicBezTo>
                  <a:cubicBezTo>
                    <a:pt x="15120" y="20723"/>
                    <a:pt x="18360" y="21066"/>
                    <a:pt x="21600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9146539" y="6465701"/>
              <a:ext cx="220594" cy="511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2234" y="2160"/>
                  </a:moveTo>
                  <a:cubicBezTo>
                    <a:pt x="6207" y="1512"/>
                    <a:pt x="10179" y="864"/>
                    <a:pt x="12786" y="486"/>
                  </a:cubicBezTo>
                  <a:cubicBezTo>
                    <a:pt x="15393" y="108"/>
                    <a:pt x="16634" y="0"/>
                    <a:pt x="17876" y="0"/>
                  </a:cubicBezTo>
                  <a:cubicBezTo>
                    <a:pt x="19117" y="0"/>
                    <a:pt x="20359" y="108"/>
                    <a:pt x="20979" y="486"/>
                  </a:cubicBezTo>
                  <a:cubicBezTo>
                    <a:pt x="21600" y="864"/>
                    <a:pt x="21600" y="1512"/>
                    <a:pt x="20855" y="3294"/>
                  </a:cubicBezTo>
                  <a:cubicBezTo>
                    <a:pt x="20110" y="5076"/>
                    <a:pt x="18621" y="7992"/>
                    <a:pt x="17628" y="10476"/>
                  </a:cubicBezTo>
                  <a:cubicBezTo>
                    <a:pt x="16634" y="12960"/>
                    <a:pt x="16138" y="15012"/>
                    <a:pt x="16138" y="16578"/>
                  </a:cubicBezTo>
                  <a:cubicBezTo>
                    <a:pt x="16138" y="18144"/>
                    <a:pt x="16634" y="19224"/>
                    <a:pt x="14772" y="19926"/>
                  </a:cubicBezTo>
                  <a:cubicBezTo>
                    <a:pt x="12910" y="20628"/>
                    <a:pt x="8690" y="20952"/>
                    <a:pt x="5834" y="21168"/>
                  </a:cubicBezTo>
                  <a:cubicBezTo>
                    <a:pt x="2979" y="21384"/>
                    <a:pt x="1490" y="214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9813554" y="6696875"/>
              <a:ext cx="222339" cy="2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14811"/>
                  </a:moveTo>
                  <a:cubicBezTo>
                    <a:pt x="4717" y="6956"/>
                    <a:pt x="9434" y="-898"/>
                    <a:pt x="13034" y="84"/>
                  </a:cubicBezTo>
                  <a:cubicBezTo>
                    <a:pt x="16634" y="1066"/>
                    <a:pt x="19117" y="10884"/>
                    <a:pt x="21600" y="20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9836555" y="6815820"/>
              <a:ext cx="260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10365612" y="6593482"/>
              <a:ext cx="214627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600" fill="norm" stroke="1" extrusionOk="0">
                  <a:moveTo>
                    <a:pt x="17529" y="0"/>
                  </a:moveTo>
                  <a:cubicBezTo>
                    <a:pt x="16259" y="200"/>
                    <a:pt x="14988" y="400"/>
                    <a:pt x="13336" y="1700"/>
                  </a:cubicBezTo>
                  <a:cubicBezTo>
                    <a:pt x="11685" y="3000"/>
                    <a:pt x="9652" y="5400"/>
                    <a:pt x="7492" y="8100"/>
                  </a:cubicBezTo>
                  <a:cubicBezTo>
                    <a:pt x="5332" y="10800"/>
                    <a:pt x="3045" y="13800"/>
                    <a:pt x="1647" y="16000"/>
                  </a:cubicBezTo>
                  <a:cubicBezTo>
                    <a:pt x="249" y="18200"/>
                    <a:pt x="-259" y="19600"/>
                    <a:pt x="122" y="20400"/>
                  </a:cubicBezTo>
                  <a:cubicBezTo>
                    <a:pt x="503" y="21200"/>
                    <a:pt x="1774" y="21400"/>
                    <a:pt x="5459" y="21500"/>
                  </a:cubicBezTo>
                  <a:cubicBezTo>
                    <a:pt x="9143" y="21600"/>
                    <a:pt x="15242" y="21600"/>
                    <a:pt x="213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10462950" y="6785153"/>
              <a:ext cx="6362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600" fill="norm" stroke="1" extrusionOk="0">
                  <a:moveTo>
                    <a:pt x="20682" y="0"/>
                  </a:moveTo>
                  <a:cubicBezTo>
                    <a:pt x="13205" y="5959"/>
                    <a:pt x="5728" y="11917"/>
                    <a:pt x="2405" y="15517"/>
                  </a:cubicBezTo>
                  <a:cubicBezTo>
                    <a:pt x="-918" y="19117"/>
                    <a:pt x="-87" y="20359"/>
                    <a:pt x="7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10842459" y="6602286"/>
              <a:ext cx="343460" cy="370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44" fill="norm" stroke="1" extrusionOk="0">
                  <a:moveTo>
                    <a:pt x="21503" y="822"/>
                  </a:moveTo>
                  <a:cubicBezTo>
                    <a:pt x="19743" y="378"/>
                    <a:pt x="17983" y="-66"/>
                    <a:pt x="15263" y="8"/>
                  </a:cubicBezTo>
                  <a:cubicBezTo>
                    <a:pt x="12543" y="82"/>
                    <a:pt x="8863" y="674"/>
                    <a:pt x="6703" y="1266"/>
                  </a:cubicBezTo>
                  <a:cubicBezTo>
                    <a:pt x="4543" y="1857"/>
                    <a:pt x="3903" y="2449"/>
                    <a:pt x="3503" y="3781"/>
                  </a:cubicBezTo>
                  <a:cubicBezTo>
                    <a:pt x="3103" y="5112"/>
                    <a:pt x="2943" y="7183"/>
                    <a:pt x="2383" y="9624"/>
                  </a:cubicBezTo>
                  <a:cubicBezTo>
                    <a:pt x="1823" y="12066"/>
                    <a:pt x="863" y="14876"/>
                    <a:pt x="383" y="16726"/>
                  </a:cubicBezTo>
                  <a:cubicBezTo>
                    <a:pt x="-97" y="18575"/>
                    <a:pt x="-97" y="19463"/>
                    <a:pt x="223" y="20129"/>
                  </a:cubicBezTo>
                  <a:cubicBezTo>
                    <a:pt x="543" y="20794"/>
                    <a:pt x="1183" y="21238"/>
                    <a:pt x="3103" y="21386"/>
                  </a:cubicBezTo>
                  <a:cubicBezTo>
                    <a:pt x="5023" y="21534"/>
                    <a:pt x="8223" y="21386"/>
                    <a:pt x="10223" y="21090"/>
                  </a:cubicBezTo>
                  <a:cubicBezTo>
                    <a:pt x="12223" y="20794"/>
                    <a:pt x="13023" y="20350"/>
                    <a:pt x="13823" y="19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10886912" y="6823487"/>
              <a:ext cx="230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4400"/>
                    <a:pt x="5760" y="7200"/>
                    <a:pt x="9360" y="3600"/>
                  </a:cubicBezTo>
                  <a:cubicBezTo>
                    <a:pt x="12960" y="0"/>
                    <a:pt x="172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11188474" y="6582776"/>
              <a:ext cx="327120" cy="394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21600" y="2256"/>
                  </a:moveTo>
                  <a:cubicBezTo>
                    <a:pt x="21600" y="1559"/>
                    <a:pt x="21600" y="862"/>
                    <a:pt x="20925" y="444"/>
                  </a:cubicBezTo>
                  <a:cubicBezTo>
                    <a:pt x="20250" y="26"/>
                    <a:pt x="18900" y="-113"/>
                    <a:pt x="17044" y="96"/>
                  </a:cubicBezTo>
                  <a:cubicBezTo>
                    <a:pt x="15187" y="305"/>
                    <a:pt x="12825" y="863"/>
                    <a:pt x="10631" y="2535"/>
                  </a:cubicBezTo>
                  <a:cubicBezTo>
                    <a:pt x="8438" y="4207"/>
                    <a:pt x="6413" y="6994"/>
                    <a:pt x="4725" y="9502"/>
                  </a:cubicBezTo>
                  <a:cubicBezTo>
                    <a:pt x="3038" y="12011"/>
                    <a:pt x="1688" y="14241"/>
                    <a:pt x="928" y="15704"/>
                  </a:cubicBezTo>
                  <a:cubicBezTo>
                    <a:pt x="169" y="17167"/>
                    <a:pt x="0" y="17864"/>
                    <a:pt x="0" y="18561"/>
                  </a:cubicBezTo>
                  <a:cubicBezTo>
                    <a:pt x="0" y="19257"/>
                    <a:pt x="169" y="19954"/>
                    <a:pt x="1941" y="20372"/>
                  </a:cubicBezTo>
                  <a:cubicBezTo>
                    <a:pt x="3713" y="20790"/>
                    <a:pt x="7088" y="20930"/>
                    <a:pt x="9619" y="21069"/>
                  </a:cubicBezTo>
                  <a:cubicBezTo>
                    <a:pt x="12150" y="21208"/>
                    <a:pt x="13838" y="21348"/>
                    <a:pt x="15525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11661263" y="6700818"/>
              <a:ext cx="92003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2787"/>
                    <a:pt x="4800" y="5574"/>
                    <a:pt x="8400" y="9174"/>
                  </a:cubicBezTo>
                  <a:cubicBezTo>
                    <a:pt x="12000" y="12774"/>
                    <a:pt x="16800" y="1718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11576928" y="6693151"/>
              <a:ext cx="322007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71" y="800"/>
                    <a:pt x="17143" y="1600"/>
                    <a:pt x="14314" y="3800"/>
                  </a:cubicBezTo>
                  <a:cubicBezTo>
                    <a:pt x="11486" y="6000"/>
                    <a:pt x="8057" y="9600"/>
                    <a:pt x="5571" y="12800"/>
                  </a:cubicBezTo>
                  <a:cubicBezTo>
                    <a:pt x="3086" y="16000"/>
                    <a:pt x="1543" y="18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11868267" y="6861821"/>
              <a:ext cx="61336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12029270" y="6571582"/>
              <a:ext cx="115005" cy="144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4384"/>
                  </a:moveTo>
                  <a:cubicBezTo>
                    <a:pt x="1440" y="2869"/>
                    <a:pt x="2880" y="1353"/>
                    <a:pt x="4800" y="595"/>
                  </a:cubicBezTo>
                  <a:cubicBezTo>
                    <a:pt x="6720" y="-163"/>
                    <a:pt x="9120" y="-163"/>
                    <a:pt x="11520" y="405"/>
                  </a:cubicBezTo>
                  <a:cubicBezTo>
                    <a:pt x="13920" y="974"/>
                    <a:pt x="16320" y="2111"/>
                    <a:pt x="17520" y="3816"/>
                  </a:cubicBezTo>
                  <a:cubicBezTo>
                    <a:pt x="18720" y="5521"/>
                    <a:pt x="18720" y="7795"/>
                    <a:pt x="17520" y="9500"/>
                  </a:cubicBezTo>
                  <a:cubicBezTo>
                    <a:pt x="16320" y="11205"/>
                    <a:pt x="13920" y="12342"/>
                    <a:pt x="11760" y="13479"/>
                  </a:cubicBezTo>
                  <a:cubicBezTo>
                    <a:pt x="9600" y="14616"/>
                    <a:pt x="7680" y="15753"/>
                    <a:pt x="7680" y="16890"/>
                  </a:cubicBezTo>
                  <a:cubicBezTo>
                    <a:pt x="7680" y="18026"/>
                    <a:pt x="9600" y="19163"/>
                    <a:pt x="12240" y="19921"/>
                  </a:cubicBezTo>
                  <a:cubicBezTo>
                    <a:pt x="14880" y="20679"/>
                    <a:pt x="18240" y="21058"/>
                    <a:pt x="21600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12067605" y="6583028"/>
              <a:ext cx="315738" cy="450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387" fill="norm" stroke="1" extrusionOk="0">
                  <a:moveTo>
                    <a:pt x="11923" y="1225"/>
                  </a:moveTo>
                  <a:cubicBezTo>
                    <a:pt x="13824" y="861"/>
                    <a:pt x="15725" y="497"/>
                    <a:pt x="17280" y="254"/>
                  </a:cubicBezTo>
                  <a:cubicBezTo>
                    <a:pt x="18835" y="11"/>
                    <a:pt x="20045" y="-110"/>
                    <a:pt x="20736" y="133"/>
                  </a:cubicBezTo>
                  <a:cubicBezTo>
                    <a:pt x="21427" y="375"/>
                    <a:pt x="21600" y="982"/>
                    <a:pt x="20909" y="2742"/>
                  </a:cubicBezTo>
                  <a:cubicBezTo>
                    <a:pt x="20218" y="4501"/>
                    <a:pt x="18662" y="7414"/>
                    <a:pt x="17194" y="10144"/>
                  </a:cubicBezTo>
                  <a:cubicBezTo>
                    <a:pt x="15725" y="12874"/>
                    <a:pt x="14342" y="15423"/>
                    <a:pt x="13651" y="17000"/>
                  </a:cubicBezTo>
                  <a:cubicBezTo>
                    <a:pt x="12960" y="18578"/>
                    <a:pt x="12960" y="19184"/>
                    <a:pt x="12787" y="19791"/>
                  </a:cubicBezTo>
                  <a:cubicBezTo>
                    <a:pt x="12614" y="20398"/>
                    <a:pt x="12269" y="21005"/>
                    <a:pt x="10109" y="21247"/>
                  </a:cubicBezTo>
                  <a:cubicBezTo>
                    <a:pt x="7949" y="21490"/>
                    <a:pt x="3974" y="21369"/>
                    <a:pt x="0" y="21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420205" y="5428122"/>
              <a:ext cx="315812" cy="437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07" fill="norm" stroke="1" extrusionOk="0">
                  <a:moveTo>
                    <a:pt x="21526" y="0"/>
                  </a:moveTo>
                  <a:cubicBezTo>
                    <a:pt x="18042" y="126"/>
                    <a:pt x="14558" y="251"/>
                    <a:pt x="11597" y="1130"/>
                  </a:cubicBezTo>
                  <a:cubicBezTo>
                    <a:pt x="8636" y="2009"/>
                    <a:pt x="6197" y="3642"/>
                    <a:pt x="4455" y="6028"/>
                  </a:cubicBezTo>
                  <a:cubicBezTo>
                    <a:pt x="2713" y="8414"/>
                    <a:pt x="1668" y="11553"/>
                    <a:pt x="971" y="14065"/>
                  </a:cubicBezTo>
                  <a:cubicBezTo>
                    <a:pt x="274" y="16577"/>
                    <a:pt x="-74" y="18460"/>
                    <a:pt x="13" y="19653"/>
                  </a:cubicBezTo>
                  <a:cubicBezTo>
                    <a:pt x="100" y="20847"/>
                    <a:pt x="623" y="21349"/>
                    <a:pt x="2016" y="21474"/>
                  </a:cubicBezTo>
                  <a:cubicBezTo>
                    <a:pt x="3410" y="21600"/>
                    <a:pt x="5674" y="21349"/>
                    <a:pt x="9071" y="20909"/>
                  </a:cubicBezTo>
                  <a:cubicBezTo>
                    <a:pt x="12468" y="20470"/>
                    <a:pt x="16997" y="19842"/>
                    <a:pt x="21526" y="19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406342" y="5673461"/>
              <a:ext cx="24534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0" y="5719462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38334" y="5834464"/>
              <a:ext cx="99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886491" y="5373774"/>
              <a:ext cx="301870" cy="472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70" fill="norm" stroke="1" extrusionOk="0">
                  <a:moveTo>
                    <a:pt x="21440" y="1076"/>
                  </a:moveTo>
                  <a:cubicBezTo>
                    <a:pt x="20895" y="612"/>
                    <a:pt x="20351" y="147"/>
                    <a:pt x="18445" y="31"/>
                  </a:cubicBezTo>
                  <a:cubicBezTo>
                    <a:pt x="16539" y="-85"/>
                    <a:pt x="13272" y="147"/>
                    <a:pt x="11094" y="380"/>
                  </a:cubicBezTo>
                  <a:cubicBezTo>
                    <a:pt x="8916" y="612"/>
                    <a:pt x="7827" y="844"/>
                    <a:pt x="6919" y="1134"/>
                  </a:cubicBezTo>
                  <a:cubicBezTo>
                    <a:pt x="6011" y="1425"/>
                    <a:pt x="5285" y="1773"/>
                    <a:pt x="4741" y="3167"/>
                  </a:cubicBezTo>
                  <a:cubicBezTo>
                    <a:pt x="4196" y="4560"/>
                    <a:pt x="3833" y="6999"/>
                    <a:pt x="3289" y="9380"/>
                  </a:cubicBezTo>
                  <a:cubicBezTo>
                    <a:pt x="2744" y="11760"/>
                    <a:pt x="2018" y="14083"/>
                    <a:pt x="1474" y="15592"/>
                  </a:cubicBezTo>
                  <a:cubicBezTo>
                    <a:pt x="929" y="17102"/>
                    <a:pt x="566" y="17799"/>
                    <a:pt x="294" y="18612"/>
                  </a:cubicBezTo>
                  <a:cubicBezTo>
                    <a:pt x="22" y="19425"/>
                    <a:pt x="-160" y="20354"/>
                    <a:pt x="203" y="20876"/>
                  </a:cubicBezTo>
                  <a:cubicBezTo>
                    <a:pt x="566" y="21399"/>
                    <a:pt x="1474" y="21515"/>
                    <a:pt x="3924" y="21457"/>
                  </a:cubicBezTo>
                  <a:cubicBezTo>
                    <a:pt x="6374" y="21399"/>
                    <a:pt x="10368" y="21167"/>
                    <a:pt x="14361" y="20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1219027" y="5541372"/>
              <a:ext cx="283674" cy="23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0" y="156"/>
                  </a:moveTo>
                  <a:cubicBezTo>
                    <a:pt x="2141" y="-72"/>
                    <a:pt x="4281" y="-299"/>
                    <a:pt x="6616" y="1406"/>
                  </a:cubicBezTo>
                  <a:cubicBezTo>
                    <a:pt x="8951" y="3112"/>
                    <a:pt x="11481" y="6749"/>
                    <a:pt x="14011" y="10387"/>
                  </a:cubicBezTo>
                  <a:cubicBezTo>
                    <a:pt x="16541" y="14025"/>
                    <a:pt x="19070" y="17663"/>
                    <a:pt x="21600" y="21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1330088" y="5520124"/>
              <a:ext cx="233948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21493" y="0"/>
                  </a:moveTo>
                  <a:cubicBezTo>
                    <a:pt x="19145" y="0"/>
                    <a:pt x="16797" y="0"/>
                    <a:pt x="13628" y="1722"/>
                  </a:cubicBezTo>
                  <a:cubicBezTo>
                    <a:pt x="10458" y="3443"/>
                    <a:pt x="6467" y="6887"/>
                    <a:pt x="3884" y="10174"/>
                  </a:cubicBezTo>
                  <a:cubicBezTo>
                    <a:pt x="1302" y="13461"/>
                    <a:pt x="128" y="16591"/>
                    <a:pt x="10" y="18470"/>
                  </a:cubicBezTo>
                  <a:cubicBezTo>
                    <a:pt x="-107" y="20348"/>
                    <a:pt x="832" y="20974"/>
                    <a:pt x="17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1577892" y="5711795"/>
              <a:ext cx="1681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200"/>
                    <a:pt x="1783" y="10400"/>
                    <a:pt x="240" y="14000"/>
                  </a:cubicBezTo>
                  <a:cubicBezTo>
                    <a:pt x="-1303" y="17600"/>
                    <a:pt x="4868" y="1960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1617703" y="5389123"/>
              <a:ext cx="222339" cy="17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4709"/>
                  </a:moveTo>
                  <a:cubicBezTo>
                    <a:pt x="745" y="3475"/>
                    <a:pt x="1490" y="2241"/>
                    <a:pt x="2483" y="1315"/>
                  </a:cubicBezTo>
                  <a:cubicBezTo>
                    <a:pt x="3476" y="389"/>
                    <a:pt x="4717" y="-228"/>
                    <a:pt x="5710" y="81"/>
                  </a:cubicBezTo>
                  <a:cubicBezTo>
                    <a:pt x="6703" y="389"/>
                    <a:pt x="7448" y="1623"/>
                    <a:pt x="7821" y="3166"/>
                  </a:cubicBezTo>
                  <a:cubicBezTo>
                    <a:pt x="8193" y="4709"/>
                    <a:pt x="8193" y="6561"/>
                    <a:pt x="7697" y="8875"/>
                  </a:cubicBezTo>
                  <a:cubicBezTo>
                    <a:pt x="7200" y="11189"/>
                    <a:pt x="6207" y="13966"/>
                    <a:pt x="5338" y="16126"/>
                  </a:cubicBezTo>
                  <a:cubicBezTo>
                    <a:pt x="4469" y="18286"/>
                    <a:pt x="3724" y="19829"/>
                    <a:pt x="4469" y="20601"/>
                  </a:cubicBezTo>
                  <a:cubicBezTo>
                    <a:pt x="5214" y="21372"/>
                    <a:pt x="7448" y="21372"/>
                    <a:pt x="10552" y="21063"/>
                  </a:cubicBezTo>
                  <a:cubicBezTo>
                    <a:pt x="13655" y="20755"/>
                    <a:pt x="17628" y="20138"/>
                    <a:pt x="21600" y="19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1824707" y="5681128"/>
              <a:ext cx="22234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1928429" y="5589125"/>
              <a:ext cx="18949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948"/>
                    <a:pt x="3818" y="7897"/>
                    <a:pt x="1118" y="11497"/>
                  </a:cubicBezTo>
                  <a:cubicBezTo>
                    <a:pt x="-1582" y="15097"/>
                    <a:pt x="1118" y="18348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2212081" y="5529545"/>
              <a:ext cx="218308" cy="303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399" fill="norm" stroke="1" extrusionOk="0">
                  <a:moveTo>
                    <a:pt x="1842" y="6356"/>
                  </a:moveTo>
                  <a:cubicBezTo>
                    <a:pt x="1842" y="4916"/>
                    <a:pt x="1842" y="3476"/>
                    <a:pt x="3208" y="2396"/>
                  </a:cubicBezTo>
                  <a:cubicBezTo>
                    <a:pt x="4574" y="1316"/>
                    <a:pt x="7305" y="596"/>
                    <a:pt x="9663" y="236"/>
                  </a:cubicBezTo>
                  <a:cubicBezTo>
                    <a:pt x="12022" y="-124"/>
                    <a:pt x="14008" y="-124"/>
                    <a:pt x="15622" y="596"/>
                  </a:cubicBezTo>
                  <a:cubicBezTo>
                    <a:pt x="17236" y="1316"/>
                    <a:pt x="18477" y="2756"/>
                    <a:pt x="16491" y="5636"/>
                  </a:cubicBezTo>
                  <a:cubicBezTo>
                    <a:pt x="14505" y="8516"/>
                    <a:pt x="9291" y="12836"/>
                    <a:pt x="6187" y="15356"/>
                  </a:cubicBezTo>
                  <a:cubicBezTo>
                    <a:pt x="3084" y="17876"/>
                    <a:pt x="2091" y="18596"/>
                    <a:pt x="1222" y="19316"/>
                  </a:cubicBezTo>
                  <a:cubicBezTo>
                    <a:pt x="353" y="20036"/>
                    <a:pt x="-392" y="20756"/>
                    <a:pt x="229" y="21116"/>
                  </a:cubicBezTo>
                  <a:cubicBezTo>
                    <a:pt x="849" y="21476"/>
                    <a:pt x="2836" y="21476"/>
                    <a:pt x="6560" y="21206"/>
                  </a:cubicBezTo>
                  <a:cubicBezTo>
                    <a:pt x="10284" y="20936"/>
                    <a:pt x="15746" y="20396"/>
                    <a:pt x="21208" y="19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2484055" y="5572039"/>
              <a:ext cx="222340" cy="208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0" y="178"/>
                  </a:moveTo>
                  <a:cubicBezTo>
                    <a:pt x="1241" y="-82"/>
                    <a:pt x="2483" y="-342"/>
                    <a:pt x="4841" y="1610"/>
                  </a:cubicBezTo>
                  <a:cubicBezTo>
                    <a:pt x="7200" y="3562"/>
                    <a:pt x="10676" y="7725"/>
                    <a:pt x="13655" y="11369"/>
                  </a:cubicBezTo>
                  <a:cubicBezTo>
                    <a:pt x="16634" y="15012"/>
                    <a:pt x="19117" y="18135"/>
                    <a:pt x="21600" y="21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2540279" y="5575294"/>
              <a:ext cx="212117" cy="297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309" fill="norm" stroke="1" extrusionOk="0">
                  <a:moveTo>
                    <a:pt x="21092" y="441"/>
                  </a:moveTo>
                  <a:cubicBezTo>
                    <a:pt x="19821" y="75"/>
                    <a:pt x="18551" y="-291"/>
                    <a:pt x="16645" y="350"/>
                  </a:cubicBezTo>
                  <a:cubicBezTo>
                    <a:pt x="14739" y="990"/>
                    <a:pt x="12198" y="2638"/>
                    <a:pt x="9148" y="5384"/>
                  </a:cubicBezTo>
                  <a:cubicBezTo>
                    <a:pt x="6099" y="8129"/>
                    <a:pt x="2541" y="11973"/>
                    <a:pt x="1017" y="14811"/>
                  </a:cubicBezTo>
                  <a:cubicBezTo>
                    <a:pt x="-508" y="17648"/>
                    <a:pt x="0" y="19478"/>
                    <a:pt x="508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2813730" y="5734796"/>
              <a:ext cx="1022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2118"/>
                    <a:pt x="21600" y="4235"/>
                    <a:pt x="21600" y="7835"/>
                  </a:cubicBezTo>
                  <a:cubicBezTo>
                    <a:pt x="21600" y="11435"/>
                    <a:pt x="10800" y="165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2913399" y="5550791"/>
              <a:ext cx="191671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0"/>
                    <a:pt x="2880" y="0"/>
                    <a:pt x="5616" y="2908"/>
                  </a:cubicBezTo>
                  <a:cubicBezTo>
                    <a:pt x="8352" y="5815"/>
                    <a:pt x="12384" y="11631"/>
                    <a:pt x="15264" y="15231"/>
                  </a:cubicBezTo>
                  <a:cubicBezTo>
                    <a:pt x="18144" y="18831"/>
                    <a:pt x="19872" y="202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2997734" y="5550791"/>
              <a:ext cx="138004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89"/>
                    <a:pt x="16800" y="778"/>
                    <a:pt x="14800" y="1946"/>
                  </a:cubicBezTo>
                  <a:cubicBezTo>
                    <a:pt x="12800" y="3114"/>
                    <a:pt x="11200" y="5059"/>
                    <a:pt x="8800" y="8465"/>
                  </a:cubicBezTo>
                  <a:cubicBezTo>
                    <a:pt x="6400" y="11870"/>
                    <a:pt x="3200" y="167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3120403" y="5724218"/>
              <a:ext cx="207006" cy="143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fill="norm" stroke="1" extrusionOk="0">
                  <a:moveTo>
                    <a:pt x="0" y="3842"/>
                  </a:moveTo>
                  <a:cubicBezTo>
                    <a:pt x="2400" y="2327"/>
                    <a:pt x="4800" y="811"/>
                    <a:pt x="6667" y="242"/>
                  </a:cubicBezTo>
                  <a:cubicBezTo>
                    <a:pt x="8533" y="-326"/>
                    <a:pt x="9867" y="53"/>
                    <a:pt x="10933" y="1948"/>
                  </a:cubicBezTo>
                  <a:cubicBezTo>
                    <a:pt x="12000" y="3842"/>
                    <a:pt x="12800" y="7253"/>
                    <a:pt x="12000" y="10474"/>
                  </a:cubicBezTo>
                  <a:cubicBezTo>
                    <a:pt x="11200" y="13695"/>
                    <a:pt x="8800" y="16727"/>
                    <a:pt x="8267" y="18621"/>
                  </a:cubicBezTo>
                  <a:cubicBezTo>
                    <a:pt x="7733" y="20516"/>
                    <a:pt x="9067" y="21274"/>
                    <a:pt x="11600" y="21274"/>
                  </a:cubicBezTo>
                  <a:cubicBezTo>
                    <a:pt x="14133" y="21274"/>
                    <a:pt x="17867" y="20516"/>
                    <a:pt x="21600" y="19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3411743" y="5731181"/>
              <a:ext cx="230006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320" y="11918"/>
                    <a:pt x="8640" y="3818"/>
                    <a:pt x="12240" y="1118"/>
                  </a:cubicBezTo>
                  <a:cubicBezTo>
                    <a:pt x="15840" y="-1582"/>
                    <a:pt x="1872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3488412" y="5658127"/>
              <a:ext cx="69002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972"/>
                    <a:pt x="0" y="7945"/>
                    <a:pt x="1600" y="11172"/>
                  </a:cubicBezTo>
                  <a:cubicBezTo>
                    <a:pt x="3200" y="14400"/>
                    <a:pt x="6400" y="16883"/>
                    <a:pt x="9600" y="18497"/>
                  </a:cubicBezTo>
                  <a:cubicBezTo>
                    <a:pt x="12800" y="20110"/>
                    <a:pt x="16000" y="20855"/>
                    <a:pt x="18000" y="21228"/>
                  </a:cubicBezTo>
                  <a:cubicBezTo>
                    <a:pt x="20000" y="21600"/>
                    <a:pt x="208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3779752" y="5566125"/>
              <a:ext cx="184004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411"/>
                    <a:pt x="7200" y="6821"/>
                    <a:pt x="10800" y="10042"/>
                  </a:cubicBezTo>
                  <a:cubicBezTo>
                    <a:pt x="14400" y="13263"/>
                    <a:pt x="18000" y="16295"/>
                    <a:pt x="19800" y="18189"/>
                  </a:cubicBezTo>
                  <a:cubicBezTo>
                    <a:pt x="21600" y="20084"/>
                    <a:pt x="21600" y="2084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3802072" y="5573792"/>
              <a:ext cx="261354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21446" y="0"/>
                  </a:moveTo>
                  <a:cubicBezTo>
                    <a:pt x="18929" y="626"/>
                    <a:pt x="16413" y="1252"/>
                    <a:pt x="13163" y="3443"/>
                  </a:cubicBezTo>
                  <a:cubicBezTo>
                    <a:pt x="9912" y="5635"/>
                    <a:pt x="5928" y="9391"/>
                    <a:pt x="3516" y="12287"/>
                  </a:cubicBezTo>
                  <a:cubicBezTo>
                    <a:pt x="1104" y="15183"/>
                    <a:pt x="265" y="17217"/>
                    <a:pt x="56" y="18626"/>
                  </a:cubicBezTo>
                  <a:cubicBezTo>
                    <a:pt x="-154" y="20035"/>
                    <a:pt x="265" y="20817"/>
                    <a:pt x="6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4032757" y="5774604"/>
              <a:ext cx="214673" cy="144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0" y="8876"/>
                  </a:moveTo>
                  <a:cubicBezTo>
                    <a:pt x="0" y="6981"/>
                    <a:pt x="0" y="5086"/>
                    <a:pt x="514" y="3570"/>
                  </a:cubicBezTo>
                  <a:cubicBezTo>
                    <a:pt x="1029" y="2055"/>
                    <a:pt x="2057" y="918"/>
                    <a:pt x="3214" y="349"/>
                  </a:cubicBezTo>
                  <a:cubicBezTo>
                    <a:pt x="4371" y="-219"/>
                    <a:pt x="5657" y="-219"/>
                    <a:pt x="6814" y="1297"/>
                  </a:cubicBezTo>
                  <a:cubicBezTo>
                    <a:pt x="7971" y="2813"/>
                    <a:pt x="9000" y="5844"/>
                    <a:pt x="8486" y="8497"/>
                  </a:cubicBezTo>
                  <a:cubicBezTo>
                    <a:pt x="7971" y="11149"/>
                    <a:pt x="5914" y="13423"/>
                    <a:pt x="4500" y="15318"/>
                  </a:cubicBezTo>
                  <a:cubicBezTo>
                    <a:pt x="3086" y="17213"/>
                    <a:pt x="2314" y="18728"/>
                    <a:pt x="2571" y="19676"/>
                  </a:cubicBezTo>
                  <a:cubicBezTo>
                    <a:pt x="2829" y="20623"/>
                    <a:pt x="4114" y="21002"/>
                    <a:pt x="7457" y="21192"/>
                  </a:cubicBezTo>
                  <a:cubicBezTo>
                    <a:pt x="10800" y="21381"/>
                    <a:pt x="16200" y="21381"/>
                    <a:pt x="21600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4040424" y="5444733"/>
              <a:ext cx="230006" cy="159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3943"/>
                  </a:moveTo>
                  <a:cubicBezTo>
                    <a:pt x="4560" y="2572"/>
                    <a:pt x="9120" y="1200"/>
                    <a:pt x="12600" y="515"/>
                  </a:cubicBezTo>
                  <a:cubicBezTo>
                    <a:pt x="16080" y="-171"/>
                    <a:pt x="18480" y="-171"/>
                    <a:pt x="19320" y="515"/>
                  </a:cubicBezTo>
                  <a:cubicBezTo>
                    <a:pt x="20160" y="1200"/>
                    <a:pt x="19440" y="2572"/>
                    <a:pt x="17760" y="4972"/>
                  </a:cubicBezTo>
                  <a:cubicBezTo>
                    <a:pt x="16080" y="7372"/>
                    <a:pt x="13440" y="10800"/>
                    <a:pt x="11880" y="13543"/>
                  </a:cubicBezTo>
                  <a:cubicBezTo>
                    <a:pt x="10320" y="16286"/>
                    <a:pt x="9840" y="18343"/>
                    <a:pt x="10200" y="19543"/>
                  </a:cubicBezTo>
                  <a:cubicBezTo>
                    <a:pt x="10560" y="20743"/>
                    <a:pt x="11760" y="21086"/>
                    <a:pt x="13800" y="21258"/>
                  </a:cubicBezTo>
                  <a:cubicBezTo>
                    <a:pt x="15840" y="21429"/>
                    <a:pt x="18720" y="21429"/>
                    <a:pt x="21600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4216761" y="5367967"/>
              <a:ext cx="356171" cy="680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527" fill="norm" stroke="1" extrusionOk="0">
                  <a:moveTo>
                    <a:pt x="8794" y="1662"/>
                  </a:moveTo>
                  <a:cubicBezTo>
                    <a:pt x="10337" y="1257"/>
                    <a:pt x="11880" y="853"/>
                    <a:pt x="13500" y="570"/>
                  </a:cubicBezTo>
                  <a:cubicBezTo>
                    <a:pt x="15120" y="287"/>
                    <a:pt x="16817" y="125"/>
                    <a:pt x="18129" y="44"/>
                  </a:cubicBezTo>
                  <a:cubicBezTo>
                    <a:pt x="19440" y="-37"/>
                    <a:pt x="20366" y="-37"/>
                    <a:pt x="20906" y="327"/>
                  </a:cubicBezTo>
                  <a:cubicBezTo>
                    <a:pt x="21446" y="691"/>
                    <a:pt x="21600" y="1419"/>
                    <a:pt x="21446" y="2552"/>
                  </a:cubicBezTo>
                  <a:cubicBezTo>
                    <a:pt x="21291" y="3684"/>
                    <a:pt x="20829" y="5221"/>
                    <a:pt x="20520" y="7082"/>
                  </a:cubicBezTo>
                  <a:cubicBezTo>
                    <a:pt x="20211" y="8943"/>
                    <a:pt x="20057" y="11127"/>
                    <a:pt x="20134" y="13190"/>
                  </a:cubicBezTo>
                  <a:cubicBezTo>
                    <a:pt x="20211" y="15253"/>
                    <a:pt x="20520" y="17194"/>
                    <a:pt x="20674" y="18489"/>
                  </a:cubicBezTo>
                  <a:cubicBezTo>
                    <a:pt x="20829" y="19783"/>
                    <a:pt x="20829" y="20430"/>
                    <a:pt x="18977" y="20875"/>
                  </a:cubicBezTo>
                  <a:cubicBezTo>
                    <a:pt x="17126" y="21320"/>
                    <a:pt x="13423" y="21563"/>
                    <a:pt x="9951" y="21523"/>
                  </a:cubicBezTo>
                  <a:cubicBezTo>
                    <a:pt x="6480" y="21482"/>
                    <a:pt x="3240" y="21159"/>
                    <a:pt x="0" y="20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61334" y="6774535"/>
              <a:ext cx="253007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6109" y="12582"/>
                    <a:pt x="12218" y="4867"/>
                    <a:pt x="15818" y="1782"/>
                  </a:cubicBezTo>
                  <a:cubicBezTo>
                    <a:pt x="19418" y="-1304"/>
                    <a:pt x="20509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130336" y="6861821"/>
              <a:ext cx="20700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70878" y="6440144"/>
              <a:ext cx="197462" cy="21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44" fill="norm" stroke="1" extrusionOk="0">
                  <a:moveTo>
                    <a:pt x="3951" y="0"/>
                  </a:moveTo>
                  <a:cubicBezTo>
                    <a:pt x="2566" y="5657"/>
                    <a:pt x="1182" y="11314"/>
                    <a:pt x="489" y="14914"/>
                  </a:cubicBezTo>
                  <a:cubicBezTo>
                    <a:pt x="-203" y="18514"/>
                    <a:pt x="-203" y="20057"/>
                    <a:pt x="766" y="20829"/>
                  </a:cubicBezTo>
                  <a:cubicBezTo>
                    <a:pt x="1735" y="21600"/>
                    <a:pt x="3674" y="21600"/>
                    <a:pt x="7274" y="21086"/>
                  </a:cubicBezTo>
                  <a:cubicBezTo>
                    <a:pt x="10874" y="20571"/>
                    <a:pt x="16135" y="19543"/>
                    <a:pt x="21397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246540" y="6486145"/>
              <a:ext cx="87972" cy="124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5" h="20997" fill="norm" stroke="1" extrusionOk="0">
                  <a:moveTo>
                    <a:pt x="13737" y="0"/>
                  </a:moveTo>
                  <a:cubicBezTo>
                    <a:pt x="10818" y="1296"/>
                    <a:pt x="7899" y="2592"/>
                    <a:pt x="5856" y="4320"/>
                  </a:cubicBezTo>
                  <a:cubicBezTo>
                    <a:pt x="3812" y="6048"/>
                    <a:pt x="2645" y="8208"/>
                    <a:pt x="1477" y="11016"/>
                  </a:cubicBezTo>
                  <a:cubicBezTo>
                    <a:pt x="310" y="13824"/>
                    <a:pt x="-858" y="17280"/>
                    <a:pt x="893" y="19224"/>
                  </a:cubicBezTo>
                  <a:cubicBezTo>
                    <a:pt x="2645" y="21168"/>
                    <a:pt x="7315" y="21600"/>
                    <a:pt x="11401" y="20088"/>
                  </a:cubicBezTo>
                  <a:cubicBezTo>
                    <a:pt x="15488" y="18576"/>
                    <a:pt x="18991" y="15120"/>
                    <a:pt x="19866" y="12528"/>
                  </a:cubicBezTo>
                  <a:cubicBezTo>
                    <a:pt x="20742" y="9936"/>
                    <a:pt x="18991" y="8208"/>
                    <a:pt x="16656" y="7344"/>
                  </a:cubicBezTo>
                  <a:cubicBezTo>
                    <a:pt x="14320" y="6480"/>
                    <a:pt x="11401" y="6480"/>
                    <a:pt x="8483" y="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420207" y="6424811"/>
              <a:ext cx="147140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600" fill="norm" stroke="1" extrusionOk="0">
                  <a:moveTo>
                    <a:pt x="21442" y="0"/>
                  </a:moveTo>
                  <a:cubicBezTo>
                    <a:pt x="17718" y="0"/>
                    <a:pt x="13994" y="0"/>
                    <a:pt x="10642" y="800"/>
                  </a:cubicBezTo>
                  <a:cubicBezTo>
                    <a:pt x="7290" y="1600"/>
                    <a:pt x="4311" y="3200"/>
                    <a:pt x="2449" y="6000"/>
                  </a:cubicBezTo>
                  <a:cubicBezTo>
                    <a:pt x="587" y="8800"/>
                    <a:pt x="-158" y="12800"/>
                    <a:pt x="28" y="15467"/>
                  </a:cubicBezTo>
                  <a:cubicBezTo>
                    <a:pt x="214" y="18133"/>
                    <a:pt x="1332" y="19467"/>
                    <a:pt x="4683" y="20267"/>
                  </a:cubicBezTo>
                  <a:cubicBezTo>
                    <a:pt x="8035" y="21067"/>
                    <a:pt x="13621" y="21333"/>
                    <a:pt x="192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444676" y="6547480"/>
              <a:ext cx="115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937271" y="6607342"/>
              <a:ext cx="220422" cy="421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40" fill="norm" stroke="1" extrusionOk="0">
                  <a:moveTo>
                    <a:pt x="19924" y="2027"/>
                  </a:moveTo>
                  <a:cubicBezTo>
                    <a:pt x="20669" y="1506"/>
                    <a:pt x="21414" y="986"/>
                    <a:pt x="21166" y="596"/>
                  </a:cubicBezTo>
                  <a:cubicBezTo>
                    <a:pt x="20917" y="205"/>
                    <a:pt x="19676" y="-55"/>
                    <a:pt x="17814" y="10"/>
                  </a:cubicBezTo>
                  <a:cubicBezTo>
                    <a:pt x="15952" y="75"/>
                    <a:pt x="13469" y="465"/>
                    <a:pt x="11111" y="2222"/>
                  </a:cubicBezTo>
                  <a:cubicBezTo>
                    <a:pt x="8752" y="3979"/>
                    <a:pt x="6517" y="7102"/>
                    <a:pt x="4655" y="10159"/>
                  </a:cubicBezTo>
                  <a:cubicBezTo>
                    <a:pt x="2793" y="13217"/>
                    <a:pt x="1304" y="16210"/>
                    <a:pt x="559" y="18097"/>
                  </a:cubicBezTo>
                  <a:cubicBezTo>
                    <a:pt x="-186" y="19984"/>
                    <a:pt x="-186" y="20764"/>
                    <a:pt x="559" y="21155"/>
                  </a:cubicBezTo>
                  <a:cubicBezTo>
                    <a:pt x="1304" y="21545"/>
                    <a:pt x="2793" y="21545"/>
                    <a:pt x="6393" y="21090"/>
                  </a:cubicBezTo>
                  <a:cubicBezTo>
                    <a:pt x="9993" y="20634"/>
                    <a:pt x="15704" y="19723"/>
                    <a:pt x="21414" y="18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904687" y="6846487"/>
              <a:ext cx="207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1275250" y="6586459"/>
              <a:ext cx="314737" cy="386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510" fill="norm" stroke="1" extrusionOk="0">
                  <a:moveTo>
                    <a:pt x="21252" y="2522"/>
                  </a:moveTo>
                  <a:cubicBezTo>
                    <a:pt x="21426" y="1811"/>
                    <a:pt x="21600" y="1101"/>
                    <a:pt x="21252" y="675"/>
                  </a:cubicBezTo>
                  <a:cubicBezTo>
                    <a:pt x="20903" y="248"/>
                    <a:pt x="20032" y="106"/>
                    <a:pt x="18290" y="35"/>
                  </a:cubicBezTo>
                  <a:cubicBezTo>
                    <a:pt x="16548" y="-36"/>
                    <a:pt x="13935" y="-36"/>
                    <a:pt x="11845" y="390"/>
                  </a:cubicBezTo>
                  <a:cubicBezTo>
                    <a:pt x="9755" y="817"/>
                    <a:pt x="8187" y="1669"/>
                    <a:pt x="6881" y="3375"/>
                  </a:cubicBezTo>
                  <a:cubicBezTo>
                    <a:pt x="5574" y="5080"/>
                    <a:pt x="4529" y="7638"/>
                    <a:pt x="3484" y="9840"/>
                  </a:cubicBezTo>
                  <a:cubicBezTo>
                    <a:pt x="2439" y="12043"/>
                    <a:pt x="1394" y="13890"/>
                    <a:pt x="784" y="15311"/>
                  </a:cubicBezTo>
                  <a:cubicBezTo>
                    <a:pt x="174" y="16732"/>
                    <a:pt x="0" y="17727"/>
                    <a:pt x="0" y="18651"/>
                  </a:cubicBezTo>
                  <a:cubicBezTo>
                    <a:pt x="0" y="19575"/>
                    <a:pt x="174" y="20427"/>
                    <a:pt x="1568" y="20925"/>
                  </a:cubicBezTo>
                  <a:cubicBezTo>
                    <a:pt x="2961" y="21422"/>
                    <a:pt x="5574" y="21564"/>
                    <a:pt x="7577" y="21493"/>
                  </a:cubicBezTo>
                  <a:cubicBezTo>
                    <a:pt x="9581" y="21422"/>
                    <a:pt x="10974" y="21138"/>
                    <a:pt x="12368" y="20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1564035" y="6693151"/>
              <a:ext cx="184005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00" y="0"/>
                    <a:pt x="3000" y="0"/>
                    <a:pt x="5850" y="3038"/>
                  </a:cubicBezTo>
                  <a:cubicBezTo>
                    <a:pt x="8700" y="6075"/>
                    <a:pt x="12900" y="12150"/>
                    <a:pt x="15450" y="15750"/>
                  </a:cubicBezTo>
                  <a:cubicBezTo>
                    <a:pt x="18000" y="19350"/>
                    <a:pt x="18900" y="20475"/>
                    <a:pt x="19650" y="21037"/>
                  </a:cubicBezTo>
                  <a:cubicBezTo>
                    <a:pt x="20400" y="21600"/>
                    <a:pt x="210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1640703" y="6670150"/>
              <a:ext cx="161005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86" y="0"/>
                    <a:pt x="18171" y="0"/>
                    <a:pt x="16800" y="351"/>
                  </a:cubicBezTo>
                  <a:cubicBezTo>
                    <a:pt x="15429" y="702"/>
                    <a:pt x="14400" y="1405"/>
                    <a:pt x="11829" y="3512"/>
                  </a:cubicBezTo>
                  <a:cubicBezTo>
                    <a:pt x="9257" y="5620"/>
                    <a:pt x="5143" y="9132"/>
                    <a:pt x="2914" y="12380"/>
                  </a:cubicBezTo>
                  <a:cubicBezTo>
                    <a:pt x="686" y="15629"/>
                    <a:pt x="343" y="186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1831694" y="6877155"/>
              <a:ext cx="2368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950"/>
                    <a:pt x="2735" y="9900"/>
                    <a:pt x="575" y="13500"/>
                  </a:cubicBezTo>
                  <a:cubicBezTo>
                    <a:pt x="-1585" y="17100"/>
                    <a:pt x="2735" y="1935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1878375" y="6567402"/>
              <a:ext cx="145671" cy="141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5093"/>
                  </a:moveTo>
                  <a:cubicBezTo>
                    <a:pt x="1137" y="3550"/>
                    <a:pt x="2274" y="2007"/>
                    <a:pt x="3789" y="1043"/>
                  </a:cubicBezTo>
                  <a:cubicBezTo>
                    <a:pt x="5305" y="79"/>
                    <a:pt x="7200" y="-307"/>
                    <a:pt x="8716" y="272"/>
                  </a:cubicBezTo>
                  <a:cubicBezTo>
                    <a:pt x="10232" y="850"/>
                    <a:pt x="11368" y="2393"/>
                    <a:pt x="11747" y="4129"/>
                  </a:cubicBezTo>
                  <a:cubicBezTo>
                    <a:pt x="12126" y="5864"/>
                    <a:pt x="11747" y="7793"/>
                    <a:pt x="10800" y="9529"/>
                  </a:cubicBezTo>
                  <a:cubicBezTo>
                    <a:pt x="9853" y="11264"/>
                    <a:pt x="8337" y="12807"/>
                    <a:pt x="7579" y="14543"/>
                  </a:cubicBezTo>
                  <a:cubicBezTo>
                    <a:pt x="6821" y="16279"/>
                    <a:pt x="6821" y="18207"/>
                    <a:pt x="7768" y="19172"/>
                  </a:cubicBezTo>
                  <a:cubicBezTo>
                    <a:pt x="8716" y="20136"/>
                    <a:pt x="10611" y="20136"/>
                    <a:pt x="13074" y="20329"/>
                  </a:cubicBezTo>
                  <a:cubicBezTo>
                    <a:pt x="15537" y="20522"/>
                    <a:pt x="18568" y="20907"/>
                    <a:pt x="21600" y="2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2100714" y="6541690"/>
              <a:ext cx="171014" cy="49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519" fill="norm" stroke="1" extrusionOk="0">
                  <a:moveTo>
                    <a:pt x="0" y="2245"/>
                  </a:moveTo>
                  <a:cubicBezTo>
                    <a:pt x="5400" y="1470"/>
                    <a:pt x="10800" y="694"/>
                    <a:pt x="14294" y="307"/>
                  </a:cubicBezTo>
                  <a:cubicBezTo>
                    <a:pt x="17788" y="-81"/>
                    <a:pt x="19376" y="-81"/>
                    <a:pt x="20329" y="196"/>
                  </a:cubicBezTo>
                  <a:cubicBezTo>
                    <a:pt x="21282" y="473"/>
                    <a:pt x="21600" y="1027"/>
                    <a:pt x="20806" y="2854"/>
                  </a:cubicBezTo>
                  <a:cubicBezTo>
                    <a:pt x="20012" y="4682"/>
                    <a:pt x="18106" y="7784"/>
                    <a:pt x="16835" y="10553"/>
                  </a:cubicBezTo>
                  <a:cubicBezTo>
                    <a:pt x="15565" y="13322"/>
                    <a:pt x="14929" y="15759"/>
                    <a:pt x="14771" y="17254"/>
                  </a:cubicBezTo>
                  <a:cubicBezTo>
                    <a:pt x="14612" y="18750"/>
                    <a:pt x="14929" y="19304"/>
                    <a:pt x="13341" y="19857"/>
                  </a:cubicBezTo>
                  <a:cubicBezTo>
                    <a:pt x="11753" y="20411"/>
                    <a:pt x="8259" y="20965"/>
                    <a:pt x="4765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2461055" y="6808153"/>
              <a:ext cx="230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2569350" y="6716151"/>
              <a:ext cx="37376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600" fill="norm" stroke="1" extrusionOk="0">
                  <a:moveTo>
                    <a:pt x="8100" y="0"/>
                  </a:moveTo>
                  <a:cubicBezTo>
                    <a:pt x="5220" y="5009"/>
                    <a:pt x="2340" y="10017"/>
                    <a:pt x="900" y="13461"/>
                  </a:cubicBezTo>
                  <a:cubicBezTo>
                    <a:pt x="-540" y="16904"/>
                    <a:pt x="-540" y="18783"/>
                    <a:pt x="3060" y="19878"/>
                  </a:cubicBezTo>
                  <a:cubicBezTo>
                    <a:pt x="6660" y="20974"/>
                    <a:pt x="13860" y="21287"/>
                    <a:pt x="210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2867337" y="6549338"/>
              <a:ext cx="207066" cy="31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299" fill="norm" stroke="1" extrusionOk="0">
                  <a:moveTo>
                    <a:pt x="797" y="6144"/>
                  </a:moveTo>
                  <a:cubicBezTo>
                    <a:pt x="270" y="4751"/>
                    <a:pt x="-257" y="3357"/>
                    <a:pt x="138" y="2399"/>
                  </a:cubicBezTo>
                  <a:cubicBezTo>
                    <a:pt x="533" y="1441"/>
                    <a:pt x="1850" y="918"/>
                    <a:pt x="3958" y="483"/>
                  </a:cubicBezTo>
                  <a:cubicBezTo>
                    <a:pt x="6065" y="47"/>
                    <a:pt x="8963" y="-301"/>
                    <a:pt x="10938" y="396"/>
                  </a:cubicBezTo>
                  <a:cubicBezTo>
                    <a:pt x="12914" y="1093"/>
                    <a:pt x="13967" y="2834"/>
                    <a:pt x="12914" y="5709"/>
                  </a:cubicBezTo>
                  <a:cubicBezTo>
                    <a:pt x="11860" y="8583"/>
                    <a:pt x="8699" y="12589"/>
                    <a:pt x="6460" y="14941"/>
                  </a:cubicBezTo>
                  <a:cubicBezTo>
                    <a:pt x="4221" y="17293"/>
                    <a:pt x="2904" y="17989"/>
                    <a:pt x="1850" y="18686"/>
                  </a:cubicBezTo>
                  <a:cubicBezTo>
                    <a:pt x="797" y="19383"/>
                    <a:pt x="6" y="20080"/>
                    <a:pt x="533" y="20428"/>
                  </a:cubicBezTo>
                  <a:cubicBezTo>
                    <a:pt x="1060" y="20776"/>
                    <a:pt x="2904" y="20776"/>
                    <a:pt x="6592" y="20864"/>
                  </a:cubicBezTo>
                  <a:cubicBezTo>
                    <a:pt x="10280" y="20951"/>
                    <a:pt x="15811" y="21125"/>
                    <a:pt x="21343" y="21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3114654" y="6493812"/>
              <a:ext cx="312424" cy="35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541" fill="norm" stroke="1" extrusionOk="0">
                  <a:moveTo>
                    <a:pt x="21468" y="0"/>
                  </a:moveTo>
                  <a:cubicBezTo>
                    <a:pt x="18131" y="470"/>
                    <a:pt x="14795" y="939"/>
                    <a:pt x="12073" y="2191"/>
                  </a:cubicBezTo>
                  <a:cubicBezTo>
                    <a:pt x="9351" y="3443"/>
                    <a:pt x="7244" y="5478"/>
                    <a:pt x="5312" y="8217"/>
                  </a:cubicBezTo>
                  <a:cubicBezTo>
                    <a:pt x="3380" y="10957"/>
                    <a:pt x="1624" y="14400"/>
                    <a:pt x="746" y="16513"/>
                  </a:cubicBezTo>
                  <a:cubicBezTo>
                    <a:pt x="-132" y="18626"/>
                    <a:pt x="-132" y="19409"/>
                    <a:pt x="219" y="20035"/>
                  </a:cubicBezTo>
                  <a:cubicBezTo>
                    <a:pt x="570" y="20661"/>
                    <a:pt x="1273" y="21130"/>
                    <a:pt x="3029" y="21365"/>
                  </a:cubicBezTo>
                  <a:cubicBezTo>
                    <a:pt x="4785" y="21600"/>
                    <a:pt x="7595" y="21600"/>
                    <a:pt x="10141" y="21365"/>
                  </a:cubicBezTo>
                  <a:cubicBezTo>
                    <a:pt x="12688" y="21130"/>
                    <a:pt x="14970" y="20661"/>
                    <a:pt x="17253" y="20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3143404" y="6708484"/>
              <a:ext cx="20700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3421156" y="6487570"/>
              <a:ext cx="358597" cy="388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488" fill="norm" stroke="1" extrusionOk="0">
                  <a:moveTo>
                    <a:pt x="21495" y="1615"/>
                  </a:moveTo>
                  <a:cubicBezTo>
                    <a:pt x="20882" y="1050"/>
                    <a:pt x="20269" y="486"/>
                    <a:pt x="18891" y="203"/>
                  </a:cubicBezTo>
                  <a:cubicBezTo>
                    <a:pt x="17512" y="-79"/>
                    <a:pt x="15367" y="-79"/>
                    <a:pt x="13299" y="274"/>
                  </a:cubicBezTo>
                  <a:cubicBezTo>
                    <a:pt x="11231" y="627"/>
                    <a:pt x="9240" y="1333"/>
                    <a:pt x="7631" y="2392"/>
                  </a:cubicBezTo>
                  <a:cubicBezTo>
                    <a:pt x="6023" y="3450"/>
                    <a:pt x="4797" y="4862"/>
                    <a:pt x="3955" y="6980"/>
                  </a:cubicBezTo>
                  <a:cubicBezTo>
                    <a:pt x="3112" y="9097"/>
                    <a:pt x="2652" y="11921"/>
                    <a:pt x="2040" y="14109"/>
                  </a:cubicBezTo>
                  <a:cubicBezTo>
                    <a:pt x="1427" y="16297"/>
                    <a:pt x="661" y="17850"/>
                    <a:pt x="278" y="18980"/>
                  </a:cubicBezTo>
                  <a:cubicBezTo>
                    <a:pt x="-105" y="20109"/>
                    <a:pt x="-105" y="20815"/>
                    <a:pt x="355" y="21168"/>
                  </a:cubicBezTo>
                  <a:cubicBezTo>
                    <a:pt x="814" y="21521"/>
                    <a:pt x="1733" y="21521"/>
                    <a:pt x="3495" y="21450"/>
                  </a:cubicBezTo>
                  <a:cubicBezTo>
                    <a:pt x="5257" y="21380"/>
                    <a:pt x="7861" y="21239"/>
                    <a:pt x="10465" y="21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3664749" y="6624149"/>
              <a:ext cx="20700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00" y="0"/>
                    <a:pt x="3200" y="0"/>
                    <a:pt x="5067" y="1237"/>
                  </a:cubicBezTo>
                  <a:cubicBezTo>
                    <a:pt x="6933" y="2475"/>
                    <a:pt x="9067" y="4950"/>
                    <a:pt x="11867" y="8550"/>
                  </a:cubicBezTo>
                  <a:cubicBezTo>
                    <a:pt x="14667" y="12150"/>
                    <a:pt x="18133" y="168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3703083" y="6608815"/>
              <a:ext cx="214672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71" y="1137"/>
                    <a:pt x="15943" y="2274"/>
                    <a:pt x="12857" y="4832"/>
                  </a:cubicBezTo>
                  <a:cubicBezTo>
                    <a:pt x="9771" y="7389"/>
                    <a:pt x="6429" y="11368"/>
                    <a:pt x="4243" y="14400"/>
                  </a:cubicBezTo>
                  <a:cubicBezTo>
                    <a:pt x="2057" y="17432"/>
                    <a:pt x="1029" y="195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3902421" y="6823487"/>
              <a:ext cx="15334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4078758" y="6631816"/>
              <a:ext cx="99670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31" y="2731"/>
                    <a:pt x="8862" y="5462"/>
                    <a:pt x="12462" y="9062"/>
                  </a:cubicBezTo>
                  <a:cubicBezTo>
                    <a:pt x="16062" y="12662"/>
                    <a:pt x="18831" y="171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4055758" y="6654817"/>
              <a:ext cx="237672" cy="322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81" y="1029"/>
                    <a:pt x="15561" y="2057"/>
                    <a:pt x="12426" y="4371"/>
                  </a:cubicBezTo>
                  <a:cubicBezTo>
                    <a:pt x="9290" y="6686"/>
                    <a:pt x="6039" y="10286"/>
                    <a:pt x="3948" y="13371"/>
                  </a:cubicBezTo>
                  <a:cubicBezTo>
                    <a:pt x="1858" y="16457"/>
                    <a:pt x="929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4247429" y="6878372"/>
              <a:ext cx="161004" cy="12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0" y="3610"/>
                  </a:moveTo>
                  <a:cubicBezTo>
                    <a:pt x="1371" y="2339"/>
                    <a:pt x="2743" y="1069"/>
                    <a:pt x="4286" y="433"/>
                  </a:cubicBezTo>
                  <a:cubicBezTo>
                    <a:pt x="5829" y="-202"/>
                    <a:pt x="7543" y="-202"/>
                    <a:pt x="8743" y="857"/>
                  </a:cubicBezTo>
                  <a:cubicBezTo>
                    <a:pt x="9943" y="1916"/>
                    <a:pt x="10629" y="4033"/>
                    <a:pt x="10114" y="6998"/>
                  </a:cubicBezTo>
                  <a:cubicBezTo>
                    <a:pt x="9600" y="9963"/>
                    <a:pt x="7886" y="13774"/>
                    <a:pt x="6171" y="16316"/>
                  </a:cubicBezTo>
                  <a:cubicBezTo>
                    <a:pt x="4457" y="18857"/>
                    <a:pt x="2743" y="20127"/>
                    <a:pt x="3600" y="20763"/>
                  </a:cubicBezTo>
                  <a:cubicBezTo>
                    <a:pt x="4457" y="21398"/>
                    <a:pt x="7886" y="21398"/>
                    <a:pt x="11314" y="20974"/>
                  </a:cubicBezTo>
                  <a:cubicBezTo>
                    <a:pt x="14743" y="20551"/>
                    <a:pt x="18171" y="19704"/>
                    <a:pt x="21600" y="18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4347098" y="6578716"/>
              <a:ext cx="235612" cy="39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569" fill="norm" stroke="1" extrusionOk="0">
                  <a:moveTo>
                    <a:pt x="0" y="2461"/>
                  </a:moveTo>
                  <a:cubicBezTo>
                    <a:pt x="2090" y="1769"/>
                    <a:pt x="4181" y="1077"/>
                    <a:pt x="6968" y="661"/>
                  </a:cubicBezTo>
                  <a:cubicBezTo>
                    <a:pt x="9755" y="246"/>
                    <a:pt x="13239" y="107"/>
                    <a:pt x="15561" y="38"/>
                  </a:cubicBezTo>
                  <a:cubicBezTo>
                    <a:pt x="17884" y="-31"/>
                    <a:pt x="19045" y="-31"/>
                    <a:pt x="19974" y="246"/>
                  </a:cubicBezTo>
                  <a:cubicBezTo>
                    <a:pt x="20903" y="523"/>
                    <a:pt x="21600" y="1077"/>
                    <a:pt x="21368" y="2392"/>
                  </a:cubicBezTo>
                  <a:cubicBezTo>
                    <a:pt x="21135" y="3707"/>
                    <a:pt x="19974" y="5784"/>
                    <a:pt x="19394" y="8069"/>
                  </a:cubicBezTo>
                  <a:cubicBezTo>
                    <a:pt x="18813" y="10354"/>
                    <a:pt x="18813" y="12846"/>
                    <a:pt x="17071" y="15131"/>
                  </a:cubicBezTo>
                  <a:cubicBezTo>
                    <a:pt x="15329" y="17415"/>
                    <a:pt x="11845" y="19492"/>
                    <a:pt x="8361" y="21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4814775" y="6762152"/>
              <a:ext cx="214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4884914" y="6670150"/>
              <a:ext cx="2186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4966"/>
                    <a:pt x="-1068" y="9931"/>
                    <a:pt x="132" y="13531"/>
                  </a:cubicBezTo>
                  <a:cubicBezTo>
                    <a:pt x="1332" y="17131"/>
                    <a:pt x="10932" y="19366"/>
                    <a:pt x="205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5014990" y="6529875"/>
              <a:ext cx="298130" cy="34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208" fill="norm" stroke="1" extrusionOk="0">
                  <a:moveTo>
                    <a:pt x="21537" y="2978"/>
                  </a:moveTo>
                  <a:cubicBezTo>
                    <a:pt x="21352" y="2190"/>
                    <a:pt x="21168" y="1401"/>
                    <a:pt x="19875" y="771"/>
                  </a:cubicBezTo>
                  <a:cubicBezTo>
                    <a:pt x="18583" y="140"/>
                    <a:pt x="16183" y="-333"/>
                    <a:pt x="13691" y="298"/>
                  </a:cubicBezTo>
                  <a:cubicBezTo>
                    <a:pt x="11199" y="928"/>
                    <a:pt x="8614" y="2663"/>
                    <a:pt x="6491" y="4949"/>
                  </a:cubicBezTo>
                  <a:cubicBezTo>
                    <a:pt x="4368" y="7235"/>
                    <a:pt x="2706" y="10073"/>
                    <a:pt x="1691" y="12122"/>
                  </a:cubicBezTo>
                  <a:cubicBezTo>
                    <a:pt x="675" y="14172"/>
                    <a:pt x="306" y="15433"/>
                    <a:pt x="122" y="16537"/>
                  </a:cubicBezTo>
                  <a:cubicBezTo>
                    <a:pt x="-63" y="17641"/>
                    <a:pt x="-63" y="18587"/>
                    <a:pt x="306" y="19296"/>
                  </a:cubicBezTo>
                  <a:cubicBezTo>
                    <a:pt x="675" y="20006"/>
                    <a:pt x="1414" y="20479"/>
                    <a:pt x="3537" y="20794"/>
                  </a:cubicBezTo>
                  <a:cubicBezTo>
                    <a:pt x="5660" y="21109"/>
                    <a:pt x="9168" y="21267"/>
                    <a:pt x="11383" y="21188"/>
                  </a:cubicBezTo>
                  <a:cubicBezTo>
                    <a:pt x="13599" y="21109"/>
                    <a:pt x="14522" y="20794"/>
                    <a:pt x="15445" y="20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5014113" y="6723818"/>
              <a:ext cx="161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5227659" y="6516813"/>
              <a:ext cx="261859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600" fill="norm" stroke="1" extrusionOk="0">
                  <a:moveTo>
                    <a:pt x="20456" y="2512"/>
                  </a:moveTo>
                  <a:cubicBezTo>
                    <a:pt x="20868" y="1674"/>
                    <a:pt x="21279" y="837"/>
                    <a:pt x="20970" y="419"/>
                  </a:cubicBezTo>
                  <a:cubicBezTo>
                    <a:pt x="20662" y="0"/>
                    <a:pt x="19633" y="0"/>
                    <a:pt x="18090" y="0"/>
                  </a:cubicBezTo>
                  <a:cubicBezTo>
                    <a:pt x="16548" y="0"/>
                    <a:pt x="14490" y="0"/>
                    <a:pt x="12639" y="837"/>
                  </a:cubicBezTo>
                  <a:cubicBezTo>
                    <a:pt x="10788" y="1674"/>
                    <a:pt x="9142" y="3349"/>
                    <a:pt x="7702" y="5358"/>
                  </a:cubicBezTo>
                  <a:cubicBezTo>
                    <a:pt x="6262" y="7367"/>
                    <a:pt x="5028" y="9712"/>
                    <a:pt x="3793" y="11637"/>
                  </a:cubicBezTo>
                  <a:cubicBezTo>
                    <a:pt x="2559" y="13563"/>
                    <a:pt x="1325" y="15070"/>
                    <a:pt x="605" y="16409"/>
                  </a:cubicBezTo>
                  <a:cubicBezTo>
                    <a:pt x="-115" y="17749"/>
                    <a:pt x="-321" y="18921"/>
                    <a:pt x="708" y="19674"/>
                  </a:cubicBezTo>
                  <a:cubicBezTo>
                    <a:pt x="1736" y="20428"/>
                    <a:pt x="3999" y="20763"/>
                    <a:pt x="6468" y="21014"/>
                  </a:cubicBezTo>
                  <a:cubicBezTo>
                    <a:pt x="8936" y="21265"/>
                    <a:pt x="11610" y="21433"/>
                    <a:pt x="142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5481790" y="6639483"/>
              <a:ext cx="61336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257"/>
                    <a:pt x="9000" y="514"/>
                    <a:pt x="11700" y="1286"/>
                  </a:cubicBezTo>
                  <a:cubicBezTo>
                    <a:pt x="14400" y="2057"/>
                    <a:pt x="15300" y="3343"/>
                    <a:pt x="16650" y="6814"/>
                  </a:cubicBezTo>
                  <a:cubicBezTo>
                    <a:pt x="18000" y="10286"/>
                    <a:pt x="19800" y="159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5451122" y="6647150"/>
              <a:ext cx="153338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0"/>
                    <a:pt x="18000" y="0"/>
                    <a:pt x="14400" y="3600"/>
                  </a:cubicBezTo>
                  <a:cubicBezTo>
                    <a:pt x="10800" y="7200"/>
                    <a:pt x="54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5550791" y="6769776"/>
              <a:ext cx="145671" cy="114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4" fill="norm" stroke="1" extrusionOk="0">
                  <a:moveTo>
                    <a:pt x="0" y="5642"/>
                  </a:moveTo>
                  <a:cubicBezTo>
                    <a:pt x="1516" y="4234"/>
                    <a:pt x="3032" y="2825"/>
                    <a:pt x="4737" y="1651"/>
                  </a:cubicBezTo>
                  <a:cubicBezTo>
                    <a:pt x="6442" y="477"/>
                    <a:pt x="8337" y="-462"/>
                    <a:pt x="9663" y="242"/>
                  </a:cubicBezTo>
                  <a:cubicBezTo>
                    <a:pt x="10989" y="947"/>
                    <a:pt x="11747" y="3295"/>
                    <a:pt x="11747" y="6112"/>
                  </a:cubicBezTo>
                  <a:cubicBezTo>
                    <a:pt x="11747" y="8929"/>
                    <a:pt x="10989" y="12216"/>
                    <a:pt x="9663" y="14799"/>
                  </a:cubicBezTo>
                  <a:cubicBezTo>
                    <a:pt x="8337" y="17381"/>
                    <a:pt x="6442" y="19260"/>
                    <a:pt x="6632" y="20199"/>
                  </a:cubicBezTo>
                  <a:cubicBezTo>
                    <a:pt x="6821" y="21138"/>
                    <a:pt x="9095" y="21138"/>
                    <a:pt x="11937" y="20903"/>
                  </a:cubicBezTo>
                  <a:cubicBezTo>
                    <a:pt x="14779" y="20668"/>
                    <a:pt x="18189" y="20199"/>
                    <a:pt x="21600" y="19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5665794" y="6547480"/>
              <a:ext cx="10733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" y="7200"/>
                    <a:pt x="1029" y="14400"/>
                    <a:pt x="4629" y="18000"/>
                  </a:cubicBezTo>
                  <a:cubicBezTo>
                    <a:pt x="8229" y="21600"/>
                    <a:pt x="14914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5550791" y="6520896"/>
              <a:ext cx="191672" cy="8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4997"/>
                  </a:moveTo>
                  <a:cubicBezTo>
                    <a:pt x="1440" y="3647"/>
                    <a:pt x="2880" y="2297"/>
                    <a:pt x="4320" y="1284"/>
                  </a:cubicBezTo>
                  <a:cubicBezTo>
                    <a:pt x="5760" y="272"/>
                    <a:pt x="7200" y="-403"/>
                    <a:pt x="8496" y="272"/>
                  </a:cubicBezTo>
                  <a:cubicBezTo>
                    <a:pt x="9792" y="947"/>
                    <a:pt x="10944" y="2972"/>
                    <a:pt x="11088" y="6347"/>
                  </a:cubicBezTo>
                  <a:cubicBezTo>
                    <a:pt x="11232" y="9722"/>
                    <a:pt x="10368" y="14447"/>
                    <a:pt x="10656" y="17147"/>
                  </a:cubicBezTo>
                  <a:cubicBezTo>
                    <a:pt x="10944" y="19847"/>
                    <a:pt x="12384" y="20522"/>
                    <a:pt x="14400" y="20859"/>
                  </a:cubicBezTo>
                  <a:cubicBezTo>
                    <a:pt x="16416" y="21197"/>
                    <a:pt x="19008" y="21197"/>
                    <a:pt x="21600" y="21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5596793" y="6487743"/>
              <a:ext cx="304118" cy="519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34" fill="norm" stroke="1" extrusionOk="0">
                  <a:moveTo>
                    <a:pt x="11880" y="1522"/>
                  </a:moveTo>
                  <a:cubicBezTo>
                    <a:pt x="13680" y="993"/>
                    <a:pt x="15480" y="463"/>
                    <a:pt x="17100" y="199"/>
                  </a:cubicBezTo>
                  <a:cubicBezTo>
                    <a:pt x="18720" y="-66"/>
                    <a:pt x="20160" y="-66"/>
                    <a:pt x="20880" y="199"/>
                  </a:cubicBezTo>
                  <a:cubicBezTo>
                    <a:pt x="21600" y="463"/>
                    <a:pt x="21600" y="993"/>
                    <a:pt x="20880" y="2369"/>
                  </a:cubicBezTo>
                  <a:cubicBezTo>
                    <a:pt x="20160" y="3746"/>
                    <a:pt x="18720" y="5969"/>
                    <a:pt x="17550" y="8352"/>
                  </a:cubicBezTo>
                  <a:cubicBezTo>
                    <a:pt x="16380" y="10734"/>
                    <a:pt x="15480" y="13275"/>
                    <a:pt x="15210" y="15128"/>
                  </a:cubicBezTo>
                  <a:cubicBezTo>
                    <a:pt x="14940" y="16981"/>
                    <a:pt x="15300" y="18146"/>
                    <a:pt x="15480" y="18993"/>
                  </a:cubicBezTo>
                  <a:cubicBezTo>
                    <a:pt x="15660" y="19840"/>
                    <a:pt x="15660" y="20369"/>
                    <a:pt x="14940" y="20634"/>
                  </a:cubicBezTo>
                  <a:cubicBezTo>
                    <a:pt x="14220" y="20899"/>
                    <a:pt x="12780" y="20899"/>
                    <a:pt x="10170" y="21005"/>
                  </a:cubicBezTo>
                  <a:cubicBezTo>
                    <a:pt x="7560" y="21110"/>
                    <a:pt x="3780" y="21322"/>
                    <a:pt x="0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4929777" y="6999824"/>
              <a:ext cx="91235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5" y="3600"/>
                    <a:pt x="1210" y="7200"/>
                    <a:pt x="2299" y="9000"/>
                  </a:cubicBezTo>
                  <a:cubicBezTo>
                    <a:pt x="3388" y="10800"/>
                    <a:pt x="4961" y="10800"/>
                    <a:pt x="6746" y="9000"/>
                  </a:cubicBezTo>
                  <a:cubicBezTo>
                    <a:pt x="8531" y="7200"/>
                    <a:pt x="10528" y="3600"/>
                    <a:pt x="12887" y="3600"/>
                  </a:cubicBezTo>
                  <a:cubicBezTo>
                    <a:pt x="15247" y="3600"/>
                    <a:pt x="17970" y="7200"/>
                    <a:pt x="19482" y="10800"/>
                  </a:cubicBezTo>
                  <a:cubicBezTo>
                    <a:pt x="20995" y="14400"/>
                    <a:pt x="21297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5198117" y="7091826"/>
              <a:ext cx="46001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20" y="17100"/>
                    <a:pt x="5040" y="12600"/>
                    <a:pt x="8340" y="9000"/>
                  </a:cubicBezTo>
                  <a:cubicBezTo>
                    <a:pt x="11640" y="5400"/>
                    <a:pt x="15720" y="2700"/>
                    <a:pt x="18060" y="1350"/>
                  </a:cubicBezTo>
                  <a:cubicBezTo>
                    <a:pt x="20400" y="0"/>
                    <a:pt x="21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1127025" y="7114826"/>
              <a:ext cx="690017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0" y="19059"/>
                    <a:pt x="3200" y="16518"/>
                    <a:pt x="5640" y="13341"/>
                  </a:cubicBezTo>
                  <a:cubicBezTo>
                    <a:pt x="8080" y="10165"/>
                    <a:pt x="11360" y="6353"/>
                    <a:pt x="14160" y="4024"/>
                  </a:cubicBezTo>
                  <a:cubicBezTo>
                    <a:pt x="16960" y="1694"/>
                    <a:pt x="19280" y="84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1300807" y="7183828"/>
              <a:ext cx="5469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5" y="21600"/>
                  </a:moveTo>
                  <a:cubicBezTo>
                    <a:pt x="807" y="21600"/>
                    <a:pt x="0" y="21600"/>
                    <a:pt x="0" y="21323"/>
                  </a:cubicBezTo>
                  <a:cubicBezTo>
                    <a:pt x="0" y="21046"/>
                    <a:pt x="807" y="20492"/>
                    <a:pt x="3179" y="18000"/>
                  </a:cubicBezTo>
                  <a:cubicBezTo>
                    <a:pt x="5551" y="15508"/>
                    <a:pt x="9488" y="11077"/>
                    <a:pt x="12819" y="7754"/>
                  </a:cubicBezTo>
                  <a:cubicBezTo>
                    <a:pt x="16150" y="4431"/>
                    <a:pt x="18875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398675" y="7850844"/>
              <a:ext cx="253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7280"/>
                    <a:pt x="10473" y="12960"/>
                    <a:pt x="14073" y="9360"/>
                  </a:cubicBezTo>
                  <a:cubicBezTo>
                    <a:pt x="17673" y="5760"/>
                    <a:pt x="19636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375675" y="8019514"/>
              <a:ext cx="23767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1134692" y="7694003"/>
              <a:ext cx="322008" cy="354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5" fill="norm" stroke="1" extrusionOk="0">
                  <a:moveTo>
                    <a:pt x="0" y="5265"/>
                  </a:moveTo>
                  <a:cubicBezTo>
                    <a:pt x="0" y="4499"/>
                    <a:pt x="0" y="3733"/>
                    <a:pt x="1543" y="2737"/>
                  </a:cubicBezTo>
                  <a:cubicBezTo>
                    <a:pt x="3086" y="1741"/>
                    <a:pt x="6171" y="516"/>
                    <a:pt x="8657" y="133"/>
                  </a:cubicBezTo>
                  <a:cubicBezTo>
                    <a:pt x="11143" y="-250"/>
                    <a:pt x="13029" y="210"/>
                    <a:pt x="14057" y="1282"/>
                  </a:cubicBezTo>
                  <a:cubicBezTo>
                    <a:pt x="15086" y="2354"/>
                    <a:pt x="15257" y="4039"/>
                    <a:pt x="14143" y="6337"/>
                  </a:cubicBezTo>
                  <a:cubicBezTo>
                    <a:pt x="13029" y="8635"/>
                    <a:pt x="10629" y="11546"/>
                    <a:pt x="8743" y="13537"/>
                  </a:cubicBezTo>
                  <a:cubicBezTo>
                    <a:pt x="6857" y="15529"/>
                    <a:pt x="5486" y="16601"/>
                    <a:pt x="4286" y="17750"/>
                  </a:cubicBezTo>
                  <a:cubicBezTo>
                    <a:pt x="3086" y="18899"/>
                    <a:pt x="2057" y="20124"/>
                    <a:pt x="2143" y="20737"/>
                  </a:cubicBezTo>
                  <a:cubicBezTo>
                    <a:pt x="2229" y="21350"/>
                    <a:pt x="3429" y="21350"/>
                    <a:pt x="6857" y="21044"/>
                  </a:cubicBezTo>
                  <a:cubicBezTo>
                    <a:pt x="10286" y="20737"/>
                    <a:pt x="15943" y="20124"/>
                    <a:pt x="21600" y="19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1599960" y="7649403"/>
              <a:ext cx="355085" cy="375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323" fill="norm" stroke="1" extrusionOk="0">
                  <a:moveTo>
                    <a:pt x="21437" y="989"/>
                  </a:moveTo>
                  <a:cubicBezTo>
                    <a:pt x="19431" y="409"/>
                    <a:pt x="17426" y="-171"/>
                    <a:pt x="14726" y="46"/>
                  </a:cubicBezTo>
                  <a:cubicBezTo>
                    <a:pt x="12026" y="264"/>
                    <a:pt x="8631" y="1279"/>
                    <a:pt x="6471" y="2366"/>
                  </a:cubicBezTo>
                  <a:cubicBezTo>
                    <a:pt x="4311" y="3453"/>
                    <a:pt x="3386" y="4613"/>
                    <a:pt x="2614" y="6932"/>
                  </a:cubicBezTo>
                  <a:cubicBezTo>
                    <a:pt x="1843" y="9252"/>
                    <a:pt x="1226" y="12731"/>
                    <a:pt x="840" y="14833"/>
                  </a:cubicBezTo>
                  <a:cubicBezTo>
                    <a:pt x="454" y="16935"/>
                    <a:pt x="300" y="17660"/>
                    <a:pt x="146" y="18530"/>
                  </a:cubicBezTo>
                  <a:cubicBezTo>
                    <a:pt x="-9" y="19399"/>
                    <a:pt x="-163" y="20414"/>
                    <a:pt x="377" y="20922"/>
                  </a:cubicBezTo>
                  <a:cubicBezTo>
                    <a:pt x="917" y="21429"/>
                    <a:pt x="2151" y="21429"/>
                    <a:pt x="5160" y="21067"/>
                  </a:cubicBezTo>
                  <a:cubicBezTo>
                    <a:pt x="8168" y="20704"/>
                    <a:pt x="12951" y="19979"/>
                    <a:pt x="17734" y="19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1602369" y="7873844"/>
              <a:ext cx="26834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6200"/>
                    <a:pt x="11520" y="10800"/>
                    <a:pt x="15120" y="7200"/>
                  </a:cubicBezTo>
                  <a:cubicBezTo>
                    <a:pt x="18720" y="3600"/>
                    <a:pt x="2016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2015606" y="7599591"/>
              <a:ext cx="422450" cy="47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37" fill="norm" stroke="1" extrusionOk="0">
                  <a:moveTo>
                    <a:pt x="21380" y="1307"/>
                  </a:moveTo>
                  <a:cubicBezTo>
                    <a:pt x="20863" y="845"/>
                    <a:pt x="20345" y="383"/>
                    <a:pt x="19181" y="152"/>
                  </a:cubicBezTo>
                  <a:cubicBezTo>
                    <a:pt x="18017" y="-79"/>
                    <a:pt x="16206" y="-79"/>
                    <a:pt x="13684" y="383"/>
                  </a:cubicBezTo>
                  <a:cubicBezTo>
                    <a:pt x="11162" y="845"/>
                    <a:pt x="7928" y="1769"/>
                    <a:pt x="5988" y="2462"/>
                  </a:cubicBezTo>
                  <a:cubicBezTo>
                    <a:pt x="4048" y="3155"/>
                    <a:pt x="3402" y="3617"/>
                    <a:pt x="3078" y="4484"/>
                  </a:cubicBezTo>
                  <a:cubicBezTo>
                    <a:pt x="2755" y="5350"/>
                    <a:pt x="2755" y="6620"/>
                    <a:pt x="2431" y="8757"/>
                  </a:cubicBezTo>
                  <a:cubicBezTo>
                    <a:pt x="2108" y="10894"/>
                    <a:pt x="1461" y="13897"/>
                    <a:pt x="1009" y="15688"/>
                  </a:cubicBezTo>
                  <a:cubicBezTo>
                    <a:pt x="556" y="17478"/>
                    <a:pt x="297" y="18056"/>
                    <a:pt x="103" y="18864"/>
                  </a:cubicBezTo>
                  <a:cubicBezTo>
                    <a:pt x="-91" y="19673"/>
                    <a:pt x="-220" y="20712"/>
                    <a:pt x="1720" y="21117"/>
                  </a:cubicBezTo>
                  <a:cubicBezTo>
                    <a:pt x="3660" y="21521"/>
                    <a:pt x="7670" y="21290"/>
                    <a:pt x="11679" y="21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2353719" y="7743507"/>
              <a:ext cx="260674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400"/>
                    <a:pt x="7200" y="4800"/>
                    <a:pt x="9953" y="7292"/>
                  </a:cubicBezTo>
                  <a:cubicBezTo>
                    <a:pt x="12706" y="9785"/>
                    <a:pt x="14612" y="12369"/>
                    <a:pt x="16412" y="14769"/>
                  </a:cubicBezTo>
                  <a:cubicBezTo>
                    <a:pt x="18212" y="17169"/>
                    <a:pt x="19906" y="193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2422721" y="7697506"/>
              <a:ext cx="245340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75" y="1385"/>
                    <a:pt x="15750" y="2769"/>
                    <a:pt x="12600" y="4846"/>
                  </a:cubicBezTo>
                  <a:cubicBezTo>
                    <a:pt x="9450" y="6923"/>
                    <a:pt x="6075" y="9692"/>
                    <a:pt x="3937" y="12600"/>
                  </a:cubicBezTo>
                  <a:cubicBezTo>
                    <a:pt x="1800" y="15508"/>
                    <a:pt x="900" y="185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2690380" y="7958179"/>
              <a:ext cx="2368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950"/>
                    <a:pt x="2735" y="9900"/>
                    <a:pt x="575" y="13500"/>
                  </a:cubicBezTo>
                  <a:cubicBezTo>
                    <a:pt x="-1585" y="17100"/>
                    <a:pt x="2735" y="1935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2798067" y="7560017"/>
              <a:ext cx="192001" cy="204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73" fill="norm" stroke="1" extrusionOk="0">
                  <a:moveTo>
                    <a:pt x="36" y="2346"/>
                  </a:moveTo>
                  <a:cubicBezTo>
                    <a:pt x="1173" y="1546"/>
                    <a:pt x="2310" y="746"/>
                    <a:pt x="3731" y="346"/>
                  </a:cubicBezTo>
                  <a:cubicBezTo>
                    <a:pt x="5152" y="-54"/>
                    <a:pt x="6857" y="-54"/>
                    <a:pt x="8420" y="79"/>
                  </a:cubicBezTo>
                  <a:cubicBezTo>
                    <a:pt x="9984" y="213"/>
                    <a:pt x="11405" y="479"/>
                    <a:pt x="11120" y="2613"/>
                  </a:cubicBezTo>
                  <a:cubicBezTo>
                    <a:pt x="10836" y="4746"/>
                    <a:pt x="8847" y="8746"/>
                    <a:pt x="7141" y="11279"/>
                  </a:cubicBezTo>
                  <a:cubicBezTo>
                    <a:pt x="5436" y="13813"/>
                    <a:pt x="4015" y="14879"/>
                    <a:pt x="2594" y="16346"/>
                  </a:cubicBezTo>
                  <a:cubicBezTo>
                    <a:pt x="1173" y="17813"/>
                    <a:pt x="-248" y="19679"/>
                    <a:pt x="36" y="20613"/>
                  </a:cubicBezTo>
                  <a:cubicBezTo>
                    <a:pt x="320" y="21546"/>
                    <a:pt x="2310" y="21546"/>
                    <a:pt x="6147" y="21013"/>
                  </a:cubicBezTo>
                  <a:cubicBezTo>
                    <a:pt x="9984" y="20479"/>
                    <a:pt x="15668" y="19413"/>
                    <a:pt x="21352" y="18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3043735" y="7548534"/>
              <a:ext cx="222339" cy="562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2234" y="1299"/>
                  </a:moveTo>
                  <a:cubicBezTo>
                    <a:pt x="2979" y="908"/>
                    <a:pt x="3724" y="517"/>
                    <a:pt x="5338" y="322"/>
                  </a:cubicBezTo>
                  <a:cubicBezTo>
                    <a:pt x="6952" y="126"/>
                    <a:pt x="9434" y="126"/>
                    <a:pt x="12041" y="78"/>
                  </a:cubicBezTo>
                  <a:cubicBezTo>
                    <a:pt x="14648" y="29"/>
                    <a:pt x="17379" y="-69"/>
                    <a:pt x="19117" y="78"/>
                  </a:cubicBezTo>
                  <a:cubicBezTo>
                    <a:pt x="20855" y="224"/>
                    <a:pt x="21600" y="615"/>
                    <a:pt x="21600" y="1886"/>
                  </a:cubicBezTo>
                  <a:cubicBezTo>
                    <a:pt x="21600" y="3156"/>
                    <a:pt x="20855" y="5307"/>
                    <a:pt x="20234" y="7750"/>
                  </a:cubicBezTo>
                  <a:cubicBezTo>
                    <a:pt x="19614" y="10193"/>
                    <a:pt x="19117" y="12930"/>
                    <a:pt x="19117" y="14836"/>
                  </a:cubicBezTo>
                  <a:cubicBezTo>
                    <a:pt x="19117" y="16742"/>
                    <a:pt x="19614" y="17817"/>
                    <a:pt x="19986" y="18599"/>
                  </a:cubicBezTo>
                  <a:cubicBezTo>
                    <a:pt x="20359" y="19381"/>
                    <a:pt x="20607" y="19869"/>
                    <a:pt x="20110" y="20163"/>
                  </a:cubicBezTo>
                  <a:cubicBezTo>
                    <a:pt x="19614" y="20456"/>
                    <a:pt x="18372" y="20554"/>
                    <a:pt x="14897" y="20749"/>
                  </a:cubicBezTo>
                  <a:cubicBezTo>
                    <a:pt x="11421" y="20945"/>
                    <a:pt x="5710" y="21238"/>
                    <a:pt x="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3526746" y="7881511"/>
              <a:ext cx="245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50" y="16457"/>
                    <a:pt x="11700" y="11314"/>
                    <a:pt x="15300" y="7714"/>
                  </a:cubicBezTo>
                  <a:cubicBezTo>
                    <a:pt x="18900" y="4114"/>
                    <a:pt x="2025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3618748" y="7797176"/>
              <a:ext cx="61335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582"/>
                    <a:pt x="7200" y="9164"/>
                    <a:pt x="3600" y="12764"/>
                  </a:cubicBezTo>
                  <a:cubicBezTo>
                    <a:pt x="0" y="16364"/>
                    <a:pt x="0" y="189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4063425" y="7600718"/>
              <a:ext cx="306674" cy="288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8312"/>
                  </a:moveTo>
                  <a:cubicBezTo>
                    <a:pt x="720" y="5849"/>
                    <a:pt x="1440" y="3386"/>
                    <a:pt x="2790" y="1870"/>
                  </a:cubicBezTo>
                  <a:cubicBezTo>
                    <a:pt x="4140" y="354"/>
                    <a:pt x="6120" y="-214"/>
                    <a:pt x="7920" y="70"/>
                  </a:cubicBezTo>
                  <a:cubicBezTo>
                    <a:pt x="9720" y="354"/>
                    <a:pt x="11340" y="1491"/>
                    <a:pt x="12240" y="3007"/>
                  </a:cubicBezTo>
                  <a:cubicBezTo>
                    <a:pt x="13140" y="4523"/>
                    <a:pt x="13320" y="6418"/>
                    <a:pt x="12420" y="8691"/>
                  </a:cubicBezTo>
                  <a:cubicBezTo>
                    <a:pt x="11520" y="10965"/>
                    <a:pt x="9540" y="13618"/>
                    <a:pt x="8100" y="15228"/>
                  </a:cubicBezTo>
                  <a:cubicBezTo>
                    <a:pt x="6660" y="16839"/>
                    <a:pt x="5760" y="17407"/>
                    <a:pt x="5130" y="18165"/>
                  </a:cubicBezTo>
                  <a:cubicBezTo>
                    <a:pt x="4500" y="18923"/>
                    <a:pt x="4140" y="19870"/>
                    <a:pt x="4500" y="20344"/>
                  </a:cubicBezTo>
                  <a:cubicBezTo>
                    <a:pt x="4860" y="20818"/>
                    <a:pt x="5940" y="20818"/>
                    <a:pt x="8910" y="20912"/>
                  </a:cubicBezTo>
                  <a:cubicBezTo>
                    <a:pt x="11880" y="21007"/>
                    <a:pt x="16740" y="21197"/>
                    <a:pt x="21600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4442610" y="7583279"/>
              <a:ext cx="272497" cy="340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57" fill="norm" stroke="1" extrusionOk="0">
                  <a:moveTo>
                    <a:pt x="21325" y="1402"/>
                  </a:moveTo>
                  <a:cubicBezTo>
                    <a:pt x="20525" y="918"/>
                    <a:pt x="19725" y="435"/>
                    <a:pt x="17625" y="193"/>
                  </a:cubicBezTo>
                  <a:cubicBezTo>
                    <a:pt x="15525" y="-49"/>
                    <a:pt x="12125" y="-49"/>
                    <a:pt x="9925" y="112"/>
                  </a:cubicBezTo>
                  <a:cubicBezTo>
                    <a:pt x="7725" y="273"/>
                    <a:pt x="6725" y="596"/>
                    <a:pt x="6125" y="1241"/>
                  </a:cubicBezTo>
                  <a:cubicBezTo>
                    <a:pt x="5525" y="1885"/>
                    <a:pt x="5325" y="2852"/>
                    <a:pt x="4525" y="5270"/>
                  </a:cubicBezTo>
                  <a:cubicBezTo>
                    <a:pt x="3725" y="7688"/>
                    <a:pt x="2325" y="11557"/>
                    <a:pt x="1325" y="14297"/>
                  </a:cubicBezTo>
                  <a:cubicBezTo>
                    <a:pt x="325" y="17038"/>
                    <a:pt x="-275" y="18649"/>
                    <a:pt x="125" y="19697"/>
                  </a:cubicBezTo>
                  <a:cubicBezTo>
                    <a:pt x="525" y="20745"/>
                    <a:pt x="1925" y="21229"/>
                    <a:pt x="5325" y="21390"/>
                  </a:cubicBezTo>
                  <a:cubicBezTo>
                    <a:pt x="8725" y="21551"/>
                    <a:pt x="14125" y="21390"/>
                    <a:pt x="19525" y="21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4439100" y="7797176"/>
              <a:ext cx="29134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4773930" y="7545197"/>
              <a:ext cx="324519" cy="346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536" fill="norm" stroke="1" extrusionOk="0">
                  <a:moveTo>
                    <a:pt x="21428" y="889"/>
                  </a:moveTo>
                  <a:cubicBezTo>
                    <a:pt x="17884" y="571"/>
                    <a:pt x="14340" y="254"/>
                    <a:pt x="12147" y="95"/>
                  </a:cubicBezTo>
                  <a:cubicBezTo>
                    <a:pt x="9953" y="-64"/>
                    <a:pt x="9109" y="-64"/>
                    <a:pt x="8519" y="412"/>
                  </a:cubicBezTo>
                  <a:cubicBezTo>
                    <a:pt x="7928" y="889"/>
                    <a:pt x="7591" y="1842"/>
                    <a:pt x="6916" y="3907"/>
                  </a:cubicBezTo>
                  <a:cubicBezTo>
                    <a:pt x="6241" y="5971"/>
                    <a:pt x="5228" y="9148"/>
                    <a:pt x="4047" y="11768"/>
                  </a:cubicBezTo>
                  <a:cubicBezTo>
                    <a:pt x="2866" y="14389"/>
                    <a:pt x="1516" y="16454"/>
                    <a:pt x="756" y="17883"/>
                  </a:cubicBezTo>
                  <a:cubicBezTo>
                    <a:pt x="-3" y="19312"/>
                    <a:pt x="-172" y="20107"/>
                    <a:pt x="165" y="20662"/>
                  </a:cubicBezTo>
                  <a:cubicBezTo>
                    <a:pt x="503" y="21218"/>
                    <a:pt x="1347" y="21536"/>
                    <a:pt x="3794" y="21536"/>
                  </a:cubicBezTo>
                  <a:cubicBezTo>
                    <a:pt x="6240" y="21536"/>
                    <a:pt x="10290" y="21218"/>
                    <a:pt x="14341" y="20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5052447" y="7666839"/>
              <a:ext cx="21467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86" y="4431"/>
                    <a:pt x="9771" y="8862"/>
                    <a:pt x="12986" y="12323"/>
                  </a:cubicBezTo>
                  <a:cubicBezTo>
                    <a:pt x="16200" y="15785"/>
                    <a:pt x="17743" y="18277"/>
                    <a:pt x="18900" y="19662"/>
                  </a:cubicBezTo>
                  <a:cubicBezTo>
                    <a:pt x="20057" y="21046"/>
                    <a:pt x="20829" y="213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5106115" y="7643838"/>
              <a:ext cx="191672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0"/>
                    <a:pt x="18720" y="0"/>
                    <a:pt x="15696" y="1742"/>
                  </a:cubicBezTo>
                  <a:cubicBezTo>
                    <a:pt x="12672" y="3484"/>
                    <a:pt x="8064" y="6968"/>
                    <a:pt x="5184" y="10568"/>
                  </a:cubicBezTo>
                  <a:cubicBezTo>
                    <a:pt x="2304" y="14168"/>
                    <a:pt x="1152" y="178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5305453" y="7789509"/>
              <a:ext cx="766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5412788" y="7628505"/>
              <a:ext cx="13033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82" y="4114"/>
                    <a:pt x="10165" y="8229"/>
                    <a:pt x="13765" y="11829"/>
                  </a:cubicBezTo>
                  <a:cubicBezTo>
                    <a:pt x="17365" y="15429"/>
                    <a:pt x="19482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5382121" y="7628505"/>
              <a:ext cx="20700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919"/>
                    <a:pt x="12000" y="5838"/>
                    <a:pt x="8400" y="9438"/>
                  </a:cubicBezTo>
                  <a:cubicBezTo>
                    <a:pt x="4800" y="13038"/>
                    <a:pt x="2400" y="173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5527791" y="7788036"/>
              <a:ext cx="145671" cy="108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0" y="3303"/>
                  </a:moveTo>
                  <a:cubicBezTo>
                    <a:pt x="1516" y="1796"/>
                    <a:pt x="3032" y="289"/>
                    <a:pt x="5684" y="38"/>
                  </a:cubicBezTo>
                  <a:cubicBezTo>
                    <a:pt x="8337" y="-213"/>
                    <a:pt x="12126" y="792"/>
                    <a:pt x="14211" y="2550"/>
                  </a:cubicBezTo>
                  <a:cubicBezTo>
                    <a:pt x="16295" y="4308"/>
                    <a:pt x="16674" y="6820"/>
                    <a:pt x="16105" y="8829"/>
                  </a:cubicBezTo>
                  <a:cubicBezTo>
                    <a:pt x="15537" y="10838"/>
                    <a:pt x="14021" y="12345"/>
                    <a:pt x="12126" y="13601"/>
                  </a:cubicBezTo>
                  <a:cubicBezTo>
                    <a:pt x="10232" y="14857"/>
                    <a:pt x="7958" y="15861"/>
                    <a:pt x="5874" y="16866"/>
                  </a:cubicBezTo>
                  <a:cubicBezTo>
                    <a:pt x="3789" y="17871"/>
                    <a:pt x="1895" y="18875"/>
                    <a:pt x="2084" y="19629"/>
                  </a:cubicBezTo>
                  <a:cubicBezTo>
                    <a:pt x="2274" y="20382"/>
                    <a:pt x="4547" y="20885"/>
                    <a:pt x="8147" y="21136"/>
                  </a:cubicBezTo>
                  <a:cubicBezTo>
                    <a:pt x="11747" y="21387"/>
                    <a:pt x="16674" y="21387"/>
                    <a:pt x="21600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5597994" y="7532968"/>
              <a:ext cx="243000" cy="388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453" fill="norm" stroke="1" extrusionOk="0">
                  <a:moveTo>
                    <a:pt x="564" y="4431"/>
                  </a:moveTo>
                  <a:cubicBezTo>
                    <a:pt x="118" y="3725"/>
                    <a:pt x="-327" y="3019"/>
                    <a:pt x="341" y="2454"/>
                  </a:cubicBezTo>
                  <a:cubicBezTo>
                    <a:pt x="1009" y="1889"/>
                    <a:pt x="2791" y="1466"/>
                    <a:pt x="5685" y="1042"/>
                  </a:cubicBezTo>
                  <a:cubicBezTo>
                    <a:pt x="8580" y="619"/>
                    <a:pt x="12588" y="195"/>
                    <a:pt x="15149" y="54"/>
                  </a:cubicBezTo>
                  <a:cubicBezTo>
                    <a:pt x="17710" y="-87"/>
                    <a:pt x="18824" y="54"/>
                    <a:pt x="19714" y="407"/>
                  </a:cubicBezTo>
                  <a:cubicBezTo>
                    <a:pt x="20605" y="760"/>
                    <a:pt x="21273" y="1325"/>
                    <a:pt x="21162" y="2737"/>
                  </a:cubicBezTo>
                  <a:cubicBezTo>
                    <a:pt x="21050" y="4148"/>
                    <a:pt x="20160" y="6407"/>
                    <a:pt x="19603" y="8737"/>
                  </a:cubicBezTo>
                  <a:cubicBezTo>
                    <a:pt x="19046" y="11066"/>
                    <a:pt x="18824" y="13466"/>
                    <a:pt x="18824" y="15019"/>
                  </a:cubicBezTo>
                  <a:cubicBezTo>
                    <a:pt x="18824" y="16572"/>
                    <a:pt x="19046" y="17278"/>
                    <a:pt x="19269" y="18125"/>
                  </a:cubicBezTo>
                  <a:cubicBezTo>
                    <a:pt x="19492" y="18972"/>
                    <a:pt x="19714" y="19960"/>
                    <a:pt x="19269" y="20595"/>
                  </a:cubicBezTo>
                  <a:cubicBezTo>
                    <a:pt x="18824" y="21231"/>
                    <a:pt x="17710" y="21513"/>
                    <a:pt x="15929" y="21442"/>
                  </a:cubicBezTo>
                  <a:cubicBezTo>
                    <a:pt x="14147" y="21372"/>
                    <a:pt x="11698" y="20948"/>
                    <a:pt x="9248" y="20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5773130" y="7337165"/>
              <a:ext cx="137229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2" h="21600" fill="norm" stroke="1" extrusionOk="0">
                  <a:moveTo>
                    <a:pt x="0" y="0"/>
                  </a:moveTo>
                  <a:cubicBezTo>
                    <a:pt x="2314" y="0"/>
                    <a:pt x="4629" y="0"/>
                    <a:pt x="6171" y="290"/>
                  </a:cubicBezTo>
                  <a:cubicBezTo>
                    <a:pt x="7714" y="581"/>
                    <a:pt x="8486" y="1161"/>
                    <a:pt x="11186" y="3194"/>
                  </a:cubicBezTo>
                  <a:cubicBezTo>
                    <a:pt x="13886" y="5226"/>
                    <a:pt x="18514" y="8710"/>
                    <a:pt x="20057" y="11671"/>
                  </a:cubicBezTo>
                  <a:cubicBezTo>
                    <a:pt x="21600" y="14632"/>
                    <a:pt x="20057" y="17071"/>
                    <a:pt x="19093" y="18639"/>
                  </a:cubicBezTo>
                  <a:cubicBezTo>
                    <a:pt x="18129" y="20206"/>
                    <a:pt x="17743" y="20903"/>
                    <a:pt x="173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878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59462" y="8104083"/>
              <a:ext cx="4427206" cy="306206"/>
            </a:xfrm>
            <a:prstGeom prst="rect">
              <a:avLst/>
            </a:prstGeom>
            <a:effectLst/>
          </p:spPr>
        </p:pic>
        <p:pic>
          <p:nvPicPr>
            <p:cNvPr id="2880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900354" y="7130833"/>
              <a:ext cx="2015044" cy="236766"/>
            </a:xfrm>
            <a:prstGeom prst="rect">
              <a:avLst/>
            </a:prstGeom>
            <a:effectLst/>
          </p:spPr>
        </p:pic>
      </p:grpSp>
      <p:grpSp>
        <p:nvGrpSpPr>
          <p:cNvPr id="2961" name="Drawing"/>
          <p:cNvGrpSpPr/>
          <p:nvPr/>
        </p:nvGrpSpPr>
        <p:grpSpPr>
          <a:xfrm>
            <a:off x="567346" y="703985"/>
            <a:ext cx="11814600" cy="3727449"/>
            <a:chOff x="0" y="0"/>
            <a:chExt cx="11814599" cy="3727447"/>
          </a:xfrm>
        </p:grpSpPr>
        <p:sp>
          <p:nvSpPr>
            <p:cNvPr id="2883" name="Line"/>
            <p:cNvSpPr/>
            <p:nvPr/>
          </p:nvSpPr>
          <p:spPr>
            <a:xfrm>
              <a:off x="774350" y="85698"/>
              <a:ext cx="222340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41" y="131"/>
                    <a:pt x="2483" y="262"/>
                    <a:pt x="3972" y="1375"/>
                  </a:cubicBezTo>
                  <a:cubicBezTo>
                    <a:pt x="5462" y="2487"/>
                    <a:pt x="7200" y="4582"/>
                    <a:pt x="10179" y="8116"/>
                  </a:cubicBezTo>
                  <a:cubicBezTo>
                    <a:pt x="13159" y="11651"/>
                    <a:pt x="17379" y="166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759017" y="70365"/>
              <a:ext cx="291341" cy="53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47" y="1954"/>
                    <a:pt x="16295" y="3909"/>
                    <a:pt x="13642" y="6120"/>
                  </a:cubicBezTo>
                  <a:cubicBezTo>
                    <a:pt x="10989" y="8331"/>
                    <a:pt x="8337" y="10800"/>
                    <a:pt x="6063" y="13423"/>
                  </a:cubicBezTo>
                  <a:cubicBezTo>
                    <a:pt x="3789" y="16046"/>
                    <a:pt x="1895" y="188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1135909" y="446040"/>
              <a:ext cx="3711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12274" y="0"/>
                  </a:moveTo>
                  <a:cubicBezTo>
                    <a:pt x="7954" y="4909"/>
                    <a:pt x="3634" y="9818"/>
                    <a:pt x="1474" y="13091"/>
                  </a:cubicBezTo>
                  <a:cubicBezTo>
                    <a:pt x="-686" y="16364"/>
                    <a:pt x="-686" y="18000"/>
                    <a:pt x="2914" y="19145"/>
                  </a:cubicBezTo>
                  <a:cubicBezTo>
                    <a:pt x="6514" y="20291"/>
                    <a:pt x="13714" y="20945"/>
                    <a:pt x="209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1628854" y="172687"/>
              <a:ext cx="218855" cy="35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283" fill="norm" stroke="1" extrusionOk="0">
                  <a:moveTo>
                    <a:pt x="21262" y="12892"/>
                  </a:moveTo>
                  <a:cubicBezTo>
                    <a:pt x="17786" y="11493"/>
                    <a:pt x="14310" y="10095"/>
                    <a:pt x="12076" y="8307"/>
                  </a:cubicBezTo>
                  <a:cubicBezTo>
                    <a:pt x="9841" y="6520"/>
                    <a:pt x="8848" y="4345"/>
                    <a:pt x="8724" y="2946"/>
                  </a:cubicBezTo>
                  <a:cubicBezTo>
                    <a:pt x="8600" y="1548"/>
                    <a:pt x="9345" y="926"/>
                    <a:pt x="10586" y="460"/>
                  </a:cubicBezTo>
                  <a:cubicBezTo>
                    <a:pt x="11828" y="-6"/>
                    <a:pt x="13565" y="-317"/>
                    <a:pt x="14683" y="538"/>
                  </a:cubicBezTo>
                  <a:cubicBezTo>
                    <a:pt x="15800" y="1392"/>
                    <a:pt x="16296" y="3412"/>
                    <a:pt x="14559" y="5666"/>
                  </a:cubicBezTo>
                  <a:cubicBezTo>
                    <a:pt x="12821" y="7919"/>
                    <a:pt x="8848" y="10405"/>
                    <a:pt x="6241" y="11882"/>
                  </a:cubicBezTo>
                  <a:cubicBezTo>
                    <a:pt x="3634" y="13358"/>
                    <a:pt x="2393" y="13824"/>
                    <a:pt x="1400" y="14523"/>
                  </a:cubicBezTo>
                  <a:cubicBezTo>
                    <a:pt x="407" y="15223"/>
                    <a:pt x="-338" y="16155"/>
                    <a:pt x="159" y="16777"/>
                  </a:cubicBezTo>
                  <a:cubicBezTo>
                    <a:pt x="655" y="17398"/>
                    <a:pt x="2393" y="17709"/>
                    <a:pt x="5124" y="18408"/>
                  </a:cubicBezTo>
                  <a:cubicBezTo>
                    <a:pt x="7855" y="19107"/>
                    <a:pt x="11579" y="20195"/>
                    <a:pt x="15303" y="21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2185049" y="177700"/>
              <a:ext cx="16867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64" y="3308"/>
                    <a:pt x="3927" y="6616"/>
                    <a:pt x="7527" y="10216"/>
                  </a:cubicBezTo>
                  <a:cubicBezTo>
                    <a:pt x="11127" y="13816"/>
                    <a:pt x="16364" y="177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2177382" y="139366"/>
              <a:ext cx="222339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72" y="1257"/>
                    <a:pt x="15145" y="2514"/>
                    <a:pt x="12041" y="4857"/>
                  </a:cubicBezTo>
                  <a:cubicBezTo>
                    <a:pt x="8938" y="7200"/>
                    <a:pt x="5959" y="10629"/>
                    <a:pt x="3972" y="13600"/>
                  </a:cubicBezTo>
                  <a:cubicBezTo>
                    <a:pt x="1986" y="16571"/>
                    <a:pt x="993" y="190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2453388" y="420867"/>
              <a:ext cx="253007" cy="22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fill="norm" stroke="1" extrusionOk="0">
                  <a:moveTo>
                    <a:pt x="0" y="3119"/>
                  </a:moveTo>
                  <a:cubicBezTo>
                    <a:pt x="655" y="2148"/>
                    <a:pt x="1309" y="1177"/>
                    <a:pt x="2400" y="570"/>
                  </a:cubicBezTo>
                  <a:cubicBezTo>
                    <a:pt x="3491" y="-36"/>
                    <a:pt x="5018" y="-279"/>
                    <a:pt x="6436" y="449"/>
                  </a:cubicBezTo>
                  <a:cubicBezTo>
                    <a:pt x="7855" y="1177"/>
                    <a:pt x="9164" y="2876"/>
                    <a:pt x="8945" y="5303"/>
                  </a:cubicBezTo>
                  <a:cubicBezTo>
                    <a:pt x="8727" y="7730"/>
                    <a:pt x="6982" y="10885"/>
                    <a:pt x="5782" y="13069"/>
                  </a:cubicBezTo>
                  <a:cubicBezTo>
                    <a:pt x="4582" y="15254"/>
                    <a:pt x="3927" y="16467"/>
                    <a:pt x="3273" y="17681"/>
                  </a:cubicBezTo>
                  <a:cubicBezTo>
                    <a:pt x="2618" y="18894"/>
                    <a:pt x="1964" y="20108"/>
                    <a:pt x="2727" y="20714"/>
                  </a:cubicBezTo>
                  <a:cubicBezTo>
                    <a:pt x="3491" y="21321"/>
                    <a:pt x="5673" y="21321"/>
                    <a:pt x="9055" y="20836"/>
                  </a:cubicBezTo>
                  <a:cubicBezTo>
                    <a:pt x="12436" y="20350"/>
                    <a:pt x="17018" y="19379"/>
                    <a:pt x="21600" y="18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3228349" y="253262"/>
              <a:ext cx="436401" cy="16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0485" fill="norm" stroke="1" extrusionOk="0">
                  <a:moveTo>
                    <a:pt x="7928" y="5770"/>
                  </a:moveTo>
                  <a:cubicBezTo>
                    <a:pt x="7802" y="4205"/>
                    <a:pt x="7675" y="2639"/>
                    <a:pt x="7296" y="1544"/>
                  </a:cubicBezTo>
                  <a:cubicBezTo>
                    <a:pt x="6917" y="448"/>
                    <a:pt x="6286" y="-178"/>
                    <a:pt x="5086" y="1387"/>
                  </a:cubicBezTo>
                  <a:cubicBezTo>
                    <a:pt x="3886" y="2952"/>
                    <a:pt x="2117" y="6709"/>
                    <a:pt x="1170" y="9370"/>
                  </a:cubicBezTo>
                  <a:cubicBezTo>
                    <a:pt x="223" y="12031"/>
                    <a:pt x="96" y="13596"/>
                    <a:pt x="33" y="15161"/>
                  </a:cubicBezTo>
                  <a:cubicBezTo>
                    <a:pt x="-30" y="16726"/>
                    <a:pt x="-30" y="18292"/>
                    <a:pt x="286" y="19387"/>
                  </a:cubicBezTo>
                  <a:cubicBezTo>
                    <a:pt x="602" y="20483"/>
                    <a:pt x="1233" y="21109"/>
                    <a:pt x="2181" y="19544"/>
                  </a:cubicBezTo>
                  <a:cubicBezTo>
                    <a:pt x="3128" y="17979"/>
                    <a:pt x="4391" y="14222"/>
                    <a:pt x="5212" y="11561"/>
                  </a:cubicBezTo>
                  <a:cubicBezTo>
                    <a:pt x="6033" y="8900"/>
                    <a:pt x="6412" y="7335"/>
                    <a:pt x="6665" y="7335"/>
                  </a:cubicBezTo>
                  <a:cubicBezTo>
                    <a:pt x="6917" y="7335"/>
                    <a:pt x="7044" y="8900"/>
                    <a:pt x="7233" y="10466"/>
                  </a:cubicBezTo>
                  <a:cubicBezTo>
                    <a:pt x="7423" y="12031"/>
                    <a:pt x="7675" y="13596"/>
                    <a:pt x="8054" y="15005"/>
                  </a:cubicBezTo>
                  <a:cubicBezTo>
                    <a:pt x="8433" y="16413"/>
                    <a:pt x="8938" y="17666"/>
                    <a:pt x="9696" y="17196"/>
                  </a:cubicBezTo>
                  <a:cubicBezTo>
                    <a:pt x="10454" y="16726"/>
                    <a:pt x="11465" y="14535"/>
                    <a:pt x="11970" y="12657"/>
                  </a:cubicBezTo>
                  <a:cubicBezTo>
                    <a:pt x="12475" y="10779"/>
                    <a:pt x="12475" y="9213"/>
                    <a:pt x="12475" y="7022"/>
                  </a:cubicBezTo>
                  <a:cubicBezTo>
                    <a:pt x="12475" y="4831"/>
                    <a:pt x="12475" y="2013"/>
                    <a:pt x="12791" y="761"/>
                  </a:cubicBezTo>
                  <a:cubicBezTo>
                    <a:pt x="13107" y="-491"/>
                    <a:pt x="13738" y="-178"/>
                    <a:pt x="14433" y="1544"/>
                  </a:cubicBezTo>
                  <a:cubicBezTo>
                    <a:pt x="15128" y="3266"/>
                    <a:pt x="15886" y="6396"/>
                    <a:pt x="16138" y="9213"/>
                  </a:cubicBezTo>
                  <a:cubicBezTo>
                    <a:pt x="16391" y="12031"/>
                    <a:pt x="16138" y="14535"/>
                    <a:pt x="15949" y="14222"/>
                  </a:cubicBezTo>
                  <a:cubicBezTo>
                    <a:pt x="15759" y="13909"/>
                    <a:pt x="15633" y="10779"/>
                    <a:pt x="15823" y="8587"/>
                  </a:cubicBezTo>
                  <a:cubicBezTo>
                    <a:pt x="16012" y="6396"/>
                    <a:pt x="16517" y="5144"/>
                    <a:pt x="17528" y="4361"/>
                  </a:cubicBezTo>
                  <a:cubicBezTo>
                    <a:pt x="18538" y="3579"/>
                    <a:pt x="20054" y="3266"/>
                    <a:pt x="21570" y="2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3656443" y="218314"/>
              <a:ext cx="176977" cy="183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211" fill="norm" stroke="1" extrusionOk="0">
                  <a:moveTo>
                    <a:pt x="8409" y="7725"/>
                  </a:moveTo>
                  <a:cubicBezTo>
                    <a:pt x="9335" y="6541"/>
                    <a:pt x="10260" y="5358"/>
                    <a:pt x="11032" y="4026"/>
                  </a:cubicBezTo>
                  <a:cubicBezTo>
                    <a:pt x="11803" y="2695"/>
                    <a:pt x="12420" y="1215"/>
                    <a:pt x="11958" y="476"/>
                  </a:cubicBezTo>
                  <a:cubicBezTo>
                    <a:pt x="11495" y="-264"/>
                    <a:pt x="9952" y="-264"/>
                    <a:pt x="7946" y="1363"/>
                  </a:cubicBezTo>
                  <a:cubicBezTo>
                    <a:pt x="5940" y="2991"/>
                    <a:pt x="3472" y="6246"/>
                    <a:pt x="1929" y="9500"/>
                  </a:cubicBezTo>
                  <a:cubicBezTo>
                    <a:pt x="386" y="12755"/>
                    <a:pt x="-231" y="16010"/>
                    <a:pt x="78" y="18081"/>
                  </a:cubicBezTo>
                  <a:cubicBezTo>
                    <a:pt x="386" y="20152"/>
                    <a:pt x="1620" y="21040"/>
                    <a:pt x="5323" y="21188"/>
                  </a:cubicBezTo>
                  <a:cubicBezTo>
                    <a:pt x="9026" y="21336"/>
                    <a:pt x="15198" y="20744"/>
                    <a:pt x="21369" y="20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4362431" y="300370"/>
              <a:ext cx="766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4385432" y="216035"/>
              <a:ext cx="2300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4457976" y="45377"/>
              <a:ext cx="195796" cy="454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202" fill="norm" stroke="1" extrusionOk="0">
                  <a:moveTo>
                    <a:pt x="15601" y="11549"/>
                  </a:moveTo>
                  <a:cubicBezTo>
                    <a:pt x="14760" y="11072"/>
                    <a:pt x="13918" y="10595"/>
                    <a:pt x="12796" y="10416"/>
                  </a:cubicBezTo>
                  <a:cubicBezTo>
                    <a:pt x="11674" y="10237"/>
                    <a:pt x="10271" y="10356"/>
                    <a:pt x="8167" y="11609"/>
                  </a:cubicBezTo>
                  <a:cubicBezTo>
                    <a:pt x="6063" y="12862"/>
                    <a:pt x="3258" y="15249"/>
                    <a:pt x="1715" y="16800"/>
                  </a:cubicBezTo>
                  <a:cubicBezTo>
                    <a:pt x="173" y="18352"/>
                    <a:pt x="-108" y="19068"/>
                    <a:pt x="32" y="19724"/>
                  </a:cubicBezTo>
                  <a:cubicBezTo>
                    <a:pt x="173" y="20380"/>
                    <a:pt x="734" y="20977"/>
                    <a:pt x="2276" y="21156"/>
                  </a:cubicBezTo>
                  <a:cubicBezTo>
                    <a:pt x="3819" y="21335"/>
                    <a:pt x="6344" y="21096"/>
                    <a:pt x="9009" y="18471"/>
                  </a:cubicBezTo>
                  <a:cubicBezTo>
                    <a:pt x="11674" y="15845"/>
                    <a:pt x="14479" y="10833"/>
                    <a:pt x="16162" y="7552"/>
                  </a:cubicBezTo>
                  <a:cubicBezTo>
                    <a:pt x="17845" y="4270"/>
                    <a:pt x="18406" y="2718"/>
                    <a:pt x="18827" y="1585"/>
                  </a:cubicBezTo>
                  <a:cubicBezTo>
                    <a:pt x="19248" y="451"/>
                    <a:pt x="19528" y="-265"/>
                    <a:pt x="19248" y="93"/>
                  </a:cubicBezTo>
                  <a:cubicBezTo>
                    <a:pt x="18967" y="451"/>
                    <a:pt x="18126" y="1883"/>
                    <a:pt x="17705" y="4150"/>
                  </a:cubicBezTo>
                  <a:cubicBezTo>
                    <a:pt x="17284" y="6418"/>
                    <a:pt x="17284" y="9521"/>
                    <a:pt x="17986" y="11788"/>
                  </a:cubicBezTo>
                  <a:cubicBezTo>
                    <a:pt x="18687" y="14055"/>
                    <a:pt x="20089" y="15487"/>
                    <a:pt x="21492" y="16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4692105" y="269760"/>
              <a:ext cx="198380" cy="171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004" fill="norm" stroke="1" extrusionOk="0">
                  <a:moveTo>
                    <a:pt x="0" y="10323"/>
                  </a:moveTo>
                  <a:cubicBezTo>
                    <a:pt x="1385" y="10323"/>
                    <a:pt x="2769" y="10323"/>
                    <a:pt x="4015" y="9228"/>
                  </a:cubicBezTo>
                  <a:cubicBezTo>
                    <a:pt x="5262" y="8132"/>
                    <a:pt x="6369" y="5941"/>
                    <a:pt x="6785" y="4063"/>
                  </a:cubicBezTo>
                  <a:cubicBezTo>
                    <a:pt x="7200" y="2184"/>
                    <a:pt x="6923" y="619"/>
                    <a:pt x="6092" y="150"/>
                  </a:cubicBezTo>
                  <a:cubicBezTo>
                    <a:pt x="5262" y="-320"/>
                    <a:pt x="3877" y="306"/>
                    <a:pt x="2631" y="2184"/>
                  </a:cubicBezTo>
                  <a:cubicBezTo>
                    <a:pt x="1385" y="4063"/>
                    <a:pt x="277" y="7193"/>
                    <a:pt x="138" y="10480"/>
                  </a:cubicBezTo>
                  <a:cubicBezTo>
                    <a:pt x="0" y="13767"/>
                    <a:pt x="831" y="17210"/>
                    <a:pt x="1938" y="19089"/>
                  </a:cubicBezTo>
                  <a:cubicBezTo>
                    <a:pt x="3046" y="20967"/>
                    <a:pt x="4431" y="21280"/>
                    <a:pt x="5677" y="20810"/>
                  </a:cubicBezTo>
                  <a:cubicBezTo>
                    <a:pt x="6923" y="20341"/>
                    <a:pt x="8031" y="19089"/>
                    <a:pt x="9000" y="17837"/>
                  </a:cubicBezTo>
                  <a:cubicBezTo>
                    <a:pt x="9969" y="16584"/>
                    <a:pt x="10800" y="15332"/>
                    <a:pt x="10938" y="15645"/>
                  </a:cubicBezTo>
                  <a:cubicBezTo>
                    <a:pt x="11077" y="15958"/>
                    <a:pt x="10523" y="17837"/>
                    <a:pt x="10385" y="17993"/>
                  </a:cubicBezTo>
                  <a:cubicBezTo>
                    <a:pt x="10246" y="18150"/>
                    <a:pt x="10523" y="16584"/>
                    <a:pt x="11354" y="14237"/>
                  </a:cubicBezTo>
                  <a:cubicBezTo>
                    <a:pt x="12185" y="11889"/>
                    <a:pt x="13569" y="8758"/>
                    <a:pt x="14677" y="6410"/>
                  </a:cubicBezTo>
                  <a:cubicBezTo>
                    <a:pt x="15785" y="4063"/>
                    <a:pt x="16615" y="2497"/>
                    <a:pt x="17723" y="2184"/>
                  </a:cubicBezTo>
                  <a:cubicBezTo>
                    <a:pt x="18831" y="1871"/>
                    <a:pt x="20215" y="2810"/>
                    <a:pt x="20908" y="4063"/>
                  </a:cubicBezTo>
                  <a:cubicBezTo>
                    <a:pt x="21600" y="5315"/>
                    <a:pt x="21600" y="6880"/>
                    <a:pt x="21323" y="9071"/>
                  </a:cubicBezTo>
                  <a:cubicBezTo>
                    <a:pt x="21046" y="11263"/>
                    <a:pt x="20492" y="14080"/>
                    <a:pt x="20354" y="14706"/>
                  </a:cubicBezTo>
                  <a:cubicBezTo>
                    <a:pt x="20215" y="15332"/>
                    <a:pt x="20492" y="13767"/>
                    <a:pt x="20769" y="12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4934889" y="34305"/>
              <a:ext cx="163560" cy="31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4388" y="4951"/>
                  </a:moveTo>
                  <a:cubicBezTo>
                    <a:pt x="5063" y="3931"/>
                    <a:pt x="5737" y="2910"/>
                    <a:pt x="6581" y="1890"/>
                  </a:cubicBezTo>
                  <a:cubicBezTo>
                    <a:pt x="7425" y="869"/>
                    <a:pt x="8437" y="-151"/>
                    <a:pt x="8944" y="19"/>
                  </a:cubicBezTo>
                  <a:cubicBezTo>
                    <a:pt x="9450" y="189"/>
                    <a:pt x="9450" y="1550"/>
                    <a:pt x="8944" y="4696"/>
                  </a:cubicBezTo>
                  <a:cubicBezTo>
                    <a:pt x="8437" y="7843"/>
                    <a:pt x="7425" y="12775"/>
                    <a:pt x="6919" y="15751"/>
                  </a:cubicBezTo>
                  <a:cubicBezTo>
                    <a:pt x="6412" y="18728"/>
                    <a:pt x="6412" y="19748"/>
                    <a:pt x="7256" y="20429"/>
                  </a:cubicBezTo>
                  <a:cubicBezTo>
                    <a:pt x="8100" y="21109"/>
                    <a:pt x="9787" y="21449"/>
                    <a:pt x="10800" y="21194"/>
                  </a:cubicBezTo>
                  <a:cubicBezTo>
                    <a:pt x="11812" y="20939"/>
                    <a:pt x="12150" y="20088"/>
                    <a:pt x="11475" y="18983"/>
                  </a:cubicBezTo>
                  <a:cubicBezTo>
                    <a:pt x="10800" y="17877"/>
                    <a:pt x="9113" y="16517"/>
                    <a:pt x="7594" y="15581"/>
                  </a:cubicBezTo>
                  <a:cubicBezTo>
                    <a:pt x="6075" y="14646"/>
                    <a:pt x="4725" y="14136"/>
                    <a:pt x="3206" y="13795"/>
                  </a:cubicBezTo>
                  <a:cubicBezTo>
                    <a:pt x="1687" y="13455"/>
                    <a:pt x="0" y="13285"/>
                    <a:pt x="0" y="13285"/>
                  </a:cubicBezTo>
                  <a:cubicBezTo>
                    <a:pt x="0" y="13285"/>
                    <a:pt x="1687" y="13455"/>
                    <a:pt x="4219" y="14051"/>
                  </a:cubicBezTo>
                  <a:cubicBezTo>
                    <a:pt x="6750" y="14646"/>
                    <a:pt x="10125" y="15666"/>
                    <a:pt x="12319" y="16517"/>
                  </a:cubicBezTo>
                  <a:cubicBezTo>
                    <a:pt x="14513" y="17367"/>
                    <a:pt x="15525" y="18047"/>
                    <a:pt x="16200" y="18813"/>
                  </a:cubicBezTo>
                  <a:cubicBezTo>
                    <a:pt x="16875" y="19578"/>
                    <a:pt x="17212" y="20429"/>
                    <a:pt x="17044" y="20429"/>
                  </a:cubicBezTo>
                  <a:cubicBezTo>
                    <a:pt x="16875" y="20429"/>
                    <a:pt x="16200" y="19578"/>
                    <a:pt x="15862" y="18132"/>
                  </a:cubicBezTo>
                  <a:cubicBezTo>
                    <a:pt x="15525" y="16687"/>
                    <a:pt x="15525" y="14646"/>
                    <a:pt x="16537" y="12945"/>
                  </a:cubicBezTo>
                  <a:cubicBezTo>
                    <a:pt x="17550" y="11244"/>
                    <a:pt x="19575" y="9884"/>
                    <a:pt x="21600" y="8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5141564" y="-1"/>
              <a:ext cx="385660" cy="33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524" fill="norm" stroke="1" extrusionOk="0">
                  <a:moveTo>
                    <a:pt x="4423" y="13241"/>
                  </a:moveTo>
                  <a:cubicBezTo>
                    <a:pt x="3002" y="14216"/>
                    <a:pt x="1581" y="15190"/>
                    <a:pt x="800" y="16327"/>
                  </a:cubicBezTo>
                  <a:cubicBezTo>
                    <a:pt x="18" y="17464"/>
                    <a:pt x="-124" y="18763"/>
                    <a:pt x="89" y="19656"/>
                  </a:cubicBezTo>
                  <a:cubicBezTo>
                    <a:pt x="302" y="20550"/>
                    <a:pt x="871" y="21037"/>
                    <a:pt x="2363" y="20956"/>
                  </a:cubicBezTo>
                  <a:cubicBezTo>
                    <a:pt x="3855" y="20874"/>
                    <a:pt x="6271" y="20225"/>
                    <a:pt x="7834" y="19656"/>
                  </a:cubicBezTo>
                  <a:cubicBezTo>
                    <a:pt x="9397" y="19088"/>
                    <a:pt x="10108" y="18601"/>
                    <a:pt x="10108" y="18276"/>
                  </a:cubicBezTo>
                  <a:cubicBezTo>
                    <a:pt x="10108" y="17951"/>
                    <a:pt x="9397" y="17789"/>
                    <a:pt x="8829" y="18032"/>
                  </a:cubicBezTo>
                  <a:cubicBezTo>
                    <a:pt x="8260" y="18276"/>
                    <a:pt x="7834" y="18926"/>
                    <a:pt x="7976" y="19332"/>
                  </a:cubicBezTo>
                  <a:cubicBezTo>
                    <a:pt x="8118" y="19738"/>
                    <a:pt x="8829" y="19900"/>
                    <a:pt x="9610" y="19738"/>
                  </a:cubicBezTo>
                  <a:cubicBezTo>
                    <a:pt x="10392" y="19575"/>
                    <a:pt x="11244" y="19088"/>
                    <a:pt x="12026" y="19088"/>
                  </a:cubicBezTo>
                  <a:cubicBezTo>
                    <a:pt x="12808" y="19088"/>
                    <a:pt x="13518" y="19575"/>
                    <a:pt x="14158" y="19494"/>
                  </a:cubicBezTo>
                  <a:cubicBezTo>
                    <a:pt x="14797" y="19413"/>
                    <a:pt x="15365" y="18763"/>
                    <a:pt x="16502" y="16408"/>
                  </a:cubicBezTo>
                  <a:cubicBezTo>
                    <a:pt x="17639" y="14053"/>
                    <a:pt x="19344" y="9993"/>
                    <a:pt x="20268" y="7313"/>
                  </a:cubicBezTo>
                  <a:cubicBezTo>
                    <a:pt x="21192" y="4634"/>
                    <a:pt x="21334" y="3335"/>
                    <a:pt x="21405" y="2198"/>
                  </a:cubicBezTo>
                  <a:cubicBezTo>
                    <a:pt x="21476" y="1061"/>
                    <a:pt x="21476" y="86"/>
                    <a:pt x="21192" y="5"/>
                  </a:cubicBezTo>
                  <a:cubicBezTo>
                    <a:pt x="20908" y="-76"/>
                    <a:pt x="20339" y="736"/>
                    <a:pt x="19842" y="3335"/>
                  </a:cubicBezTo>
                  <a:cubicBezTo>
                    <a:pt x="19344" y="5933"/>
                    <a:pt x="18918" y="10318"/>
                    <a:pt x="19131" y="13647"/>
                  </a:cubicBezTo>
                  <a:cubicBezTo>
                    <a:pt x="19344" y="16977"/>
                    <a:pt x="20197" y="19250"/>
                    <a:pt x="21050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54768" y="1252314"/>
              <a:ext cx="336241" cy="600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497" fill="norm" stroke="1" extrusionOk="0">
                  <a:moveTo>
                    <a:pt x="21530" y="1877"/>
                  </a:moveTo>
                  <a:cubicBezTo>
                    <a:pt x="21039" y="1419"/>
                    <a:pt x="20548" y="962"/>
                    <a:pt x="19321" y="641"/>
                  </a:cubicBezTo>
                  <a:cubicBezTo>
                    <a:pt x="18094" y="321"/>
                    <a:pt x="16130" y="138"/>
                    <a:pt x="13675" y="47"/>
                  </a:cubicBezTo>
                  <a:cubicBezTo>
                    <a:pt x="11221" y="-45"/>
                    <a:pt x="8275" y="-45"/>
                    <a:pt x="6230" y="458"/>
                  </a:cubicBezTo>
                  <a:cubicBezTo>
                    <a:pt x="4185" y="962"/>
                    <a:pt x="3039" y="1969"/>
                    <a:pt x="2385" y="3982"/>
                  </a:cubicBezTo>
                  <a:cubicBezTo>
                    <a:pt x="1730" y="5996"/>
                    <a:pt x="1566" y="9016"/>
                    <a:pt x="1239" y="11716"/>
                  </a:cubicBezTo>
                  <a:cubicBezTo>
                    <a:pt x="912" y="14416"/>
                    <a:pt x="421" y="16796"/>
                    <a:pt x="175" y="18260"/>
                  </a:cubicBezTo>
                  <a:cubicBezTo>
                    <a:pt x="-70" y="19724"/>
                    <a:pt x="-70" y="20274"/>
                    <a:pt x="257" y="20686"/>
                  </a:cubicBezTo>
                  <a:cubicBezTo>
                    <a:pt x="585" y="21097"/>
                    <a:pt x="1239" y="21372"/>
                    <a:pt x="3121" y="21463"/>
                  </a:cubicBezTo>
                  <a:cubicBezTo>
                    <a:pt x="5003" y="21555"/>
                    <a:pt x="8112" y="21463"/>
                    <a:pt x="10566" y="21097"/>
                  </a:cubicBezTo>
                  <a:cubicBezTo>
                    <a:pt x="13021" y="20731"/>
                    <a:pt x="14821" y="20091"/>
                    <a:pt x="16621" y="19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0" y="1596066"/>
              <a:ext cx="29900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15" y="18000"/>
                    <a:pt x="9231" y="14400"/>
                    <a:pt x="12831" y="10800"/>
                  </a:cubicBezTo>
                  <a:cubicBezTo>
                    <a:pt x="16431" y="7200"/>
                    <a:pt x="1901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458417" y="1244537"/>
              <a:ext cx="300601" cy="635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497" fill="norm" stroke="1" extrusionOk="0">
                  <a:moveTo>
                    <a:pt x="21350" y="2035"/>
                  </a:moveTo>
                  <a:cubicBezTo>
                    <a:pt x="21168" y="1603"/>
                    <a:pt x="20987" y="1171"/>
                    <a:pt x="19989" y="782"/>
                  </a:cubicBezTo>
                  <a:cubicBezTo>
                    <a:pt x="18990" y="393"/>
                    <a:pt x="17175" y="47"/>
                    <a:pt x="15360" y="4"/>
                  </a:cubicBezTo>
                  <a:cubicBezTo>
                    <a:pt x="13545" y="-39"/>
                    <a:pt x="11730" y="220"/>
                    <a:pt x="10187" y="1300"/>
                  </a:cubicBezTo>
                  <a:cubicBezTo>
                    <a:pt x="8644" y="2380"/>
                    <a:pt x="7374" y="4281"/>
                    <a:pt x="6194" y="6268"/>
                  </a:cubicBezTo>
                  <a:cubicBezTo>
                    <a:pt x="5014" y="8255"/>
                    <a:pt x="3925" y="10329"/>
                    <a:pt x="2836" y="12619"/>
                  </a:cubicBezTo>
                  <a:cubicBezTo>
                    <a:pt x="1747" y="14908"/>
                    <a:pt x="658" y="17414"/>
                    <a:pt x="204" y="18883"/>
                  </a:cubicBezTo>
                  <a:cubicBezTo>
                    <a:pt x="-250" y="20351"/>
                    <a:pt x="-68" y="20783"/>
                    <a:pt x="2019" y="21086"/>
                  </a:cubicBezTo>
                  <a:cubicBezTo>
                    <a:pt x="4106" y="21388"/>
                    <a:pt x="8100" y="21561"/>
                    <a:pt x="11004" y="21475"/>
                  </a:cubicBezTo>
                  <a:cubicBezTo>
                    <a:pt x="13908" y="21388"/>
                    <a:pt x="15723" y="21043"/>
                    <a:pt x="17538" y="20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751350" y="1458063"/>
              <a:ext cx="230006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2512"/>
                    <a:pt x="5760" y="5023"/>
                    <a:pt x="8880" y="8288"/>
                  </a:cubicBezTo>
                  <a:cubicBezTo>
                    <a:pt x="12000" y="11553"/>
                    <a:pt x="15360" y="15572"/>
                    <a:pt x="17520" y="17916"/>
                  </a:cubicBezTo>
                  <a:cubicBezTo>
                    <a:pt x="19680" y="20260"/>
                    <a:pt x="20640" y="209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782017" y="1412062"/>
              <a:ext cx="260674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71" y="929"/>
                    <a:pt x="16941" y="1858"/>
                    <a:pt x="13659" y="3890"/>
                  </a:cubicBezTo>
                  <a:cubicBezTo>
                    <a:pt x="10376" y="5923"/>
                    <a:pt x="6141" y="9058"/>
                    <a:pt x="3706" y="12194"/>
                  </a:cubicBezTo>
                  <a:cubicBezTo>
                    <a:pt x="1271" y="15329"/>
                    <a:pt x="635" y="184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1088691" y="1711068"/>
              <a:ext cx="30668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959"/>
                    <a:pt x="10800" y="11917"/>
                    <a:pt x="7200" y="15517"/>
                  </a:cubicBezTo>
                  <a:cubicBezTo>
                    <a:pt x="3600" y="19117"/>
                    <a:pt x="1800" y="203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1349363" y="1596066"/>
              <a:ext cx="230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1456699" y="1488730"/>
              <a:ext cx="4600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353"/>
                    <a:pt x="0" y="8707"/>
                    <a:pt x="3600" y="12307"/>
                  </a:cubicBezTo>
                  <a:cubicBezTo>
                    <a:pt x="7200" y="15907"/>
                    <a:pt x="14400" y="187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1748039" y="1435062"/>
              <a:ext cx="230006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0"/>
                    <a:pt x="2400" y="0"/>
                    <a:pt x="4320" y="1008"/>
                  </a:cubicBezTo>
                  <a:cubicBezTo>
                    <a:pt x="6240" y="2016"/>
                    <a:pt x="8880" y="4032"/>
                    <a:pt x="11880" y="7632"/>
                  </a:cubicBezTo>
                  <a:cubicBezTo>
                    <a:pt x="14880" y="11232"/>
                    <a:pt x="18240" y="1641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1855375" y="1389061"/>
              <a:ext cx="214672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1482"/>
                    <a:pt x="16457" y="2965"/>
                    <a:pt x="13114" y="5453"/>
                  </a:cubicBezTo>
                  <a:cubicBezTo>
                    <a:pt x="9771" y="7941"/>
                    <a:pt x="5657" y="11435"/>
                    <a:pt x="3343" y="14294"/>
                  </a:cubicBezTo>
                  <a:cubicBezTo>
                    <a:pt x="1029" y="17153"/>
                    <a:pt x="514" y="193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2146715" y="1692221"/>
              <a:ext cx="184005" cy="23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4" fill="norm" stroke="1" extrusionOk="0">
                  <a:moveTo>
                    <a:pt x="0" y="3844"/>
                  </a:moveTo>
                  <a:cubicBezTo>
                    <a:pt x="300" y="2670"/>
                    <a:pt x="600" y="1496"/>
                    <a:pt x="1800" y="792"/>
                  </a:cubicBezTo>
                  <a:cubicBezTo>
                    <a:pt x="3000" y="88"/>
                    <a:pt x="5100" y="-147"/>
                    <a:pt x="6750" y="88"/>
                  </a:cubicBezTo>
                  <a:cubicBezTo>
                    <a:pt x="8400" y="323"/>
                    <a:pt x="9600" y="1027"/>
                    <a:pt x="9450" y="3375"/>
                  </a:cubicBezTo>
                  <a:cubicBezTo>
                    <a:pt x="9300" y="5723"/>
                    <a:pt x="7800" y="9714"/>
                    <a:pt x="6600" y="12179"/>
                  </a:cubicBezTo>
                  <a:cubicBezTo>
                    <a:pt x="5400" y="14644"/>
                    <a:pt x="4500" y="15583"/>
                    <a:pt x="3750" y="16875"/>
                  </a:cubicBezTo>
                  <a:cubicBezTo>
                    <a:pt x="3000" y="18166"/>
                    <a:pt x="2400" y="19810"/>
                    <a:pt x="2850" y="20631"/>
                  </a:cubicBezTo>
                  <a:cubicBezTo>
                    <a:pt x="3300" y="21453"/>
                    <a:pt x="4800" y="21453"/>
                    <a:pt x="8100" y="20514"/>
                  </a:cubicBezTo>
                  <a:cubicBezTo>
                    <a:pt x="11400" y="19575"/>
                    <a:pt x="16500" y="17696"/>
                    <a:pt x="21600" y="15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2346052" y="1344161"/>
              <a:ext cx="300374" cy="558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558" fill="norm" stroke="1" extrusionOk="0">
                  <a:moveTo>
                    <a:pt x="0" y="2621"/>
                  </a:moveTo>
                  <a:cubicBezTo>
                    <a:pt x="183" y="2128"/>
                    <a:pt x="366" y="1635"/>
                    <a:pt x="1831" y="1191"/>
                  </a:cubicBezTo>
                  <a:cubicBezTo>
                    <a:pt x="3295" y="747"/>
                    <a:pt x="6041" y="353"/>
                    <a:pt x="8420" y="155"/>
                  </a:cubicBezTo>
                  <a:cubicBezTo>
                    <a:pt x="10800" y="-42"/>
                    <a:pt x="12814" y="-42"/>
                    <a:pt x="14186" y="106"/>
                  </a:cubicBezTo>
                  <a:cubicBezTo>
                    <a:pt x="15559" y="254"/>
                    <a:pt x="16292" y="550"/>
                    <a:pt x="16749" y="1290"/>
                  </a:cubicBezTo>
                  <a:cubicBezTo>
                    <a:pt x="17207" y="2029"/>
                    <a:pt x="17390" y="3213"/>
                    <a:pt x="17115" y="5235"/>
                  </a:cubicBezTo>
                  <a:cubicBezTo>
                    <a:pt x="16841" y="7257"/>
                    <a:pt x="16108" y="10117"/>
                    <a:pt x="16475" y="12533"/>
                  </a:cubicBezTo>
                  <a:cubicBezTo>
                    <a:pt x="16841" y="14950"/>
                    <a:pt x="18305" y="16922"/>
                    <a:pt x="19495" y="18106"/>
                  </a:cubicBezTo>
                  <a:cubicBezTo>
                    <a:pt x="20685" y="19290"/>
                    <a:pt x="21600" y="19684"/>
                    <a:pt x="21508" y="19931"/>
                  </a:cubicBezTo>
                  <a:cubicBezTo>
                    <a:pt x="21417" y="20177"/>
                    <a:pt x="20319" y="20276"/>
                    <a:pt x="17756" y="20522"/>
                  </a:cubicBezTo>
                  <a:cubicBezTo>
                    <a:pt x="15193" y="20769"/>
                    <a:pt x="11166" y="21163"/>
                    <a:pt x="7139" y="21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2974733" y="1570656"/>
              <a:ext cx="207006" cy="56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20607"/>
                  </a:moveTo>
                  <a:cubicBezTo>
                    <a:pt x="5600" y="13094"/>
                    <a:pt x="11200" y="5581"/>
                    <a:pt x="14800" y="2294"/>
                  </a:cubicBezTo>
                  <a:cubicBezTo>
                    <a:pt x="18400" y="-993"/>
                    <a:pt x="20000" y="-54"/>
                    <a:pt x="21600" y="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3013067" y="1772403"/>
              <a:ext cx="245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2974707" y="1171834"/>
              <a:ext cx="184032" cy="242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344" fill="norm" stroke="1" extrusionOk="0">
                  <a:moveTo>
                    <a:pt x="2666" y="9000"/>
                  </a:moveTo>
                  <a:cubicBezTo>
                    <a:pt x="2370" y="6750"/>
                    <a:pt x="2074" y="4500"/>
                    <a:pt x="2074" y="2812"/>
                  </a:cubicBezTo>
                  <a:cubicBezTo>
                    <a:pt x="2074" y="1125"/>
                    <a:pt x="2370" y="0"/>
                    <a:pt x="2814" y="0"/>
                  </a:cubicBezTo>
                  <a:cubicBezTo>
                    <a:pt x="3258" y="0"/>
                    <a:pt x="3849" y="1125"/>
                    <a:pt x="3554" y="4275"/>
                  </a:cubicBezTo>
                  <a:cubicBezTo>
                    <a:pt x="3258" y="7425"/>
                    <a:pt x="2074" y="12600"/>
                    <a:pt x="1186" y="15862"/>
                  </a:cubicBezTo>
                  <a:cubicBezTo>
                    <a:pt x="299" y="19125"/>
                    <a:pt x="-293" y="20475"/>
                    <a:pt x="151" y="21037"/>
                  </a:cubicBezTo>
                  <a:cubicBezTo>
                    <a:pt x="595" y="21600"/>
                    <a:pt x="2074" y="21375"/>
                    <a:pt x="5773" y="20475"/>
                  </a:cubicBezTo>
                  <a:cubicBezTo>
                    <a:pt x="9471" y="19575"/>
                    <a:pt x="15389" y="18000"/>
                    <a:pt x="21307" y="16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3187503" y="1194479"/>
              <a:ext cx="155852" cy="13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0925" fill="norm" stroke="1" extrusionOk="0">
                  <a:moveTo>
                    <a:pt x="15683" y="3911"/>
                  </a:moveTo>
                  <a:cubicBezTo>
                    <a:pt x="14655" y="2368"/>
                    <a:pt x="13626" y="825"/>
                    <a:pt x="12255" y="247"/>
                  </a:cubicBezTo>
                  <a:cubicBezTo>
                    <a:pt x="10883" y="-332"/>
                    <a:pt x="9169" y="54"/>
                    <a:pt x="7112" y="1982"/>
                  </a:cubicBezTo>
                  <a:cubicBezTo>
                    <a:pt x="5055" y="3911"/>
                    <a:pt x="2655" y="7382"/>
                    <a:pt x="1283" y="10082"/>
                  </a:cubicBezTo>
                  <a:cubicBezTo>
                    <a:pt x="-88" y="12782"/>
                    <a:pt x="-431" y="14711"/>
                    <a:pt x="598" y="16832"/>
                  </a:cubicBezTo>
                  <a:cubicBezTo>
                    <a:pt x="1626" y="18954"/>
                    <a:pt x="4026" y="21268"/>
                    <a:pt x="7455" y="20882"/>
                  </a:cubicBezTo>
                  <a:cubicBezTo>
                    <a:pt x="10883" y="20497"/>
                    <a:pt x="15340" y="17411"/>
                    <a:pt x="17912" y="14518"/>
                  </a:cubicBezTo>
                  <a:cubicBezTo>
                    <a:pt x="20483" y="11625"/>
                    <a:pt x="21169" y="8925"/>
                    <a:pt x="20826" y="6997"/>
                  </a:cubicBezTo>
                  <a:cubicBezTo>
                    <a:pt x="20483" y="5068"/>
                    <a:pt x="19112" y="3911"/>
                    <a:pt x="17740" y="2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3487818" y="1113055"/>
              <a:ext cx="16159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600" fill="norm" stroke="1" extrusionOk="0">
                  <a:moveTo>
                    <a:pt x="21341" y="4725"/>
                  </a:moveTo>
                  <a:cubicBezTo>
                    <a:pt x="21341" y="3600"/>
                    <a:pt x="21341" y="2475"/>
                    <a:pt x="20666" y="1575"/>
                  </a:cubicBezTo>
                  <a:cubicBezTo>
                    <a:pt x="19991" y="675"/>
                    <a:pt x="18641" y="0"/>
                    <a:pt x="15604" y="0"/>
                  </a:cubicBezTo>
                  <a:cubicBezTo>
                    <a:pt x="12566" y="0"/>
                    <a:pt x="7841" y="675"/>
                    <a:pt x="4804" y="3375"/>
                  </a:cubicBezTo>
                  <a:cubicBezTo>
                    <a:pt x="1766" y="6075"/>
                    <a:pt x="416" y="10800"/>
                    <a:pt x="79" y="13950"/>
                  </a:cubicBezTo>
                  <a:cubicBezTo>
                    <a:pt x="-259" y="17100"/>
                    <a:pt x="416" y="18675"/>
                    <a:pt x="3622" y="19687"/>
                  </a:cubicBezTo>
                  <a:cubicBezTo>
                    <a:pt x="6828" y="20700"/>
                    <a:pt x="12566" y="21150"/>
                    <a:pt x="183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3473078" y="1304726"/>
              <a:ext cx="138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3808951" y="1428992"/>
              <a:ext cx="262141" cy="328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95" fill="norm" stroke="1" extrusionOk="0">
                  <a:moveTo>
                    <a:pt x="21304" y="2407"/>
                  </a:moveTo>
                  <a:cubicBezTo>
                    <a:pt x="21096" y="1569"/>
                    <a:pt x="20889" y="732"/>
                    <a:pt x="20266" y="314"/>
                  </a:cubicBezTo>
                  <a:cubicBezTo>
                    <a:pt x="19642" y="-105"/>
                    <a:pt x="18604" y="-105"/>
                    <a:pt x="16631" y="314"/>
                  </a:cubicBezTo>
                  <a:cubicBezTo>
                    <a:pt x="14658" y="732"/>
                    <a:pt x="11750" y="1569"/>
                    <a:pt x="8842" y="3662"/>
                  </a:cubicBezTo>
                  <a:cubicBezTo>
                    <a:pt x="5935" y="5755"/>
                    <a:pt x="3027" y="9104"/>
                    <a:pt x="1469" y="11616"/>
                  </a:cubicBezTo>
                  <a:cubicBezTo>
                    <a:pt x="-88" y="14128"/>
                    <a:pt x="-296" y="15802"/>
                    <a:pt x="327" y="17309"/>
                  </a:cubicBezTo>
                  <a:cubicBezTo>
                    <a:pt x="950" y="18816"/>
                    <a:pt x="2404" y="20155"/>
                    <a:pt x="5104" y="20825"/>
                  </a:cubicBezTo>
                  <a:cubicBezTo>
                    <a:pt x="7804" y="21495"/>
                    <a:pt x="11750" y="21495"/>
                    <a:pt x="15696" y="2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3841086" y="1634400"/>
              <a:ext cx="176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0" y="16200"/>
                    <a:pt x="6261" y="10800"/>
                    <a:pt x="9861" y="7200"/>
                  </a:cubicBezTo>
                  <a:cubicBezTo>
                    <a:pt x="13461" y="3600"/>
                    <a:pt x="1753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4099415" y="1413486"/>
              <a:ext cx="270684" cy="349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18" fill="norm" stroke="1" extrusionOk="0">
                  <a:moveTo>
                    <a:pt x="21381" y="2261"/>
                  </a:moveTo>
                  <a:cubicBezTo>
                    <a:pt x="21381" y="1478"/>
                    <a:pt x="21381" y="696"/>
                    <a:pt x="20876" y="304"/>
                  </a:cubicBezTo>
                  <a:cubicBezTo>
                    <a:pt x="20372" y="-87"/>
                    <a:pt x="19362" y="-87"/>
                    <a:pt x="17344" y="226"/>
                  </a:cubicBezTo>
                  <a:cubicBezTo>
                    <a:pt x="15325" y="539"/>
                    <a:pt x="12297" y="1165"/>
                    <a:pt x="10076" y="2104"/>
                  </a:cubicBezTo>
                  <a:cubicBezTo>
                    <a:pt x="7856" y="3043"/>
                    <a:pt x="6443" y="4296"/>
                    <a:pt x="5433" y="6330"/>
                  </a:cubicBezTo>
                  <a:cubicBezTo>
                    <a:pt x="4424" y="8365"/>
                    <a:pt x="3818" y="11183"/>
                    <a:pt x="3011" y="13374"/>
                  </a:cubicBezTo>
                  <a:cubicBezTo>
                    <a:pt x="2203" y="15565"/>
                    <a:pt x="1194" y="17130"/>
                    <a:pt x="588" y="18383"/>
                  </a:cubicBezTo>
                  <a:cubicBezTo>
                    <a:pt x="-17" y="19635"/>
                    <a:pt x="-219" y="20574"/>
                    <a:pt x="286" y="21043"/>
                  </a:cubicBezTo>
                  <a:cubicBezTo>
                    <a:pt x="790" y="21513"/>
                    <a:pt x="2002" y="21513"/>
                    <a:pt x="4323" y="21200"/>
                  </a:cubicBezTo>
                  <a:cubicBezTo>
                    <a:pt x="6645" y="20887"/>
                    <a:pt x="10076" y="20261"/>
                    <a:pt x="13508" y="19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4354765" y="1511731"/>
              <a:ext cx="16100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57" y="3724"/>
                    <a:pt x="8914" y="7448"/>
                    <a:pt x="12514" y="11048"/>
                  </a:cubicBezTo>
                  <a:cubicBezTo>
                    <a:pt x="16114" y="14648"/>
                    <a:pt x="18857" y="1812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4370098" y="1446459"/>
              <a:ext cx="191672" cy="356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21600" y="1626"/>
                  </a:moveTo>
                  <a:cubicBezTo>
                    <a:pt x="20736" y="855"/>
                    <a:pt x="19872" y="83"/>
                    <a:pt x="19008" y="6"/>
                  </a:cubicBezTo>
                  <a:cubicBezTo>
                    <a:pt x="18144" y="-71"/>
                    <a:pt x="17280" y="546"/>
                    <a:pt x="14976" y="2860"/>
                  </a:cubicBezTo>
                  <a:cubicBezTo>
                    <a:pt x="12672" y="5175"/>
                    <a:pt x="8928" y="9186"/>
                    <a:pt x="6192" y="12580"/>
                  </a:cubicBezTo>
                  <a:cubicBezTo>
                    <a:pt x="3456" y="15975"/>
                    <a:pt x="1728" y="18752"/>
                    <a:pt x="0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4554102" y="1657401"/>
              <a:ext cx="7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4607770" y="1406311"/>
              <a:ext cx="171405" cy="387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289" fill="norm" stroke="1" extrusionOk="0">
                  <a:moveTo>
                    <a:pt x="0" y="2420"/>
                  </a:moveTo>
                  <a:cubicBezTo>
                    <a:pt x="2541" y="1578"/>
                    <a:pt x="5082" y="737"/>
                    <a:pt x="7624" y="316"/>
                  </a:cubicBezTo>
                  <a:cubicBezTo>
                    <a:pt x="10165" y="-105"/>
                    <a:pt x="12706" y="-105"/>
                    <a:pt x="15088" y="316"/>
                  </a:cubicBezTo>
                  <a:cubicBezTo>
                    <a:pt x="17471" y="737"/>
                    <a:pt x="19694" y="1578"/>
                    <a:pt x="20647" y="3542"/>
                  </a:cubicBezTo>
                  <a:cubicBezTo>
                    <a:pt x="21600" y="5505"/>
                    <a:pt x="21282" y="8591"/>
                    <a:pt x="21124" y="11256"/>
                  </a:cubicBezTo>
                  <a:cubicBezTo>
                    <a:pt x="20965" y="13921"/>
                    <a:pt x="20965" y="16165"/>
                    <a:pt x="20012" y="17848"/>
                  </a:cubicBezTo>
                  <a:cubicBezTo>
                    <a:pt x="19059" y="19531"/>
                    <a:pt x="17153" y="20653"/>
                    <a:pt x="15406" y="21074"/>
                  </a:cubicBezTo>
                  <a:cubicBezTo>
                    <a:pt x="13659" y="21495"/>
                    <a:pt x="12071" y="21214"/>
                    <a:pt x="10482" y="20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4868443" y="1603733"/>
              <a:ext cx="130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4934493" y="1511731"/>
              <a:ext cx="33620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4629"/>
                    <a:pt x="4867" y="9257"/>
                    <a:pt x="1782" y="12857"/>
                  </a:cubicBezTo>
                  <a:cubicBezTo>
                    <a:pt x="-1304" y="16457"/>
                    <a:pt x="239" y="19029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5086841" y="1429416"/>
              <a:ext cx="149611" cy="29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031" fill="norm" stroke="1" extrusionOk="0">
                  <a:moveTo>
                    <a:pt x="21432" y="3177"/>
                  </a:moveTo>
                  <a:cubicBezTo>
                    <a:pt x="21432" y="2254"/>
                    <a:pt x="21432" y="1331"/>
                    <a:pt x="20334" y="684"/>
                  </a:cubicBezTo>
                  <a:cubicBezTo>
                    <a:pt x="19235" y="38"/>
                    <a:pt x="17039" y="-331"/>
                    <a:pt x="14110" y="407"/>
                  </a:cubicBezTo>
                  <a:cubicBezTo>
                    <a:pt x="11181" y="1146"/>
                    <a:pt x="7520" y="2992"/>
                    <a:pt x="4774" y="5300"/>
                  </a:cubicBezTo>
                  <a:cubicBezTo>
                    <a:pt x="2029" y="7607"/>
                    <a:pt x="198" y="10377"/>
                    <a:pt x="15" y="13146"/>
                  </a:cubicBezTo>
                  <a:cubicBezTo>
                    <a:pt x="-168" y="15915"/>
                    <a:pt x="1296" y="18684"/>
                    <a:pt x="4225" y="19977"/>
                  </a:cubicBezTo>
                  <a:cubicBezTo>
                    <a:pt x="7154" y="21269"/>
                    <a:pt x="11547" y="21084"/>
                    <a:pt x="15940" y="20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5083114" y="1619066"/>
              <a:ext cx="115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5236484" y="1450396"/>
              <a:ext cx="183972" cy="294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46" fill="norm" stroke="1" extrusionOk="0">
                  <a:moveTo>
                    <a:pt x="21300" y="2793"/>
                  </a:moveTo>
                  <a:cubicBezTo>
                    <a:pt x="21004" y="1862"/>
                    <a:pt x="20708" y="931"/>
                    <a:pt x="19821" y="466"/>
                  </a:cubicBezTo>
                  <a:cubicBezTo>
                    <a:pt x="18933" y="0"/>
                    <a:pt x="17453" y="0"/>
                    <a:pt x="15974" y="0"/>
                  </a:cubicBezTo>
                  <a:cubicBezTo>
                    <a:pt x="14495" y="0"/>
                    <a:pt x="13015" y="0"/>
                    <a:pt x="11684" y="466"/>
                  </a:cubicBezTo>
                  <a:cubicBezTo>
                    <a:pt x="10352" y="931"/>
                    <a:pt x="9169" y="1862"/>
                    <a:pt x="7393" y="4841"/>
                  </a:cubicBezTo>
                  <a:cubicBezTo>
                    <a:pt x="5618" y="7821"/>
                    <a:pt x="3251" y="12848"/>
                    <a:pt x="1771" y="15921"/>
                  </a:cubicBezTo>
                  <a:cubicBezTo>
                    <a:pt x="292" y="18993"/>
                    <a:pt x="-300" y="20110"/>
                    <a:pt x="144" y="20762"/>
                  </a:cubicBezTo>
                  <a:cubicBezTo>
                    <a:pt x="588" y="21414"/>
                    <a:pt x="2067" y="21600"/>
                    <a:pt x="4878" y="21321"/>
                  </a:cubicBezTo>
                  <a:cubicBezTo>
                    <a:pt x="7689" y="21041"/>
                    <a:pt x="11832" y="20297"/>
                    <a:pt x="15974" y="19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5420455" y="1557732"/>
              <a:ext cx="69003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5405121" y="1542398"/>
              <a:ext cx="13033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59" y="0"/>
                    <a:pt x="16518" y="0"/>
                    <a:pt x="12918" y="2880"/>
                  </a:cubicBezTo>
                  <a:cubicBezTo>
                    <a:pt x="9318" y="5760"/>
                    <a:pt x="4659" y="11520"/>
                    <a:pt x="2329" y="15120"/>
                  </a:cubicBezTo>
                  <a:cubicBezTo>
                    <a:pt x="0" y="18720"/>
                    <a:pt x="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5497124" y="1666383"/>
              <a:ext cx="115003" cy="139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6" fill="norm" stroke="1" extrusionOk="0">
                  <a:moveTo>
                    <a:pt x="0" y="9058"/>
                  </a:moveTo>
                  <a:cubicBezTo>
                    <a:pt x="480" y="7130"/>
                    <a:pt x="960" y="5201"/>
                    <a:pt x="2160" y="3658"/>
                  </a:cubicBezTo>
                  <a:cubicBezTo>
                    <a:pt x="3360" y="2115"/>
                    <a:pt x="5280" y="958"/>
                    <a:pt x="7440" y="380"/>
                  </a:cubicBezTo>
                  <a:cubicBezTo>
                    <a:pt x="9600" y="-199"/>
                    <a:pt x="12000" y="-199"/>
                    <a:pt x="13440" y="958"/>
                  </a:cubicBezTo>
                  <a:cubicBezTo>
                    <a:pt x="14880" y="2115"/>
                    <a:pt x="15360" y="4430"/>
                    <a:pt x="14640" y="6744"/>
                  </a:cubicBezTo>
                  <a:cubicBezTo>
                    <a:pt x="13920" y="9058"/>
                    <a:pt x="12000" y="11372"/>
                    <a:pt x="10320" y="13301"/>
                  </a:cubicBezTo>
                  <a:cubicBezTo>
                    <a:pt x="8640" y="15230"/>
                    <a:pt x="7200" y="16772"/>
                    <a:pt x="7200" y="18315"/>
                  </a:cubicBezTo>
                  <a:cubicBezTo>
                    <a:pt x="7200" y="19858"/>
                    <a:pt x="8640" y="21401"/>
                    <a:pt x="11280" y="21015"/>
                  </a:cubicBezTo>
                  <a:cubicBezTo>
                    <a:pt x="13920" y="20630"/>
                    <a:pt x="17760" y="18315"/>
                    <a:pt x="21600" y="16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5443455" y="1490607"/>
              <a:ext cx="280155" cy="450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10" fill="norm" stroke="1" extrusionOk="0">
                  <a:moveTo>
                    <a:pt x="11193" y="2473"/>
                  </a:moveTo>
                  <a:cubicBezTo>
                    <a:pt x="13549" y="1618"/>
                    <a:pt x="15905" y="764"/>
                    <a:pt x="17575" y="337"/>
                  </a:cubicBezTo>
                  <a:cubicBezTo>
                    <a:pt x="19244" y="-90"/>
                    <a:pt x="20225" y="-90"/>
                    <a:pt x="20815" y="215"/>
                  </a:cubicBezTo>
                  <a:cubicBezTo>
                    <a:pt x="21404" y="520"/>
                    <a:pt x="21600" y="1130"/>
                    <a:pt x="21502" y="2839"/>
                  </a:cubicBezTo>
                  <a:cubicBezTo>
                    <a:pt x="21404" y="4547"/>
                    <a:pt x="21011" y="7354"/>
                    <a:pt x="20422" y="9734"/>
                  </a:cubicBezTo>
                  <a:cubicBezTo>
                    <a:pt x="19833" y="12113"/>
                    <a:pt x="19047" y="14066"/>
                    <a:pt x="18753" y="15347"/>
                  </a:cubicBezTo>
                  <a:cubicBezTo>
                    <a:pt x="18458" y="16629"/>
                    <a:pt x="18655" y="17239"/>
                    <a:pt x="17476" y="17971"/>
                  </a:cubicBezTo>
                  <a:cubicBezTo>
                    <a:pt x="16298" y="18703"/>
                    <a:pt x="13745" y="19557"/>
                    <a:pt x="10604" y="20168"/>
                  </a:cubicBezTo>
                  <a:cubicBezTo>
                    <a:pt x="7462" y="20778"/>
                    <a:pt x="3731" y="21144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2461055" y="2707758"/>
              <a:ext cx="23000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2537723" y="2930096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3019929" y="2559577"/>
              <a:ext cx="253374" cy="410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1293" fill="norm" stroke="1" extrusionOk="0">
                  <a:moveTo>
                    <a:pt x="20396" y="3310"/>
                  </a:moveTo>
                  <a:cubicBezTo>
                    <a:pt x="20819" y="2250"/>
                    <a:pt x="21243" y="1190"/>
                    <a:pt x="20819" y="594"/>
                  </a:cubicBezTo>
                  <a:cubicBezTo>
                    <a:pt x="20396" y="-2"/>
                    <a:pt x="19125" y="-135"/>
                    <a:pt x="16690" y="130"/>
                  </a:cubicBezTo>
                  <a:cubicBezTo>
                    <a:pt x="14255" y="395"/>
                    <a:pt x="10655" y="1058"/>
                    <a:pt x="7584" y="2582"/>
                  </a:cubicBezTo>
                  <a:cubicBezTo>
                    <a:pt x="4514" y="4105"/>
                    <a:pt x="1972" y="6491"/>
                    <a:pt x="808" y="9274"/>
                  </a:cubicBezTo>
                  <a:cubicBezTo>
                    <a:pt x="-357" y="12056"/>
                    <a:pt x="-145" y="15237"/>
                    <a:pt x="702" y="17490"/>
                  </a:cubicBezTo>
                  <a:cubicBezTo>
                    <a:pt x="1549" y="19742"/>
                    <a:pt x="3031" y="21067"/>
                    <a:pt x="6314" y="21266"/>
                  </a:cubicBezTo>
                  <a:cubicBezTo>
                    <a:pt x="9596" y="21465"/>
                    <a:pt x="14678" y="20537"/>
                    <a:pt x="19761" y="19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3028401" y="2776759"/>
              <a:ext cx="24534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" y="18600"/>
                    <a:pt x="450" y="15600"/>
                    <a:pt x="3263" y="12600"/>
                  </a:cubicBezTo>
                  <a:cubicBezTo>
                    <a:pt x="6075" y="9600"/>
                    <a:pt x="11475" y="6600"/>
                    <a:pt x="14963" y="4500"/>
                  </a:cubicBezTo>
                  <a:cubicBezTo>
                    <a:pt x="18450" y="2400"/>
                    <a:pt x="20025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3374833" y="2505864"/>
              <a:ext cx="266916" cy="41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92" fill="norm" stroke="1" extrusionOk="0">
                  <a:moveTo>
                    <a:pt x="21485" y="2915"/>
                  </a:moveTo>
                  <a:cubicBezTo>
                    <a:pt x="21485" y="2120"/>
                    <a:pt x="21485" y="1325"/>
                    <a:pt x="20971" y="795"/>
                  </a:cubicBezTo>
                  <a:cubicBezTo>
                    <a:pt x="20456" y="265"/>
                    <a:pt x="19428" y="0"/>
                    <a:pt x="17371" y="0"/>
                  </a:cubicBezTo>
                  <a:cubicBezTo>
                    <a:pt x="15314" y="0"/>
                    <a:pt x="12228" y="265"/>
                    <a:pt x="9656" y="1259"/>
                  </a:cubicBezTo>
                  <a:cubicBezTo>
                    <a:pt x="7085" y="2253"/>
                    <a:pt x="5028" y="3975"/>
                    <a:pt x="3485" y="6692"/>
                  </a:cubicBezTo>
                  <a:cubicBezTo>
                    <a:pt x="1942" y="9409"/>
                    <a:pt x="914" y="13119"/>
                    <a:pt x="399" y="15637"/>
                  </a:cubicBezTo>
                  <a:cubicBezTo>
                    <a:pt x="-115" y="18155"/>
                    <a:pt x="-115" y="19480"/>
                    <a:pt x="296" y="20341"/>
                  </a:cubicBezTo>
                  <a:cubicBezTo>
                    <a:pt x="708" y="21202"/>
                    <a:pt x="1531" y="21600"/>
                    <a:pt x="3588" y="21467"/>
                  </a:cubicBezTo>
                  <a:cubicBezTo>
                    <a:pt x="5645" y="21335"/>
                    <a:pt x="8936" y="20672"/>
                    <a:pt x="12228" y="20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3595747" y="2638756"/>
              <a:ext cx="19933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31" y="2700"/>
                    <a:pt x="8862" y="5400"/>
                    <a:pt x="12462" y="9000"/>
                  </a:cubicBezTo>
                  <a:cubicBezTo>
                    <a:pt x="16062" y="12600"/>
                    <a:pt x="18831" y="17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3634081" y="2600361"/>
              <a:ext cx="191672" cy="29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21600" y="568"/>
                  </a:moveTo>
                  <a:cubicBezTo>
                    <a:pt x="20160" y="193"/>
                    <a:pt x="18720" y="-183"/>
                    <a:pt x="17424" y="99"/>
                  </a:cubicBezTo>
                  <a:cubicBezTo>
                    <a:pt x="16128" y="380"/>
                    <a:pt x="14976" y="1320"/>
                    <a:pt x="12384" y="4231"/>
                  </a:cubicBezTo>
                  <a:cubicBezTo>
                    <a:pt x="9792" y="7142"/>
                    <a:pt x="5760" y="12026"/>
                    <a:pt x="3456" y="15219"/>
                  </a:cubicBezTo>
                  <a:cubicBezTo>
                    <a:pt x="1152" y="18412"/>
                    <a:pt x="576" y="19914"/>
                    <a:pt x="0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3825752" y="2807426"/>
              <a:ext cx="23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3902421" y="2500753"/>
              <a:ext cx="248924" cy="372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00" fill="norm" stroke="1" extrusionOk="0">
                  <a:moveTo>
                    <a:pt x="0" y="5731"/>
                  </a:moveTo>
                  <a:cubicBezTo>
                    <a:pt x="220" y="4996"/>
                    <a:pt x="441" y="4261"/>
                    <a:pt x="2314" y="3306"/>
                  </a:cubicBezTo>
                  <a:cubicBezTo>
                    <a:pt x="4188" y="2351"/>
                    <a:pt x="7714" y="1176"/>
                    <a:pt x="10139" y="588"/>
                  </a:cubicBezTo>
                  <a:cubicBezTo>
                    <a:pt x="12563" y="0"/>
                    <a:pt x="13886" y="0"/>
                    <a:pt x="15098" y="0"/>
                  </a:cubicBezTo>
                  <a:cubicBezTo>
                    <a:pt x="16310" y="0"/>
                    <a:pt x="17412" y="0"/>
                    <a:pt x="18184" y="441"/>
                  </a:cubicBezTo>
                  <a:cubicBezTo>
                    <a:pt x="18955" y="882"/>
                    <a:pt x="19396" y="1763"/>
                    <a:pt x="19837" y="3967"/>
                  </a:cubicBezTo>
                  <a:cubicBezTo>
                    <a:pt x="20278" y="6171"/>
                    <a:pt x="20718" y="9698"/>
                    <a:pt x="21049" y="12416"/>
                  </a:cubicBezTo>
                  <a:cubicBezTo>
                    <a:pt x="21380" y="15135"/>
                    <a:pt x="21600" y="17045"/>
                    <a:pt x="21380" y="18294"/>
                  </a:cubicBezTo>
                  <a:cubicBezTo>
                    <a:pt x="21159" y="19543"/>
                    <a:pt x="20498" y="20131"/>
                    <a:pt x="19616" y="20645"/>
                  </a:cubicBezTo>
                  <a:cubicBezTo>
                    <a:pt x="18735" y="21159"/>
                    <a:pt x="17633" y="21600"/>
                    <a:pt x="17082" y="21306"/>
                  </a:cubicBezTo>
                  <a:cubicBezTo>
                    <a:pt x="16531" y="21012"/>
                    <a:pt x="16531" y="19984"/>
                    <a:pt x="16531" y="18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4209094" y="2692424"/>
              <a:ext cx="253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45" y="14400"/>
                    <a:pt x="8291" y="7200"/>
                    <a:pt x="11891" y="3600"/>
                  </a:cubicBezTo>
                  <a:cubicBezTo>
                    <a:pt x="15491" y="0"/>
                    <a:pt x="185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4335257" y="2592755"/>
              <a:ext cx="1184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526"/>
                    <a:pt x="2735" y="9051"/>
                    <a:pt x="575" y="12651"/>
                  </a:cubicBezTo>
                  <a:cubicBezTo>
                    <a:pt x="-1585" y="16251"/>
                    <a:pt x="2735" y="18926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4566485" y="2483124"/>
              <a:ext cx="186956" cy="35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58" fill="norm" stroke="1" extrusionOk="0">
                  <a:moveTo>
                    <a:pt x="21353" y="4335"/>
                  </a:moveTo>
                  <a:cubicBezTo>
                    <a:pt x="21353" y="3559"/>
                    <a:pt x="21353" y="2782"/>
                    <a:pt x="20185" y="2005"/>
                  </a:cubicBezTo>
                  <a:cubicBezTo>
                    <a:pt x="19018" y="1228"/>
                    <a:pt x="16683" y="451"/>
                    <a:pt x="13764" y="140"/>
                  </a:cubicBezTo>
                  <a:cubicBezTo>
                    <a:pt x="10845" y="-171"/>
                    <a:pt x="7342" y="-16"/>
                    <a:pt x="4861" y="1150"/>
                  </a:cubicBezTo>
                  <a:cubicBezTo>
                    <a:pt x="2380" y="2315"/>
                    <a:pt x="921" y="4491"/>
                    <a:pt x="337" y="7366"/>
                  </a:cubicBezTo>
                  <a:cubicBezTo>
                    <a:pt x="-247" y="10241"/>
                    <a:pt x="45" y="13815"/>
                    <a:pt x="337" y="15990"/>
                  </a:cubicBezTo>
                  <a:cubicBezTo>
                    <a:pt x="629" y="18166"/>
                    <a:pt x="921" y="18943"/>
                    <a:pt x="2234" y="19720"/>
                  </a:cubicBezTo>
                  <a:cubicBezTo>
                    <a:pt x="3548" y="20497"/>
                    <a:pt x="5883" y="21274"/>
                    <a:pt x="8948" y="21351"/>
                  </a:cubicBezTo>
                  <a:cubicBezTo>
                    <a:pt x="12012" y="21429"/>
                    <a:pt x="15807" y="20807"/>
                    <a:pt x="19602" y="20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4600103" y="2661757"/>
              <a:ext cx="176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4861803" y="2464440"/>
              <a:ext cx="274980" cy="362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276" fill="norm" stroke="1" extrusionOk="0">
                  <a:moveTo>
                    <a:pt x="21520" y="2581"/>
                  </a:moveTo>
                  <a:cubicBezTo>
                    <a:pt x="21120" y="1831"/>
                    <a:pt x="20720" y="1081"/>
                    <a:pt x="19120" y="556"/>
                  </a:cubicBezTo>
                  <a:cubicBezTo>
                    <a:pt x="17520" y="31"/>
                    <a:pt x="14720" y="-269"/>
                    <a:pt x="12320" y="331"/>
                  </a:cubicBezTo>
                  <a:cubicBezTo>
                    <a:pt x="9920" y="931"/>
                    <a:pt x="7920" y="2431"/>
                    <a:pt x="6120" y="5056"/>
                  </a:cubicBezTo>
                  <a:cubicBezTo>
                    <a:pt x="4320" y="7681"/>
                    <a:pt x="2720" y="11431"/>
                    <a:pt x="1720" y="13756"/>
                  </a:cubicBezTo>
                  <a:cubicBezTo>
                    <a:pt x="720" y="16081"/>
                    <a:pt x="320" y="16981"/>
                    <a:pt x="120" y="17881"/>
                  </a:cubicBezTo>
                  <a:cubicBezTo>
                    <a:pt x="-80" y="18781"/>
                    <a:pt x="-80" y="19681"/>
                    <a:pt x="520" y="20281"/>
                  </a:cubicBezTo>
                  <a:cubicBezTo>
                    <a:pt x="1120" y="20881"/>
                    <a:pt x="2320" y="21181"/>
                    <a:pt x="5020" y="21256"/>
                  </a:cubicBezTo>
                  <a:cubicBezTo>
                    <a:pt x="7720" y="21331"/>
                    <a:pt x="11920" y="21181"/>
                    <a:pt x="16120" y="21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5098448" y="2600422"/>
              <a:ext cx="168671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086"/>
                    <a:pt x="7200" y="6171"/>
                    <a:pt x="10800" y="9771"/>
                  </a:cubicBezTo>
                  <a:cubicBezTo>
                    <a:pt x="14400" y="13371"/>
                    <a:pt x="18000" y="174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5167449" y="2562087"/>
              <a:ext cx="14567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0"/>
                    <a:pt x="17811" y="0"/>
                    <a:pt x="14779" y="1846"/>
                  </a:cubicBezTo>
                  <a:cubicBezTo>
                    <a:pt x="11747" y="3692"/>
                    <a:pt x="7579" y="7385"/>
                    <a:pt x="4926" y="10985"/>
                  </a:cubicBezTo>
                  <a:cubicBezTo>
                    <a:pt x="2274" y="14585"/>
                    <a:pt x="1137" y="180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5290119" y="2761425"/>
              <a:ext cx="2300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5320786" y="2520239"/>
              <a:ext cx="202834" cy="417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518" fill="norm" stroke="1" extrusionOk="0">
                  <a:moveTo>
                    <a:pt x="4050" y="2947"/>
                  </a:moveTo>
                  <a:cubicBezTo>
                    <a:pt x="4860" y="2289"/>
                    <a:pt x="5670" y="1630"/>
                    <a:pt x="7695" y="1103"/>
                  </a:cubicBezTo>
                  <a:cubicBezTo>
                    <a:pt x="9720" y="577"/>
                    <a:pt x="12960" y="181"/>
                    <a:pt x="15390" y="50"/>
                  </a:cubicBezTo>
                  <a:cubicBezTo>
                    <a:pt x="17820" y="-82"/>
                    <a:pt x="19440" y="50"/>
                    <a:pt x="20385" y="445"/>
                  </a:cubicBezTo>
                  <a:cubicBezTo>
                    <a:pt x="21330" y="840"/>
                    <a:pt x="21600" y="1498"/>
                    <a:pt x="21330" y="2816"/>
                  </a:cubicBezTo>
                  <a:cubicBezTo>
                    <a:pt x="21060" y="4133"/>
                    <a:pt x="20250" y="6108"/>
                    <a:pt x="19575" y="7886"/>
                  </a:cubicBezTo>
                  <a:cubicBezTo>
                    <a:pt x="18900" y="9664"/>
                    <a:pt x="18360" y="11245"/>
                    <a:pt x="18495" y="12694"/>
                  </a:cubicBezTo>
                  <a:cubicBezTo>
                    <a:pt x="18630" y="14142"/>
                    <a:pt x="19440" y="15459"/>
                    <a:pt x="19035" y="16711"/>
                  </a:cubicBezTo>
                  <a:cubicBezTo>
                    <a:pt x="18630" y="17962"/>
                    <a:pt x="17010" y="19147"/>
                    <a:pt x="13635" y="19938"/>
                  </a:cubicBezTo>
                  <a:cubicBezTo>
                    <a:pt x="10260" y="20728"/>
                    <a:pt x="5130" y="21123"/>
                    <a:pt x="0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2744728" y="3482108"/>
              <a:ext cx="16867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" y="17600"/>
                    <a:pt x="655" y="13600"/>
                    <a:pt x="4255" y="10000"/>
                  </a:cubicBezTo>
                  <a:cubicBezTo>
                    <a:pt x="7855" y="6400"/>
                    <a:pt x="14727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2829063" y="3620112"/>
              <a:ext cx="17633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3218596" y="3353422"/>
              <a:ext cx="216149" cy="337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47" fill="norm" stroke="1" extrusionOk="0">
                  <a:moveTo>
                    <a:pt x="909" y="5177"/>
                  </a:moveTo>
                  <a:cubicBezTo>
                    <a:pt x="401" y="4217"/>
                    <a:pt x="-107" y="3257"/>
                    <a:pt x="20" y="2457"/>
                  </a:cubicBezTo>
                  <a:cubicBezTo>
                    <a:pt x="147" y="1657"/>
                    <a:pt x="909" y="1017"/>
                    <a:pt x="3197" y="537"/>
                  </a:cubicBezTo>
                  <a:cubicBezTo>
                    <a:pt x="5484" y="57"/>
                    <a:pt x="9295" y="-263"/>
                    <a:pt x="11837" y="297"/>
                  </a:cubicBezTo>
                  <a:cubicBezTo>
                    <a:pt x="14378" y="857"/>
                    <a:pt x="15648" y="2297"/>
                    <a:pt x="14505" y="5177"/>
                  </a:cubicBezTo>
                  <a:cubicBezTo>
                    <a:pt x="13361" y="8057"/>
                    <a:pt x="9804" y="12377"/>
                    <a:pt x="7644" y="14857"/>
                  </a:cubicBezTo>
                  <a:cubicBezTo>
                    <a:pt x="5484" y="17337"/>
                    <a:pt x="4721" y="17977"/>
                    <a:pt x="4213" y="18697"/>
                  </a:cubicBezTo>
                  <a:cubicBezTo>
                    <a:pt x="3705" y="19417"/>
                    <a:pt x="3451" y="20217"/>
                    <a:pt x="4086" y="20697"/>
                  </a:cubicBezTo>
                  <a:cubicBezTo>
                    <a:pt x="4721" y="21177"/>
                    <a:pt x="6246" y="21337"/>
                    <a:pt x="9295" y="20857"/>
                  </a:cubicBezTo>
                  <a:cubicBezTo>
                    <a:pt x="12345" y="20377"/>
                    <a:pt x="16919" y="19257"/>
                    <a:pt x="21493" y="18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3619358" y="3345476"/>
              <a:ext cx="206395" cy="341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228" fill="norm" stroke="1" extrusionOk="0">
                  <a:moveTo>
                    <a:pt x="21536" y="2774"/>
                  </a:moveTo>
                  <a:cubicBezTo>
                    <a:pt x="21269" y="1980"/>
                    <a:pt x="21003" y="1185"/>
                    <a:pt x="20203" y="630"/>
                  </a:cubicBezTo>
                  <a:cubicBezTo>
                    <a:pt x="19403" y="74"/>
                    <a:pt x="18069" y="-244"/>
                    <a:pt x="15536" y="232"/>
                  </a:cubicBezTo>
                  <a:cubicBezTo>
                    <a:pt x="13003" y="709"/>
                    <a:pt x="9269" y="1980"/>
                    <a:pt x="6603" y="4124"/>
                  </a:cubicBezTo>
                  <a:cubicBezTo>
                    <a:pt x="3936" y="6268"/>
                    <a:pt x="2336" y="9285"/>
                    <a:pt x="1403" y="11668"/>
                  </a:cubicBezTo>
                  <a:cubicBezTo>
                    <a:pt x="469" y="14050"/>
                    <a:pt x="203" y="15797"/>
                    <a:pt x="69" y="17147"/>
                  </a:cubicBezTo>
                  <a:cubicBezTo>
                    <a:pt x="-64" y="18497"/>
                    <a:pt x="-64" y="19450"/>
                    <a:pt x="603" y="20165"/>
                  </a:cubicBezTo>
                  <a:cubicBezTo>
                    <a:pt x="1269" y="20880"/>
                    <a:pt x="2603" y="21356"/>
                    <a:pt x="5803" y="21197"/>
                  </a:cubicBezTo>
                  <a:cubicBezTo>
                    <a:pt x="9003" y="21038"/>
                    <a:pt x="14069" y="20244"/>
                    <a:pt x="19136" y="19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3580414" y="3520442"/>
              <a:ext cx="27600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00" y="18000"/>
                    <a:pt x="6800" y="14400"/>
                    <a:pt x="10400" y="10800"/>
                  </a:cubicBezTo>
                  <a:cubicBezTo>
                    <a:pt x="14000" y="7200"/>
                    <a:pt x="178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3926846" y="3329873"/>
              <a:ext cx="228582" cy="354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82" fill="norm" stroke="1" extrusionOk="0">
                  <a:moveTo>
                    <a:pt x="21466" y="1323"/>
                  </a:moveTo>
                  <a:cubicBezTo>
                    <a:pt x="20506" y="860"/>
                    <a:pt x="19546" y="397"/>
                    <a:pt x="17866" y="165"/>
                  </a:cubicBezTo>
                  <a:cubicBezTo>
                    <a:pt x="16186" y="-66"/>
                    <a:pt x="13786" y="-66"/>
                    <a:pt x="12226" y="243"/>
                  </a:cubicBezTo>
                  <a:cubicBezTo>
                    <a:pt x="10666" y="551"/>
                    <a:pt x="9946" y="1168"/>
                    <a:pt x="8506" y="3483"/>
                  </a:cubicBezTo>
                  <a:cubicBezTo>
                    <a:pt x="7066" y="5797"/>
                    <a:pt x="4906" y="9808"/>
                    <a:pt x="3346" y="12585"/>
                  </a:cubicBezTo>
                  <a:cubicBezTo>
                    <a:pt x="1786" y="15363"/>
                    <a:pt x="826" y="16905"/>
                    <a:pt x="346" y="18140"/>
                  </a:cubicBezTo>
                  <a:cubicBezTo>
                    <a:pt x="-134" y="19374"/>
                    <a:pt x="-134" y="20300"/>
                    <a:pt x="466" y="20840"/>
                  </a:cubicBezTo>
                  <a:cubicBezTo>
                    <a:pt x="1066" y="21380"/>
                    <a:pt x="2266" y="21534"/>
                    <a:pt x="5506" y="21225"/>
                  </a:cubicBezTo>
                  <a:cubicBezTo>
                    <a:pt x="8746" y="20917"/>
                    <a:pt x="14026" y="20145"/>
                    <a:pt x="19306" y="19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4163093" y="3388240"/>
              <a:ext cx="222340" cy="23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0" y="166"/>
                  </a:moveTo>
                  <a:cubicBezTo>
                    <a:pt x="1241" y="-62"/>
                    <a:pt x="2483" y="-289"/>
                    <a:pt x="4345" y="1189"/>
                  </a:cubicBezTo>
                  <a:cubicBezTo>
                    <a:pt x="6207" y="2667"/>
                    <a:pt x="8690" y="5850"/>
                    <a:pt x="11669" y="9488"/>
                  </a:cubicBezTo>
                  <a:cubicBezTo>
                    <a:pt x="14648" y="13126"/>
                    <a:pt x="18124" y="17218"/>
                    <a:pt x="21600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4188148" y="3336438"/>
              <a:ext cx="281620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21444" y="0"/>
                  </a:moveTo>
                  <a:cubicBezTo>
                    <a:pt x="19109" y="491"/>
                    <a:pt x="16774" y="982"/>
                    <a:pt x="13563" y="3027"/>
                  </a:cubicBezTo>
                  <a:cubicBezTo>
                    <a:pt x="10352" y="5073"/>
                    <a:pt x="6266" y="8673"/>
                    <a:pt x="3736" y="11618"/>
                  </a:cubicBezTo>
                  <a:cubicBezTo>
                    <a:pt x="1206" y="14564"/>
                    <a:pt x="233" y="16855"/>
                    <a:pt x="39" y="18409"/>
                  </a:cubicBezTo>
                  <a:cubicBezTo>
                    <a:pt x="-156" y="19964"/>
                    <a:pt x="428" y="20782"/>
                    <a:pt x="10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4462100" y="3535776"/>
              <a:ext cx="3833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4561769" y="3268464"/>
              <a:ext cx="247512" cy="4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47" fill="norm" stroke="1" extrusionOk="0">
                  <a:moveTo>
                    <a:pt x="0" y="2303"/>
                  </a:moveTo>
                  <a:cubicBezTo>
                    <a:pt x="2424" y="1518"/>
                    <a:pt x="4849" y="732"/>
                    <a:pt x="7273" y="340"/>
                  </a:cubicBezTo>
                  <a:cubicBezTo>
                    <a:pt x="9698" y="-53"/>
                    <a:pt x="12122" y="-53"/>
                    <a:pt x="13886" y="78"/>
                  </a:cubicBezTo>
                  <a:cubicBezTo>
                    <a:pt x="15649" y="209"/>
                    <a:pt x="16751" y="471"/>
                    <a:pt x="17522" y="929"/>
                  </a:cubicBezTo>
                  <a:cubicBezTo>
                    <a:pt x="18294" y="1387"/>
                    <a:pt x="18735" y="2042"/>
                    <a:pt x="18845" y="3743"/>
                  </a:cubicBezTo>
                  <a:cubicBezTo>
                    <a:pt x="18955" y="5445"/>
                    <a:pt x="18735" y="8194"/>
                    <a:pt x="18624" y="10289"/>
                  </a:cubicBezTo>
                  <a:cubicBezTo>
                    <a:pt x="18514" y="12383"/>
                    <a:pt x="18514" y="13823"/>
                    <a:pt x="18955" y="14936"/>
                  </a:cubicBezTo>
                  <a:cubicBezTo>
                    <a:pt x="19396" y="16049"/>
                    <a:pt x="20278" y="16834"/>
                    <a:pt x="20829" y="17554"/>
                  </a:cubicBezTo>
                  <a:cubicBezTo>
                    <a:pt x="21380" y="18274"/>
                    <a:pt x="21600" y="18929"/>
                    <a:pt x="20939" y="19518"/>
                  </a:cubicBezTo>
                  <a:cubicBezTo>
                    <a:pt x="20278" y="20107"/>
                    <a:pt x="18735" y="20631"/>
                    <a:pt x="16200" y="20958"/>
                  </a:cubicBezTo>
                  <a:cubicBezTo>
                    <a:pt x="13665" y="21285"/>
                    <a:pt x="10139" y="21416"/>
                    <a:pt x="6612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130336" y="806381"/>
              <a:ext cx="11684264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83"/>
                  </a:moveTo>
                  <a:cubicBezTo>
                    <a:pt x="156" y="17923"/>
                    <a:pt x="312" y="17464"/>
                    <a:pt x="480" y="17004"/>
                  </a:cubicBezTo>
                  <a:cubicBezTo>
                    <a:pt x="647" y="16545"/>
                    <a:pt x="827" y="16085"/>
                    <a:pt x="1004" y="15472"/>
                  </a:cubicBezTo>
                  <a:cubicBezTo>
                    <a:pt x="1181" y="14860"/>
                    <a:pt x="1356" y="14094"/>
                    <a:pt x="1528" y="13404"/>
                  </a:cubicBezTo>
                  <a:cubicBezTo>
                    <a:pt x="1701" y="12715"/>
                    <a:pt x="1871" y="12102"/>
                    <a:pt x="2048" y="11489"/>
                  </a:cubicBezTo>
                  <a:cubicBezTo>
                    <a:pt x="2225" y="10877"/>
                    <a:pt x="2409" y="10264"/>
                    <a:pt x="2606" y="9651"/>
                  </a:cubicBezTo>
                  <a:cubicBezTo>
                    <a:pt x="2802" y="9038"/>
                    <a:pt x="3009" y="8426"/>
                    <a:pt x="3198" y="7889"/>
                  </a:cubicBezTo>
                  <a:cubicBezTo>
                    <a:pt x="3387" y="7353"/>
                    <a:pt x="3557" y="6894"/>
                    <a:pt x="3730" y="6511"/>
                  </a:cubicBezTo>
                  <a:cubicBezTo>
                    <a:pt x="3902" y="6128"/>
                    <a:pt x="4077" y="5821"/>
                    <a:pt x="4261" y="5515"/>
                  </a:cubicBezTo>
                  <a:cubicBezTo>
                    <a:pt x="4446" y="5209"/>
                    <a:pt x="4639" y="4902"/>
                    <a:pt x="4835" y="4519"/>
                  </a:cubicBezTo>
                  <a:cubicBezTo>
                    <a:pt x="5031" y="4136"/>
                    <a:pt x="5230" y="3677"/>
                    <a:pt x="5433" y="3294"/>
                  </a:cubicBezTo>
                  <a:cubicBezTo>
                    <a:pt x="5636" y="2911"/>
                    <a:pt x="5844" y="2604"/>
                    <a:pt x="6019" y="2374"/>
                  </a:cubicBezTo>
                  <a:cubicBezTo>
                    <a:pt x="6194" y="2145"/>
                    <a:pt x="6335" y="1991"/>
                    <a:pt x="6477" y="1838"/>
                  </a:cubicBezTo>
                  <a:cubicBezTo>
                    <a:pt x="6619" y="1685"/>
                    <a:pt x="6761" y="1532"/>
                    <a:pt x="6905" y="1379"/>
                  </a:cubicBezTo>
                  <a:cubicBezTo>
                    <a:pt x="7049" y="1226"/>
                    <a:pt x="7195" y="1072"/>
                    <a:pt x="7344" y="919"/>
                  </a:cubicBezTo>
                  <a:cubicBezTo>
                    <a:pt x="7493" y="766"/>
                    <a:pt x="7644" y="613"/>
                    <a:pt x="7800" y="460"/>
                  </a:cubicBezTo>
                  <a:cubicBezTo>
                    <a:pt x="7956" y="306"/>
                    <a:pt x="8117" y="153"/>
                    <a:pt x="8275" y="77"/>
                  </a:cubicBezTo>
                  <a:cubicBezTo>
                    <a:pt x="8433" y="0"/>
                    <a:pt x="8589" y="0"/>
                    <a:pt x="8743" y="0"/>
                  </a:cubicBezTo>
                  <a:cubicBezTo>
                    <a:pt x="8896" y="0"/>
                    <a:pt x="9047" y="0"/>
                    <a:pt x="9203" y="0"/>
                  </a:cubicBezTo>
                  <a:cubicBezTo>
                    <a:pt x="9359" y="0"/>
                    <a:pt x="9520" y="0"/>
                    <a:pt x="9692" y="0"/>
                  </a:cubicBezTo>
                  <a:cubicBezTo>
                    <a:pt x="9865" y="0"/>
                    <a:pt x="10049" y="0"/>
                    <a:pt x="10226" y="0"/>
                  </a:cubicBezTo>
                  <a:cubicBezTo>
                    <a:pt x="10403" y="0"/>
                    <a:pt x="10573" y="0"/>
                    <a:pt x="10753" y="153"/>
                  </a:cubicBezTo>
                  <a:cubicBezTo>
                    <a:pt x="10932" y="306"/>
                    <a:pt x="11121" y="613"/>
                    <a:pt x="11306" y="843"/>
                  </a:cubicBezTo>
                  <a:cubicBezTo>
                    <a:pt x="11490" y="1072"/>
                    <a:pt x="11669" y="1226"/>
                    <a:pt x="11846" y="1455"/>
                  </a:cubicBezTo>
                  <a:cubicBezTo>
                    <a:pt x="12024" y="1685"/>
                    <a:pt x="12198" y="1991"/>
                    <a:pt x="12383" y="2298"/>
                  </a:cubicBezTo>
                  <a:cubicBezTo>
                    <a:pt x="12567" y="2604"/>
                    <a:pt x="12761" y="2911"/>
                    <a:pt x="12954" y="3217"/>
                  </a:cubicBezTo>
                  <a:cubicBezTo>
                    <a:pt x="13148" y="3523"/>
                    <a:pt x="13342" y="3830"/>
                    <a:pt x="13535" y="4136"/>
                  </a:cubicBezTo>
                  <a:cubicBezTo>
                    <a:pt x="13729" y="4443"/>
                    <a:pt x="13923" y="4749"/>
                    <a:pt x="14119" y="5055"/>
                  </a:cubicBezTo>
                  <a:cubicBezTo>
                    <a:pt x="14315" y="5362"/>
                    <a:pt x="14513" y="5668"/>
                    <a:pt x="14712" y="5974"/>
                  </a:cubicBezTo>
                  <a:cubicBezTo>
                    <a:pt x="14910" y="6281"/>
                    <a:pt x="15109" y="6587"/>
                    <a:pt x="15312" y="6894"/>
                  </a:cubicBezTo>
                  <a:cubicBezTo>
                    <a:pt x="15515" y="7200"/>
                    <a:pt x="15723" y="7506"/>
                    <a:pt x="15931" y="7736"/>
                  </a:cubicBezTo>
                  <a:cubicBezTo>
                    <a:pt x="16139" y="7966"/>
                    <a:pt x="16346" y="8119"/>
                    <a:pt x="16505" y="8272"/>
                  </a:cubicBezTo>
                  <a:cubicBezTo>
                    <a:pt x="16663" y="8426"/>
                    <a:pt x="16772" y="8579"/>
                    <a:pt x="16883" y="8732"/>
                  </a:cubicBezTo>
                  <a:cubicBezTo>
                    <a:pt x="16994" y="8885"/>
                    <a:pt x="17107" y="9038"/>
                    <a:pt x="17213" y="9191"/>
                  </a:cubicBezTo>
                  <a:cubicBezTo>
                    <a:pt x="17320" y="9345"/>
                    <a:pt x="17419" y="9498"/>
                    <a:pt x="17582" y="9728"/>
                  </a:cubicBezTo>
                  <a:cubicBezTo>
                    <a:pt x="17745" y="9957"/>
                    <a:pt x="17972" y="10264"/>
                    <a:pt x="18142" y="10494"/>
                  </a:cubicBezTo>
                  <a:cubicBezTo>
                    <a:pt x="18312" y="10723"/>
                    <a:pt x="18425" y="10877"/>
                    <a:pt x="18595" y="11106"/>
                  </a:cubicBezTo>
                  <a:cubicBezTo>
                    <a:pt x="18765" y="11336"/>
                    <a:pt x="18992" y="11643"/>
                    <a:pt x="19257" y="12179"/>
                  </a:cubicBezTo>
                  <a:cubicBezTo>
                    <a:pt x="19521" y="12715"/>
                    <a:pt x="19824" y="13481"/>
                    <a:pt x="20067" y="14170"/>
                  </a:cubicBezTo>
                  <a:cubicBezTo>
                    <a:pt x="20310" y="14860"/>
                    <a:pt x="20494" y="15472"/>
                    <a:pt x="20705" y="16468"/>
                  </a:cubicBezTo>
                  <a:cubicBezTo>
                    <a:pt x="20915" y="17464"/>
                    <a:pt x="21151" y="18843"/>
                    <a:pt x="21305" y="19762"/>
                  </a:cubicBezTo>
                  <a:cubicBezTo>
                    <a:pt x="21458" y="20681"/>
                    <a:pt x="21529" y="211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0" name="Drawing"/>
          <p:cNvGrpSpPr/>
          <p:nvPr/>
        </p:nvGrpSpPr>
        <p:grpSpPr>
          <a:xfrm>
            <a:off x="819074" y="625760"/>
            <a:ext cx="11969215" cy="6550402"/>
            <a:chOff x="0" y="0"/>
            <a:chExt cx="11969214" cy="6550401"/>
          </a:xfrm>
        </p:grpSpPr>
        <p:sp>
          <p:nvSpPr>
            <p:cNvPr id="2963" name="Line"/>
            <p:cNvSpPr/>
            <p:nvPr/>
          </p:nvSpPr>
          <p:spPr>
            <a:xfrm>
              <a:off x="0" y="117923"/>
              <a:ext cx="269618" cy="42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24" fill="norm" stroke="1" extrusionOk="0">
                  <a:moveTo>
                    <a:pt x="3129" y="0"/>
                  </a:moveTo>
                  <a:cubicBezTo>
                    <a:pt x="3734" y="647"/>
                    <a:pt x="4340" y="1293"/>
                    <a:pt x="6359" y="1552"/>
                  </a:cubicBezTo>
                  <a:cubicBezTo>
                    <a:pt x="8377" y="1811"/>
                    <a:pt x="11809" y="1681"/>
                    <a:pt x="14534" y="1358"/>
                  </a:cubicBezTo>
                  <a:cubicBezTo>
                    <a:pt x="17260" y="1035"/>
                    <a:pt x="19278" y="517"/>
                    <a:pt x="18471" y="841"/>
                  </a:cubicBezTo>
                  <a:cubicBezTo>
                    <a:pt x="17663" y="1164"/>
                    <a:pt x="14030" y="2328"/>
                    <a:pt x="11809" y="3104"/>
                  </a:cubicBezTo>
                  <a:cubicBezTo>
                    <a:pt x="9589" y="3880"/>
                    <a:pt x="8781" y="4268"/>
                    <a:pt x="8075" y="4721"/>
                  </a:cubicBezTo>
                  <a:cubicBezTo>
                    <a:pt x="7368" y="5174"/>
                    <a:pt x="6762" y="5691"/>
                    <a:pt x="6964" y="5950"/>
                  </a:cubicBezTo>
                  <a:cubicBezTo>
                    <a:pt x="7166" y="6208"/>
                    <a:pt x="8176" y="6208"/>
                    <a:pt x="9387" y="6208"/>
                  </a:cubicBezTo>
                  <a:cubicBezTo>
                    <a:pt x="10598" y="6208"/>
                    <a:pt x="12011" y="6208"/>
                    <a:pt x="13222" y="6273"/>
                  </a:cubicBezTo>
                  <a:cubicBezTo>
                    <a:pt x="14433" y="6338"/>
                    <a:pt x="15443" y="6467"/>
                    <a:pt x="15947" y="6855"/>
                  </a:cubicBezTo>
                  <a:cubicBezTo>
                    <a:pt x="16452" y="7243"/>
                    <a:pt x="16452" y="7890"/>
                    <a:pt x="14736" y="9248"/>
                  </a:cubicBezTo>
                  <a:cubicBezTo>
                    <a:pt x="13020" y="10606"/>
                    <a:pt x="9589" y="12675"/>
                    <a:pt x="6762" y="14486"/>
                  </a:cubicBezTo>
                  <a:cubicBezTo>
                    <a:pt x="3936" y="16297"/>
                    <a:pt x="1716" y="17849"/>
                    <a:pt x="706" y="18949"/>
                  </a:cubicBezTo>
                  <a:cubicBezTo>
                    <a:pt x="-303" y="20048"/>
                    <a:pt x="-101" y="20695"/>
                    <a:pt x="504" y="21083"/>
                  </a:cubicBezTo>
                  <a:cubicBezTo>
                    <a:pt x="1110" y="21471"/>
                    <a:pt x="2119" y="21600"/>
                    <a:pt x="5652" y="21083"/>
                  </a:cubicBezTo>
                  <a:cubicBezTo>
                    <a:pt x="9185" y="20565"/>
                    <a:pt x="15241" y="19401"/>
                    <a:pt x="21297" y="18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310837" y="317235"/>
              <a:ext cx="395791" cy="228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217" fill="norm" stroke="1" extrusionOk="0">
                  <a:moveTo>
                    <a:pt x="1090" y="2851"/>
                  </a:moveTo>
                  <a:cubicBezTo>
                    <a:pt x="1782" y="2613"/>
                    <a:pt x="2475" y="2376"/>
                    <a:pt x="3236" y="3325"/>
                  </a:cubicBezTo>
                  <a:cubicBezTo>
                    <a:pt x="3998" y="4275"/>
                    <a:pt x="4829" y="6411"/>
                    <a:pt x="5036" y="9022"/>
                  </a:cubicBezTo>
                  <a:cubicBezTo>
                    <a:pt x="5244" y="11633"/>
                    <a:pt x="4829" y="14719"/>
                    <a:pt x="4206" y="16855"/>
                  </a:cubicBezTo>
                  <a:cubicBezTo>
                    <a:pt x="3582" y="18991"/>
                    <a:pt x="2752" y="20178"/>
                    <a:pt x="1990" y="20772"/>
                  </a:cubicBezTo>
                  <a:cubicBezTo>
                    <a:pt x="1229" y="21365"/>
                    <a:pt x="536" y="21365"/>
                    <a:pt x="190" y="20772"/>
                  </a:cubicBezTo>
                  <a:cubicBezTo>
                    <a:pt x="-156" y="20178"/>
                    <a:pt x="-156" y="18991"/>
                    <a:pt x="1298" y="16024"/>
                  </a:cubicBezTo>
                  <a:cubicBezTo>
                    <a:pt x="2752" y="13057"/>
                    <a:pt x="5659" y="8310"/>
                    <a:pt x="7459" y="5462"/>
                  </a:cubicBezTo>
                  <a:cubicBezTo>
                    <a:pt x="9259" y="2613"/>
                    <a:pt x="9952" y="1664"/>
                    <a:pt x="10644" y="952"/>
                  </a:cubicBezTo>
                  <a:cubicBezTo>
                    <a:pt x="11336" y="240"/>
                    <a:pt x="12029" y="-235"/>
                    <a:pt x="12167" y="121"/>
                  </a:cubicBezTo>
                  <a:cubicBezTo>
                    <a:pt x="12306" y="477"/>
                    <a:pt x="11890" y="1664"/>
                    <a:pt x="11336" y="3207"/>
                  </a:cubicBezTo>
                  <a:cubicBezTo>
                    <a:pt x="10782" y="4750"/>
                    <a:pt x="10090" y="6649"/>
                    <a:pt x="9744" y="8191"/>
                  </a:cubicBezTo>
                  <a:cubicBezTo>
                    <a:pt x="9398" y="9734"/>
                    <a:pt x="9398" y="10921"/>
                    <a:pt x="10229" y="11989"/>
                  </a:cubicBezTo>
                  <a:cubicBezTo>
                    <a:pt x="11059" y="13057"/>
                    <a:pt x="12721" y="14007"/>
                    <a:pt x="14729" y="14481"/>
                  </a:cubicBezTo>
                  <a:cubicBezTo>
                    <a:pt x="16736" y="14956"/>
                    <a:pt x="19090" y="14956"/>
                    <a:pt x="21444" y="149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23967" y="692936"/>
              <a:ext cx="46032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600" fill="norm" stroke="1" extrusionOk="0">
                  <a:moveTo>
                    <a:pt x="1804" y="21600"/>
                  </a:moveTo>
                  <a:cubicBezTo>
                    <a:pt x="969" y="21600"/>
                    <a:pt x="134" y="21600"/>
                    <a:pt x="14" y="21600"/>
                  </a:cubicBezTo>
                  <a:cubicBezTo>
                    <a:pt x="-105" y="21600"/>
                    <a:pt x="492" y="21600"/>
                    <a:pt x="2520" y="18450"/>
                  </a:cubicBezTo>
                  <a:cubicBezTo>
                    <a:pt x="4549" y="15300"/>
                    <a:pt x="8010" y="9000"/>
                    <a:pt x="11411" y="5400"/>
                  </a:cubicBezTo>
                  <a:cubicBezTo>
                    <a:pt x="14812" y="1800"/>
                    <a:pt x="18154" y="900"/>
                    <a:pt x="214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237584" y="677602"/>
              <a:ext cx="384708" cy="9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44" fill="norm" stroke="1" extrusionOk="0">
                  <a:moveTo>
                    <a:pt x="5655" y="13292"/>
                  </a:moveTo>
                  <a:cubicBezTo>
                    <a:pt x="4224" y="14954"/>
                    <a:pt x="2794" y="16615"/>
                    <a:pt x="1721" y="18000"/>
                  </a:cubicBezTo>
                  <a:cubicBezTo>
                    <a:pt x="648" y="19385"/>
                    <a:pt x="-67" y="20492"/>
                    <a:pt x="5" y="21046"/>
                  </a:cubicBezTo>
                  <a:cubicBezTo>
                    <a:pt x="76" y="21600"/>
                    <a:pt x="934" y="21600"/>
                    <a:pt x="3366" y="19108"/>
                  </a:cubicBezTo>
                  <a:cubicBezTo>
                    <a:pt x="5798" y="16615"/>
                    <a:pt x="9803" y="11631"/>
                    <a:pt x="13093" y="8031"/>
                  </a:cubicBezTo>
                  <a:cubicBezTo>
                    <a:pt x="16383" y="4431"/>
                    <a:pt x="18958" y="2215"/>
                    <a:pt x="215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997966" y="347928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1028634" y="508932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1848986" y="254119"/>
              <a:ext cx="375676" cy="30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125"/>
                  </a:moveTo>
                  <a:cubicBezTo>
                    <a:pt x="735" y="-52"/>
                    <a:pt x="1469" y="-229"/>
                    <a:pt x="3086" y="1010"/>
                  </a:cubicBezTo>
                  <a:cubicBezTo>
                    <a:pt x="4702" y="2250"/>
                    <a:pt x="7200" y="4905"/>
                    <a:pt x="10433" y="8535"/>
                  </a:cubicBezTo>
                  <a:cubicBezTo>
                    <a:pt x="13665" y="12164"/>
                    <a:pt x="17633" y="16768"/>
                    <a:pt x="21600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1961035" y="122639"/>
              <a:ext cx="186958" cy="524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11" fill="norm" stroke="1" extrusionOk="0">
                  <a:moveTo>
                    <a:pt x="21353" y="121"/>
                  </a:moveTo>
                  <a:cubicBezTo>
                    <a:pt x="19894" y="16"/>
                    <a:pt x="18434" y="-89"/>
                    <a:pt x="17267" y="121"/>
                  </a:cubicBezTo>
                  <a:cubicBezTo>
                    <a:pt x="16099" y="330"/>
                    <a:pt x="15223" y="855"/>
                    <a:pt x="13034" y="2742"/>
                  </a:cubicBezTo>
                  <a:cubicBezTo>
                    <a:pt x="10845" y="4629"/>
                    <a:pt x="7342" y="7880"/>
                    <a:pt x="4715" y="10763"/>
                  </a:cubicBezTo>
                  <a:cubicBezTo>
                    <a:pt x="2088" y="13647"/>
                    <a:pt x="337" y="16163"/>
                    <a:pt x="45" y="17894"/>
                  </a:cubicBezTo>
                  <a:cubicBezTo>
                    <a:pt x="-247" y="19624"/>
                    <a:pt x="921" y="20567"/>
                    <a:pt x="2088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2285995" y="485931"/>
              <a:ext cx="2300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443"/>
                    <a:pt x="7200" y="6887"/>
                    <a:pt x="3600" y="10487"/>
                  </a:cubicBezTo>
                  <a:cubicBezTo>
                    <a:pt x="0" y="14087"/>
                    <a:pt x="0" y="178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3011404" y="116630"/>
              <a:ext cx="255948" cy="491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34" fill="norm" stroke="1" extrusionOk="0">
                  <a:moveTo>
                    <a:pt x="21418" y="13083"/>
                  </a:moveTo>
                  <a:cubicBezTo>
                    <a:pt x="18638" y="11636"/>
                    <a:pt x="15858" y="10189"/>
                    <a:pt x="14468" y="8463"/>
                  </a:cubicBezTo>
                  <a:cubicBezTo>
                    <a:pt x="13077" y="6737"/>
                    <a:pt x="13077" y="4733"/>
                    <a:pt x="13826" y="3286"/>
                  </a:cubicBezTo>
                  <a:cubicBezTo>
                    <a:pt x="14574" y="1838"/>
                    <a:pt x="16071" y="947"/>
                    <a:pt x="17355" y="446"/>
                  </a:cubicBezTo>
                  <a:cubicBezTo>
                    <a:pt x="18638" y="-55"/>
                    <a:pt x="19707" y="-166"/>
                    <a:pt x="20242" y="279"/>
                  </a:cubicBezTo>
                  <a:cubicBezTo>
                    <a:pt x="20776" y="725"/>
                    <a:pt x="20776" y="1727"/>
                    <a:pt x="18852" y="3954"/>
                  </a:cubicBezTo>
                  <a:cubicBezTo>
                    <a:pt x="16927" y="6180"/>
                    <a:pt x="13077" y="9632"/>
                    <a:pt x="9869" y="12081"/>
                  </a:cubicBezTo>
                  <a:cubicBezTo>
                    <a:pt x="6662" y="14531"/>
                    <a:pt x="4095" y="15978"/>
                    <a:pt x="2384" y="17092"/>
                  </a:cubicBezTo>
                  <a:cubicBezTo>
                    <a:pt x="673" y="18205"/>
                    <a:pt x="-182" y="18985"/>
                    <a:pt x="32" y="19207"/>
                  </a:cubicBezTo>
                  <a:cubicBezTo>
                    <a:pt x="246" y="19430"/>
                    <a:pt x="1529" y="19096"/>
                    <a:pt x="2812" y="18762"/>
                  </a:cubicBezTo>
                  <a:cubicBezTo>
                    <a:pt x="4095" y="18428"/>
                    <a:pt x="5378" y="18094"/>
                    <a:pt x="6662" y="17815"/>
                  </a:cubicBezTo>
                  <a:cubicBezTo>
                    <a:pt x="7945" y="17537"/>
                    <a:pt x="9228" y="17314"/>
                    <a:pt x="9869" y="17648"/>
                  </a:cubicBezTo>
                  <a:cubicBezTo>
                    <a:pt x="10511" y="17982"/>
                    <a:pt x="10511" y="18873"/>
                    <a:pt x="10618" y="19597"/>
                  </a:cubicBezTo>
                  <a:cubicBezTo>
                    <a:pt x="10725" y="20321"/>
                    <a:pt x="10939" y="20877"/>
                    <a:pt x="11153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4118370" y="165061"/>
              <a:ext cx="306675" cy="458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0" y="667"/>
                  </a:moveTo>
                  <a:cubicBezTo>
                    <a:pt x="720" y="307"/>
                    <a:pt x="1440" y="-53"/>
                    <a:pt x="2250" y="7"/>
                  </a:cubicBezTo>
                  <a:cubicBezTo>
                    <a:pt x="3060" y="67"/>
                    <a:pt x="3960" y="547"/>
                    <a:pt x="5580" y="2167"/>
                  </a:cubicBezTo>
                  <a:cubicBezTo>
                    <a:pt x="7200" y="3787"/>
                    <a:pt x="9540" y="6547"/>
                    <a:pt x="11970" y="9667"/>
                  </a:cubicBezTo>
                  <a:cubicBezTo>
                    <a:pt x="14400" y="12787"/>
                    <a:pt x="16920" y="16267"/>
                    <a:pt x="18540" y="18307"/>
                  </a:cubicBezTo>
                  <a:cubicBezTo>
                    <a:pt x="20160" y="20347"/>
                    <a:pt x="20880" y="20947"/>
                    <a:pt x="21600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4195038" y="133256"/>
              <a:ext cx="283675" cy="521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86" y="1800"/>
                    <a:pt x="15373" y="3600"/>
                    <a:pt x="11968" y="6194"/>
                  </a:cubicBezTo>
                  <a:cubicBezTo>
                    <a:pt x="8562" y="8788"/>
                    <a:pt x="4865" y="12176"/>
                    <a:pt x="2822" y="14876"/>
                  </a:cubicBezTo>
                  <a:cubicBezTo>
                    <a:pt x="778" y="17576"/>
                    <a:pt x="389" y="195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4501712" y="434581"/>
              <a:ext cx="268340" cy="226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2" fill="norm" stroke="1" extrusionOk="0">
                  <a:moveTo>
                    <a:pt x="0" y="2662"/>
                  </a:moveTo>
                  <a:cubicBezTo>
                    <a:pt x="617" y="1702"/>
                    <a:pt x="1234" y="742"/>
                    <a:pt x="2160" y="262"/>
                  </a:cubicBezTo>
                  <a:cubicBezTo>
                    <a:pt x="3086" y="-218"/>
                    <a:pt x="4320" y="-218"/>
                    <a:pt x="5451" y="1822"/>
                  </a:cubicBezTo>
                  <a:cubicBezTo>
                    <a:pt x="6583" y="3862"/>
                    <a:pt x="7611" y="7942"/>
                    <a:pt x="7406" y="10942"/>
                  </a:cubicBezTo>
                  <a:cubicBezTo>
                    <a:pt x="7200" y="13942"/>
                    <a:pt x="5760" y="15862"/>
                    <a:pt x="4731" y="17422"/>
                  </a:cubicBezTo>
                  <a:cubicBezTo>
                    <a:pt x="3703" y="18982"/>
                    <a:pt x="3086" y="20182"/>
                    <a:pt x="3703" y="20782"/>
                  </a:cubicBezTo>
                  <a:cubicBezTo>
                    <a:pt x="4320" y="21382"/>
                    <a:pt x="6171" y="21382"/>
                    <a:pt x="9360" y="20782"/>
                  </a:cubicBezTo>
                  <a:cubicBezTo>
                    <a:pt x="12549" y="20182"/>
                    <a:pt x="17074" y="18982"/>
                    <a:pt x="21600" y="17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5751417" y="185559"/>
              <a:ext cx="851010" cy="338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163" fill="norm" stroke="1" extrusionOk="0">
                  <a:moveTo>
                    <a:pt x="5996" y="12085"/>
                  </a:moveTo>
                  <a:cubicBezTo>
                    <a:pt x="5545" y="10005"/>
                    <a:pt x="5094" y="7925"/>
                    <a:pt x="4546" y="6645"/>
                  </a:cubicBezTo>
                  <a:cubicBezTo>
                    <a:pt x="3998" y="5365"/>
                    <a:pt x="3353" y="4885"/>
                    <a:pt x="2644" y="5845"/>
                  </a:cubicBezTo>
                  <a:cubicBezTo>
                    <a:pt x="1934" y="6805"/>
                    <a:pt x="1161" y="9205"/>
                    <a:pt x="645" y="11845"/>
                  </a:cubicBezTo>
                  <a:cubicBezTo>
                    <a:pt x="129" y="14485"/>
                    <a:pt x="-129" y="17365"/>
                    <a:pt x="64" y="19125"/>
                  </a:cubicBezTo>
                  <a:cubicBezTo>
                    <a:pt x="258" y="20885"/>
                    <a:pt x="903" y="21525"/>
                    <a:pt x="1773" y="20965"/>
                  </a:cubicBezTo>
                  <a:cubicBezTo>
                    <a:pt x="2644" y="20405"/>
                    <a:pt x="3740" y="18645"/>
                    <a:pt x="4417" y="17045"/>
                  </a:cubicBezTo>
                  <a:cubicBezTo>
                    <a:pt x="5094" y="15445"/>
                    <a:pt x="5352" y="14005"/>
                    <a:pt x="5481" y="12645"/>
                  </a:cubicBezTo>
                  <a:cubicBezTo>
                    <a:pt x="5610" y="11285"/>
                    <a:pt x="5610" y="10005"/>
                    <a:pt x="5513" y="9685"/>
                  </a:cubicBezTo>
                  <a:cubicBezTo>
                    <a:pt x="5416" y="9365"/>
                    <a:pt x="5223" y="10005"/>
                    <a:pt x="5094" y="10725"/>
                  </a:cubicBezTo>
                  <a:cubicBezTo>
                    <a:pt x="4965" y="11445"/>
                    <a:pt x="4900" y="12245"/>
                    <a:pt x="4997" y="13285"/>
                  </a:cubicBezTo>
                  <a:cubicBezTo>
                    <a:pt x="5094" y="14325"/>
                    <a:pt x="5352" y="15605"/>
                    <a:pt x="5835" y="15925"/>
                  </a:cubicBezTo>
                  <a:cubicBezTo>
                    <a:pt x="6319" y="16245"/>
                    <a:pt x="7028" y="15605"/>
                    <a:pt x="7802" y="13525"/>
                  </a:cubicBezTo>
                  <a:cubicBezTo>
                    <a:pt x="8575" y="11445"/>
                    <a:pt x="9414" y="7925"/>
                    <a:pt x="9897" y="5765"/>
                  </a:cubicBezTo>
                  <a:cubicBezTo>
                    <a:pt x="10381" y="3605"/>
                    <a:pt x="10510" y="2805"/>
                    <a:pt x="10607" y="1925"/>
                  </a:cubicBezTo>
                  <a:cubicBezTo>
                    <a:pt x="10703" y="1045"/>
                    <a:pt x="10768" y="85"/>
                    <a:pt x="10897" y="5"/>
                  </a:cubicBezTo>
                  <a:cubicBezTo>
                    <a:pt x="11026" y="-75"/>
                    <a:pt x="11219" y="725"/>
                    <a:pt x="11316" y="2085"/>
                  </a:cubicBezTo>
                  <a:cubicBezTo>
                    <a:pt x="11412" y="3445"/>
                    <a:pt x="11412" y="5365"/>
                    <a:pt x="11155" y="7925"/>
                  </a:cubicBezTo>
                  <a:cubicBezTo>
                    <a:pt x="10897" y="10485"/>
                    <a:pt x="10381" y="13685"/>
                    <a:pt x="10155" y="15685"/>
                  </a:cubicBezTo>
                  <a:cubicBezTo>
                    <a:pt x="9930" y="17685"/>
                    <a:pt x="9994" y="18485"/>
                    <a:pt x="10187" y="19045"/>
                  </a:cubicBezTo>
                  <a:cubicBezTo>
                    <a:pt x="10381" y="19605"/>
                    <a:pt x="10703" y="19925"/>
                    <a:pt x="11541" y="19445"/>
                  </a:cubicBezTo>
                  <a:cubicBezTo>
                    <a:pt x="12380" y="18965"/>
                    <a:pt x="13734" y="17685"/>
                    <a:pt x="14830" y="16165"/>
                  </a:cubicBezTo>
                  <a:cubicBezTo>
                    <a:pt x="15926" y="14645"/>
                    <a:pt x="16764" y="12885"/>
                    <a:pt x="17344" y="11285"/>
                  </a:cubicBezTo>
                  <a:cubicBezTo>
                    <a:pt x="17925" y="9685"/>
                    <a:pt x="18247" y="8245"/>
                    <a:pt x="18183" y="7525"/>
                  </a:cubicBezTo>
                  <a:cubicBezTo>
                    <a:pt x="18118" y="6805"/>
                    <a:pt x="17667" y="6805"/>
                    <a:pt x="17151" y="7685"/>
                  </a:cubicBezTo>
                  <a:cubicBezTo>
                    <a:pt x="16635" y="8565"/>
                    <a:pt x="16055" y="10325"/>
                    <a:pt x="15733" y="11685"/>
                  </a:cubicBezTo>
                  <a:cubicBezTo>
                    <a:pt x="15410" y="13045"/>
                    <a:pt x="15346" y="14005"/>
                    <a:pt x="15765" y="15125"/>
                  </a:cubicBezTo>
                  <a:cubicBezTo>
                    <a:pt x="16184" y="16245"/>
                    <a:pt x="17087" y="17525"/>
                    <a:pt x="18118" y="18165"/>
                  </a:cubicBezTo>
                  <a:cubicBezTo>
                    <a:pt x="19150" y="18805"/>
                    <a:pt x="20310" y="18805"/>
                    <a:pt x="21471" y="18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7530114" y="386262"/>
              <a:ext cx="30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7583102" y="245703"/>
              <a:ext cx="23681" cy="25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21600"/>
                  </a:moveTo>
                  <a:cubicBezTo>
                    <a:pt x="2735" y="10800"/>
                    <a:pt x="-1585" y="0"/>
                    <a:pt x="575" y="0"/>
                  </a:cubicBezTo>
                  <a:cubicBezTo>
                    <a:pt x="2735" y="0"/>
                    <a:pt x="11375" y="1080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7721785" y="401596"/>
              <a:ext cx="30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7783120" y="255926"/>
              <a:ext cx="30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7905437" y="0"/>
              <a:ext cx="325821" cy="576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202" fill="norm" stroke="1" extrusionOk="0">
                  <a:moveTo>
                    <a:pt x="12485" y="13913"/>
                  </a:moveTo>
                  <a:cubicBezTo>
                    <a:pt x="12319" y="13256"/>
                    <a:pt x="12153" y="12598"/>
                    <a:pt x="11405" y="12270"/>
                  </a:cubicBezTo>
                  <a:cubicBezTo>
                    <a:pt x="10657" y="11941"/>
                    <a:pt x="9328" y="11941"/>
                    <a:pt x="7334" y="12833"/>
                  </a:cubicBezTo>
                  <a:cubicBezTo>
                    <a:pt x="5340" y="13725"/>
                    <a:pt x="2682" y="15510"/>
                    <a:pt x="1269" y="16918"/>
                  </a:cubicBezTo>
                  <a:cubicBezTo>
                    <a:pt x="-143" y="18327"/>
                    <a:pt x="-309" y="19360"/>
                    <a:pt x="439" y="20158"/>
                  </a:cubicBezTo>
                  <a:cubicBezTo>
                    <a:pt x="1186" y="20957"/>
                    <a:pt x="2848" y="21520"/>
                    <a:pt x="4759" y="21003"/>
                  </a:cubicBezTo>
                  <a:cubicBezTo>
                    <a:pt x="6669" y="20487"/>
                    <a:pt x="8829" y="18890"/>
                    <a:pt x="10906" y="16543"/>
                  </a:cubicBezTo>
                  <a:cubicBezTo>
                    <a:pt x="12983" y="14195"/>
                    <a:pt x="14977" y="11096"/>
                    <a:pt x="16639" y="8419"/>
                  </a:cubicBezTo>
                  <a:cubicBezTo>
                    <a:pt x="18300" y="5743"/>
                    <a:pt x="19629" y="3489"/>
                    <a:pt x="20377" y="2080"/>
                  </a:cubicBezTo>
                  <a:cubicBezTo>
                    <a:pt x="21125" y="671"/>
                    <a:pt x="21291" y="108"/>
                    <a:pt x="21125" y="14"/>
                  </a:cubicBezTo>
                  <a:cubicBezTo>
                    <a:pt x="20959" y="-80"/>
                    <a:pt x="20460" y="296"/>
                    <a:pt x="19796" y="1892"/>
                  </a:cubicBezTo>
                  <a:cubicBezTo>
                    <a:pt x="19131" y="3489"/>
                    <a:pt x="18300" y="6306"/>
                    <a:pt x="17968" y="9123"/>
                  </a:cubicBezTo>
                  <a:cubicBezTo>
                    <a:pt x="17636" y="11941"/>
                    <a:pt x="17802" y="14758"/>
                    <a:pt x="18134" y="16355"/>
                  </a:cubicBezTo>
                  <a:cubicBezTo>
                    <a:pt x="18466" y="17951"/>
                    <a:pt x="18965" y="18327"/>
                    <a:pt x="19463" y="18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960733" y="1545429"/>
              <a:ext cx="297907" cy="46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83" fill="norm" stroke="1" extrusionOk="0">
                  <a:moveTo>
                    <a:pt x="21520" y="989"/>
                  </a:moveTo>
                  <a:cubicBezTo>
                    <a:pt x="20782" y="636"/>
                    <a:pt x="20043" y="284"/>
                    <a:pt x="18566" y="108"/>
                  </a:cubicBezTo>
                  <a:cubicBezTo>
                    <a:pt x="17089" y="-68"/>
                    <a:pt x="14874" y="-68"/>
                    <a:pt x="12474" y="402"/>
                  </a:cubicBezTo>
                  <a:cubicBezTo>
                    <a:pt x="10074" y="871"/>
                    <a:pt x="7489" y="1810"/>
                    <a:pt x="5643" y="3395"/>
                  </a:cubicBezTo>
                  <a:cubicBezTo>
                    <a:pt x="3797" y="4980"/>
                    <a:pt x="2689" y="7210"/>
                    <a:pt x="1858" y="9852"/>
                  </a:cubicBezTo>
                  <a:cubicBezTo>
                    <a:pt x="1028" y="12493"/>
                    <a:pt x="474" y="15545"/>
                    <a:pt x="197" y="17423"/>
                  </a:cubicBezTo>
                  <a:cubicBezTo>
                    <a:pt x="-80" y="19302"/>
                    <a:pt x="-80" y="20006"/>
                    <a:pt x="289" y="20534"/>
                  </a:cubicBezTo>
                  <a:cubicBezTo>
                    <a:pt x="658" y="21062"/>
                    <a:pt x="1397" y="21415"/>
                    <a:pt x="3705" y="21473"/>
                  </a:cubicBezTo>
                  <a:cubicBezTo>
                    <a:pt x="6012" y="21532"/>
                    <a:pt x="9889" y="21297"/>
                    <a:pt x="12197" y="21004"/>
                  </a:cubicBezTo>
                  <a:cubicBezTo>
                    <a:pt x="14505" y="20710"/>
                    <a:pt x="15243" y="20358"/>
                    <a:pt x="15982" y="20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944299" y="1804627"/>
              <a:ext cx="25300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" y="19029"/>
                    <a:pt x="436" y="16457"/>
                    <a:pt x="2509" y="13886"/>
                  </a:cubicBezTo>
                  <a:cubicBezTo>
                    <a:pt x="4582" y="11314"/>
                    <a:pt x="8509" y="8743"/>
                    <a:pt x="12000" y="6429"/>
                  </a:cubicBezTo>
                  <a:cubicBezTo>
                    <a:pt x="15491" y="4114"/>
                    <a:pt x="18545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1399198" y="1463154"/>
              <a:ext cx="334786" cy="513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21600" y="2098"/>
                  </a:moveTo>
                  <a:cubicBezTo>
                    <a:pt x="21600" y="1563"/>
                    <a:pt x="21600" y="1028"/>
                    <a:pt x="21188" y="654"/>
                  </a:cubicBezTo>
                  <a:cubicBezTo>
                    <a:pt x="20776" y="280"/>
                    <a:pt x="19951" y="66"/>
                    <a:pt x="17890" y="12"/>
                  </a:cubicBezTo>
                  <a:cubicBezTo>
                    <a:pt x="15829" y="-41"/>
                    <a:pt x="12531" y="66"/>
                    <a:pt x="10058" y="547"/>
                  </a:cubicBezTo>
                  <a:cubicBezTo>
                    <a:pt x="7585" y="1028"/>
                    <a:pt x="5936" y="1884"/>
                    <a:pt x="4864" y="3381"/>
                  </a:cubicBezTo>
                  <a:cubicBezTo>
                    <a:pt x="3792" y="4878"/>
                    <a:pt x="3298" y="7016"/>
                    <a:pt x="2638" y="9315"/>
                  </a:cubicBezTo>
                  <a:cubicBezTo>
                    <a:pt x="1979" y="11614"/>
                    <a:pt x="1154" y="14074"/>
                    <a:pt x="660" y="15838"/>
                  </a:cubicBezTo>
                  <a:cubicBezTo>
                    <a:pt x="165" y="17603"/>
                    <a:pt x="0" y="18672"/>
                    <a:pt x="0" y="19474"/>
                  </a:cubicBezTo>
                  <a:cubicBezTo>
                    <a:pt x="0" y="20276"/>
                    <a:pt x="165" y="20810"/>
                    <a:pt x="660" y="21131"/>
                  </a:cubicBezTo>
                  <a:cubicBezTo>
                    <a:pt x="1154" y="21452"/>
                    <a:pt x="1979" y="21559"/>
                    <a:pt x="4287" y="21452"/>
                  </a:cubicBezTo>
                  <a:cubicBezTo>
                    <a:pt x="6595" y="21345"/>
                    <a:pt x="10388" y="21024"/>
                    <a:pt x="14180" y="20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5" name="Line"/>
            <p:cNvSpPr/>
            <p:nvPr/>
          </p:nvSpPr>
          <p:spPr>
            <a:xfrm>
              <a:off x="1795957" y="1519500"/>
              <a:ext cx="160365" cy="38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377" fill="norm" stroke="1" extrusionOk="0">
                  <a:moveTo>
                    <a:pt x="21178" y="927"/>
                  </a:moveTo>
                  <a:cubicBezTo>
                    <a:pt x="19828" y="504"/>
                    <a:pt x="18478" y="80"/>
                    <a:pt x="16791" y="10"/>
                  </a:cubicBezTo>
                  <a:cubicBezTo>
                    <a:pt x="15103" y="-61"/>
                    <a:pt x="13078" y="221"/>
                    <a:pt x="10378" y="1845"/>
                  </a:cubicBezTo>
                  <a:cubicBezTo>
                    <a:pt x="7678" y="3468"/>
                    <a:pt x="4303" y="6433"/>
                    <a:pt x="2278" y="9257"/>
                  </a:cubicBezTo>
                  <a:cubicBezTo>
                    <a:pt x="253" y="12080"/>
                    <a:pt x="-422" y="14763"/>
                    <a:pt x="253" y="16810"/>
                  </a:cubicBezTo>
                  <a:cubicBezTo>
                    <a:pt x="928" y="18857"/>
                    <a:pt x="2953" y="20268"/>
                    <a:pt x="5822" y="20904"/>
                  </a:cubicBezTo>
                  <a:cubicBezTo>
                    <a:pt x="8691" y="21539"/>
                    <a:pt x="12403" y="21398"/>
                    <a:pt x="16116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6" name="Line"/>
            <p:cNvSpPr/>
            <p:nvPr/>
          </p:nvSpPr>
          <p:spPr>
            <a:xfrm>
              <a:off x="2071324" y="1589956"/>
              <a:ext cx="237673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94" y="200"/>
                    <a:pt x="2787" y="400"/>
                    <a:pt x="5226" y="2300"/>
                  </a:cubicBezTo>
                  <a:cubicBezTo>
                    <a:pt x="7665" y="4200"/>
                    <a:pt x="11148" y="7800"/>
                    <a:pt x="14052" y="11300"/>
                  </a:cubicBezTo>
                  <a:cubicBezTo>
                    <a:pt x="16955" y="14800"/>
                    <a:pt x="19277" y="18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2140326" y="1505752"/>
              <a:ext cx="230006" cy="429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21600" y="1528"/>
                  </a:moveTo>
                  <a:cubicBezTo>
                    <a:pt x="20400" y="888"/>
                    <a:pt x="19200" y="249"/>
                    <a:pt x="18000" y="58"/>
                  </a:cubicBezTo>
                  <a:cubicBezTo>
                    <a:pt x="16800" y="-134"/>
                    <a:pt x="15600" y="122"/>
                    <a:pt x="13800" y="1336"/>
                  </a:cubicBezTo>
                  <a:cubicBezTo>
                    <a:pt x="12000" y="2550"/>
                    <a:pt x="9600" y="4723"/>
                    <a:pt x="7200" y="7407"/>
                  </a:cubicBezTo>
                  <a:cubicBezTo>
                    <a:pt x="4800" y="10091"/>
                    <a:pt x="2400" y="13286"/>
                    <a:pt x="1200" y="15715"/>
                  </a:cubicBezTo>
                  <a:cubicBezTo>
                    <a:pt x="0" y="18143"/>
                    <a:pt x="0" y="19804"/>
                    <a:pt x="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2423999" y="1704958"/>
              <a:ext cx="3833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2623336" y="1697292"/>
              <a:ext cx="23000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2746006" y="1628290"/>
              <a:ext cx="7668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2930010" y="1574622"/>
              <a:ext cx="191672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225"/>
                    <a:pt x="2880" y="450"/>
                    <a:pt x="5328" y="2475"/>
                  </a:cubicBezTo>
                  <a:cubicBezTo>
                    <a:pt x="7776" y="4500"/>
                    <a:pt x="11232" y="8325"/>
                    <a:pt x="14112" y="11813"/>
                  </a:cubicBezTo>
                  <a:cubicBezTo>
                    <a:pt x="16992" y="15300"/>
                    <a:pt x="19296" y="184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2999011" y="1541868"/>
              <a:ext cx="214673" cy="35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21600" y="126"/>
                  </a:moveTo>
                  <a:cubicBezTo>
                    <a:pt x="20314" y="-29"/>
                    <a:pt x="19029" y="-183"/>
                    <a:pt x="17486" y="588"/>
                  </a:cubicBezTo>
                  <a:cubicBezTo>
                    <a:pt x="15943" y="1360"/>
                    <a:pt x="14143" y="3057"/>
                    <a:pt x="11314" y="6297"/>
                  </a:cubicBezTo>
                  <a:cubicBezTo>
                    <a:pt x="8486" y="9537"/>
                    <a:pt x="4629" y="14320"/>
                    <a:pt x="2571" y="17097"/>
                  </a:cubicBezTo>
                  <a:cubicBezTo>
                    <a:pt x="514" y="19874"/>
                    <a:pt x="257" y="20646"/>
                    <a:pt x="0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3213683" y="1737372"/>
              <a:ext cx="168672" cy="18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5" fill="norm" stroke="1" extrusionOk="0">
                  <a:moveTo>
                    <a:pt x="0" y="4295"/>
                  </a:moveTo>
                  <a:cubicBezTo>
                    <a:pt x="982" y="2795"/>
                    <a:pt x="1964" y="1295"/>
                    <a:pt x="3436" y="545"/>
                  </a:cubicBezTo>
                  <a:cubicBezTo>
                    <a:pt x="4909" y="-205"/>
                    <a:pt x="6873" y="-205"/>
                    <a:pt x="8182" y="695"/>
                  </a:cubicBezTo>
                  <a:cubicBezTo>
                    <a:pt x="9491" y="1595"/>
                    <a:pt x="10145" y="3395"/>
                    <a:pt x="9982" y="5645"/>
                  </a:cubicBezTo>
                  <a:cubicBezTo>
                    <a:pt x="9818" y="7895"/>
                    <a:pt x="8836" y="10595"/>
                    <a:pt x="7691" y="12545"/>
                  </a:cubicBezTo>
                  <a:cubicBezTo>
                    <a:pt x="6545" y="14495"/>
                    <a:pt x="5236" y="15695"/>
                    <a:pt x="4091" y="17045"/>
                  </a:cubicBezTo>
                  <a:cubicBezTo>
                    <a:pt x="2945" y="18395"/>
                    <a:pt x="1964" y="19895"/>
                    <a:pt x="2455" y="20645"/>
                  </a:cubicBezTo>
                  <a:cubicBezTo>
                    <a:pt x="2945" y="21395"/>
                    <a:pt x="4909" y="21395"/>
                    <a:pt x="8345" y="20345"/>
                  </a:cubicBezTo>
                  <a:cubicBezTo>
                    <a:pt x="11782" y="19295"/>
                    <a:pt x="16691" y="17195"/>
                    <a:pt x="21600" y="150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3489689" y="1536288"/>
              <a:ext cx="84743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600" fill="norm" stroke="1" extrusionOk="0">
                  <a:moveTo>
                    <a:pt x="1851" y="0"/>
                  </a:moveTo>
                  <a:cubicBezTo>
                    <a:pt x="8023" y="2100"/>
                    <a:pt x="14194" y="4200"/>
                    <a:pt x="17589" y="6975"/>
                  </a:cubicBezTo>
                  <a:cubicBezTo>
                    <a:pt x="20983" y="9750"/>
                    <a:pt x="21600" y="13200"/>
                    <a:pt x="18206" y="15750"/>
                  </a:cubicBezTo>
                  <a:cubicBezTo>
                    <a:pt x="14811" y="18300"/>
                    <a:pt x="7406" y="199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>
              <a:off x="3589358" y="1371838"/>
              <a:ext cx="161005" cy="144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5" fill="norm" stroke="1" extrusionOk="0">
                  <a:moveTo>
                    <a:pt x="0" y="2736"/>
                  </a:moveTo>
                  <a:cubicBezTo>
                    <a:pt x="1371" y="1619"/>
                    <a:pt x="2743" y="502"/>
                    <a:pt x="4286" y="129"/>
                  </a:cubicBezTo>
                  <a:cubicBezTo>
                    <a:pt x="5829" y="-243"/>
                    <a:pt x="7543" y="129"/>
                    <a:pt x="9257" y="1991"/>
                  </a:cubicBezTo>
                  <a:cubicBezTo>
                    <a:pt x="10971" y="3854"/>
                    <a:pt x="12686" y="7205"/>
                    <a:pt x="12857" y="9626"/>
                  </a:cubicBezTo>
                  <a:cubicBezTo>
                    <a:pt x="13029" y="12047"/>
                    <a:pt x="11657" y="13536"/>
                    <a:pt x="10114" y="15212"/>
                  </a:cubicBezTo>
                  <a:cubicBezTo>
                    <a:pt x="8571" y="16888"/>
                    <a:pt x="6857" y="18750"/>
                    <a:pt x="6857" y="19867"/>
                  </a:cubicBezTo>
                  <a:cubicBezTo>
                    <a:pt x="6857" y="20985"/>
                    <a:pt x="8571" y="21357"/>
                    <a:pt x="11314" y="20798"/>
                  </a:cubicBezTo>
                  <a:cubicBezTo>
                    <a:pt x="14057" y="20240"/>
                    <a:pt x="17829" y="18750"/>
                    <a:pt x="21600" y="17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3765696" y="1296106"/>
              <a:ext cx="274261" cy="646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513" fill="norm" stroke="1" extrusionOk="0">
                  <a:moveTo>
                    <a:pt x="6600" y="2124"/>
                  </a:moveTo>
                  <a:cubicBezTo>
                    <a:pt x="10400" y="1444"/>
                    <a:pt x="14200" y="763"/>
                    <a:pt x="16700" y="381"/>
                  </a:cubicBezTo>
                  <a:cubicBezTo>
                    <a:pt x="19200" y="-2"/>
                    <a:pt x="20400" y="-87"/>
                    <a:pt x="21000" y="83"/>
                  </a:cubicBezTo>
                  <a:cubicBezTo>
                    <a:pt x="21600" y="253"/>
                    <a:pt x="21600" y="678"/>
                    <a:pt x="21100" y="1869"/>
                  </a:cubicBezTo>
                  <a:cubicBezTo>
                    <a:pt x="20600" y="3059"/>
                    <a:pt x="19600" y="5015"/>
                    <a:pt x="19000" y="7396"/>
                  </a:cubicBezTo>
                  <a:cubicBezTo>
                    <a:pt x="18400" y="9778"/>
                    <a:pt x="18200" y="12584"/>
                    <a:pt x="18400" y="14667"/>
                  </a:cubicBezTo>
                  <a:cubicBezTo>
                    <a:pt x="18600" y="16751"/>
                    <a:pt x="19200" y="18111"/>
                    <a:pt x="19400" y="19004"/>
                  </a:cubicBezTo>
                  <a:cubicBezTo>
                    <a:pt x="19600" y="19897"/>
                    <a:pt x="19400" y="20322"/>
                    <a:pt x="17200" y="20663"/>
                  </a:cubicBezTo>
                  <a:cubicBezTo>
                    <a:pt x="15000" y="21003"/>
                    <a:pt x="10800" y="21258"/>
                    <a:pt x="7600" y="21385"/>
                  </a:cubicBezTo>
                  <a:cubicBezTo>
                    <a:pt x="4400" y="21513"/>
                    <a:pt x="2200" y="21513"/>
                    <a:pt x="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4440377" y="1587005"/>
              <a:ext cx="222340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2979" y="12582"/>
                    <a:pt x="5959" y="4867"/>
                    <a:pt x="9559" y="1782"/>
                  </a:cubicBezTo>
                  <a:cubicBezTo>
                    <a:pt x="13159" y="-1304"/>
                    <a:pt x="17379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4478712" y="1743293"/>
              <a:ext cx="253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5400816" y="1439476"/>
              <a:ext cx="304591" cy="3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283" fill="norm" stroke="1" extrusionOk="0">
                  <a:moveTo>
                    <a:pt x="1473" y="4990"/>
                  </a:moveTo>
                  <a:cubicBezTo>
                    <a:pt x="1113" y="3582"/>
                    <a:pt x="753" y="2173"/>
                    <a:pt x="1113" y="1234"/>
                  </a:cubicBezTo>
                  <a:cubicBezTo>
                    <a:pt x="1473" y="295"/>
                    <a:pt x="2553" y="-175"/>
                    <a:pt x="4353" y="60"/>
                  </a:cubicBezTo>
                  <a:cubicBezTo>
                    <a:pt x="6153" y="295"/>
                    <a:pt x="8673" y="1234"/>
                    <a:pt x="9483" y="3268"/>
                  </a:cubicBezTo>
                  <a:cubicBezTo>
                    <a:pt x="10293" y="5303"/>
                    <a:pt x="9393" y="8434"/>
                    <a:pt x="7683" y="11173"/>
                  </a:cubicBezTo>
                  <a:cubicBezTo>
                    <a:pt x="5973" y="13912"/>
                    <a:pt x="3453" y="16260"/>
                    <a:pt x="1923" y="17903"/>
                  </a:cubicBezTo>
                  <a:cubicBezTo>
                    <a:pt x="393" y="19547"/>
                    <a:pt x="-147" y="20486"/>
                    <a:pt x="33" y="20955"/>
                  </a:cubicBezTo>
                  <a:cubicBezTo>
                    <a:pt x="213" y="21425"/>
                    <a:pt x="1113" y="21425"/>
                    <a:pt x="4083" y="20721"/>
                  </a:cubicBezTo>
                  <a:cubicBezTo>
                    <a:pt x="7053" y="20016"/>
                    <a:pt x="12093" y="18608"/>
                    <a:pt x="15333" y="17747"/>
                  </a:cubicBezTo>
                  <a:cubicBezTo>
                    <a:pt x="18573" y="16886"/>
                    <a:pt x="20013" y="16573"/>
                    <a:pt x="21453" y="16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5920688" y="1361089"/>
              <a:ext cx="237062" cy="354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31" fill="norm" stroke="1" extrusionOk="0">
                  <a:moveTo>
                    <a:pt x="21545" y="1330"/>
                  </a:moveTo>
                  <a:cubicBezTo>
                    <a:pt x="20848" y="708"/>
                    <a:pt x="20151" y="86"/>
                    <a:pt x="18410" y="9"/>
                  </a:cubicBezTo>
                  <a:cubicBezTo>
                    <a:pt x="16668" y="-69"/>
                    <a:pt x="13880" y="397"/>
                    <a:pt x="11326" y="941"/>
                  </a:cubicBezTo>
                  <a:cubicBezTo>
                    <a:pt x="8771" y="1485"/>
                    <a:pt x="6448" y="2107"/>
                    <a:pt x="4706" y="3505"/>
                  </a:cubicBezTo>
                  <a:cubicBezTo>
                    <a:pt x="2964" y="4904"/>
                    <a:pt x="1803" y="7079"/>
                    <a:pt x="1106" y="9721"/>
                  </a:cubicBezTo>
                  <a:cubicBezTo>
                    <a:pt x="410" y="12363"/>
                    <a:pt x="177" y="15471"/>
                    <a:pt x="61" y="17413"/>
                  </a:cubicBezTo>
                  <a:cubicBezTo>
                    <a:pt x="-55" y="19355"/>
                    <a:pt x="-55" y="20132"/>
                    <a:pt x="526" y="20676"/>
                  </a:cubicBezTo>
                  <a:cubicBezTo>
                    <a:pt x="1106" y="21220"/>
                    <a:pt x="2268" y="21531"/>
                    <a:pt x="5519" y="21531"/>
                  </a:cubicBezTo>
                  <a:cubicBezTo>
                    <a:pt x="8771" y="21531"/>
                    <a:pt x="14113" y="21220"/>
                    <a:pt x="19455" y="20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5897077" y="1574622"/>
              <a:ext cx="214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6257451" y="1318957"/>
              <a:ext cx="314309" cy="382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10" fill="norm" stroke="1" extrusionOk="0">
                  <a:moveTo>
                    <a:pt x="21424" y="2295"/>
                  </a:moveTo>
                  <a:cubicBezTo>
                    <a:pt x="21424" y="1580"/>
                    <a:pt x="21424" y="864"/>
                    <a:pt x="20989" y="435"/>
                  </a:cubicBezTo>
                  <a:cubicBezTo>
                    <a:pt x="20553" y="6"/>
                    <a:pt x="19682" y="-137"/>
                    <a:pt x="17766" y="149"/>
                  </a:cubicBezTo>
                  <a:cubicBezTo>
                    <a:pt x="15850" y="435"/>
                    <a:pt x="12889" y="1150"/>
                    <a:pt x="10624" y="2009"/>
                  </a:cubicBezTo>
                  <a:cubicBezTo>
                    <a:pt x="8359" y="2867"/>
                    <a:pt x="6792" y="3868"/>
                    <a:pt x="5921" y="5299"/>
                  </a:cubicBezTo>
                  <a:cubicBezTo>
                    <a:pt x="5050" y="6729"/>
                    <a:pt x="4876" y="8589"/>
                    <a:pt x="4092" y="10878"/>
                  </a:cubicBezTo>
                  <a:cubicBezTo>
                    <a:pt x="3308" y="13166"/>
                    <a:pt x="1914" y="15884"/>
                    <a:pt x="1043" y="17601"/>
                  </a:cubicBezTo>
                  <a:cubicBezTo>
                    <a:pt x="172" y="19317"/>
                    <a:pt x="-176" y="20033"/>
                    <a:pt x="85" y="20533"/>
                  </a:cubicBezTo>
                  <a:cubicBezTo>
                    <a:pt x="347" y="21034"/>
                    <a:pt x="1218" y="21320"/>
                    <a:pt x="3482" y="21391"/>
                  </a:cubicBezTo>
                  <a:cubicBezTo>
                    <a:pt x="5747" y="21463"/>
                    <a:pt x="9405" y="21320"/>
                    <a:pt x="13063" y="21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6617760" y="1421285"/>
              <a:ext cx="230006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40" y="1646"/>
                    <a:pt x="5280" y="3291"/>
                    <a:pt x="8640" y="6686"/>
                  </a:cubicBezTo>
                  <a:cubicBezTo>
                    <a:pt x="12000" y="10080"/>
                    <a:pt x="16080" y="15223"/>
                    <a:pt x="18360" y="18000"/>
                  </a:cubicBezTo>
                  <a:cubicBezTo>
                    <a:pt x="20640" y="20777"/>
                    <a:pt x="21120" y="2118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6656094" y="1396280"/>
              <a:ext cx="222339" cy="30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21600" y="142"/>
                  </a:moveTo>
                  <a:cubicBezTo>
                    <a:pt x="20110" y="-39"/>
                    <a:pt x="18621" y="-221"/>
                    <a:pt x="16510" y="777"/>
                  </a:cubicBezTo>
                  <a:cubicBezTo>
                    <a:pt x="14400" y="1776"/>
                    <a:pt x="11669" y="3954"/>
                    <a:pt x="8814" y="7039"/>
                  </a:cubicBezTo>
                  <a:cubicBezTo>
                    <a:pt x="5959" y="10125"/>
                    <a:pt x="2979" y="14118"/>
                    <a:pt x="1490" y="16660"/>
                  </a:cubicBezTo>
                  <a:cubicBezTo>
                    <a:pt x="0" y="19201"/>
                    <a:pt x="0" y="20290"/>
                    <a:pt x="0" y="21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6970434" y="1628290"/>
              <a:ext cx="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7016436" y="1269825"/>
              <a:ext cx="107337" cy="155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fill="norm" stroke="1" extrusionOk="0">
                  <a:moveTo>
                    <a:pt x="0" y="4970"/>
                  </a:moveTo>
                  <a:cubicBezTo>
                    <a:pt x="514" y="3228"/>
                    <a:pt x="1029" y="1486"/>
                    <a:pt x="3086" y="615"/>
                  </a:cubicBezTo>
                  <a:cubicBezTo>
                    <a:pt x="5143" y="-256"/>
                    <a:pt x="8743" y="-256"/>
                    <a:pt x="10543" y="963"/>
                  </a:cubicBezTo>
                  <a:cubicBezTo>
                    <a:pt x="12343" y="2183"/>
                    <a:pt x="12343" y="4621"/>
                    <a:pt x="10800" y="7234"/>
                  </a:cubicBezTo>
                  <a:cubicBezTo>
                    <a:pt x="9257" y="9847"/>
                    <a:pt x="6171" y="12634"/>
                    <a:pt x="4114" y="14899"/>
                  </a:cubicBezTo>
                  <a:cubicBezTo>
                    <a:pt x="2057" y="17163"/>
                    <a:pt x="1029" y="18905"/>
                    <a:pt x="2057" y="19950"/>
                  </a:cubicBezTo>
                  <a:cubicBezTo>
                    <a:pt x="3086" y="20996"/>
                    <a:pt x="6171" y="21344"/>
                    <a:pt x="9771" y="21170"/>
                  </a:cubicBezTo>
                  <a:cubicBezTo>
                    <a:pt x="13371" y="20996"/>
                    <a:pt x="17486" y="20299"/>
                    <a:pt x="21600" y="19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7215773" y="1270504"/>
              <a:ext cx="189796" cy="526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fill="norm" stroke="1" extrusionOk="0">
                  <a:moveTo>
                    <a:pt x="0" y="1783"/>
                  </a:moveTo>
                  <a:cubicBezTo>
                    <a:pt x="4032" y="1258"/>
                    <a:pt x="8064" y="734"/>
                    <a:pt x="10944" y="419"/>
                  </a:cubicBezTo>
                  <a:cubicBezTo>
                    <a:pt x="13824" y="105"/>
                    <a:pt x="15552" y="0"/>
                    <a:pt x="17136" y="0"/>
                  </a:cubicBezTo>
                  <a:cubicBezTo>
                    <a:pt x="18720" y="0"/>
                    <a:pt x="20160" y="105"/>
                    <a:pt x="20880" y="472"/>
                  </a:cubicBezTo>
                  <a:cubicBezTo>
                    <a:pt x="21600" y="839"/>
                    <a:pt x="21600" y="1468"/>
                    <a:pt x="20592" y="3250"/>
                  </a:cubicBezTo>
                  <a:cubicBezTo>
                    <a:pt x="19584" y="5033"/>
                    <a:pt x="17568" y="7969"/>
                    <a:pt x="16560" y="10328"/>
                  </a:cubicBezTo>
                  <a:cubicBezTo>
                    <a:pt x="15552" y="12687"/>
                    <a:pt x="15552" y="14470"/>
                    <a:pt x="15984" y="15571"/>
                  </a:cubicBezTo>
                  <a:cubicBezTo>
                    <a:pt x="16416" y="16672"/>
                    <a:pt x="17280" y="17091"/>
                    <a:pt x="18432" y="17668"/>
                  </a:cubicBezTo>
                  <a:cubicBezTo>
                    <a:pt x="19584" y="18245"/>
                    <a:pt x="21024" y="18979"/>
                    <a:pt x="21168" y="19555"/>
                  </a:cubicBezTo>
                  <a:cubicBezTo>
                    <a:pt x="21312" y="20132"/>
                    <a:pt x="20160" y="20551"/>
                    <a:pt x="16560" y="20866"/>
                  </a:cubicBezTo>
                  <a:cubicBezTo>
                    <a:pt x="12960" y="21181"/>
                    <a:pt x="6912" y="21390"/>
                    <a:pt x="8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7844454" y="1520954"/>
              <a:ext cx="260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1" y="18000"/>
                    <a:pt x="9741" y="14400"/>
                    <a:pt x="13341" y="10800"/>
                  </a:cubicBezTo>
                  <a:cubicBezTo>
                    <a:pt x="16941" y="7200"/>
                    <a:pt x="1927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7962950" y="1428952"/>
              <a:ext cx="1184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4" y="0"/>
                  </a:moveTo>
                  <a:cubicBezTo>
                    <a:pt x="2735" y="5850"/>
                    <a:pt x="-1585" y="11700"/>
                    <a:pt x="575" y="15300"/>
                  </a:cubicBezTo>
                  <a:cubicBezTo>
                    <a:pt x="2735" y="18900"/>
                    <a:pt x="11375" y="2025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8304465" y="1343952"/>
              <a:ext cx="230006" cy="351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1" fill="norm" stroke="1" extrusionOk="0">
                  <a:moveTo>
                    <a:pt x="0" y="6058"/>
                  </a:moveTo>
                  <a:cubicBezTo>
                    <a:pt x="0" y="5286"/>
                    <a:pt x="0" y="4515"/>
                    <a:pt x="1680" y="3435"/>
                  </a:cubicBezTo>
                  <a:cubicBezTo>
                    <a:pt x="3360" y="2355"/>
                    <a:pt x="6720" y="966"/>
                    <a:pt x="9000" y="349"/>
                  </a:cubicBezTo>
                  <a:cubicBezTo>
                    <a:pt x="11280" y="-268"/>
                    <a:pt x="12480" y="-114"/>
                    <a:pt x="13440" y="1198"/>
                  </a:cubicBezTo>
                  <a:cubicBezTo>
                    <a:pt x="14400" y="2509"/>
                    <a:pt x="15120" y="4978"/>
                    <a:pt x="13200" y="8218"/>
                  </a:cubicBezTo>
                  <a:cubicBezTo>
                    <a:pt x="11280" y="11458"/>
                    <a:pt x="6720" y="15469"/>
                    <a:pt x="4080" y="17783"/>
                  </a:cubicBezTo>
                  <a:cubicBezTo>
                    <a:pt x="1440" y="20098"/>
                    <a:pt x="720" y="20715"/>
                    <a:pt x="1080" y="21023"/>
                  </a:cubicBezTo>
                  <a:cubicBezTo>
                    <a:pt x="1440" y="21332"/>
                    <a:pt x="2880" y="21332"/>
                    <a:pt x="6480" y="20792"/>
                  </a:cubicBezTo>
                  <a:cubicBezTo>
                    <a:pt x="10080" y="20252"/>
                    <a:pt x="15840" y="19172"/>
                    <a:pt x="21600" y="180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8712433" y="1302136"/>
              <a:ext cx="274381" cy="356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542" fill="norm" stroke="1" extrusionOk="0">
                  <a:moveTo>
                    <a:pt x="21276" y="2565"/>
                  </a:moveTo>
                  <a:cubicBezTo>
                    <a:pt x="21078" y="1793"/>
                    <a:pt x="20880" y="1022"/>
                    <a:pt x="20285" y="559"/>
                  </a:cubicBezTo>
                  <a:cubicBezTo>
                    <a:pt x="19691" y="96"/>
                    <a:pt x="18700" y="-58"/>
                    <a:pt x="17214" y="19"/>
                  </a:cubicBezTo>
                  <a:cubicBezTo>
                    <a:pt x="15727" y="96"/>
                    <a:pt x="13746" y="405"/>
                    <a:pt x="11467" y="1408"/>
                  </a:cubicBezTo>
                  <a:cubicBezTo>
                    <a:pt x="9188" y="2411"/>
                    <a:pt x="6612" y="4108"/>
                    <a:pt x="4531" y="6499"/>
                  </a:cubicBezTo>
                  <a:cubicBezTo>
                    <a:pt x="2450" y="8891"/>
                    <a:pt x="865" y="11976"/>
                    <a:pt x="270" y="14291"/>
                  </a:cubicBezTo>
                  <a:cubicBezTo>
                    <a:pt x="-324" y="16605"/>
                    <a:pt x="72" y="18148"/>
                    <a:pt x="1360" y="19228"/>
                  </a:cubicBezTo>
                  <a:cubicBezTo>
                    <a:pt x="2648" y="20308"/>
                    <a:pt x="4828" y="20925"/>
                    <a:pt x="7603" y="21233"/>
                  </a:cubicBezTo>
                  <a:cubicBezTo>
                    <a:pt x="10377" y="21542"/>
                    <a:pt x="13746" y="21542"/>
                    <a:pt x="17115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8733478" y="1528621"/>
              <a:ext cx="13833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600" fill="norm" stroke="1" extrusionOk="0">
                  <a:moveTo>
                    <a:pt x="3585" y="21600"/>
                  </a:moveTo>
                  <a:cubicBezTo>
                    <a:pt x="1622" y="18000"/>
                    <a:pt x="-342" y="14400"/>
                    <a:pt x="51" y="11400"/>
                  </a:cubicBezTo>
                  <a:cubicBezTo>
                    <a:pt x="443" y="8400"/>
                    <a:pt x="3193" y="6000"/>
                    <a:pt x="7120" y="4200"/>
                  </a:cubicBezTo>
                  <a:cubicBezTo>
                    <a:pt x="11047" y="2400"/>
                    <a:pt x="16153" y="1200"/>
                    <a:pt x="212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9030302" y="1299756"/>
              <a:ext cx="301520" cy="371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534" fill="norm" stroke="1" extrusionOk="0">
                  <a:moveTo>
                    <a:pt x="21415" y="1266"/>
                  </a:moveTo>
                  <a:cubicBezTo>
                    <a:pt x="20870" y="674"/>
                    <a:pt x="20326" y="82"/>
                    <a:pt x="18420" y="8"/>
                  </a:cubicBezTo>
                  <a:cubicBezTo>
                    <a:pt x="16514" y="-66"/>
                    <a:pt x="13247" y="378"/>
                    <a:pt x="10887" y="1192"/>
                  </a:cubicBezTo>
                  <a:cubicBezTo>
                    <a:pt x="8528" y="2005"/>
                    <a:pt x="7075" y="3189"/>
                    <a:pt x="5714" y="5704"/>
                  </a:cubicBezTo>
                  <a:cubicBezTo>
                    <a:pt x="4353" y="8219"/>
                    <a:pt x="3082" y="12066"/>
                    <a:pt x="2175" y="14433"/>
                  </a:cubicBezTo>
                  <a:cubicBezTo>
                    <a:pt x="1267" y="16800"/>
                    <a:pt x="723" y="17687"/>
                    <a:pt x="360" y="18575"/>
                  </a:cubicBezTo>
                  <a:cubicBezTo>
                    <a:pt x="-4" y="19463"/>
                    <a:pt x="-185" y="20350"/>
                    <a:pt x="269" y="20868"/>
                  </a:cubicBezTo>
                  <a:cubicBezTo>
                    <a:pt x="723" y="21386"/>
                    <a:pt x="1812" y="21534"/>
                    <a:pt x="4262" y="21534"/>
                  </a:cubicBezTo>
                  <a:cubicBezTo>
                    <a:pt x="6712" y="21534"/>
                    <a:pt x="10524" y="21386"/>
                    <a:pt x="14336" y="21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9331821" y="1390618"/>
              <a:ext cx="207006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33" y="2842"/>
                    <a:pt x="7467" y="5684"/>
                    <a:pt x="11067" y="9284"/>
                  </a:cubicBezTo>
                  <a:cubicBezTo>
                    <a:pt x="14667" y="12884"/>
                    <a:pt x="18133" y="1724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9347155" y="1358247"/>
              <a:ext cx="245340" cy="339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fill="norm" stroke="1" extrusionOk="0">
                  <a:moveTo>
                    <a:pt x="21600" y="107"/>
                  </a:moveTo>
                  <a:cubicBezTo>
                    <a:pt x="20475" y="-54"/>
                    <a:pt x="19350" y="-215"/>
                    <a:pt x="17325" y="1075"/>
                  </a:cubicBezTo>
                  <a:cubicBezTo>
                    <a:pt x="15300" y="2364"/>
                    <a:pt x="12375" y="5104"/>
                    <a:pt x="9338" y="8731"/>
                  </a:cubicBezTo>
                  <a:cubicBezTo>
                    <a:pt x="6300" y="12358"/>
                    <a:pt x="3150" y="16872"/>
                    <a:pt x="0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9592494" y="1543955"/>
              <a:ext cx="2300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600"/>
                    <a:pt x="16800" y="7200"/>
                    <a:pt x="13200" y="10800"/>
                  </a:cubicBezTo>
                  <a:cubicBezTo>
                    <a:pt x="9600" y="14400"/>
                    <a:pt x="48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9761164" y="1375284"/>
              <a:ext cx="199339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85" y="0"/>
                    <a:pt x="2769" y="0"/>
                    <a:pt x="4569" y="1277"/>
                  </a:cubicBezTo>
                  <a:cubicBezTo>
                    <a:pt x="6369" y="2555"/>
                    <a:pt x="8585" y="5110"/>
                    <a:pt x="11492" y="8710"/>
                  </a:cubicBezTo>
                  <a:cubicBezTo>
                    <a:pt x="14400" y="12310"/>
                    <a:pt x="18000" y="169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9776498" y="1356718"/>
              <a:ext cx="222339" cy="378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21600" y="183"/>
                  </a:moveTo>
                  <a:cubicBezTo>
                    <a:pt x="20359" y="38"/>
                    <a:pt x="19117" y="-107"/>
                    <a:pt x="18124" y="110"/>
                  </a:cubicBezTo>
                  <a:cubicBezTo>
                    <a:pt x="17131" y="328"/>
                    <a:pt x="16386" y="908"/>
                    <a:pt x="14524" y="2720"/>
                  </a:cubicBezTo>
                  <a:cubicBezTo>
                    <a:pt x="12662" y="4532"/>
                    <a:pt x="9683" y="7576"/>
                    <a:pt x="7076" y="10910"/>
                  </a:cubicBezTo>
                  <a:cubicBezTo>
                    <a:pt x="4469" y="14245"/>
                    <a:pt x="2234" y="17869"/>
                    <a:pt x="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9998836" y="1598941"/>
              <a:ext cx="191672" cy="135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fill="norm" stroke="1" extrusionOk="0">
                  <a:moveTo>
                    <a:pt x="0" y="6994"/>
                  </a:moveTo>
                  <a:cubicBezTo>
                    <a:pt x="864" y="5394"/>
                    <a:pt x="1728" y="3794"/>
                    <a:pt x="2880" y="2594"/>
                  </a:cubicBezTo>
                  <a:cubicBezTo>
                    <a:pt x="4032" y="1394"/>
                    <a:pt x="5472" y="594"/>
                    <a:pt x="7056" y="194"/>
                  </a:cubicBezTo>
                  <a:cubicBezTo>
                    <a:pt x="8640" y="-206"/>
                    <a:pt x="10368" y="-206"/>
                    <a:pt x="10656" y="2394"/>
                  </a:cubicBezTo>
                  <a:cubicBezTo>
                    <a:pt x="10944" y="4994"/>
                    <a:pt x="9792" y="10194"/>
                    <a:pt x="8640" y="13394"/>
                  </a:cubicBezTo>
                  <a:cubicBezTo>
                    <a:pt x="7488" y="16594"/>
                    <a:pt x="6336" y="17794"/>
                    <a:pt x="6480" y="18994"/>
                  </a:cubicBezTo>
                  <a:cubicBezTo>
                    <a:pt x="6624" y="20194"/>
                    <a:pt x="8064" y="21394"/>
                    <a:pt x="10800" y="21194"/>
                  </a:cubicBezTo>
                  <a:cubicBezTo>
                    <a:pt x="13536" y="20994"/>
                    <a:pt x="17568" y="19394"/>
                    <a:pt x="21600" y="17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10190507" y="1335478"/>
              <a:ext cx="253634" cy="58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67" fill="norm" stroke="1" extrusionOk="0">
                  <a:moveTo>
                    <a:pt x="3240" y="617"/>
                  </a:moveTo>
                  <a:cubicBezTo>
                    <a:pt x="6912" y="336"/>
                    <a:pt x="10584" y="54"/>
                    <a:pt x="13500" y="7"/>
                  </a:cubicBezTo>
                  <a:cubicBezTo>
                    <a:pt x="16416" y="-40"/>
                    <a:pt x="18576" y="148"/>
                    <a:pt x="19872" y="477"/>
                  </a:cubicBezTo>
                  <a:cubicBezTo>
                    <a:pt x="21168" y="805"/>
                    <a:pt x="21600" y="1275"/>
                    <a:pt x="21384" y="1979"/>
                  </a:cubicBezTo>
                  <a:cubicBezTo>
                    <a:pt x="21168" y="2683"/>
                    <a:pt x="20304" y="3623"/>
                    <a:pt x="19008" y="5078"/>
                  </a:cubicBezTo>
                  <a:cubicBezTo>
                    <a:pt x="17712" y="6534"/>
                    <a:pt x="15984" y="8506"/>
                    <a:pt x="14796" y="10666"/>
                  </a:cubicBezTo>
                  <a:cubicBezTo>
                    <a:pt x="13608" y="12826"/>
                    <a:pt x="12960" y="15174"/>
                    <a:pt x="13068" y="16723"/>
                  </a:cubicBezTo>
                  <a:cubicBezTo>
                    <a:pt x="13176" y="18273"/>
                    <a:pt x="14040" y="19024"/>
                    <a:pt x="14472" y="19635"/>
                  </a:cubicBezTo>
                  <a:cubicBezTo>
                    <a:pt x="14904" y="20245"/>
                    <a:pt x="14904" y="20715"/>
                    <a:pt x="13500" y="21043"/>
                  </a:cubicBezTo>
                  <a:cubicBezTo>
                    <a:pt x="12096" y="21372"/>
                    <a:pt x="9288" y="21560"/>
                    <a:pt x="6804" y="21419"/>
                  </a:cubicBezTo>
                  <a:cubicBezTo>
                    <a:pt x="4320" y="21278"/>
                    <a:pt x="2160" y="20809"/>
                    <a:pt x="0" y="20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4386710" y="2655647"/>
              <a:ext cx="314341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7" y="17486"/>
                    <a:pt x="1054" y="13371"/>
                    <a:pt x="4654" y="9771"/>
                  </a:cubicBezTo>
                  <a:cubicBezTo>
                    <a:pt x="8254" y="6171"/>
                    <a:pt x="14927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4455711" y="2755315"/>
              <a:ext cx="36034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96" y="15200"/>
                    <a:pt x="9191" y="8800"/>
                    <a:pt x="12791" y="5200"/>
                  </a:cubicBezTo>
                  <a:cubicBezTo>
                    <a:pt x="16391" y="1600"/>
                    <a:pt x="18996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4540046" y="2327177"/>
              <a:ext cx="43447" cy="22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0" y="7087"/>
                  </a:moveTo>
                  <a:cubicBezTo>
                    <a:pt x="1271" y="5887"/>
                    <a:pt x="2541" y="4687"/>
                    <a:pt x="5718" y="3247"/>
                  </a:cubicBezTo>
                  <a:cubicBezTo>
                    <a:pt x="8894" y="1807"/>
                    <a:pt x="13976" y="127"/>
                    <a:pt x="17153" y="7"/>
                  </a:cubicBezTo>
                  <a:cubicBezTo>
                    <a:pt x="20329" y="-113"/>
                    <a:pt x="21600" y="1327"/>
                    <a:pt x="21600" y="5167"/>
                  </a:cubicBezTo>
                  <a:cubicBezTo>
                    <a:pt x="21600" y="9007"/>
                    <a:pt x="20329" y="15247"/>
                    <a:pt x="19059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4501712" y="2494643"/>
              <a:ext cx="26067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41" y="21600"/>
                    <a:pt x="5082" y="21600"/>
                    <a:pt x="8682" y="18000"/>
                  </a:cubicBezTo>
                  <a:cubicBezTo>
                    <a:pt x="12282" y="14400"/>
                    <a:pt x="16941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4440377" y="3007694"/>
              <a:ext cx="115327" cy="302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310" fill="norm" stroke="1" extrusionOk="0">
                  <a:moveTo>
                    <a:pt x="4226" y="3824"/>
                  </a:moveTo>
                  <a:cubicBezTo>
                    <a:pt x="4226" y="8864"/>
                    <a:pt x="4226" y="13904"/>
                    <a:pt x="4226" y="16964"/>
                  </a:cubicBezTo>
                  <a:cubicBezTo>
                    <a:pt x="4226" y="20024"/>
                    <a:pt x="4226" y="21104"/>
                    <a:pt x="3522" y="21284"/>
                  </a:cubicBezTo>
                  <a:cubicBezTo>
                    <a:pt x="2817" y="21464"/>
                    <a:pt x="1409" y="20744"/>
                    <a:pt x="1643" y="17864"/>
                  </a:cubicBezTo>
                  <a:cubicBezTo>
                    <a:pt x="1878" y="14984"/>
                    <a:pt x="3757" y="9944"/>
                    <a:pt x="5165" y="6884"/>
                  </a:cubicBezTo>
                  <a:cubicBezTo>
                    <a:pt x="6574" y="3824"/>
                    <a:pt x="7513" y="2744"/>
                    <a:pt x="8922" y="1844"/>
                  </a:cubicBezTo>
                  <a:cubicBezTo>
                    <a:pt x="10330" y="944"/>
                    <a:pt x="12209" y="224"/>
                    <a:pt x="14791" y="44"/>
                  </a:cubicBezTo>
                  <a:cubicBezTo>
                    <a:pt x="17374" y="-136"/>
                    <a:pt x="20661" y="224"/>
                    <a:pt x="21130" y="1304"/>
                  </a:cubicBezTo>
                  <a:cubicBezTo>
                    <a:pt x="21600" y="2384"/>
                    <a:pt x="19252" y="4184"/>
                    <a:pt x="15261" y="5444"/>
                  </a:cubicBezTo>
                  <a:cubicBezTo>
                    <a:pt x="11270" y="6704"/>
                    <a:pt x="5635" y="7424"/>
                    <a:pt x="0" y="8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4582745" y="3038988"/>
              <a:ext cx="187307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fill="norm" stroke="1" extrusionOk="0">
                  <a:moveTo>
                    <a:pt x="21393" y="0"/>
                  </a:moveTo>
                  <a:cubicBezTo>
                    <a:pt x="17598" y="450"/>
                    <a:pt x="13804" y="900"/>
                    <a:pt x="10301" y="3150"/>
                  </a:cubicBezTo>
                  <a:cubicBezTo>
                    <a:pt x="6798" y="5400"/>
                    <a:pt x="3588" y="9450"/>
                    <a:pt x="1982" y="12037"/>
                  </a:cubicBezTo>
                  <a:cubicBezTo>
                    <a:pt x="377" y="14625"/>
                    <a:pt x="377" y="15750"/>
                    <a:pt x="231" y="16875"/>
                  </a:cubicBezTo>
                  <a:cubicBezTo>
                    <a:pt x="85" y="18000"/>
                    <a:pt x="-207" y="19125"/>
                    <a:pt x="231" y="20025"/>
                  </a:cubicBezTo>
                  <a:cubicBezTo>
                    <a:pt x="669" y="20925"/>
                    <a:pt x="1836" y="21600"/>
                    <a:pt x="3734" y="21600"/>
                  </a:cubicBezTo>
                  <a:cubicBezTo>
                    <a:pt x="5631" y="21600"/>
                    <a:pt x="8258" y="20925"/>
                    <a:pt x="11031" y="19238"/>
                  </a:cubicBezTo>
                  <a:cubicBezTo>
                    <a:pt x="13804" y="17550"/>
                    <a:pt x="16723" y="14850"/>
                    <a:pt x="18328" y="12263"/>
                  </a:cubicBezTo>
                  <a:cubicBezTo>
                    <a:pt x="19934" y="9675"/>
                    <a:pt x="20225" y="7200"/>
                    <a:pt x="19642" y="5738"/>
                  </a:cubicBezTo>
                  <a:cubicBezTo>
                    <a:pt x="19058" y="4275"/>
                    <a:pt x="17598" y="3825"/>
                    <a:pt x="16139" y="3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4871923" y="2975907"/>
              <a:ext cx="170411" cy="239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1076" fill="norm" stroke="1" extrusionOk="0">
                  <a:moveTo>
                    <a:pt x="18513" y="3529"/>
                  </a:moveTo>
                  <a:cubicBezTo>
                    <a:pt x="19765" y="2179"/>
                    <a:pt x="21017" y="829"/>
                    <a:pt x="20860" y="266"/>
                  </a:cubicBezTo>
                  <a:cubicBezTo>
                    <a:pt x="20704" y="-296"/>
                    <a:pt x="19139" y="-71"/>
                    <a:pt x="15852" y="1954"/>
                  </a:cubicBezTo>
                  <a:cubicBezTo>
                    <a:pt x="12565" y="3979"/>
                    <a:pt x="7556" y="7804"/>
                    <a:pt x="4739" y="10279"/>
                  </a:cubicBezTo>
                  <a:cubicBezTo>
                    <a:pt x="1921" y="12754"/>
                    <a:pt x="1295" y="13879"/>
                    <a:pt x="669" y="15342"/>
                  </a:cubicBezTo>
                  <a:cubicBezTo>
                    <a:pt x="43" y="16804"/>
                    <a:pt x="-583" y="18604"/>
                    <a:pt x="982" y="19729"/>
                  </a:cubicBezTo>
                  <a:cubicBezTo>
                    <a:pt x="2547" y="20854"/>
                    <a:pt x="6304" y="21304"/>
                    <a:pt x="9904" y="20967"/>
                  </a:cubicBezTo>
                  <a:cubicBezTo>
                    <a:pt x="13504" y="20629"/>
                    <a:pt x="16947" y="19504"/>
                    <a:pt x="20391" y="18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4954056" y="3107990"/>
              <a:ext cx="10733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5544402" y="2421582"/>
              <a:ext cx="314342" cy="422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fill="norm" stroke="1" extrusionOk="0">
                  <a:moveTo>
                    <a:pt x="0" y="2133"/>
                  </a:moveTo>
                  <a:cubicBezTo>
                    <a:pt x="1405" y="1233"/>
                    <a:pt x="2810" y="333"/>
                    <a:pt x="4654" y="76"/>
                  </a:cubicBezTo>
                  <a:cubicBezTo>
                    <a:pt x="6498" y="-181"/>
                    <a:pt x="8781" y="205"/>
                    <a:pt x="10098" y="1426"/>
                  </a:cubicBezTo>
                  <a:cubicBezTo>
                    <a:pt x="11415" y="2648"/>
                    <a:pt x="11766" y="4705"/>
                    <a:pt x="10712" y="7469"/>
                  </a:cubicBezTo>
                  <a:cubicBezTo>
                    <a:pt x="9659" y="10233"/>
                    <a:pt x="7200" y="13705"/>
                    <a:pt x="5620" y="15698"/>
                  </a:cubicBezTo>
                  <a:cubicBezTo>
                    <a:pt x="4039" y="17690"/>
                    <a:pt x="3337" y="18205"/>
                    <a:pt x="2634" y="18912"/>
                  </a:cubicBezTo>
                  <a:cubicBezTo>
                    <a:pt x="1932" y="19619"/>
                    <a:pt x="1229" y="20519"/>
                    <a:pt x="1405" y="20969"/>
                  </a:cubicBezTo>
                  <a:cubicBezTo>
                    <a:pt x="1580" y="21419"/>
                    <a:pt x="2634" y="21419"/>
                    <a:pt x="6146" y="20648"/>
                  </a:cubicBezTo>
                  <a:cubicBezTo>
                    <a:pt x="9659" y="19876"/>
                    <a:pt x="15629" y="18333"/>
                    <a:pt x="21600" y="16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6014847" y="2377375"/>
              <a:ext cx="287766" cy="388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304" fill="norm" stroke="1" extrusionOk="0">
                  <a:moveTo>
                    <a:pt x="20827" y="3912"/>
                  </a:moveTo>
                  <a:cubicBezTo>
                    <a:pt x="21016" y="3210"/>
                    <a:pt x="21206" y="2509"/>
                    <a:pt x="21300" y="1808"/>
                  </a:cubicBezTo>
                  <a:cubicBezTo>
                    <a:pt x="21395" y="1106"/>
                    <a:pt x="21395" y="405"/>
                    <a:pt x="19974" y="125"/>
                  </a:cubicBezTo>
                  <a:cubicBezTo>
                    <a:pt x="18553" y="-156"/>
                    <a:pt x="15711" y="-16"/>
                    <a:pt x="12774" y="1106"/>
                  </a:cubicBezTo>
                  <a:cubicBezTo>
                    <a:pt x="9837" y="2228"/>
                    <a:pt x="6806" y="4332"/>
                    <a:pt x="4627" y="6927"/>
                  </a:cubicBezTo>
                  <a:cubicBezTo>
                    <a:pt x="2448" y="9522"/>
                    <a:pt x="1121" y="12608"/>
                    <a:pt x="458" y="14641"/>
                  </a:cubicBezTo>
                  <a:cubicBezTo>
                    <a:pt x="-205" y="16675"/>
                    <a:pt x="-205" y="17657"/>
                    <a:pt x="837" y="18639"/>
                  </a:cubicBezTo>
                  <a:cubicBezTo>
                    <a:pt x="1879" y="19621"/>
                    <a:pt x="3963" y="20602"/>
                    <a:pt x="7279" y="21023"/>
                  </a:cubicBezTo>
                  <a:cubicBezTo>
                    <a:pt x="10595" y="21444"/>
                    <a:pt x="15142" y="21304"/>
                    <a:pt x="19690" y="21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6012080" y="2594312"/>
              <a:ext cx="237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9" y="17100"/>
                    <a:pt x="6039" y="12600"/>
                    <a:pt x="9639" y="9000"/>
                  </a:cubicBezTo>
                  <a:cubicBezTo>
                    <a:pt x="13239" y="5400"/>
                    <a:pt x="17419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6509299" y="2305528"/>
              <a:ext cx="292466" cy="402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539" fill="norm" stroke="1" extrusionOk="0">
                  <a:moveTo>
                    <a:pt x="21310" y="2734"/>
                  </a:moveTo>
                  <a:cubicBezTo>
                    <a:pt x="21124" y="1914"/>
                    <a:pt x="20938" y="1094"/>
                    <a:pt x="20379" y="615"/>
                  </a:cubicBezTo>
                  <a:cubicBezTo>
                    <a:pt x="19820" y="137"/>
                    <a:pt x="18889" y="0"/>
                    <a:pt x="16934" y="0"/>
                  </a:cubicBezTo>
                  <a:cubicBezTo>
                    <a:pt x="14979" y="0"/>
                    <a:pt x="12000" y="137"/>
                    <a:pt x="9579" y="1025"/>
                  </a:cubicBezTo>
                  <a:cubicBezTo>
                    <a:pt x="7158" y="1914"/>
                    <a:pt x="5296" y="3554"/>
                    <a:pt x="3807" y="6289"/>
                  </a:cubicBezTo>
                  <a:cubicBezTo>
                    <a:pt x="2317" y="9023"/>
                    <a:pt x="1200" y="12851"/>
                    <a:pt x="548" y="15448"/>
                  </a:cubicBezTo>
                  <a:cubicBezTo>
                    <a:pt x="-104" y="18046"/>
                    <a:pt x="-290" y="19413"/>
                    <a:pt x="641" y="20301"/>
                  </a:cubicBezTo>
                  <a:cubicBezTo>
                    <a:pt x="1572" y="21190"/>
                    <a:pt x="3620" y="21600"/>
                    <a:pt x="6600" y="21532"/>
                  </a:cubicBezTo>
                  <a:cubicBezTo>
                    <a:pt x="9579" y="21463"/>
                    <a:pt x="13489" y="20916"/>
                    <a:pt x="17400" y="20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6832431" y="2410308"/>
              <a:ext cx="214673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86" y="0"/>
                    <a:pt x="2571" y="0"/>
                    <a:pt x="4757" y="1350"/>
                  </a:cubicBezTo>
                  <a:cubicBezTo>
                    <a:pt x="6943" y="2700"/>
                    <a:pt x="10029" y="5400"/>
                    <a:pt x="12986" y="9000"/>
                  </a:cubicBezTo>
                  <a:cubicBezTo>
                    <a:pt x="15943" y="12600"/>
                    <a:pt x="18771" y="17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6924433" y="2348973"/>
              <a:ext cx="184006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00" y="0"/>
                    <a:pt x="18600" y="0"/>
                    <a:pt x="16800" y="825"/>
                  </a:cubicBezTo>
                  <a:cubicBezTo>
                    <a:pt x="15000" y="1650"/>
                    <a:pt x="12900" y="3300"/>
                    <a:pt x="10350" y="6300"/>
                  </a:cubicBezTo>
                  <a:cubicBezTo>
                    <a:pt x="7800" y="9300"/>
                    <a:pt x="4800" y="13650"/>
                    <a:pt x="3000" y="16425"/>
                  </a:cubicBezTo>
                  <a:cubicBezTo>
                    <a:pt x="1200" y="19200"/>
                    <a:pt x="60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7123772" y="2624979"/>
              <a:ext cx="3833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7185106" y="2213799"/>
              <a:ext cx="199339" cy="16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fill="norm" stroke="1" extrusionOk="0">
                  <a:moveTo>
                    <a:pt x="0" y="4547"/>
                  </a:moveTo>
                  <a:cubicBezTo>
                    <a:pt x="1108" y="2583"/>
                    <a:pt x="2215" y="620"/>
                    <a:pt x="4292" y="129"/>
                  </a:cubicBezTo>
                  <a:cubicBezTo>
                    <a:pt x="6369" y="-362"/>
                    <a:pt x="9415" y="620"/>
                    <a:pt x="11215" y="1929"/>
                  </a:cubicBezTo>
                  <a:cubicBezTo>
                    <a:pt x="13015" y="3238"/>
                    <a:pt x="13569" y="4874"/>
                    <a:pt x="13569" y="7165"/>
                  </a:cubicBezTo>
                  <a:cubicBezTo>
                    <a:pt x="13569" y="9456"/>
                    <a:pt x="13015" y="12402"/>
                    <a:pt x="11769" y="14856"/>
                  </a:cubicBezTo>
                  <a:cubicBezTo>
                    <a:pt x="10523" y="17311"/>
                    <a:pt x="8585" y="19274"/>
                    <a:pt x="8446" y="20256"/>
                  </a:cubicBezTo>
                  <a:cubicBezTo>
                    <a:pt x="8308" y="21238"/>
                    <a:pt x="9969" y="21238"/>
                    <a:pt x="12462" y="20583"/>
                  </a:cubicBezTo>
                  <a:cubicBezTo>
                    <a:pt x="14954" y="19929"/>
                    <a:pt x="18277" y="18620"/>
                    <a:pt x="21600" y="17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7438111" y="2200264"/>
              <a:ext cx="225954" cy="62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464" fill="norm" stroke="1" extrusionOk="0">
                  <a:moveTo>
                    <a:pt x="4369" y="1422"/>
                  </a:moveTo>
                  <a:cubicBezTo>
                    <a:pt x="6553" y="983"/>
                    <a:pt x="8737" y="544"/>
                    <a:pt x="11285" y="280"/>
                  </a:cubicBezTo>
                  <a:cubicBezTo>
                    <a:pt x="13834" y="17"/>
                    <a:pt x="16746" y="-71"/>
                    <a:pt x="18566" y="61"/>
                  </a:cubicBezTo>
                  <a:cubicBezTo>
                    <a:pt x="20387" y="192"/>
                    <a:pt x="21115" y="544"/>
                    <a:pt x="21357" y="1905"/>
                  </a:cubicBezTo>
                  <a:cubicBezTo>
                    <a:pt x="21600" y="3266"/>
                    <a:pt x="21357" y="5636"/>
                    <a:pt x="21115" y="8139"/>
                  </a:cubicBezTo>
                  <a:cubicBezTo>
                    <a:pt x="20872" y="10641"/>
                    <a:pt x="20629" y="13275"/>
                    <a:pt x="20629" y="15119"/>
                  </a:cubicBezTo>
                  <a:cubicBezTo>
                    <a:pt x="20629" y="16963"/>
                    <a:pt x="20872" y="18017"/>
                    <a:pt x="20993" y="18807"/>
                  </a:cubicBezTo>
                  <a:cubicBezTo>
                    <a:pt x="21115" y="19597"/>
                    <a:pt x="21115" y="20124"/>
                    <a:pt x="19052" y="20563"/>
                  </a:cubicBezTo>
                  <a:cubicBezTo>
                    <a:pt x="16989" y="21002"/>
                    <a:pt x="12863" y="21353"/>
                    <a:pt x="9344" y="21441"/>
                  </a:cubicBezTo>
                  <a:cubicBezTo>
                    <a:pt x="5825" y="21529"/>
                    <a:pt x="2912" y="21353"/>
                    <a:pt x="0" y="21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8933146" y="1892456"/>
              <a:ext cx="1004356" cy="5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21204"/>
                  </a:moveTo>
                  <a:cubicBezTo>
                    <a:pt x="1649" y="15804"/>
                    <a:pt x="3298" y="10404"/>
                    <a:pt x="5194" y="7164"/>
                  </a:cubicBezTo>
                  <a:cubicBezTo>
                    <a:pt x="7090" y="3924"/>
                    <a:pt x="9234" y="2844"/>
                    <a:pt x="11487" y="1764"/>
                  </a:cubicBezTo>
                  <a:cubicBezTo>
                    <a:pt x="13740" y="684"/>
                    <a:pt x="16104" y="-396"/>
                    <a:pt x="17808" y="144"/>
                  </a:cubicBezTo>
                  <a:cubicBezTo>
                    <a:pt x="19511" y="684"/>
                    <a:pt x="20556" y="2844"/>
                    <a:pt x="21600" y="5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9225134" y="1981284"/>
              <a:ext cx="743036" cy="15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150" fill="norm" stroke="1" extrusionOk="0">
                  <a:moveTo>
                    <a:pt x="1312" y="21150"/>
                  </a:moveTo>
                  <a:cubicBezTo>
                    <a:pt x="721" y="21150"/>
                    <a:pt x="129" y="21150"/>
                    <a:pt x="18" y="19350"/>
                  </a:cubicBezTo>
                  <a:cubicBezTo>
                    <a:pt x="-93" y="17550"/>
                    <a:pt x="277" y="13950"/>
                    <a:pt x="1867" y="10350"/>
                  </a:cubicBezTo>
                  <a:cubicBezTo>
                    <a:pt x="3458" y="6750"/>
                    <a:pt x="6269" y="3150"/>
                    <a:pt x="9191" y="1350"/>
                  </a:cubicBezTo>
                  <a:cubicBezTo>
                    <a:pt x="12112" y="-450"/>
                    <a:pt x="15145" y="-450"/>
                    <a:pt x="17217" y="1350"/>
                  </a:cubicBezTo>
                  <a:cubicBezTo>
                    <a:pt x="19288" y="3150"/>
                    <a:pt x="20397" y="6750"/>
                    <a:pt x="21507" y="10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7974790" y="2571311"/>
              <a:ext cx="28367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92" y="15300"/>
                    <a:pt x="7784" y="9000"/>
                    <a:pt x="11384" y="5400"/>
                  </a:cubicBezTo>
                  <a:cubicBezTo>
                    <a:pt x="14984" y="1800"/>
                    <a:pt x="18292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8113931" y="2456309"/>
              <a:ext cx="21864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3308"/>
                    <a:pt x="-1068" y="6616"/>
                    <a:pt x="132" y="10216"/>
                  </a:cubicBezTo>
                  <a:cubicBezTo>
                    <a:pt x="1332" y="13816"/>
                    <a:pt x="10932" y="17708"/>
                    <a:pt x="205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8427134" y="2442815"/>
              <a:ext cx="260673" cy="31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4506"/>
                  </a:moveTo>
                  <a:cubicBezTo>
                    <a:pt x="1694" y="2963"/>
                    <a:pt x="3388" y="1420"/>
                    <a:pt x="4765" y="648"/>
                  </a:cubicBezTo>
                  <a:cubicBezTo>
                    <a:pt x="6141" y="-123"/>
                    <a:pt x="7200" y="-123"/>
                    <a:pt x="8576" y="220"/>
                  </a:cubicBezTo>
                  <a:cubicBezTo>
                    <a:pt x="9953" y="563"/>
                    <a:pt x="11647" y="1248"/>
                    <a:pt x="11647" y="3734"/>
                  </a:cubicBezTo>
                  <a:cubicBezTo>
                    <a:pt x="11647" y="6220"/>
                    <a:pt x="9953" y="10506"/>
                    <a:pt x="8365" y="13334"/>
                  </a:cubicBezTo>
                  <a:cubicBezTo>
                    <a:pt x="6776" y="16163"/>
                    <a:pt x="5294" y="17534"/>
                    <a:pt x="4129" y="18477"/>
                  </a:cubicBezTo>
                  <a:cubicBezTo>
                    <a:pt x="2965" y="19420"/>
                    <a:pt x="2118" y="19934"/>
                    <a:pt x="2224" y="20448"/>
                  </a:cubicBezTo>
                  <a:cubicBezTo>
                    <a:pt x="2329" y="20963"/>
                    <a:pt x="3388" y="21477"/>
                    <a:pt x="6776" y="21391"/>
                  </a:cubicBezTo>
                  <a:cubicBezTo>
                    <a:pt x="10165" y="21306"/>
                    <a:pt x="15882" y="20620"/>
                    <a:pt x="21600" y="19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8956146" y="2670980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9111807" y="2388449"/>
              <a:ext cx="266016" cy="368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71" fill="norm" stroke="1" extrusionOk="0">
                  <a:moveTo>
                    <a:pt x="21413" y="1274"/>
                  </a:moveTo>
                  <a:cubicBezTo>
                    <a:pt x="20796" y="678"/>
                    <a:pt x="20179" y="82"/>
                    <a:pt x="18739" y="7"/>
                  </a:cubicBezTo>
                  <a:cubicBezTo>
                    <a:pt x="17299" y="-67"/>
                    <a:pt x="15036" y="380"/>
                    <a:pt x="12362" y="1497"/>
                  </a:cubicBezTo>
                  <a:cubicBezTo>
                    <a:pt x="9687" y="2614"/>
                    <a:pt x="6602" y="4402"/>
                    <a:pt x="4442" y="7232"/>
                  </a:cubicBezTo>
                  <a:cubicBezTo>
                    <a:pt x="2282" y="10063"/>
                    <a:pt x="1047" y="13936"/>
                    <a:pt x="430" y="16319"/>
                  </a:cubicBezTo>
                  <a:cubicBezTo>
                    <a:pt x="-187" y="18703"/>
                    <a:pt x="-187" y="19596"/>
                    <a:pt x="739" y="20267"/>
                  </a:cubicBezTo>
                  <a:cubicBezTo>
                    <a:pt x="1664" y="20937"/>
                    <a:pt x="3516" y="21384"/>
                    <a:pt x="5882" y="21459"/>
                  </a:cubicBezTo>
                  <a:cubicBezTo>
                    <a:pt x="8247" y="21533"/>
                    <a:pt x="11127" y="21235"/>
                    <a:pt x="14007" y="20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9078815" y="2578978"/>
              <a:ext cx="26067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41" y="18000"/>
                    <a:pt x="5082" y="14400"/>
                    <a:pt x="8682" y="10800"/>
                  </a:cubicBezTo>
                  <a:cubicBezTo>
                    <a:pt x="12282" y="7200"/>
                    <a:pt x="1694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9425577" y="2377085"/>
              <a:ext cx="322986" cy="40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549" fill="norm" stroke="1" extrusionOk="0">
                  <a:moveTo>
                    <a:pt x="21146" y="2581"/>
                  </a:moveTo>
                  <a:cubicBezTo>
                    <a:pt x="21315" y="1902"/>
                    <a:pt x="21484" y="1223"/>
                    <a:pt x="21062" y="747"/>
                  </a:cubicBezTo>
                  <a:cubicBezTo>
                    <a:pt x="20640" y="272"/>
                    <a:pt x="19628" y="0"/>
                    <a:pt x="18025" y="0"/>
                  </a:cubicBezTo>
                  <a:cubicBezTo>
                    <a:pt x="16421" y="0"/>
                    <a:pt x="14228" y="272"/>
                    <a:pt x="12371" y="1019"/>
                  </a:cubicBezTo>
                  <a:cubicBezTo>
                    <a:pt x="10515" y="1766"/>
                    <a:pt x="8996" y="2989"/>
                    <a:pt x="7815" y="4891"/>
                  </a:cubicBezTo>
                  <a:cubicBezTo>
                    <a:pt x="6634" y="6792"/>
                    <a:pt x="5790" y="9374"/>
                    <a:pt x="4862" y="11479"/>
                  </a:cubicBezTo>
                  <a:cubicBezTo>
                    <a:pt x="3934" y="13585"/>
                    <a:pt x="2921" y="15215"/>
                    <a:pt x="2078" y="16438"/>
                  </a:cubicBezTo>
                  <a:cubicBezTo>
                    <a:pt x="1234" y="17660"/>
                    <a:pt x="559" y="18475"/>
                    <a:pt x="221" y="19223"/>
                  </a:cubicBezTo>
                  <a:cubicBezTo>
                    <a:pt x="-116" y="19970"/>
                    <a:pt x="-116" y="20649"/>
                    <a:pt x="559" y="21057"/>
                  </a:cubicBezTo>
                  <a:cubicBezTo>
                    <a:pt x="1234" y="21464"/>
                    <a:pt x="2584" y="21600"/>
                    <a:pt x="5200" y="21532"/>
                  </a:cubicBezTo>
                  <a:cubicBezTo>
                    <a:pt x="7815" y="21464"/>
                    <a:pt x="11696" y="21192"/>
                    <a:pt x="15578" y="20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9730497" y="2508360"/>
              <a:ext cx="207005" cy="23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0" y="144"/>
                  </a:moveTo>
                  <a:cubicBezTo>
                    <a:pt x="1333" y="-84"/>
                    <a:pt x="2667" y="-311"/>
                    <a:pt x="5333" y="1735"/>
                  </a:cubicBezTo>
                  <a:cubicBezTo>
                    <a:pt x="8000" y="3782"/>
                    <a:pt x="12000" y="8102"/>
                    <a:pt x="14933" y="11740"/>
                  </a:cubicBezTo>
                  <a:cubicBezTo>
                    <a:pt x="17867" y="15377"/>
                    <a:pt x="19733" y="18333"/>
                    <a:pt x="21600" y="21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9745830" y="2479309"/>
              <a:ext cx="230007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782"/>
                    <a:pt x="14400" y="5564"/>
                    <a:pt x="10800" y="9164"/>
                  </a:cubicBezTo>
                  <a:cubicBezTo>
                    <a:pt x="7200" y="12764"/>
                    <a:pt x="3600" y="171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10021837" y="2709314"/>
              <a:ext cx="15335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10067838" y="2465254"/>
              <a:ext cx="231478" cy="428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536" fill="norm" stroke="1" extrusionOk="0">
                  <a:moveTo>
                    <a:pt x="0" y="1479"/>
                  </a:moveTo>
                  <a:cubicBezTo>
                    <a:pt x="5459" y="965"/>
                    <a:pt x="10919" y="450"/>
                    <a:pt x="14242" y="193"/>
                  </a:cubicBezTo>
                  <a:cubicBezTo>
                    <a:pt x="17565" y="-64"/>
                    <a:pt x="18752" y="-64"/>
                    <a:pt x="19701" y="193"/>
                  </a:cubicBezTo>
                  <a:cubicBezTo>
                    <a:pt x="20651" y="450"/>
                    <a:pt x="21363" y="965"/>
                    <a:pt x="21481" y="1865"/>
                  </a:cubicBezTo>
                  <a:cubicBezTo>
                    <a:pt x="21600" y="2765"/>
                    <a:pt x="21125" y="4050"/>
                    <a:pt x="20294" y="6365"/>
                  </a:cubicBezTo>
                  <a:cubicBezTo>
                    <a:pt x="19464" y="8679"/>
                    <a:pt x="18277" y="12022"/>
                    <a:pt x="17446" y="14465"/>
                  </a:cubicBezTo>
                  <a:cubicBezTo>
                    <a:pt x="16615" y="16907"/>
                    <a:pt x="16141" y="18450"/>
                    <a:pt x="14479" y="19479"/>
                  </a:cubicBezTo>
                  <a:cubicBezTo>
                    <a:pt x="12818" y="20507"/>
                    <a:pt x="9969" y="21022"/>
                    <a:pt x="7121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10435846" y="2739982"/>
              <a:ext cx="61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10645406" y="2415901"/>
              <a:ext cx="311786" cy="416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fill="norm" stroke="1" extrusionOk="0">
                  <a:moveTo>
                    <a:pt x="21600" y="2069"/>
                  </a:moveTo>
                  <a:cubicBezTo>
                    <a:pt x="21246" y="1415"/>
                    <a:pt x="20892" y="760"/>
                    <a:pt x="19210" y="368"/>
                  </a:cubicBezTo>
                  <a:cubicBezTo>
                    <a:pt x="17528" y="-25"/>
                    <a:pt x="14518" y="-156"/>
                    <a:pt x="12128" y="237"/>
                  </a:cubicBezTo>
                  <a:cubicBezTo>
                    <a:pt x="9738" y="629"/>
                    <a:pt x="7967" y="1546"/>
                    <a:pt x="6728" y="3182"/>
                  </a:cubicBezTo>
                  <a:cubicBezTo>
                    <a:pt x="5489" y="4819"/>
                    <a:pt x="4780" y="7175"/>
                    <a:pt x="3807" y="9531"/>
                  </a:cubicBezTo>
                  <a:cubicBezTo>
                    <a:pt x="2833" y="11888"/>
                    <a:pt x="1593" y="14244"/>
                    <a:pt x="885" y="15946"/>
                  </a:cubicBezTo>
                  <a:cubicBezTo>
                    <a:pt x="177" y="17648"/>
                    <a:pt x="0" y="18695"/>
                    <a:pt x="0" y="19546"/>
                  </a:cubicBezTo>
                  <a:cubicBezTo>
                    <a:pt x="0" y="20397"/>
                    <a:pt x="177" y="21051"/>
                    <a:pt x="2213" y="21248"/>
                  </a:cubicBezTo>
                  <a:cubicBezTo>
                    <a:pt x="4249" y="21444"/>
                    <a:pt x="8144" y="21182"/>
                    <a:pt x="12039" y="20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10658185" y="2682700"/>
              <a:ext cx="13800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600" y="11918"/>
                    <a:pt x="7200" y="3818"/>
                    <a:pt x="10800" y="1118"/>
                  </a:cubicBezTo>
                  <a:cubicBezTo>
                    <a:pt x="14400" y="-1582"/>
                    <a:pt x="180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11012456" y="2433248"/>
              <a:ext cx="312745" cy="4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471" fill="norm" stroke="1" extrusionOk="0">
                  <a:moveTo>
                    <a:pt x="21490" y="3184"/>
                  </a:moveTo>
                  <a:cubicBezTo>
                    <a:pt x="21490" y="2521"/>
                    <a:pt x="21490" y="1859"/>
                    <a:pt x="21051" y="1395"/>
                  </a:cubicBezTo>
                  <a:cubicBezTo>
                    <a:pt x="20612" y="931"/>
                    <a:pt x="19734" y="666"/>
                    <a:pt x="18066" y="401"/>
                  </a:cubicBezTo>
                  <a:cubicBezTo>
                    <a:pt x="16397" y="136"/>
                    <a:pt x="13939" y="-129"/>
                    <a:pt x="12446" y="70"/>
                  </a:cubicBezTo>
                  <a:cubicBezTo>
                    <a:pt x="10953" y="269"/>
                    <a:pt x="10427" y="931"/>
                    <a:pt x="8934" y="3184"/>
                  </a:cubicBezTo>
                  <a:cubicBezTo>
                    <a:pt x="7441" y="5437"/>
                    <a:pt x="4983" y="9280"/>
                    <a:pt x="3314" y="12062"/>
                  </a:cubicBezTo>
                  <a:cubicBezTo>
                    <a:pt x="1646" y="14845"/>
                    <a:pt x="768" y="16568"/>
                    <a:pt x="329" y="17761"/>
                  </a:cubicBezTo>
                  <a:cubicBezTo>
                    <a:pt x="-110" y="18953"/>
                    <a:pt x="-110" y="19616"/>
                    <a:pt x="329" y="20080"/>
                  </a:cubicBezTo>
                  <a:cubicBezTo>
                    <a:pt x="768" y="20543"/>
                    <a:pt x="1646" y="20808"/>
                    <a:pt x="3753" y="21007"/>
                  </a:cubicBezTo>
                  <a:cubicBezTo>
                    <a:pt x="5861" y="21206"/>
                    <a:pt x="9197" y="21338"/>
                    <a:pt x="12534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11317533" y="2540644"/>
              <a:ext cx="122670" cy="277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0" y="0"/>
                  </a:moveTo>
                  <a:cubicBezTo>
                    <a:pt x="3600" y="4756"/>
                    <a:pt x="7200" y="9512"/>
                    <a:pt x="9450" y="12881"/>
                  </a:cubicBezTo>
                  <a:cubicBezTo>
                    <a:pt x="11700" y="16250"/>
                    <a:pt x="12600" y="18231"/>
                    <a:pt x="13950" y="19519"/>
                  </a:cubicBezTo>
                  <a:cubicBezTo>
                    <a:pt x="15300" y="20807"/>
                    <a:pt x="17100" y="21402"/>
                    <a:pt x="18450" y="21501"/>
                  </a:cubicBezTo>
                  <a:cubicBezTo>
                    <a:pt x="19800" y="21600"/>
                    <a:pt x="20700" y="21204"/>
                    <a:pt x="21600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11286805" y="2549458"/>
              <a:ext cx="260734" cy="366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33" fill="norm" stroke="1" extrusionOk="0">
                  <a:moveTo>
                    <a:pt x="21395" y="1283"/>
                  </a:moveTo>
                  <a:cubicBezTo>
                    <a:pt x="20766" y="683"/>
                    <a:pt x="20137" y="83"/>
                    <a:pt x="19298" y="8"/>
                  </a:cubicBezTo>
                  <a:cubicBezTo>
                    <a:pt x="18459" y="-67"/>
                    <a:pt x="17411" y="383"/>
                    <a:pt x="14579" y="2408"/>
                  </a:cubicBezTo>
                  <a:cubicBezTo>
                    <a:pt x="11748" y="4433"/>
                    <a:pt x="7135" y="8033"/>
                    <a:pt x="4304" y="11108"/>
                  </a:cubicBezTo>
                  <a:cubicBezTo>
                    <a:pt x="1473" y="14183"/>
                    <a:pt x="424" y="16733"/>
                    <a:pt x="110" y="18383"/>
                  </a:cubicBezTo>
                  <a:cubicBezTo>
                    <a:pt x="-205" y="20033"/>
                    <a:pt x="214" y="20783"/>
                    <a:pt x="634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11460251" y="2778884"/>
              <a:ext cx="217624" cy="133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0962" fill="norm" stroke="1" extrusionOk="0">
                  <a:moveTo>
                    <a:pt x="290" y="7111"/>
                  </a:moveTo>
                  <a:cubicBezTo>
                    <a:pt x="39" y="5111"/>
                    <a:pt x="-212" y="3111"/>
                    <a:pt x="290" y="1911"/>
                  </a:cubicBezTo>
                  <a:cubicBezTo>
                    <a:pt x="793" y="711"/>
                    <a:pt x="2048" y="311"/>
                    <a:pt x="3430" y="111"/>
                  </a:cubicBezTo>
                  <a:cubicBezTo>
                    <a:pt x="4811" y="-89"/>
                    <a:pt x="6318" y="-89"/>
                    <a:pt x="7448" y="711"/>
                  </a:cubicBezTo>
                  <a:cubicBezTo>
                    <a:pt x="8579" y="1511"/>
                    <a:pt x="9332" y="3111"/>
                    <a:pt x="9709" y="4911"/>
                  </a:cubicBezTo>
                  <a:cubicBezTo>
                    <a:pt x="10086" y="6711"/>
                    <a:pt x="10086" y="8711"/>
                    <a:pt x="9207" y="11111"/>
                  </a:cubicBezTo>
                  <a:cubicBezTo>
                    <a:pt x="8327" y="13511"/>
                    <a:pt x="6569" y="16311"/>
                    <a:pt x="6193" y="18311"/>
                  </a:cubicBezTo>
                  <a:cubicBezTo>
                    <a:pt x="5816" y="20311"/>
                    <a:pt x="6821" y="21511"/>
                    <a:pt x="9583" y="20711"/>
                  </a:cubicBezTo>
                  <a:cubicBezTo>
                    <a:pt x="12346" y="19911"/>
                    <a:pt x="16867" y="17111"/>
                    <a:pt x="21388" y="14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11455536" y="2457186"/>
              <a:ext cx="488399" cy="581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567" fill="norm" stroke="1" extrusionOk="0">
                  <a:moveTo>
                    <a:pt x="10800" y="1104"/>
                  </a:moveTo>
                  <a:cubicBezTo>
                    <a:pt x="11137" y="725"/>
                    <a:pt x="11475" y="346"/>
                    <a:pt x="12994" y="156"/>
                  </a:cubicBezTo>
                  <a:cubicBezTo>
                    <a:pt x="14512" y="-33"/>
                    <a:pt x="17212" y="-33"/>
                    <a:pt x="18844" y="62"/>
                  </a:cubicBezTo>
                  <a:cubicBezTo>
                    <a:pt x="20475" y="156"/>
                    <a:pt x="21037" y="346"/>
                    <a:pt x="21319" y="678"/>
                  </a:cubicBezTo>
                  <a:cubicBezTo>
                    <a:pt x="21600" y="1009"/>
                    <a:pt x="21600" y="1483"/>
                    <a:pt x="20981" y="2809"/>
                  </a:cubicBezTo>
                  <a:cubicBezTo>
                    <a:pt x="20362" y="4135"/>
                    <a:pt x="19125" y="6314"/>
                    <a:pt x="18169" y="8635"/>
                  </a:cubicBezTo>
                  <a:cubicBezTo>
                    <a:pt x="17212" y="10956"/>
                    <a:pt x="16537" y="13420"/>
                    <a:pt x="16312" y="15220"/>
                  </a:cubicBezTo>
                  <a:cubicBezTo>
                    <a:pt x="16087" y="17020"/>
                    <a:pt x="16312" y="18156"/>
                    <a:pt x="16425" y="19009"/>
                  </a:cubicBezTo>
                  <a:cubicBezTo>
                    <a:pt x="16537" y="19862"/>
                    <a:pt x="16537" y="20430"/>
                    <a:pt x="16312" y="20856"/>
                  </a:cubicBezTo>
                  <a:cubicBezTo>
                    <a:pt x="16087" y="21283"/>
                    <a:pt x="15637" y="21567"/>
                    <a:pt x="14006" y="21567"/>
                  </a:cubicBezTo>
                  <a:cubicBezTo>
                    <a:pt x="12375" y="21567"/>
                    <a:pt x="9562" y="21283"/>
                    <a:pt x="7031" y="20714"/>
                  </a:cubicBezTo>
                  <a:cubicBezTo>
                    <a:pt x="4500" y="20146"/>
                    <a:pt x="2250" y="19293"/>
                    <a:pt x="0" y="18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4402043" y="4273350"/>
              <a:ext cx="32200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43" y="16800"/>
                    <a:pt x="3086" y="12000"/>
                    <a:pt x="6686" y="8400"/>
                  </a:cubicBezTo>
                  <a:cubicBezTo>
                    <a:pt x="10286" y="4800"/>
                    <a:pt x="1594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4532379" y="4380686"/>
              <a:ext cx="25300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000"/>
                    <a:pt x="9600" y="10400"/>
                    <a:pt x="13200" y="6800"/>
                  </a:cubicBezTo>
                  <a:cubicBezTo>
                    <a:pt x="16800" y="3200"/>
                    <a:pt x="192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4394376" y="4081679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4386710" y="3989677"/>
              <a:ext cx="4600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4458267" y="3833784"/>
              <a:ext cx="349552" cy="32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600" fill="norm" stroke="1" extrusionOk="0">
                  <a:moveTo>
                    <a:pt x="10248" y="11306"/>
                  </a:moveTo>
                  <a:cubicBezTo>
                    <a:pt x="8356" y="10969"/>
                    <a:pt x="6464" y="10631"/>
                    <a:pt x="4809" y="11391"/>
                  </a:cubicBezTo>
                  <a:cubicBezTo>
                    <a:pt x="3153" y="12150"/>
                    <a:pt x="1734" y="14006"/>
                    <a:pt x="946" y="15356"/>
                  </a:cubicBezTo>
                  <a:cubicBezTo>
                    <a:pt x="158" y="16706"/>
                    <a:pt x="0" y="17550"/>
                    <a:pt x="0" y="18478"/>
                  </a:cubicBezTo>
                  <a:cubicBezTo>
                    <a:pt x="0" y="19406"/>
                    <a:pt x="158" y="20419"/>
                    <a:pt x="631" y="20925"/>
                  </a:cubicBezTo>
                  <a:cubicBezTo>
                    <a:pt x="1104" y="21431"/>
                    <a:pt x="1892" y="21431"/>
                    <a:pt x="3153" y="19406"/>
                  </a:cubicBezTo>
                  <a:cubicBezTo>
                    <a:pt x="4415" y="17381"/>
                    <a:pt x="6149" y="13331"/>
                    <a:pt x="7174" y="10041"/>
                  </a:cubicBezTo>
                  <a:cubicBezTo>
                    <a:pt x="8199" y="6750"/>
                    <a:pt x="8514" y="4219"/>
                    <a:pt x="8750" y="2531"/>
                  </a:cubicBezTo>
                  <a:cubicBezTo>
                    <a:pt x="8987" y="844"/>
                    <a:pt x="9145" y="0"/>
                    <a:pt x="8908" y="0"/>
                  </a:cubicBezTo>
                  <a:cubicBezTo>
                    <a:pt x="8672" y="0"/>
                    <a:pt x="8041" y="844"/>
                    <a:pt x="7331" y="2953"/>
                  </a:cubicBezTo>
                  <a:cubicBezTo>
                    <a:pt x="6622" y="5062"/>
                    <a:pt x="5834" y="8437"/>
                    <a:pt x="5755" y="11137"/>
                  </a:cubicBezTo>
                  <a:cubicBezTo>
                    <a:pt x="5676" y="13837"/>
                    <a:pt x="6307" y="15862"/>
                    <a:pt x="7410" y="17044"/>
                  </a:cubicBezTo>
                  <a:cubicBezTo>
                    <a:pt x="8514" y="18225"/>
                    <a:pt x="10091" y="18563"/>
                    <a:pt x="11194" y="18309"/>
                  </a:cubicBezTo>
                  <a:cubicBezTo>
                    <a:pt x="12298" y="18056"/>
                    <a:pt x="12928" y="17213"/>
                    <a:pt x="13401" y="16031"/>
                  </a:cubicBezTo>
                  <a:cubicBezTo>
                    <a:pt x="13874" y="14850"/>
                    <a:pt x="14190" y="13331"/>
                    <a:pt x="13953" y="12741"/>
                  </a:cubicBezTo>
                  <a:cubicBezTo>
                    <a:pt x="13717" y="12150"/>
                    <a:pt x="12928" y="12488"/>
                    <a:pt x="12219" y="13416"/>
                  </a:cubicBezTo>
                  <a:cubicBezTo>
                    <a:pt x="11509" y="14344"/>
                    <a:pt x="10879" y="15863"/>
                    <a:pt x="10563" y="17044"/>
                  </a:cubicBezTo>
                  <a:cubicBezTo>
                    <a:pt x="10248" y="18225"/>
                    <a:pt x="10248" y="19069"/>
                    <a:pt x="10642" y="19575"/>
                  </a:cubicBezTo>
                  <a:cubicBezTo>
                    <a:pt x="11036" y="20081"/>
                    <a:pt x="11825" y="20250"/>
                    <a:pt x="12613" y="20081"/>
                  </a:cubicBezTo>
                  <a:cubicBezTo>
                    <a:pt x="13401" y="19912"/>
                    <a:pt x="14190" y="19406"/>
                    <a:pt x="14899" y="18900"/>
                  </a:cubicBezTo>
                  <a:cubicBezTo>
                    <a:pt x="15609" y="18394"/>
                    <a:pt x="16239" y="17888"/>
                    <a:pt x="16555" y="18056"/>
                  </a:cubicBezTo>
                  <a:cubicBezTo>
                    <a:pt x="16870" y="18225"/>
                    <a:pt x="16870" y="19069"/>
                    <a:pt x="16712" y="19913"/>
                  </a:cubicBezTo>
                  <a:cubicBezTo>
                    <a:pt x="16555" y="20756"/>
                    <a:pt x="16239" y="21600"/>
                    <a:pt x="16082" y="21600"/>
                  </a:cubicBezTo>
                  <a:cubicBezTo>
                    <a:pt x="15924" y="21600"/>
                    <a:pt x="15924" y="20756"/>
                    <a:pt x="16397" y="18984"/>
                  </a:cubicBezTo>
                  <a:cubicBezTo>
                    <a:pt x="16870" y="17213"/>
                    <a:pt x="17816" y="14512"/>
                    <a:pt x="18683" y="12909"/>
                  </a:cubicBezTo>
                  <a:cubicBezTo>
                    <a:pt x="19550" y="11306"/>
                    <a:pt x="20339" y="10800"/>
                    <a:pt x="20812" y="11053"/>
                  </a:cubicBezTo>
                  <a:cubicBezTo>
                    <a:pt x="21285" y="11306"/>
                    <a:pt x="21442" y="12319"/>
                    <a:pt x="21521" y="13669"/>
                  </a:cubicBezTo>
                  <a:cubicBezTo>
                    <a:pt x="21600" y="15019"/>
                    <a:pt x="21600" y="16706"/>
                    <a:pt x="21285" y="17803"/>
                  </a:cubicBezTo>
                  <a:cubicBezTo>
                    <a:pt x="20969" y="18900"/>
                    <a:pt x="20339" y="19406"/>
                    <a:pt x="19708" y="19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4895277" y="3798006"/>
              <a:ext cx="58780" cy="241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7513" y="0"/>
                  </a:moveTo>
                  <a:cubicBezTo>
                    <a:pt x="3757" y="4775"/>
                    <a:pt x="0" y="9549"/>
                    <a:pt x="0" y="13074"/>
                  </a:cubicBezTo>
                  <a:cubicBezTo>
                    <a:pt x="0" y="16598"/>
                    <a:pt x="3757" y="18872"/>
                    <a:pt x="7983" y="20122"/>
                  </a:cubicBezTo>
                  <a:cubicBezTo>
                    <a:pt x="12209" y="21373"/>
                    <a:pt x="16904" y="21600"/>
                    <a:pt x="19252" y="21486"/>
                  </a:cubicBezTo>
                  <a:cubicBezTo>
                    <a:pt x="21600" y="21373"/>
                    <a:pt x="21600" y="20918"/>
                    <a:pt x="2160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4793052" y="3874674"/>
              <a:ext cx="245340" cy="155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810"/>
                  </a:moveTo>
                  <a:cubicBezTo>
                    <a:pt x="3600" y="13102"/>
                    <a:pt x="7200" y="12393"/>
                    <a:pt x="9675" y="12039"/>
                  </a:cubicBezTo>
                  <a:cubicBezTo>
                    <a:pt x="12150" y="11685"/>
                    <a:pt x="13500" y="11685"/>
                    <a:pt x="14963" y="12748"/>
                  </a:cubicBezTo>
                  <a:cubicBezTo>
                    <a:pt x="16425" y="13810"/>
                    <a:pt x="18000" y="15934"/>
                    <a:pt x="18563" y="17882"/>
                  </a:cubicBezTo>
                  <a:cubicBezTo>
                    <a:pt x="19125" y="19830"/>
                    <a:pt x="18675" y="21600"/>
                    <a:pt x="18225" y="21600"/>
                  </a:cubicBezTo>
                  <a:cubicBezTo>
                    <a:pt x="17775" y="21600"/>
                    <a:pt x="17325" y="19830"/>
                    <a:pt x="17438" y="16466"/>
                  </a:cubicBezTo>
                  <a:cubicBezTo>
                    <a:pt x="17550" y="13102"/>
                    <a:pt x="18225" y="8144"/>
                    <a:pt x="19013" y="5134"/>
                  </a:cubicBezTo>
                  <a:cubicBezTo>
                    <a:pt x="19800" y="2125"/>
                    <a:pt x="20700" y="10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5064077" y="3689306"/>
              <a:ext cx="414820" cy="36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365" fill="norm" stroke="1" extrusionOk="0">
                  <a:moveTo>
                    <a:pt x="5394" y="15380"/>
                  </a:moveTo>
                  <a:cubicBezTo>
                    <a:pt x="4735" y="14630"/>
                    <a:pt x="4077" y="13880"/>
                    <a:pt x="3484" y="13730"/>
                  </a:cubicBezTo>
                  <a:cubicBezTo>
                    <a:pt x="2891" y="13580"/>
                    <a:pt x="2364" y="14030"/>
                    <a:pt x="1772" y="14930"/>
                  </a:cubicBezTo>
                  <a:cubicBezTo>
                    <a:pt x="1179" y="15830"/>
                    <a:pt x="521" y="17180"/>
                    <a:pt x="191" y="18230"/>
                  </a:cubicBezTo>
                  <a:cubicBezTo>
                    <a:pt x="-138" y="19280"/>
                    <a:pt x="-138" y="20030"/>
                    <a:pt x="982" y="20555"/>
                  </a:cubicBezTo>
                  <a:cubicBezTo>
                    <a:pt x="2101" y="21080"/>
                    <a:pt x="4340" y="21380"/>
                    <a:pt x="6118" y="21080"/>
                  </a:cubicBezTo>
                  <a:cubicBezTo>
                    <a:pt x="7896" y="20780"/>
                    <a:pt x="9213" y="19880"/>
                    <a:pt x="10003" y="18905"/>
                  </a:cubicBezTo>
                  <a:cubicBezTo>
                    <a:pt x="10794" y="17930"/>
                    <a:pt x="11057" y="16880"/>
                    <a:pt x="10860" y="16505"/>
                  </a:cubicBezTo>
                  <a:cubicBezTo>
                    <a:pt x="10662" y="16130"/>
                    <a:pt x="10003" y="16430"/>
                    <a:pt x="9477" y="16880"/>
                  </a:cubicBezTo>
                  <a:cubicBezTo>
                    <a:pt x="8950" y="17330"/>
                    <a:pt x="8555" y="17930"/>
                    <a:pt x="8621" y="18455"/>
                  </a:cubicBezTo>
                  <a:cubicBezTo>
                    <a:pt x="8686" y="18980"/>
                    <a:pt x="9213" y="19430"/>
                    <a:pt x="9806" y="19580"/>
                  </a:cubicBezTo>
                  <a:cubicBezTo>
                    <a:pt x="10399" y="19730"/>
                    <a:pt x="11057" y="19580"/>
                    <a:pt x="11650" y="19880"/>
                  </a:cubicBezTo>
                  <a:cubicBezTo>
                    <a:pt x="12242" y="20180"/>
                    <a:pt x="12769" y="20930"/>
                    <a:pt x="13362" y="21230"/>
                  </a:cubicBezTo>
                  <a:cubicBezTo>
                    <a:pt x="13955" y="21530"/>
                    <a:pt x="14613" y="21380"/>
                    <a:pt x="15535" y="20255"/>
                  </a:cubicBezTo>
                  <a:cubicBezTo>
                    <a:pt x="16457" y="19130"/>
                    <a:pt x="17642" y="17030"/>
                    <a:pt x="18630" y="13805"/>
                  </a:cubicBezTo>
                  <a:cubicBezTo>
                    <a:pt x="19618" y="10580"/>
                    <a:pt x="20408" y="6230"/>
                    <a:pt x="20869" y="3605"/>
                  </a:cubicBezTo>
                  <a:cubicBezTo>
                    <a:pt x="21330" y="980"/>
                    <a:pt x="21462" y="80"/>
                    <a:pt x="21330" y="5"/>
                  </a:cubicBezTo>
                  <a:cubicBezTo>
                    <a:pt x="21199" y="-70"/>
                    <a:pt x="20803" y="680"/>
                    <a:pt x="20277" y="2930"/>
                  </a:cubicBezTo>
                  <a:cubicBezTo>
                    <a:pt x="19750" y="5180"/>
                    <a:pt x="19091" y="8930"/>
                    <a:pt x="19223" y="12005"/>
                  </a:cubicBezTo>
                  <a:cubicBezTo>
                    <a:pt x="19355" y="15080"/>
                    <a:pt x="20277" y="17480"/>
                    <a:pt x="21199" y="19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9216818" y="2995543"/>
              <a:ext cx="621015" cy="2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78" y="15709"/>
                    <a:pt x="6756" y="9818"/>
                    <a:pt x="10000" y="5891"/>
                  </a:cubicBezTo>
                  <a:cubicBezTo>
                    <a:pt x="13244" y="1964"/>
                    <a:pt x="16356" y="0"/>
                    <a:pt x="18267" y="0"/>
                  </a:cubicBezTo>
                  <a:cubicBezTo>
                    <a:pt x="20178" y="0"/>
                    <a:pt x="20889" y="1964"/>
                    <a:pt x="21600" y="3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9434046" y="3069656"/>
              <a:ext cx="51879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0" y="21600"/>
                  </a:moveTo>
                  <a:cubicBezTo>
                    <a:pt x="745" y="20160"/>
                    <a:pt x="0" y="18720"/>
                    <a:pt x="0" y="18000"/>
                  </a:cubicBezTo>
                  <a:cubicBezTo>
                    <a:pt x="0" y="17280"/>
                    <a:pt x="745" y="17280"/>
                    <a:pt x="2926" y="15120"/>
                  </a:cubicBezTo>
                  <a:cubicBezTo>
                    <a:pt x="5107" y="12960"/>
                    <a:pt x="8725" y="8640"/>
                    <a:pt x="12077" y="5760"/>
                  </a:cubicBezTo>
                  <a:cubicBezTo>
                    <a:pt x="15429" y="2880"/>
                    <a:pt x="18514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10681185" y="3119740"/>
              <a:ext cx="636349" cy="1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7" fill="norm" stroke="1" extrusionOk="0">
                  <a:moveTo>
                    <a:pt x="0" y="19987"/>
                  </a:moveTo>
                  <a:cubicBezTo>
                    <a:pt x="2602" y="11887"/>
                    <a:pt x="5205" y="3787"/>
                    <a:pt x="8284" y="1087"/>
                  </a:cubicBezTo>
                  <a:cubicBezTo>
                    <a:pt x="11364" y="-1613"/>
                    <a:pt x="14920" y="1087"/>
                    <a:pt x="17219" y="5137"/>
                  </a:cubicBezTo>
                  <a:cubicBezTo>
                    <a:pt x="19518" y="9187"/>
                    <a:pt x="20559" y="14587"/>
                    <a:pt x="21600" y="19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10927925" y="3256216"/>
              <a:ext cx="343608" cy="2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600" fill="norm" stroke="1" extrusionOk="0">
                  <a:moveTo>
                    <a:pt x="1342" y="21600"/>
                  </a:moveTo>
                  <a:cubicBezTo>
                    <a:pt x="548" y="16200"/>
                    <a:pt x="-246" y="10800"/>
                    <a:pt x="72" y="6750"/>
                  </a:cubicBezTo>
                  <a:cubicBezTo>
                    <a:pt x="389" y="2700"/>
                    <a:pt x="1819" y="0"/>
                    <a:pt x="5551" y="0"/>
                  </a:cubicBezTo>
                  <a:cubicBezTo>
                    <a:pt x="9283" y="0"/>
                    <a:pt x="15319" y="2700"/>
                    <a:pt x="21354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6156478" y="3996698"/>
              <a:ext cx="353947" cy="425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299" fill="norm" stroke="1" extrusionOk="0">
                  <a:moveTo>
                    <a:pt x="1002" y="5784"/>
                  </a:moveTo>
                  <a:cubicBezTo>
                    <a:pt x="539" y="5273"/>
                    <a:pt x="77" y="4762"/>
                    <a:pt x="154" y="3931"/>
                  </a:cubicBezTo>
                  <a:cubicBezTo>
                    <a:pt x="231" y="3100"/>
                    <a:pt x="848" y="1950"/>
                    <a:pt x="2777" y="1119"/>
                  </a:cubicBezTo>
                  <a:cubicBezTo>
                    <a:pt x="4705" y="288"/>
                    <a:pt x="7945" y="-223"/>
                    <a:pt x="10028" y="97"/>
                  </a:cubicBezTo>
                  <a:cubicBezTo>
                    <a:pt x="12111" y="416"/>
                    <a:pt x="13037" y="1566"/>
                    <a:pt x="12651" y="3995"/>
                  </a:cubicBezTo>
                  <a:cubicBezTo>
                    <a:pt x="12265" y="6423"/>
                    <a:pt x="10568" y="10130"/>
                    <a:pt x="8408" y="13069"/>
                  </a:cubicBezTo>
                  <a:cubicBezTo>
                    <a:pt x="6248" y="16009"/>
                    <a:pt x="3625" y="18182"/>
                    <a:pt x="2005" y="19460"/>
                  </a:cubicBezTo>
                  <a:cubicBezTo>
                    <a:pt x="385" y="20738"/>
                    <a:pt x="-232" y="21121"/>
                    <a:pt x="77" y="21249"/>
                  </a:cubicBezTo>
                  <a:cubicBezTo>
                    <a:pt x="385" y="21377"/>
                    <a:pt x="1619" y="21249"/>
                    <a:pt x="4551" y="20994"/>
                  </a:cubicBezTo>
                  <a:cubicBezTo>
                    <a:pt x="7482" y="20738"/>
                    <a:pt x="12111" y="20355"/>
                    <a:pt x="15197" y="20035"/>
                  </a:cubicBezTo>
                  <a:cubicBezTo>
                    <a:pt x="18282" y="19715"/>
                    <a:pt x="19825" y="19460"/>
                    <a:pt x="21368" y="19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6642749" y="3955495"/>
              <a:ext cx="320020" cy="421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59" fill="norm" stroke="1" extrusionOk="0">
                  <a:moveTo>
                    <a:pt x="21467" y="2131"/>
                  </a:moveTo>
                  <a:cubicBezTo>
                    <a:pt x="21296" y="1480"/>
                    <a:pt x="21124" y="830"/>
                    <a:pt x="20610" y="439"/>
                  </a:cubicBezTo>
                  <a:cubicBezTo>
                    <a:pt x="20096" y="49"/>
                    <a:pt x="19238" y="-81"/>
                    <a:pt x="17610" y="49"/>
                  </a:cubicBezTo>
                  <a:cubicBezTo>
                    <a:pt x="15981" y="179"/>
                    <a:pt x="13581" y="570"/>
                    <a:pt x="11438" y="1546"/>
                  </a:cubicBezTo>
                  <a:cubicBezTo>
                    <a:pt x="9296" y="2521"/>
                    <a:pt x="7410" y="4083"/>
                    <a:pt x="5524" y="6685"/>
                  </a:cubicBezTo>
                  <a:cubicBezTo>
                    <a:pt x="3638" y="9288"/>
                    <a:pt x="1753" y="12931"/>
                    <a:pt x="810" y="15403"/>
                  </a:cubicBezTo>
                  <a:cubicBezTo>
                    <a:pt x="-133" y="17876"/>
                    <a:pt x="-133" y="19177"/>
                    <a:pt x="210" y="20088"/>
                  </a:cubicBezTo>
                  <a:cubicBezTo>
                    <a:pt x="553" y="20999"/>
                    <a:pt x="1238" y="21519"/>
                    <a:pt x="4410" y="21454"/>
                  </a:cubicBezTo>
                  <a:cubicBezTo>
                    <a:pt x="7581" y="21389"/>
                    <a:pt x="13238" y="20738"/>
                    <a:pt x="18896" y="20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6656094" y="4204348"/>
              <a:ext cx="26834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74" y="16800"/>
                    <a:pt x="5349" y="12000"/>
                    <a:pt x="8949" y="8400"/>
                  </a:cubicBezTo>
                  <a:cubicBezTo>
                    <a:pt x="12549" y="4800"/>
                    <a:pt x="1707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7151653" y="3870537"/>
              <a:ext cx="370795" cy="518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80" fill="norm" stroke="1" extrusionOk="0">
                  <a:moveTo>
                    <a:pt x="21465" y="2078"/>
                  </a:moveTo>
                  <a:cubicBezTo>
                    <a:pt x="21317" y="1548"/>
                    <a:pt x="21169" y="1019"/>
                    <a:pt x="20355" y="648"/>
                  </a:cubicBezTo>
                  <a:cubicBezTo>
                    <a:pt x="19542" y="278"/>
                    <a:pt x="18062" y="66"/>
                    <a:pt x="16509" y="13"/>
                  </a:cubicBezTo>
                  <a:cubicBezTo>
                    <a:pt x="14955" y="-40"/>
                    <a:pt x="13328" y="66"/>
                    <a:pt x="11996" y="489"/>
                  </a:cubicBezTo>
                  <a:cubicBezTo>
                    <a:pt x="10665" y="913"/>
                    <a:pt x="9629" y="1654"/>
                    <a:pt x="8742" y="3242"/>
                  </a:cubicBezTo>
                  <a:cubicBezTo>
                    <a:pt x="7854" y="4831"/>
                    <a:pt x="7114" y="7266"/>
                    <a:pt x="5931" y="9701"/>
                  </a:cubicBezTo>
                  <a:cubicBezTo>
                    <a:pt x="4747" y="12136"/>
                    <a:pt x="3120" y="14572"/>
                    <a:pt x="2084" y="16054"/>
                  </a:cubicBezTo>
                  <a:cubicBezTo>
                    <a:pt x="1049" y="17536"/>
                    <a:pt x="605" y="18066"/>
                    <a:pt x="309" y="18754"/>
                  </a:cubicBezTo>
                  <a:cubicBezTo>
                    <a:pt x="13" y="19442"/>
                    <a:pt x="-135" y="20289"/>
                    <a:pt x="161" y="20819"/>
                  </a:cubicBezTo>
                  <a:cubicBezTo>
                    <a:pt x="457" y="21348"/>
                    <a:pt x="1196" y="21560"/>
                    <a:pt x="3194" y="21454"/>
                  </a:cubicBezTo>
                  <a:cubicBezTo>
                    <a:pt x="5191" y="21348"/>
                    <a:pt x="8446" y="20925"/>
                    <a:pt x="11701" y="20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7476446" y="4007125"/>
              <a:ext cx="245340" cy="30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0" y="2011"/>
                  </a:moveTo>
                  <a:cubicBezTo>
                    <a:pt x="675" y="1291"/>
                    <a:pt x="1350" y="571"/>
                    <a:pt x="2250" y="211"/>
                  </a:cubicBezTo>
                  <a:cubicBezTo>
                    <a:pt x="3150" y="-149"/>
                    <a:pt x="4275" y="-149"/>
                    <a:pt x="6075" y="1021"/>
                  </a:cubicBezTo>
                  <a:cubicBezTo>
                    <a:pt x="7875" y="2191"/>
                    <a:pt x="10350" y="4531"/>
                    <a:pt x="12825" y="7591"/>
                  </a:cubicBezTo>
                  <a:cubicBezTo>
                    <a:pt x="15300" y="10651"/>
                    <a:pt x="17775" y="14431"/>
                    <a:pt x="19237" y="16861"/>
                  </a:cubicBezTo>
                  <a:cubicBezTo>
                    <a:pt x="20700" y="19291"/>
                    <a:pt x="21150" y="20371"/>
                    <a:pt x="21600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7545447" y="3998481"/>
              <a:ext cx="260674" cy="366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21600" y="833"/>
                  </a:moveTo>
                  <a:cubicBezTo>
                    <a:pt x="20753" y="383"/>
                    <a:pt x="19906" y="-67"/>
                    <a:pt x="18741" y="8"/>
                  </a:cubicBezTo>
                  <a:cubicBezTo>
                    <a:pt x="17576" y="83"/>
                    <a:pt x="16094" y="683"/>
                    <a:pt x="13553" y="2933"/>
                  </a:cubicBezTo>
                  <a:cubicBezTo>
                    <a:pt x="11012" y="5183"/>
                    <a:pt x="7412" y="9083"/>
                    <a:pt x="4976" y="12458"/>
                  </a:cubicBezTo>
                  <a:cubicBezTo>
                    <a:pt x="2541" y="15833"/>
                    <a:pt x="1271" y="18683"/>
                    <a:pt x="0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7875122" y="4235015"/>
              <a:ext cx="15334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7913456" y="3807549"/>
              <a:ext cx="199338" cy="19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0" y="5612"/>
                  </a:moveTo>
                  <a:cubicBezTo>
                    <a:pt x="1938" y="3674"/>
                    <a:pt x="3877" y="1735"/>
                    <a:pt x="5677" y="766"/>
                  </a:cubicBezTo>
                  <a:cubicBezTo>
                    <a:pt x="7477" y="-203"/>
                    <a:pt x="9138" y="-203"/>
                    <a:pt x="10108" y="489"/>
                  </a:cubicBezTo>
                  <a:cubicBezTo>
                    <a:pt x="11077" y="1182"/>
                    <a:pt x="11354" y="2566"/>
                    <a:pt x="10800" y="4643"/>
                  </a:cubicBezTo>
                  <a:cubicBezTo>
                    <a:pt x="10246" y="6720"/>
                    <a:pt x="8862" y="9489"/>
                    <a:pt x="7615" y="11566"/>
                  </a:cubicBezTo>
                  <a:cubicBezTo>
                    <a:pt x="6369" y="13643"/>
                    <a:pt x="5262" y="15028"/>
                    <a:pt x="4569" y="16412"/>
                  </a:cubicBezTo>
                  <a:cubicBezTo>
                    <a:pt x="3877" y="17797"/>
                    <a:pt x="3600" y="19182"/>
                    <a:pt x="4292" y="20012"/>
                  </a:cubicBezTo>
                  <a:cubicBezTo>
                    <a:pt x="4985" y="20843"/>
                    <a:pt x="6646" y="21120"/>
                    <a:pt x="9692" y="21259"/>
                  </a:cubicBezTo>
                  <a:cubicBezTo>
                    <a:pt x="12738" y="21397"/>
                    <a:pt x="17169" y="21397"/>
                    <a:pt x="21600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8158795" y="3811867"/>
              <a:ext cx="263392" cy="62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523" fill="norm" stroke="1" extrusionOk="0">
                  <a:moveTo>
                    <a:pt x="2492" y="1644"/>
                  </a:moveTo>
                  <a:cubicBezTo>
                    <a:pt x="3323" y="1201"/>
                    <a:pt x="4154" y="759"/>
                    <a:pt x="6854" y="449"/>
                  </a:cubicBezTo>
                  <a:cubicBezTo>
                    <a:pt x="9554" y="139"/>
                    <a:pt x="14123" y="-38"/>
                    <a:pt x="16823" y="6"/>
                  </a:cubicBezTo>
                  <a:cubicBezTo>
                    <a:pt x="19523" y="51"/>
                    <a:pt x="20354" y="316"/>
                    <a:pt x="20873" y="1157"/>
                  </a:cubicBezTo>
                  <a:cubicBezTo>
                    <a:pt x="21392" y="1998"/>
                    <a:pt x="21600" y="3414"/>
                    <a:pt x="21185" y="5362"/>
                  </a:cubicBezTo>
                  <a:cubicBezTo>
                    <a:pt x="20769" y="7310"/>
                    <a:pt x="19731" y="9788"/>
                    <a:pt x="19212" y="12223"/>
                  </a:cubicBezTo>
                  <a:cubicBezTo>
                    <a:pt x="18692" y="14657"/>
                    <a:pt x="18692" y="17047"/>
                    <a:pt x="18900" y="18596"/>
                  </a:cubicBezTo>
                  <a:cubicBezTo>
                    <a:pt x="19108" y="20146"/>
                    <a:pt x="19523" y="20854"/>
                    <a:pt x="18900" y="21208"/>
                  </a:cubicBezTo>
                  <a:cubicBezTo>
                    <a:pt x="18277" y="21562"/>
                    <a:pt x="16615" y="21562"/>
                    <a:pt x="13292" y="21473"/>
                  </a:cubicBezTo>
                  <a:cubicBezTo>
                    <a:pt x="9969" y="21385"/>
                    <a:pt x="4985" y="21208"/>
                    <a:pt x="0" y="21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8948479" y="4127680"/>
              <a:ext cx="276007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300"/>
                    <a:pt x="7200" y="9000"/>
                    <a:pt x="10800" y="5400"/>
                  </a:cubicBezTo>
                  <a:cubicBezTo>
                    <a:pt x="14400" y="1800"/>
                    <a:pt x="1800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9091198" y="3997344"/>
              <a:ext cx="33619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4640"/>
                    <a:pt x="4867" y="9280"/>
                    <a:pt x="1782" y="12880"/>
                  </a:cubicBezTo>
                  <a:cubicBezTo>
                    <a:pt x="-1304" y="16480"/>
                    <a:pt x="239" y="19040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9403685" y="3933935"/>
              <a:ext cx="257811" cy="354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17" fill="norm" stroke="1" extrusionOk="0">
                  <a:moveTo>
                    <a:pt x="4210" y="2440"/>
                  </a:moveTo>
                  <a:cubicBezTo>
                    <a:pt x="4422" y="1668"/>
                    <a:pt x="4634" y="897"/>
                    <a:pt x="5269" y="434"/>
                  </a:cubicBezTo>
                  <a:cubicBezTo>
                    <a:pt x="5904" y="-29"/>
                    <a:pt x="6963" y="-183"/>
                    <a:pt x="8339" y="280"/>
                  </a:cubicBezTo>
                  <a:cubicBezTo>
                    <a:pt x="9716" y="743"/>
                    <a:pt x="11410" y="1823"/>
                    <a:pt x="11304" y="4060"/>
                  </a:cubicBezTo>
                  <a:cubicBezTo>
                    <a:pt x="11198" y="6297"/>
                    <a:pt x="9292" y="9691"/>
                    <a:pt x="7281" y="12237"/>
                  </a:cubicBezTo>
                  <a:cubicBezTo>
                    <a:pt x="5269" y="14783"/>
                    <a:pt x="3151" y="16480"/>
                    <a:pt x="1775" y="17714"/>
                  </a:cubicBezTo>
                  <a:cubicBezTo>
                    <a:pt x="398" y="18948"/>
                    <a:pt x="-237" y="19720"/>
                    <a:pt x="81" y="20106"/>
                  </a:cubicBezTo>
                  <a:cubicBezTo>
                    <a:pt x="398" y="20491"/>
                    <a:pt x="1669" y="20491"/>
                    <a:pt x="5375" y="20646"/>
                  </a:cubicBezTo>
                  <a:cubicBezTo>
                    <a:pt x="9081" y="20800"/>
                    <a:pt x="15222" y="21108"/>
                    <a:pt x="21363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9992958" y="3830766"/>
              <a:ext cx="205217" cy="46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372" fill="norm" stroke="1" extrusionOk="0">
                  <a:moveTo>
                    <a:pt x="21152" y="971"/>
                  </a:moveTo>
                  <a:cubicBezTo>
                    <a:pt x="20098" y="615"/>
                    <a:pt x="19045" y="259"/>
                    <a:pt x="17728" y="81"/>
                  </a:cubicBezTo>
                  <a:cubicBezTo>
                    <a:pt x="16411" y="-97"/>
                    <a:pt x="14830" y="-97"/>
                    <a:pt x="11933" y="1327"/>
                  </a:cubicBezTo>
                  <a:cubicBezTo>
                    <a:pt x="9035" y="2751"/>
                    <a:pt x="4820" y="5600"/>
                    <a:pt x="2450" y="8685"/>
                  </a:cubicBezTo>
                  <a:cubicBezTo>
                    <a:pt x="79" y="11771"/>
                    <a:pt x="-448" y="15094"/>
                    <a:pt x="342" y="17290"/>
                  </a:cubicBezTo>
                  <a:cubicBezTo>
                    <a:pt x="1132" y="19485"/>
                    <a:pt x="3240" y="20554"/>
                    <a:pt x="5874" y="21028"/>
                  </a:cubicBezTo>
                  <a:cubicBezTo>
                    <a:pt x="8508" y="21503"/>
                    <a:pt x="11669" y="21384"/>
                    <a:pt x="14830" y="21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10207058" y="3906480"/>
              <a:ext cx="316357" cy="35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461" fill="norm" stroke="1" extrusionOk="0">
                  <a:moveTo>
                    <a:pt x="21172" y="3217"/>
                  </a:moveTo>
                  <a:cubicBezTo>
                    <a:pt x="21345" y="2434"/>
                    <a:pt x="21518" y="1652"/>
                    <a:pt x="21259" y="1026"/>
                  </a:cubicBezTo>
                  <a:cubicBezTo>
                    <a:pt x="21000" y="400"/>
                    <a:pt x="20308" y="-70"/>
                    <a:pt x="18753" y="8"/>
                  </a:cubicBezTo>
                  <a:cubicBezTo>
                    <a:pt x="17198" y="87"/>
                    <a:pt x="14779" y="713"/>
                    <a:pt x="12446" y="1887"/>
                  </a:cubicBezTo>
                  <a:cubicBezTo>
                    <a:pt x="10113" y="3060"/>
                    <a:pt x="7867" y="4782"/>
                    <a:pt x="6052" y="6739"/>
                  </a:cubicBezTo>
                  <a:cubicBezTo>
                    <a:pt x="4238" y="8695"/>
                    <a:pt x="2856" y="10887"/>
                    <a:pt x="1905" y="12843"/>
                  </a:cubicBezTo>
                  <a:cubicBezTo>
                    <a:pt x="955" y="14800"/>
                    <a:pt x="436" y="16521"/>
                    <a:pt x="177" y="17773"/>
                  </a:cubicBezTo>
                  <a:cubicBezTo>
                    <a:pt x="-82" y="19026"/>
                    <a:pt x="-82" y="19808"/>
                    <a:pt x="350" y="20434"/>
                  </a:cubicBezTo>
                  <a:cubicBezTo>
                    <a:pt x="782" y="21060"/>
                    <a:pt x="1646" y="21530"/>
                    <a:pt x="4497" y="21452"/>
                  </a:cubicBezTo>
                  <a:cubicBezTo>
                    <a:pt x="7348" y="21373"/>
                    <a:pt x="12187" y="20747"/>
                    <a:pt x="17025" y="20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10228841" y="4097013"/>
              <a:ext cx="199339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7" y="16457"/>
                    <a:pt x="554" y="11314"/>
                    <a:pt x="1385" y="8229"/>
                  </a:cubicBezTo>
                  <a:cubicBezTo>
                    <a:pt x="2215" y="5143"/>
                    <a:pt x="3600" y="4114"/>
                    <a:pt x="7062" y="3086"/>
                  </a:cubicBezTo>
                  <a:cubicBezTo>
                    <a:pt x="10523" y="2057"/>
                    <a:pt x="16062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10489560" y="3862875"/>
              <a:ext cx="360296" cy="415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549" fill="norm" stroke="1" extrusionOk="0">
                  <a:moveTo>
                    <a:pt x="21445" y="3394"/>
                  </a:moveTo>
                  <a:cubicBezTo>
                    <a:pt x="21445" y="2467"/>
                    <a:pt x="21445" y="1539"/>
                    <a:pt x="21065" y="943"/>
                  </a:cubicBezTo>
                  <a:cubicBezTo>
                    <a:pt x="20684" y="347"/>
                    <a:pt x="19924" y="82"/>
                    <a:pt x="18327" y="15"/>
                  </a:cubicBezTo>
                  <a:cubicBezTo>
                    <a:pt x="16730" y="-51"/>
                    <a:pt x="14296" y="82"/>
                    <a:pt x="12318" y="678"/>
                  </a:cubicBezTo>
                  <a:cubicBezTo>
                    <a:pt x="10341" y="1274"/>
                    <a:pt x="8820" y="2334"/>
                    <a:pt x="7603" y="4388"/>
                  </a:cubicBezTo>
                  <a:cubicBezTo>
                    <a:pt x="6386" y="6442"/>
                    <a:pt x="5473" y="9490"/>
                    <a:pt x="4332" y="12074"/>
                  </a:cubicBezTo>
                  <a:cubicBezTo>
                    <a:pt x="3191" y="14658"/>
                    <a:pt x="1822" y="16778"/>
                    <a:pt x="986" y="18236"/>
                  </a:cubicBezTo>
                  <a:cubicBezTo>
                    <a:pt x="149" y="19694"/>
                    <a:pt x="-155" y="20489"/>
                    <a:pt x="73" y="20953"/>
                  </a:cubicBezTo>
                  <a:cubicBezTo>
                    <a:pt x="301" y="21416"/>
                    <a:pt x="1062" y="21549"/>
                    <a:pt x="3496" y="21549"/>
                  </a:cubicBezTo>
                  <a:cubicBezTo>
                    <a:pt x="5930" y="21549"/>
                    <a:pt x="10037" y="21416"/>
                    <a:pt x="14144" y="21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10857522" y="3989677"/>
              <a:ext cx="184005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3200"/>
                    <a:pt x="8400" y="6400"/>
                    <a:pt x="12000" y="10000"/>
                  </a:cubicBezTo>
                  <a:cubicBezTo>
                    <a:pt x="15600" y="13600"/>
                    <a:pt x="18600" y="17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10865189" y="3980306"/>
              <a:ext cx="268340" cy="30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21600" y="118"/>
                  </a:moveTo>
                  <a:cubicBezTo>
                    <a:pt x="20571" y="-59"/>
                    <a:pt x="19543" y="-236"/>
                    <a:pt x="17486" y="1180"/>
                  </a:cubicBezTo>
                  <a:cubicBezTo>
                    <a:pt x="15429" y="2597"/>
                    <a:pt x="12343" y="5607"/>
                    <a:pt x="9257" y="9236"/>
                  </a:cubicBezTo>
                  <a:cubicBezTo>
                    <a:pt x="6171" y="12866"/>
                    <a:pt x="3086" y="17115"/>
                    <a:pt x="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11133528" y="4196681"/>
              <a:ext cx="4600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11271532" y="3936968"/>
              <a:ext cx="200810" cy="404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12" fill="norm" stroke="1" extrusionOk="0">
                  <a:moveTo>
                    <a:pt x="0" y="2802"/>
                  </a:moveTo>
                  <a:cubicBezTo>
                    <a:pt x="820" y="2123"/>
                    <a:pt x="1640" y="1443"/>
                    <a:pt x="4375" y="968"/>
                  </a:cubicBezTo>
                  <a:cubicBezTo>
                    <a:pt x="7109" y="492"/>
                    <a:pt x="11757" y="221"/>
                    <a:pt x="14765" y="85"/>
                  </a:cubicBezTo>
                  <a:cubicBezTo>
                    <a:pt x="17772" y="-51"/>
                    <a:pt x="19139" y="-51"/>
                    <a:pt x="20096" y="289"/>
                  </a:cubicBezTo>
                  <a:cubicBezTo>
                    <a:pt x="21053" y="628"/>
                    <a:pt x="21600" y="1307"/>
                    <a:pt x="21463" y="2734"/>
                  </a:cubicBezTo>
                  <a:cubicBezTo>
                    <a:pt x="21327" y="4160"/>
                    <a:pt x="20506" y="6334"/>
                    <a:pt x="19686" y="8643"/>
                  </a:cubicBezTo>
                  <a:cubicBezTo>
                    <a:pt x="18866" y="10953"/>
                    <a:pt x="18046" y="13398"/>
                    <a:pt x="17909" y="14960"/>
                  </a:cubicBezTo>
                  <a:cubicBezTo>
                    <a:pt x="17772" y="16523"/>
                    <a:pt x="18319" y="17202"/>
                    <a:pt x="19139" y="17813"/>
                  </a:cubicBezTo>
                  <a:cubicBezTo>
                    <a:pt x="19960" y="18424"/>
                    <a:pt x="21053" y="18968"/>
                    <a:pt x="21190" y="19511"/>
                  </a:cubicBezTo>
                  <a:cubicBezTo>
                    <a:pt x="21327" y="20055"/>
                    <a:pt x="20506" y="20598"/>
                    <a:pt x="19276" y="20938"/>
                  </a:cubicBezTo>
                  <a:cubicBezTo>
                    <a:pt x="18046" y="21277"/>
                    <a:pt x="16405" y="21413"/>
                    <a:pt x="14901" y="21481"/>
                  </a:cubicBezTo>
                  <a:cubicBezTo>
                    <a:pt x="13398" y="21549"/>
                    <a:pt x="12030" y="21549"/>
                    <a:pt x="11757" y="21006"/>
                  </a:cubicBezTo>
                  <a:cubicBezTo>
                    <a:pt x="11484" y="20462"/>
                    <a:pt x="12304" y="19375"/>
                    <a:pt x="13124" y="18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11593539" y="3862865"/>
              <a:ext cx="143603" cy="473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405" fill="norm" stroke="1" extrusionOk="0">
                  <a:moveTo>
                    <a:pt x="0" y="2266"/>
                  </a:moveTo>
                  <a:cubicBezTo>
                    <a:pt x="0" y="1573"/>
                    <a:pt x="0" y="880"/>
                    <a:pt x="1137" y="476"/>
                  </a:cubicBezTo>
                  <a:cubicBezTo>
                    <a:pt x="2274" y="72"/>
                    <a:pt x="4547" y="-44"/>
                    <a:pt x="6821" y="14"/>
                  </a:cubicBezTo>
                  <a:cubicBezTo>
                    <a:pt x="9095" y="72"/>
                    <a:pt x="11368" y="303"/>
                    <a:pt x="13832" y="1400"/>
                  </a:cubicBezTo>
                  <a:cubicBezTo>
                    <a:pt x="16295" y="2497"/>
                    <a:pt x="18947" y="4461"/>
                    <a:pt x="20274" y="6829"/>
                  </a:cubicBezTo>
                  <a:cubicBezTo>
                    <a:pt x="21600" y="9197"/>
                    <a:pt x="21600" y="11969"/>
                    <a:pt x="20463" y="14221"/>
                  </a:cubicBezTo>
                  <a:cubicBezTo>
                    <a:pt x="19326" y="16474"/>
                    <a:pt x="17053" y="18206"/>
                    <a:pt x="15347" y="19304"/>
                  </a:cubicBezTo>
                  <a:cubicBezTo>
                    <a:pt x="13642" y="20401"/>
                    <a:pt x="12505" y="20863"/>
                    <a:pt x="10989" y="21152"/>
                  </a:cubicBezTo>
                  <a:cubicBezTo>
                    <a:pt x="9474" y="21440"/>
                    <a:pt x="7579" y="21556"/>
                    <a:pt x="6442" y="21094"/>
                  </a:cubicBezTo>
                  <a:cubicBezTo>
                    <a:pt x="5305" y="20632"/>
                    <a:pt x="4926" y="19592"/>
                    <a:pt x="4547" y="18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11739209" y="3630760"/>
              <a:ext cx="230006" cy="18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7933"/>
                  </a:moveTo>
                  <a:cubicBezTo>
                    <a:pt x="240" y="6433"/>
                    <a:pt x="480" y="4933"/>
                    <a:pt x="1200" y="3583"/>
                  </a:cubicBezTo>
                  <a:cubicBezTo>
                    <a:pt x="1920" y="2233"/>
                    <a:pt x="3120" y="1033"/>
                    <a:pt x="4680" y="433"/>
                  </a:cubicBezTo>
                  <a:cubicBezTo>
                    <a:pt x="6240" y="-167"/>
                    <a:pt x="8160" y="-167"/>
                    <a:pt x="9120" y="583"/>
                  </a:cubicBezTo>
                  <a:cubicBezTo>
                    <a:pt x="10080" y="1333"/>
                    <a:pt x="10080" y="2833"/>
                    <a:pt x="9120" y="5533"/>
                  </a:cubicBezTo>
                  <a:cubicBezTo>
                    <a:pt x="8160" y="8233"/>
                    <a:pt x="6240" y="12133"/>
                    <a:pt x="4800" y="14983"/>
                  </a:cubicBezTo>
                  <a:cubicBezTo>
                    <a:pt x="3360" y="17833"/>
                    <a:pt x="2400" y="19633"/>
                    <a:pt x="2520" y="20533"/>
                  </a:cubicBezTo>
                  <a:cubicBezTo>
                    <a:pt x="2640" y="21433"/>
                    <a:pt x="3840" y="21433"/>
                    <a:pt x="7200" y="21433"/>
                  </a:cubicBezTo>
                  <a:cubicBezTo>
                    <a:pt x="10560" y="21433"/>
                    <a:pt x="16080" y="21433"/>
                    <a:pt x="21600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2163326" y="5047701"/>
              <a:ext cx="732949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82"/>
                  </a:moveTo>
                  <a:cubicBezTo>
                    <a:pt x="301" y="4659"/>
                    <a:pt x="603" y="4235"/>
                    <a:pt x="904" y="4235"/>
                  </a:cubicBezTo>
                  <a:cubicBezTo>
                    <a:pt x="1205" y="4235"/>
                    <a:pt x="1506" y="4659"/>
                    <a:pt x="1777" y="4659"/>
                  </a:cubicBezTo>
                  <a:cubicBezTo>
                    <a:pt x="2049" y="4659"/>
                    <a:pt x="2290" y="4235"/>
                    <a:pt x="2553" y="3812"/>
                  </a:cubicBezTo>
                  <a:cubicBezTo>
                    <a:pt x="2817" y="3388"/>
                    <a:pt x="3103" y="2965"/>
                    <a:pt x="3412" y="2753"/>
                  </a:cubicBezTo>
                  <a:cubicBezTo>
                    <a:pt x="3721" y="2541"/>
                    <a:pt x="4052" y="2541"/>
                    <a:pt x="4349" y="2541"/>
                  </a:cubicBezTo>
                  <a:cubicBezTo>
                    <a:pt x="4647" y="2541"/>
                    <a:pt x="4910" y="2541"/>
                    <a:pt x="5182" y="2329"/>
                  </a:cubicBezTo>
                  <a:cubicBezTo>
                    <a:pt x="5453" y="2118"/>
                    <a:pt x="5731" y="1694"/>
                    <a:pt x="6021" y="1271"/>
                  </a:cubicBezTo>
                  <a:cubicBezTo>
                    <a:pt x="6311" y="847"/>
                    <a:pt x="6613" y="424"/>
                    <a:pt x="6925" y="212"/>
                  </a:cubicBezTo>
                  <a:cubicBezTo>
                    <a:pt x="7238" y="0"/>
                    <a:pt x="7562" y="0"/>
                    <a:pt x="7806" y="0"/>
                  </a:cubicBezTo>
                  <a:cubicBezTo>
                    <a:pt x="8051" y="0"/>
                    <a:pt x="8217" y="0"/>
                    <a:pt x="8390" y="0"/>
                  </a:cubicBezTo>
                  <a:cubicBezTo>
                    <a:pt x="8563" y="0"/>
                    <a:pt x="8744" y="0"/>
                    <a:pt x="8917" y="212"/>
                  </a:cubicBezTo>
                  <a:cubicBezTo>
                    <a:pt x="9090" y="424"/>
                    <a:pt x="9256" y="847"/>
                    <a:pt x="9433" y="1271"/>
                  </a:cubicBezTo>
                  <a:cubicBezTo>
                    <a:pt x="9610" y="1694"/>
                    <a:pt x="9798" y="2118"/>
                    <a:pt x="9987" y="2541"/>
                  </a:cubicBezTo>
                  <a:cubicBezTo>
                    <a:pt x="10175" y="2965"/>
                    <a:pt x="10363" y="3388"/>
                    <a:pt x="10642" y="4024"/>
                  </a:cubicBezTo>
                  <a:cubicBezTo>
                    <a:pt x="10921" y="4659"/>
                    <a:pt x="11290" y="5506"/>
                    <a:pt x="11591" y="6353"/>
                  </a:cubicBezTo>
                  <a:cubicBezTo>
                    <a:pt x="11892" y="7200"/>
                    <a:pt x="12126" y="8047"/>
                    <a:pt x="12442" y="8471"/>
                  </a:cubicBezTo>
                  <a:cubicBezTo>
                    <a:pt x="12758" y="8894"/>
                    <a:pt x="13157" y="8894"/>
                    <a:pt x="13462" y="9106"/>
                  </a:cubicBezTo>
                  <a:cubicBezTo>
                    <a:pt x="13767" y="9318"/>
                    <a:pt x="13978" y="9741"/>
                    <a:pt x="14295" y="10376"/>
                  </a:cubicBezTo>
                  <a:cubicBezTo>
                    <a:pt x="14611" y="11012"/>
                    <a:pt x="15033" y="11859"/>
                    <a:pt x="15436" y="12494"/>
                  </a:cubicBezTo>
                  <a:cubicBezTo>
                    <a:pt x="15838" y="13129"/>
                    <a:pt x="16223" y="13553"/>
                    <a:pt x="16520" y="13765"/>
                  </a:cubicBezTo>
                  <a:cubicBezTo>
                    <a:pt x="16818" y="13976"/>
                    <a:pt x="17028" y="13976"/>
                    <a:pt x="17345" y="14188"/>
                  </a:cubicBezTo>
                  <a:cubicBezTo>
                    <a:pt x="17661" y="14400"/>
                    <a:pt x="18083" y="14823"/>
                    <a:pt x="18478" y="15247"/>
                  </a:cubicBezTo>
                  <a:cubicBezTo>
                    <a:pt x="18874" y="15671"/>
                    <a:pt x="19243" y="16094"/>
                    <a:pt x="19597" y="16729"/>
                  </a:cubicBezTo>
                  <a:cubicBezTo>
                    <a:pt x="19951" y="17365"/>
                    <a:pt x="20290" y="18212"/>
                    <a:pt x="20621" y="19059"/>
                  </a:cubicBezTo>
                  <a:cubicBezTo>
                    <a:pt x="20952" y="19906"/>
                    <a:pt x="21276" y="207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1733983" y="5437432"/>
              <a:ext cx="322008" cy="30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0" y="2744"/>
                  </a:moveTo>
                  <a:cubicBezTo>
                    <a:pt x="171" y="1859"/>
                    <a:pt x="343" y="973"/>
                    <a:pt x="857" y="442"/>
                  </a:cubicBezTo>
                  <a:cubicBezTo>
                    <a:pt x="1371" y="-89"/>
                    <a:pt x="2229" y="-266"/>
                    <a:pt x="3429" y="619"/>
                  </a:cubicBezTo>
                  <a:cubicBezTo>
                    <a:pt x="4629" y="1504"/>
                    <a:pt x="6171" y="3452"/>
                    <a:pt x="8486" y="5842"/>
                  </a:cubicBezTo>
                  <a:cubicBezTo>
                    <a:pt x="10800" y="8232"/>
                    <a:pt x="13886" y="11065"/>
                    <a:pt x="16200" y="13721"/>
                  </a:cubicBezTo>
                  <a:cubicBezTo>
                    <a:pt x="18514" y="16377"/>
                    <a:pt x="20057" y="18855"/>
                    <a:pt x="21600" y="21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1831994" y="5360667"/>
              <a:ext cx="239331" cy="45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424" fill="norm" stroke="1" extrusionOk="0">
                  <a:moveTo>
                    <a:pt x="21293" y="2237"/>
                  </a:moveTo>
                  <a:cubicBezTo>
                    <a:pt x="21293" y="1393"/>
                    <a:pt x="21293" y="548"/>
                    <a:pt x="20725" y="186"/>
                  </a:cubicBezTo>
                  <a:cubicBezTo>
                    <a:pt x="20156" y="-176"/>
                    <a:pt x="19019" y="-55"/>
                    <a:pt x="17428" y="970"/>
                  </a:cubicBezTo>
                  <a:cubicBezTo>
                    <a:pt x="15836" y="1996"/>
                    <a:pt x="13790" y="3927"/>
                    <a:pt x="10720" y="6763"/>
                  </a:cubicBezTo>
                  <a:cubicBezTo>
                    <a:pt x="7651" y="9598"/>
                    <a:pt x="3558" y="13339"/>
                    <a:pt x="1626" y="15933"/>
                  </a:cubicBezTo>
                  <a:cubicBezTo>
                    <a:pt x="-307" y="18528"/>
                    <a:pt x="-80" y="19976"/>
                    <a:pt x="148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2141427" y="5622714"/>
              <a:ext cx="2956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fill="norm" stroke="1" extrusionOk="0">
                  <a:moveTo>
                    <a:pt x="15425" y="0"/>
                  </a:moveTo>
                  <a:cubicBezTo>
                    <a:pt x="10025" y="4383"/>
                    <a:pt x="4625" y="8765"/>
                    <a:pt x="1925" y="11896"/>
                  </a:cubicBezTo>
                  <a:cubicBezTo>
                    <a:pt x="-775" y="15026"/>
                    <a:pt x="-775" y="16904"/>
                    <a:pt x="2825" y="18313"/>
                  </a:cubicBezTo>
                  <a:cubicBezTo>
                    <a:pt x="6425" y="19722"/>
                    <a:pt x="13625" y="20661"/>
                    <a:pt x="208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2324330" y="5554564"/>
              <a:ext cx="161004" cy="4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3771" y="12126"/>
                    <a:pt x="7543" y="4168"/>
                    <a:pt x="11143" y="1326"/>
                  </a:cubicBezTo>
                  <a:cubicBezTo>
                    <a:pt x="14743" y="-1516"/>
                    <a:pt x="18171" y="758"/>
                    <a:pt x="21600" y="3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2308996" y="5707049"/>
              <a:ext cx="176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2891676" y="5385041"/>
              <a:ext cx="260674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59" y="0"/>
                    <a:pt x="2118" y="0"/>
                    <a:pt x="4129" y="1569"/>
                  </a:cubicBezTo>
                  <a:cubicBezTo>
                    <a:pt x="6141" y="3138"/>
                    <a:pt x="9106" y="6277"/>
                    <a:pt x="12176" y="9877"/>
                  </a:cubicBezTo>
                  <a:cubicBezTo>
                    <a:pt x="15247" y="13477"/>
                    <a:pt x="18424" y="175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2896592" y="5354374"/>
              <a:ext cx="240424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600" fill="norm" stroke="1" extrusionOk="0">
                  <a:moveTo>
                    <a:pt x="21167" y="0"/>
                  </a:moveTo>
                  <a:cubicBezTo>
                    <a:pt x="15992" y="3217"/>
                    <a:pt x="10817" y="6434"/>
                    <a:pt x="7104" y="9728"/>
                  </a:cubicBezTo>
                  <a:cubicBezTo>
                    <a:pt x="3392" y="13021"/>
                    <a:pt x="1142" y="16391"/>
                    <a:pt x="354" y="18383"/>
                  </a:cubicBezTo>
                  <a:cubicBezTo>
                    <a:pt x="-433" y="20374"/>
                    <a:pt x="242" y="20987"/>
                    <a:pt x="9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3236684" y="5608517"/>
              <a:ext cx="214672" cy="15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2000"/>
                  </a:moveTo>
                  <a:cubicBezTo>
                    <a:pt x="1029" y="920"/>
                    <a:pt x="2057" y="-160"/>
                    <a:pt x="3986" y="20"/>
                  </a:cubicBezTo>
                  <a:cubicBezTo>
                    <a:pt x="5914" y="200"/>
                    <a:pt x="8743" y="1640"/>
                    <a:pt x="10157" y="3260"/>
                  </a:cubicBezTo>
                  <a:cubicBezTo>
                    <a:pt x="11571" y="4880"/>
                    <a:pt x="11571" y="6680"/>
                    <a:pt x="10414" y="8840"/>
                  </a:cubicBezTo>
                  <a:cubicBezTo>
                    <a:pt x="9257" y="11000"/>
                    <a:pt x="6943" y="13520"/>
                    <a:pt x="4757" y="15680"/>
                  </a:cubicBezTo>
                  <a:cubicBezTo>
                    <a:pt x="2571" y="17840"/>
                    <a:pt x="514" y="19640"/>
                    <a:pt x="771" y="20540"/>
                  </a:cubicBezTo>
                  <a:cubicBezTo>
                    <a:pt x="1029" y="21440"/>
                    <a:pt x="3600" y="21440"/>
                    <a:pt x="7457" y="21440"/>
                  </a:cubicBezTo>
                  <a:cubicBezTo>
                    <a:pt x="11314" y="21440"/>
                    <a:pt x="16457" y="21440"/>
                    <a:pt x="2160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1620201" y="6154574"/>
              <a:ext cx="343788" cy="390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05" fill="norm" stroke="1" extrusionOk="0">
                  <a:moveTo>
                    <a:pt x="19124" y="3189"/>
                  </a:moveTo>
                  <a:cubicBezTo>
                    <a:pt x="19124" y="2075"/>
                    <a:pt x="19124" y="960"/>
                    <a:pt x="18724" y="402"/>
                  </a:cubicBezTo>
                  <a:cubicBezTo>
                    <a:pt x="18324" y="-155"/>
                    <a:pt x="17524" y="-155"/>
                    <a:pt x="15364" y="542"/>
                  </a:cubicBezTo>
                  <a:cubicBezTo>
                    <a:pt x="13204" y="1239"/>
                    <a:pt x="9684" y="2632"/>
                    <a:pt x="7044" y="4444"/>
                  </a:cubicBezTo>
                  <a:cubicBezTo>
                    <a:pt x="4404" y="6255"/>
                    <a:pt x="2644" y="8485"/>
                    <a:pt x="1604" y="10436"/>
                  </a:cubicBezTo>
                  <a:cubicBezTo>
                    <a:pt x="564" y="12387"/>
                    <a:pt x="244" y="14059"/>
                    <a:pt x="84" y="15383"/>
                  </a:cubicBezTo>
                  <a:cubicBezTo>
                    <a:pt x="-76" y="16707"/>
                    <a:pt x="-76" y="17682"/>
                    <a:pt x="724" y="18658"/>
                  </a:cubicBezTo>
                  <a:cubicBezTo>
                    <a:pt x="1524" y="19633"/>
                    <a:pt x="3124" y="20609"/>
                    <a:pt x="6724" y="21027"/>
                  </a:cubicBezTo>
                  <a:cubicBezTo>
                    <a:pt x="10324" y="21445"/>
                    <a:pt x="15924" y="21306"/>
                    <a:pt x="21524" y="21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1627785" y="6377558"/>
              <a:ext cx="267203" cy="65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295" fill="norm" stroke="1" extrusionOk="0">
                  <a:moveTo>
                    <a:pt x="1142" y="21295"/>
                  </a:moveTo>
                  <a:cubicBezTo>
                    <a:pt x="525" y="17972"/>
                    <a:pt x="-92" y="14649"/>
                    <a:pt x="11" y="11741"/>
                  </a:cubicBezTo>
                  <a:cubicBezTo>
                    <a:pt x="114" y="8833"/>
                    <a:pt x="937" y="6341"/>
                    <a:pt x="3817" y="4264"/>
                  </a:cubicBezTo>
                  <a:cubicBezTo>
                    <a:pt x="6697" y="2187"/>
                    <a:pt x="11634" y="526"/>
                    <a:pt x="14925" y="110"/>
                  </a:cubicBezTo>
                  <a:cubicBezTo>
                    <a:pt x="18217" y="-305"/>
                    <a:pt x="19862" y="526"/>
                    <a:pt x="21508" y="1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2084569" y="6097430"/>
              <a:ext cx="339431" cy="44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16" fill="norm" stroke="1" extrusionOk="0">
                  <a:moveTo>
                    <a:pt x="21409" y="1134"/>
                  </a:moveTo>
                  <a:cubicBezTo>
                    <a:pt x="20764" y="643"/>
                    <a:pt x="20119" y="152"/>
                    <a:pt x="18346" y="30"/>
                  </a:cubicBezTo>
                  <a:cubicBezTo>
                    <a:pt x="16573" y="-93"/>
                    <a:pt x="13672" y="152"/>
                    <a:pt x="11657" y="889"/>
                  </a:cubicBezTo>
                  <a:cubicBezTo>
                    <a:pt x="9642" y="1625"/>
                    <a:pt x="8513" y="2852"/>
                    <a:pt x="7466" y="4877"/>
                  </a:cubicBezTo>
                  <a:cubicBezTo>
                    <a:pt x="6418" y="6902"/>
                    <a:pt x="5451" y="9725"/>
                    <a:pt x="4242" y="12180"/>
                  </a:cubicBezTo>
                  <a:cubicBezTo>
                    <a:pt x="3033" y="14634"/>
                    <a:pt x="1582" y="16721"/>
                    <a:pt x="776" y="18132"/>
                  </a:cubicBezTo>
                  <a:cubicBezTo>
                    <a:pt x="-30" y="19543"/>
                    <a:pt x="-191" y="20280"/>
                    <a:pt x="212" y="20771"/>
                  </a:cubicBezTo>
                  <a:cubicBezTo>
                    <a:pt x="615" y="21262"/>
                    <a:pt x="1582" y="21507"/>
                    <a:pt x="4242" y="21384"/>
                  </a:cubicBezTo>
                  <a:cubicBezTo>
                    <a:pt x="6902" y="21262"/>
                    <a:pt x="11254" y="20771"/>
                    <a:pt x="15606" y="20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2516895" y="6128725"/>
              <a:ext cx="213778" cy="35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1408" fill="norm" stroke="1" extrusionOk="0">
                  <a:moveTo>
                    <a:pt x="21010" y="0"/>
                  </a:moveTo>
                  <a:cubicBezTo>
                    <a:pt x="17494" y="932"/>
                    <a:pt x="13977" y="1865"/>
                    <a:pt x="10461" y="4196"/>
                  </a:cubicBezTo>
                  <a:cubicBezTo>
                    <a:pt x="6945" y="6527"/>
                    <a:pt x="3429" y="10256"/>
                    <a:pt x="1545" y="13131"/>
                  </a:cubicBezTo>
                  <a:cubicBezTo>
                    <a:pt x="-339" y="16006"/>
                    <a:pt x="-590" y="18026"/>
                    <a:pt x="1294" y="19424"/>
                  </a:cubicBezTo>
                  <a:cubicBezTo>
                    <a:pt x="3177" y="20823"/>
                    <a:pt x="7196" y="21600"/>
                    <a:pt x="10712" y="21367"/>
                  </a:cubicBezTo>
                  <a:cubicBezTo>
                    <a:pt x="14229" y="21134"/>
                    <a:pt x="17243" y="19891"/>
                    <a:pt x="20256" y="18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2792007" y="6172671"/>
              <a:ext cx="230006" cy="259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9" fill="norm" stroke="1" extrusionOk="0">
                  <a:moveTo>
                    <a:pt x="0" y="3251"/>
                  </a:moveTo>
                  <a:cubicBezTo>
                    <a:pt x="720" y="1811"/>
                    <a:pt x="1440" y="371"/>
                    <a:pt x="2160" y="63"/>
                  </a:cubicBezTo>
                  <a:cubicBezTo>
                    <a:pt x="2880" y="-246"/>
                    <a:pt x="3600" y="577"/>
                    <a:pt x="4800" y="2737"/>
                  </a:cubicBezTo>
                  <a:cubicBezTo>
                    <a:pt x="6000" y="4897"/>
                    <a:pt x="7680" y="8394"/>
                    <a:pt x="9960" y="11788"/>
                  </a:cubicBezTo>
                  <a:cubicBezTo>
                    <a:pt x="12240" y="15183"/>
                    <a:pt x="15120" y="18474"/>
                    <a:pt x="17160" y="19914"/>
                  </a:cubicBezTo>
                  <a:cubicBezTo>
                    <a:pt x="19200" y="21354"/>
                    <a:pt x="20400" y="20943"/>
                    <a:pt x="21600" y="20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2853342" y="6135026"/>
              <a:ext cx="207005" cy="30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21600" y="1746"/>
                  </a:moveTo>
                  <a:cubicBezTo>
                    <a:pt x="20267" y="830"/>
                    <a:pt x="18933" y="-85"/>
                    <a:pt x="17467" y="7"/>
                  </a:cubicBezTo>
                  <a:cubicBezTo>
                    <a:pt x="16000" y="98"/>
                    <a:pt x="14400" y="1196"/>
                    <a:pt x="12000" y="3668"/>
                  </a:cubicBezTo>
                  <a:cubicBezTo>
                    <a:pt x="9600" y="6139"/>
                    <a:pt x="6400" y="9983"/>
                    <a:pt x="4267" y="13186"/>
                  </a:cubicBezTo>
                  <a:cubicBezTo>
                    <a:pt x="2133" y="16390"/>
                    <a:pt x="1067" y="18952"/>
                    <a:pt x="0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3091014" y="6343397"/>
              <a:ext cx="23001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143"/>
                    <a:pt x="4800" y="10286"/>
                    <a:pt x="8400" y="13886"/>
                  </a:cubicBezTo>
                  <a:cubicBezTo>
                    <a:pt x="12000" y="17486"/>
                    <a:pt x="168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3267351" y="6302330"/>
              <a:ext cx="122670" cy="4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4950" y="12794"/>
                    <a:pt x="9900" y="5170"/>
                    <a:pt x="13500" y="1994"/>
                  </a:cubicBezTo>
                  <a:cubicBezTo>
                    <a:pt x="17100" y="-1183"/>
                    <a:pt x="19350" y="87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3313352" y="6236061"/>
              <a:ext cx="46002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914"/>
                    <a:pt x="4800" y="11829"/>
                    <a:pt x="8400" y="15429"/>
                  </a:cubicBezTo>
                  <a:cubicBezTo>
                    <a:pt x="12000" y="19029"/>
                    <a:pt x="16800" y="203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3543357" y="6220727"/>
              <a:ext cx="16867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18" y="1662"/>
                    <a:pt x="5236" y="3323"/>
                    <a:pt x="8836" y="6923"/>
                  </a:cubicBezTo>
                  <a:cubicBezTo>
                    <a:pt x="12436" y="10523"/>
                    <a:pt x="17018" y="160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3589358" y="6189999"/>
              <a:ext cx="176339" cy="31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21600" y="527"/>
                  </a:moveTo>
                  <a:cubicBezTo>
                    <a:pt x="20035" y="178"/>
                    <a:pt x="18470" y="-170"/>
                    <a:pt x="16904" y="91"/>
                  </a:cubicBezTo>
                  <a:cubicBezTo>
                    <a:pt x="15339" y="353"/>
                    <a:pt x="13774" y="1224"/>
                    <a:pt x="11113" y="3662"/>
                  </a:cubicBezTo>
                  <a:cubicBezTo>
                    <a:pt x="8452" y="6101"/>
                    <a:pt x="4696" y="10107"/>
                    <a:pt x="2661" y="13330"/>
                  </a:cubicBezTo>
                  <a:cubicBezTo>
                    <a:pt x="626" y="16553"/>
                    <a:pt x="313" y="18991"/>
                    <a:pt x="0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3727362" y="6379175"/>
              <a:ext cx="199338" cy="139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fill="norm" stroke="1" extrusionOk="0">
                  <a:moveTo>
                    <a:pt x="0" y="8485"/>
                  </a:moveTo>
                  <a:cubicBezTo>
                    <a:pt x="2215" y="5785"/>
                    <a:pt x="4431" y="3085"/>
                    <a:pt x="6231" y="1543"/>
                  </a:cubicBezTo>
                  <a:cubicBezTo>
                    <a:pt x="8031" y="0"/>
                    <a:pt x="9415" y="-386"/>
                    <a:pt x="10246" y="385"/>
                  </a:cubicBezTo>
                  <a:cubicBezTo>
                    <a:pt x="11077" y="1157"/>
                    <a:pt x="11354" y="3085"/>
                    <a:pt x="10938" y="5978"/>
                  </a:cubicBezTo>
                  <a:cubicBezTo>
                    <a:pt x="10523" y="8871"/>
                    <a:pt x="9415" y="12728"/>
                    <a:pt x="8446" y="15428"/>
                  </a:cubicBezTo>
                  <a:cubicBezTo>
                    <a:pt x="7477" y="18128"/>
                    <a:pt x="6646" y="19671"/>
                    <a:pt x="7477" y="20443"/>
                  </a:cubicBezTo>
                  <a:cubicBezTo>
                    <a:pt x="8308" y="21214"/>
                    <a:pt x="10800" y="21214"/>
                    <a:pt x="13431" y="20828"/>
                  </a:cubicBezTo>
                  <a:cubicBezTo>
                    <a:pt x="16062" y="20443"/>
                    <a:pt x="18831" y="19671"/>
                    <a:pt x="21600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4026368" y="6213060"/>
              <a:ext cx="9331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600" fill="norm" stroke="1" extrusionOk="0">
                  <a:moveTo>
                    <a:pt x="0" y="0"/>
                  </a:moveTo>
                  <a:cubicBezTo>
                    <a:pt x="5684" y="568"/>
                    <a:pt x="11368" y="1137"/>
                    <a:pt x="15347" y="2937"/>
                  </a:cubicBezTo>
                  <a:cubicBezTo>
                    <a:pt x="19326" y="4737"/>
                    <a:pt x="21600" y="7768"/>
                    <a:pt x="20463" y="10800"/>
                  </a:cubicBezTo>
                  <a:cubicBezTo>
                    <a:pt x="19326" y="13832"/>
                    <a:pt x="14779" y="16863"/>
                    <a:pt x="11084" y="18663"/>
                  </a:cubicBezTo>
                  <a:cubicBezTo>
                    <a:pt x="7389" y="20463"/>
                    <a:pt x="4547" y="21032"/>
                    <a:pt x="17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4133704" y="6065914"/>
              <a:ext cx="153338" cy="16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1171"/>
                  </a:moveTo>
                  <a:cubicBezTo>
                    <a:pt x="4320" y="517"/>
                    <a:pt x="8640" y="-138"/>
                    <a:pt x="11520" y="26"/>
                  </a:cubicBezTo>
                  <a:cubicBezTo>
                    <a:pt x="14400" y="189"/>
                    <a:pt x="15840" y="1171"/>
                    <a:pt x="16560" y="2480"/>
                  </a:cubicBezTo>
                  <a:cubicBezTo>
                    <a:pt x="17280" y="3789"/>
                    <a:pt x="17280" y="5426"/>
                    <a:pt x="15840" y="7553"/>
                  </a:cubicBezTo>
                  <a:cubicBezTo>
                    <a:pt x="14400" y="9680"/>
                    <a:pt x="11520" y="12298"/>
                    <a:pt x="9000" y="14589"/>
                  </a:cubicBezTo>
                  <a:cubicBezTo>
                    <a:pt x="6480" y="16880"/>
                    <a:pt x="4320" y="18844"/>
                    <a:pt x="4320" y="19989"/>
                  </a:cubicBezTo>
                  <a:cubicBezTo>
                    <a:pt x="4320" y="21135"/>
                    <a:pt x="6480" y="21462"/>
                    <a:pt x="9720" y="21462"/>
                  </a:cubicBezTo>
                  <a:cubicBezTo>
                    <a:pt x="12960" y="21462"/>
                    <a:pt x="17280" y="21135"/>
                    <a:pt x="21600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4340709" y="5988166"/>
              <a:ext cx="251013" cy="546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500" fill="norm" stroke="1" extrusionOk="0">
                  <a:moveTo>
                    <a:pt x="4582" y="2211"/>
                  </a:moveTo>
                  <a:cubicBezTo>
                    <a:pt x="8509" y="1507"/>
                    <a:pt x="12436" y="804"/>
                    <a:pt x="15273" y="402"/>
                  </a:cubicBezTo>
                  <a:cubicBezTo>
                    <a:pt x="18109" y="0"/>
                    <a:pt x="19855" y="-100"/>
                    <a:pt x="20727" y="101"/>
                  </a:cubicBezTo>
                  <a:cubicBezTo>
                    <a:pt x="21600" y="302"/>
                    <a:pt x="21600" y="804"/>
                    <a:pt x="21055" y="2160"/>
                  </a:cubicBezTo>
                  <a:cubicBezTo>
                    <a:pt x="20509" y="3517"/>
                    <a:pt x="19418" y="5727"/>
                    <a:pt x="18327" y="8088"/>
                  </a:cubicBezTo>
                  <a:cubicBezTo>
                    <a:pt x="17236" y="10449"/>
                    <a:pt x="16145" y="12960"/>
                    <a:pt x="15491" y="14819"/>
                  </a:cubicBezTo>
                  <a:cubicBezTo>
                    <a:pt x="14836" y="16678"/>
                    <a:pt x="14618" y="17883"/>
                    <a:pt x="13527" y="18888"/>
                  </a:cubicBezTo>
                  <a:cubicBezTo>
                    <a:pt x="12436" y="19893"/>
                    <a:pt x="10473" y="20696"/>
                    <a:pt x="8073" y="21098"/>
                  </a:cubicBezTo>
                  <a:cubicBezTo>
                    <a:pt x="5673" y="21500"/>
                    <a:pt x="2836" y="21500"/>
                    <a:pt x="0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4954056" y="6278120"/>
              <a:ext cx="253007" cy="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20702"/>
                  </a:moveTo>
                  <a:cubicBezTo>
                    <a:pt x="1964" y="10884"/>
                    <a:pt x="3927" y="1065"/>
                    <a:pt x="7527" y="84"/>
                  </a:cubicBezTo>
                  <a:cubicBezTo>
                    <a:pt x="11127" y="-898"/>
                    <a:pt x="16364" y="6957"/>
                    <a:pt x="21600" y="14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4954056" y="6389397"/>
              <a:ext cx="268340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5840"/>
                    <a:pt x="11520" y="10080"/>
                    <a:pt x="15120" y="6480"/>
                  </a:cubicBezTo>
                  <a:cubicBezTo>
                    <a:pt x="18720" y="2880"/>
                    <a:pt x="2016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5752723" y="6052056"/>
              <a:ext cx="259358" cy="367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70" fill="norm" stroke="1" extrusionOk="0">
                  <a:moveTo>
                    <a:pt x="10691" y="0"/>
                  </a:moveTo>
                  <a:cubicBezTo>
                    <a:pt x="10056" y="1950"/>
                    <a:pt x="9420" y="3900"/>
                    <a:pt x="7938" y="6600"/>
                  </a:cubicBezTo>
                  <a:cubicBezTo>
                    <a:pt x="6456" y="9300"/>
                    <a:pt x="4126" y="12750"/>
                    <a:pt x="2644" y="14850"/>
                  </a:cubicBezTo>
                  <a:cubicBezTo>
                    <a:pt x="1162" y="16950"/>
                    <a:pt x="526" y="17700"/>
                    <a:pt x="209" y="18525"/>
                  </a:cubicBezTo>
                  <a:cubicBezTo>
                    <a:pt x="-109" y="19350"/>
                    <a:pt x="-109" y="20250"/>
                    <a:pt x="526" y="20775"/>
                  </a:cubicBezTo>
                  <a:cubicBezTo>
                    <a:pt x="1162" y="21300"/>
                    <a:pt x="2432" y="21450"/>
                    <a:pt x="5397" y="21525"/>
                  </a:cubicBezTo>
                  <a:cubicBezTo>
                    <a:pt x="8362" y="21600"/>
                    <a:pt x="13020" y="21600"/>
                    <a:pt x="15985" y="21375"/>
                  </a:cubicBezTo>
                  <a:cubicBezTo>
                    <a:pt x="18950" y="21150"/>
                    <a:pt x="20220" y="20700"/>
                    <a:pt x="21491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5904064" y="6289729"/>
              <a:ext cx="2368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280"/>
                    <a:pt x="-1585" y="10560"/>
                    <a:pt x="575" y="14160"/>
                  </a:cubicBezTo>
                  <a:cubicBezTo>
                    <a:pt x="2735" y="17760"/>
                    <a:pt x="11375" y="1968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6173083" y="6041420"/>
              <a:ext cx="291341" cy="370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21600" y="3279"/>
                  </a:moveTo>
                  <a:cubicBezTo>
                    <a:pt x="21411" y="2243"/>
                    <a:pt x="21221" y="1208"/>
                    <a:pt x="20653" y="616"/>
                  </a:cubicBezTo>
                  <a:cubicBezTo>
                    <a:pt x="20084" y="24"/>
                    <a:pt x="19137" y="-124"/>
                    <a:pt x="17147" y="98"/>
                  </a:cubicBezTo>
                  <a:cubicBezTo>
                    <a:pt x="15158" y="320"/>
                    <a:pt x="12126" y="912"/>
                    <a:pt x="9284" y="2095"/>
                  </a:cubicBezTo>
                  <a:cubicBezTo>
                    <a:pt x="6442" y="3279"/>
                    <a:pt x="3789" y="5054"/>
                    <a:pt x="2179" y="7347"/>
                  </a:cubicBezTo>
                  <a:cubicBezTo>
                    <a:pt x="568" y="9640"/>
                    <a:pt x="0" y="12451"/>
                    <a:pt x="0" y="14671"/>
                  </a:cubicBezTo>
                  <a:cubicBezTo>
                    <a:pt x="0" y="16890"/>
                    <a:pt x="568" y="18517"/>
                    <a:pt x="1895" y="19553"/>
                  </a:cubicBezTo>
                  <a:cubicBezTo>
                    <a:pt x="3221" y="20588"/>
                    <a:pt x="5305" y="21032"/>
                    <a:pt x="7579" y="21254"/>
                  </a:cubicBezTo>
                  <a:cubicBezTo>
                    <a:pt x="9853" y="21476"/>
                    <a:pt x="12316" y="21476"/>
                    <a:pt x="14779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6171718" y="6293243"/>
              <a:ext cx="177703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021" fill="norm" stroke="1" extrusionOk="0">
                  <a:moveTo>
                    <a:pt x="3867" y="21021"/>
                  </a:moveTo>
                  <a:cubicBezTo>
                    <a:pt x="2016" y="14850"/>
                    <a:pt x="165" y="8678"/>
                    <a:pt x="10" y="4821"/>
                  </a:cubicBezTo>
                  <a:cubicBezTo>
                    <a:pt x="-144" y="964"/>
                    <a:pt x="1399" y="-579"/>
                    <a:pt x="5256" y="192"/>
                  </a:cubicBezTo>
                  <a:cubicBezTo>
                    <a:pt x="9113" y="964"/>
                    <a:pt x="15285" y="4049"/>
                    <a:pt x="21456" y="7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6476971" y="6007014"/>
              <a:ext cx="401584" cy="4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553" fill="norm" stroke="1" extrusionOk="0">
                  <a:moveTo>
                    <a:pt x="20397" y="1815"/>
                  </a:moveTo>
                  <a:cubicBezTo>
                    <a:pt x="20937" y="1194"/>
                    <a:pt x="21477" y="574"/>
                    <a:pt x="21072" y="263"/>
                  </a:cubicBezTo>
                  <a:cubicBezTo>
                    <a:pt x="20667" y="-47"/>
                    <a:pt x="19317" y="-47"/>
                    <a:pt x="17562" y="77"/>
                  </a:cubicBezTo>
                  <a:cubicBezTo>
                    <a:pt x="15807" y="201"/>
                    <a:pt x="13647" y="450"/>
                    <a:pt x="11554" y="1629"/>
                  </a:cubicBezTo>
                  <a:cubicBezTo>
                    <a:pt x="9462" y="2808"/>
                    <a:pt x="7437" y="4919"/>
                    <a:pt x="5750" y="7463"/>
                  </a:cubicBezTo>
                  <a:cubicBezTo>
                    <a:pt x="4062" y="10008"/>
                    <a:pt x="2712" y="12987"/>
                    <a:pt x="1835" y="14725"/>
                  </a:cubicBezTo>
                  <a:cubicBezTo>
                    <a:pt x="957" y="16463"/>
                    <a:pt x="552" y="16960"/>
                    <a:pt x="282" y="17643"/>
                  </a:cubicBezTo>
                  <a:cubicBezTo>
                    <a:pt x="12" y="18325"/>
                    <a:pt x="-123" y="19194"/>
                    <a:pt x="147" y="19753"/>
                  </a:cubicBezTo>
                  <a:cubicBezTo>
                    <a:pt x="417" y="20312"/>
                    <a:pt x="1092" y="20560"/>
                    <a:pt x="2847" y="20746"/>
                  </a:cubicBezTo>
                  <a:cubicBezTo>
                    <a:pt x="4602" y="20932"/>
                    <a:pt x="7437" y="21056"/>
                    <a:pt x="9732" y="21181"/>
                  </a:cubicBezTo>
                  <a:cubicBezTo>
                    <a:pt x="12027" y="21305"/>
                    <a:pt x="13782" y="21429"/>
                    <a:pt x="15537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6916766" y="6118319"/>
              <a:ext cx="153339" cy="28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0" y="1926"/>
                  </a:moveTo>
                  <a:cubicBezTo>
                    <a:pt x="1080" y="1161"/>
                    <a:pt x="2160" y="396"/>
                    <a:pt x="3780" y="110"/>
                  </a:cubicBezTo>
                  <a:cubicBezTo>
                    <a:pt x="5400" y="-177"/>
                    <a:pt x="7560" y="14"/>
                    <a:pt x="10080" y="1735"/>
                  </a:cubicBezTo>
                  <a:cubicBezTo>
                    <a:pt x="12600" y="3455"/>
                    <a:pt x="15480" y="6704"/>
                    <a:pt x="17460" y="10241"/>
                  </a:cubicBezTo>
                  <a:cubicBezTo>
                    <a:pt x="19440" y="13777"/>
                    <a:pt x="20520" y="17600"/>
                    <a:pt x="21600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6893766" y="6090391"/>
              <a:ext cx="31434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37" y="2512"/>
                    <a:pt x="13873" y="5023"/>
                    <a:pt x="10361" y="8205"/>
                  </a:cubicBezTo>
                  <a:cubicBezTo>
                    <a:pt x="6849" y="11386"/>
                    <a:pt x="3688" y="15237"/>
                    <a:pt x="2020" y="17581"/>
                  </a:cubicBezTo>
                  <a:cubicBezTo>
                    <a:pt x="351" y="19926"/>
                    <a:pt x="176" y="207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7169772" y="6335730"/>
              <a:ext cx="4600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7369110" y="5984014"/>
              <a:ext cx="199339" cy="178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0" y="5362"/>
                  </a:moveTo>
                  <a:cubicBezTo>
                    <a:pt x="831" y="4145"/>
                    <a:pt x="1662" y="2928"/>
                    <a:pt x="2908" y="2016"/>
                  </a:cubicBezTo>
                  <a:cubicBezTo>
                    <a:pt x="4154" y="1103"/>
                    <a:pt x="5815" y="494"/>
                    <a:pt x="7338" y="190"/>
                  </a:cubicBezTo>
                  <a:cubicBezTo>
                    <a:pt x="8862" y="-114"/>
                    <a:pt x="10246" y="-114"/>
                    <a:pt x="10800" y="647"/>
                  </a:cubicBezTo>
                  <a:cubicBezTo>
                    <a:pt x="11354" y="1407"/>
                    <a:pt x="11077" y="2928"/>
                    <a:pt x="9969" y="4754"/>
                  </a:cubicBezTo>
                  <a:cubicBezTo>
                    <a:pt x="8862" y="6579"/>
                    <a:pt x="6923" y="8709"/>
                    <a:pt x="5400" y="10230"/>
                  </a:cubicBezTo>
                  <a:cubicBezTo>
                    <a:pt x="3877" y="11751"/>
                    <a:pt x="2769" y="12663"/>
                    <a:pt x="1800" y="14032"/>
                  </a:cubicBezTo>
                  <a:cubicBezTo>
                    <a:pt x="831" y="15401"/>
                    <a:pt x="0" y="17227"/>
                    <a:pt x="2631" y="18596"/>
                  </a:cubicBezTo>
                  <a:cubicBezTo>
                    <a:pt x="5262" y="19965"/>
                    <a:pt x="11354" y="20878"/>
                    <a:pt x="15092" y="21182"/>
                  </a:cubicBezTo>
                  <a:cubicBezTo>
                    <a:pt x="18831" y="21486"/>
                    <a:pt x="20215" y="21182"/>
                    <a:pt x="21600" y="20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7545447" y="5960054"/>
              <a:ext cx="337342" cy="59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27" y="1683"/>
                  </a:moveTo>
                  <a:cubicBezTo>
                    <a:pt x="10636" y="1122"/>
                    <a:pt x="11945" y="561"/>
                    <a:pt x="13418" y="281"/>
                  </a:cubicBezTo>
                  <a:cubicBezTo>
                    <a:pt x="14891" y="0"/>
                    <a:pt x="16527" y="0"/>
                    <a:pt x="17755" y="0"/>
                  </a:cubicBezTo>
                  <a:cubicBezTo>
                    <a:pt x="18982" y="0"/>
                    <a:pt x="19800" y="0"/>
                    <a:pt x="20455" y="187"/>
                  </a:cubicBezTo>
                  <a:cubicBezTo>
                    <a:pt x="21109" y="374"/>
                    <a:pt x="21600" y="748"/>
                    <a:pt x="21600" y="1169"/>
                  </a:cubicBezTo>
                  <a:cubicBezTo>
                    <a:pt x="21600" y="1590"/>
                    <a:pt x="21109" y="2057"/>
                    <a:pt x="19882" y="3600"/>
                  </a:cubicBezTo>
                  <a:cubicBezTo>
                    <a:pt x="18655" y="5143"/>
                    <a:pt x="16691" y="7761"/>
                    <a:pt x="15382" y="10099"/>
                  </a:cubicBezTo>
                  <a:cubicBezTo>
                    <a:pt x="14073" y="12436"/>
                    <a:pt x="13418" y="14494"/>
                    <a:pt x="13009" y="15990"/>
                  </a:cubicBezTo>
                  <a:cubicBezTo>
                    <a:pt x="12600" y="17486"/>
                    <a:pt x="12436" y="18421"/>
                    <a:pt x="12600" y="19075"/>
                  </a:cubicBezTo>
                  <a:cubicBezTo>
                    <a:pt x="12764" y="19730"/>
                    <a:pt x="13255" y="20104"/>
                    <a:pt x="13091" y="20338"/>
                  </a:cubicBezTo>
                  <a:cubicBezTo>
                    <a:pt x="12927" y="20571"/>
                    <a:pt x="12109" y="20665"/>
                    <a:pt x="9818" y="20852"/>
                  </a:cubicBezTo>
                  <a:cubicBezTo>
                    <a:pt x="7527" y="21039"/>
                    <a:pt x="3764" y="213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1289245" y="5067762"/>
              <a:ext cx="2484297" cy="842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20" fill="norm" stroke="1" extrusionOk="0">
                  <a:moveTo>
                    <a:pt x="14208" y="3991"/>
                  </a:moveTo>
                  <a:cubicBezTo>
                    <a:pt x="13766" y="3208"/>
                    <a:pt x="13323" y="2425"/>
                    <a:pt x="12737" y="1772"/>
                  </a:cubicBezTo>
                  <a:cubicBezTo>
                    <a:pt x="12150" y="1120"/>
                    <a:pt x="11420" y="598"/>
                    <a:pt x="10645" y="304"/>
                  </a:cubicBezTo>
                  <a:cubicBezTo>
                    <a:pt x="9871" y="10"/>
                    <a:pt x="9052" y="-55"/>
                    <a:pt x="8288" y="43"/>
                  </a:cubicBezTo>
                  <a:cubicBezTo>
                    <a:pt x="7525" y="141"/>
                    <a:pt x="6817" y="402"/>
                    <a:pt x="6208" y="793"/>
                  </a:cubicBezTo>
                  <a:cubicBezTo>
                    <a:pt x="5599" y="1185"/>
                    <a:pt x="5090" y="1707"/>
                    <a:pt x="4460" y="2392"/>
                  </a:cubicBezTo>
                  <a:cubicBezTo>
                    <a:pt x="3829" y="3077"/>
                    <a:pt x="3076" y="3926"/>
                    <a:pt x="2490" y="4741"/>
                  </a:cubicBezTo>
                  <a:cubicBezTo>
                    <a:pt x="1904" y="5557"/>
                    <a:pt x="1483" y="6340"/>
                    <a:pt x="1096" y="7254"/>
                  </a:cubicBezTo>
                  <a:cubicBezTo>
                    <a:pt x="708" y="8167"/>
                    <a:pt x="354" y="9211"/>
                    <a:pt x="166" y="10092"/>
                  </a:cubicBezTo>
                  <a:cubicBezTo>
                    <a:pt x="-22" y="10973"/>
                    <a:pt x="-44" y="11691"/>
                    <a:pt x="67" y="12572"/>
                  </a:cubicBezTo>
                  <a:cubicBezTo>
                    <a:pt x="177" y="13453"/>
                    <a:pt x="421" y="14497"/>
                    <a:pt x="786" y="15346"/>
                  </a:cubicBezTo>
                  <a:cubicBezTo>
                    <a:pt x="1151" y="16194"/>
                    <a:pt x="1638" y="16847"/>
                    <a:pt x="2236" y="17434"/>
                  </a:cubicBezTo>
                  <a:cubicBezTo>
                    <a:pt x="2833" y="18021"/>
                    <a:pt x="3541" y="18543"/>
                    <a:pt x="4117" y="18935"/>
                  </a:cubicBezTo>
                  <a:cubicBezTo>
                    <a:pt x="4692" y="19326"/>
                    <a:pt x="5135" y="19587"/>
                    <a:pt x="5599" y="19783"/>
                  </a:cubicBezTo>
                  <a:cubicBezTo>
                    <a:pt x="6064" y="19979"/>
                    <a:pt x="6551" y="20109"/>
                    <a:pt x="7038" y="20240"/>
                  </a:cubicBezTo>
                  <a:cubicBezTo>
                    <a:pt x="7525" y="20370"/>
                    <a:pt x="8012" y="20501"/>
                    <a:pt x="8631" y="20599"/>
                  </a:cubicBezTo>
                  <a:cubicBezTo>
                    <a:pt x="9251" y="20697"/>
                    <a:pt x="10004" y="20762"/>
                    <a:pt x="10756" y="20892"/>
                  </a:cubicBezTo>
                  <a:cubicBezTo>
                    <a:pt x="11508" y="21023"/>
                    <a:pt x="12261" y="21219"/>
                    <a:pt x="12980" y="21349"/>
                  </a:cubicBezTo>
                  <a:cubicBezTo>
                    <a:pt x="13699" y="21480"/>
                    <a:pt x="14386" y="21545"/>
                    <a:pt x="15149" y="21512"/>
                  </a:cubicBezTo>
                  <a:cubicBezTo>
                    <a:pt x="15913" y="21480"/>
                    <a:pt x="16754" y="21349"/>
                    <a:pt x="17440" y="21088"/>
                  </a:cubicBezTo>
                  <a:cubicBezTo>
                    <a:pt x="18126" y="20827"/>
                    <a:pt x="18657" y="20436"/>
                    <a:pt x="19177" y="19881"/>
                  </a:cubicBezTo>
                  <a:cubicBezTo>
                    <a:pt x="19697" y="19326"/>
                    <a:pt x="20206" y="18608"/>
                    <a:pt x="20593" y="17760"/>
                  </a:cubicBezTo>
                  <a:cubicBezTo>
                    <a:pt x="20981" y="16912"/>
                    <a:pt x="21246" y="15933"/>
                    <a:pt x="21390" y="14824"/>
                  </a:cubicBezTo>
                  <a:cubicBezTo>
                    <a:pt x="21534" y="13714"/>
                    <a:pt x="21556" y="12474"/>
                    <a:pt x="21434" y="11365"/>
                  </a:cubicBezTo>
                  <a:cubicBezTo>
                    <a:pt x="21313" y="10256"/>
                    <a:pt x="21047" y="9277"/>
                    <a:pt x="20671" y="8461"/>
                  </a:cubicBezTo>
                  <a:cubicBezTo>
                    <a:pt x="20295" y="7645"/>
                    <a:pt x="19808" y="6993"/>
                    <a:pt x="19210" y="6340"/>
                  </a:cubicBezTo>
                  <a:cubicBezTo>
                    <a:pt x="18613" y="5688"/>
                    <a:pt x="17904" y="5035"/>
                    <a:pt x="17108" y="4448"/>
                  </a:cubicBezTo>
                  <a:cubicBezTo>
                    <a:pt x="16311" y="3860"/>
                    <a:pt x="15426" y="3338"/>
                    <a:pt x="14607" y="3175"/>
                  </a:cubicBezTo>
                  <a:cubicBezTo>
                    <a:pt x="13788" y="3012"/>
                    <a:pt x="13036" y="3208"/>
                    <a:pt x="12538" y="3404"/>
                  </a:cubicBezTo>
                  <a:cubicBezTo>
                    <a:pt x="12040" y="3599"/>
                    <a:pt x="11796" y="3795"/>
                    <a:pt x="11553" y="3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9" name="Drawing"/>
          <p:cNvGrpSpPr/>
          <p:nvPr/>
        </p:nvGrpSpPr>
        <p:grpSpPr>
          <a:xfrm>
            <a:off x="609205" y="673315"/>
            <a:ext cx="12431236" cy="8465558"/>
            <a:chOff x="0" y="0"/>
            <a:chExt cx="12431235" cy="8465556"/>
          </a:xfrm>
        </p:grpSpPr>
        <p:sp>
          <p:nvSpPr>
            <p:cNvPr id="3132" name="Line"/>
            <p:cNvSpPr/>
            <p:nvPr/>
          </p:nvSpPr>
          <p:spPr>
            <a:xfrm>
              <a:off x="177355" y="47367"/>
              <a:ext cx="301521" cy="39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536" fill="norm" stroke="1" extrusionOk="0">
                  <a:moveTo>
                    <a:pt x="220" y="1254"/>
                  </a:moveTo>
                  <a:cubicBezTo>
                    <a:pt x="4360" y="1533"/>
                    <a:pt x="8500" y="1812"/>
                    <a:pt x="11470" y="1742"/>
                  </a:cubicBezTo>
                  <a:cubicBezTo>
                    <a:pt x="14440" y="1672"/>
                    <a:pt x="16240" y="1254"/>
                    <a:pt x="17860" y="836"/>
                  </a:cubicBezTo>
                  <a:cubicBezTo>
                    <a:pt x="19480" y="418"/>
                    <a:pt x="20920" y="0"/>
                    <a:pt x="21190" y="0"/>
                  </a:cubicBezTo>
                  <a:cubicBezTo>
                    <a:pt x="21460" y="0"/>
                    <a:pt x="20560" y="418"/>
                    <a:pt x="18670" y="1254"/>
                  </a:cubicBezTo>
                  <a:cubicBezTo>
                    <a:pt x="16780" y="2090"/>
                    <a:pt x="13900" y="3345"/>
                    <a:pt x="12100" y="4320"/>
                  </a:cubicBezTo>
                  <a:cubicBezTo>
                    <a:pt x="10300" y="5295"/>
                    <a:pt x="9580" y="5992"/>
                    <a:pt x="9670" y="6410"/>
                  </a:cubicBezTo>
                  <a:cubicBezTo>
                    <a:pt x="9760" y="6828"/>
                    <a:pt x="10660" y="6968"/>
                    <a:pt x="11380" y="7316"/>
                  </a:cubicBezTo>
                  <a:cubicBezTo>
                    <a:pt x="12100" y="7665"/>
                    <a:pt x="12640" y="8222"/>
                    <a:pt x="12640" y="8779"/>
                  </a:cubicBezTo>
                  <a:cubicBezTo>
                    <a:pt x="12640" y="9337"/>
                    <a:pt x="12100" y="9894"/>
                    <a:pt x="10210" y="11218"/>
                  </a:cubicBezTo>
                  <a:cubicBezTo>
                    <a:pt x="8320" y="12542"/>
                    <a:pt x="5080" y="14632"/>
                    <a:pt x="3190" y="15956"/>
                  </a:cubicBezTo>
                  <a:cubicBezTo>
                    <a:pt x="1300" y="17280"/>
                    <a:pt x="760" y="17837"/>
                    <a:pt x="400" y="18465"/>
                  </a:cubicBezTo>
                  <a:cubicBezTo>
                    <a:pt x="40" y="19092"/>
                    <a:pt x="-140" y="19788"/>
                    <a:pt x="130" y="20415"/>
                  </a:cubicBezTo>
                  <a:cubicBezTo>
                    <a:pt x="400" y="21043"/>
                    <a:pt x="1120" y="21600"/>
                    <a:pt x="3640" y="21530"/>
                  </a:cubicBezTo>
                  <a:cubicBezTo>
                    <a:pt x="6160" y="21461"/>
                    <a:pt x="10480" y="20764"/>
                    <a:pt x="14800" y="20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438226" y="215365"/>
              <a:ext cx="447603" cy="21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208" fill="norm" stroke="1" extrusionOk="0">
                  <a:moveTo>
                    <a:pt x="877" y="9215"/>
                  </a:moveTo>
                  <a:cubicBezTo>
                    <a:pt x="877" y="6928"/>
                    <a:pt x="877" y="4641"/>
                    <a:pt x="1429" y="3117"/>
                  </a:cubicBezTo>
                  <a:cubicBezTo>
                    <a:pt x="1981" y="1592"/>
                    <a:pt x="3086" y="829"/>
                    <a:pt x="3945" y="448"/>
                  </a:cubicBezTo>
                  <a:cubicBezTo>
                    <a:pt x="4804" y="67"/>
                    <a:pt x="5418" y="67"/>
                    <a:pt x="5847" y="702"/>
                  </a:cubicBezTo>
                  <a:cubicBezTo>
                    <a:pt x="6277" y="1338"/>
                    <a:pt x="6522" y="2608"/>
                    <a:pt x="6093" y="5531"/>
                  </a:cubicBezTo>
                  <a:cubicBezTo>
                    <a:pt x="5663" y="8453"/>
                    <a:pt x="4559" y="13027"/>
                    <a:pt x="3700" y="15695"/>
                  </a:cubicBezTo>
                  <a:cubicBezTo>
                    <a:pt x="2840" y="18364"/>
                    <a:pt x="2227" y="19126"/>
                    <a:pt x="1552" y="19888"/>
                  </a:cubicBezTo>
                  <a:cubicBezTo>
                    <a:pt x="877" y="20651"/>
                    <a:pt x="140" y="21413"/>
                    <a:pt x="18" y="21159"/>
                  </a:cubicBezTo>
                  <a:cubicBezTo>
                    <a:pt x="-105" y="20905"/>
                    <a:pt x="386" y="19634"/>
                    <a:pt x="2227" y="16458"/>
                  </a:cubicBezTo>
                  <a:cubicBezTo>
                    <a:pt x="4068" y="13281"/>
                    <a:pt x="7259" y="8199"/>
                    <a:pt x="9222" y="5277"/>
                  </a:cubicBezTo>
                  <a:cubicBezTo>
                    <a:pt x="11186" y="2354"/>
                    <a:pt x="11922" y="1592"/>
                    <a:pt x="12597" y="957"/>
                  </a:cubicBezTo>
                  <a:cubicBezTo>
                    <a:pt x="13272" y="321"/>
                    <a:pt x="13886" y="-187"/>
                    <a:pt x="13886" y="67"/>
                  </a:cubicBezTo>
                  <a:cubicBezTo>
                    <a:pt x="13886" y="321"/>
                    <a:pt x="13272" y="1338"/>
                    <a:pt x="12475" y="2989"/>
                  </a:cubicBezTo>
                  <a:cubicBezTo>
                    <a:pt x="11677" y="4641"/>
                    <a:pt x="10695" y="6928"/>
                    <a:pt x="10143" y="8834"/>
                  </a:cubicBezTo>
                  <a:cubicBezTo>
                    <a:pt x="9590" y="10740"/>
                    <a:pt x="9468" y="12265"/>
                    <a:pt x="9775" y="13281"/>
                  </a:cubicBezTo>
                  <a:cubicBezTo>
                    <a:pt x="10081" y="14298"/>
                    <a:pt x="10818" y="14806"/>
                    <a:pt x="12843" y="14933"/>
                  </a:cubicBezTo>
                  <a:cubicBezTo>
                    <a:pt x="14868" y="15060"/>
                    <a:pt x="18181" y="14806"/>
                    <a:pt x="21495" y="14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165145" y="576378"/>
              <a:ext cx="506013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45" y="16364"/>
                    <a:pt x="8291" y="11127"/>
                    <a:pt x="11891" y="7527"/>
                  </a:cubicBezTo>
                  <a:cubicBezTo>
                    <a:pt x="15491" y="3927"/>
                    <a:pt x="18545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496022" y="576378"/>
              <a:ext cx="374473" cy="9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383" fill="norm" stroke="1" extrusionOk="0">
                  <a:moveTo>
                    <a:pt x="1694" y="18758"/>
                  </a:moveTo>
                  <a:cubicBezTo>
                    <a:pt x="813" y="19895"/>
                    <a:pt x="-69" y="21032"/>
                    <a:pt x="4" y="21316"/>
                  </a:cubicBezTo>
                  <a:cubicBezTo>
                    <a:pt x="78" y="21600"/>
                    <a:pt x="1107" y="21032"/>
                    <a:pt x="3531" y="18758"/>
                  </a:cubicBezTo>
                  <a:cubicBezTo>
                    <a:pt x="5955" y="16484"/>
                    <a:pt x="9776" y="12505"/>
                    <a:pt x="13009" y="9095"/>
                  </a:cubicBezTo>
                  <a:cubicBezTo>
                    <a:pt x="16241" y="5684"/>
                    <a:pt x="18886" y="2842"/>
                    <a:pt x="215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1399506" y="185370"/>
              <a:ext cx="3066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1460841" y="39237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2408797" y="101141"/>
              <a:ext cx="355408" cy="37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304" fill="norm" stroke="1" extrusionOk="0">
                  <a:moveTo>
                    <a:pt x="165" y="2603"/>
                  </a:moveTo>
                  <a:cubicBezTo>
                    <a:pt x="10" y="1734"/>
                    <a:pt x="-144" y="864"/>
                    <a:pt x="242" y="356"/>
                  </a:cubicBezTo>
                  <a:cubicBezTo>
                    <a:pt x="627" y="-151"/>
                    <a:pt x="1553" y="-296"/>
                    <a:pt x="3405" y="1154"/>
                  </a:cubicBezTo>
                  <a:cubicBezTo>
                    <a:pt x="5256" y="2603"/>
                    <a:pt x="8033" y="5648"/>
                    <a:pt x="10579" y="8909"/>
                  </a:cubicBezTo>
                  <a:cubicBezTo>
                    <a:pt x="13125" y="12171"/>
                    <a:pt x="15439" y="15650"/>
                    <a:pt x="16827" y="17752"/>
                  </a:cubicBezTo>
                  <a:cubicBezTo>
                    <a:pt x="18216" y="19854"/>
                    <a:pt x="18679" y="20579"/>
                    <a:pt x="19296" y="20942"/>
                  </a:cubicBezTo>
                  <a:cubicBezTo>
                    <a:pt x="19913" y="21304"/>
                    <a:pt x="20685" y="21304"/>
                    <a:pt x="21456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2554913" y="62700"/>
              <a:ext cx="262960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fill="norm" stroke="1" extrusionOk="0">
                  <a:moveTo>
                    <a:pt x="21370" y="0"/>
                  </a:moveTo>
                  <a:cubicBezTo>
                    <a:pt x="19293" y="697"/>
                    <a:pt x="17216" y="1394"/>
                    <a:pt x="14516" y="3310"/>
                  </a:cubicBezTo>
                  <a:cubicBezTo>
                    <a:pt x="11816" y="5226"/>
                    <a:pt x="8493" y="8361"/>
                    <a:pt x="5897" y="11265"/>
                  </a:cubicBezTo>
                  <a:cubicBezTo>
                    <a:pt x="3301" y="14168"/>
                    <a:pt x="1432" y="16839"/>
                    <a:pt x="601" y="18523"/>
                  </a:cubicBezTo>
                  <a:cubicBezTo>
                    <a:pt x="-230" y="20206"/>
                    <a:pt x="-22" y="20903"/>
                    <a:pt x="1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3139884" y="84742"/>
              <a:ext cx="222334" cy="39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78" fill="norm" stroke="1" extrusionOk="0">
                  <a:moveTo>
                    <a:pt x="21354" y="13996"/>
                  </a:moveTo>
                  <a:cubicBezTo>
                    <a:pt x="17427" y="12902"/>
                    <a:pt x="13499" y="11808"/>
                    <a:pt x="11045" y="9894"/>
                  </a:cubicBezTo>
                  <a:cubicBezTo>
                    <a:pt x="8590" y="7981"/>
                    <a:pt x="7609" y="5246"/>
                    <a:pt x="7486" y="3469"/>
                  </a:cubicBezTo>
                  <a:cubicBezTo>
                    <a:pt x="7363" y="1692"/>
                    <a:pt x="8099" y="872"/>
                    <a:pt x="9204" y="393"/>
                  </a:cubicBezTo>
                  <a:cubicBezTo>
                    <a:pt x="10309" y="-85"/>
                    <a:pt x="11781" y="-222"/>
                    <a:pt x="12763" y="530"/>
                  </a:cubicBezTo>
                  <a:cubicBezTo>
                    <a:pt x="13745" y="1282"/>
                    <a:pt x="14236" y="2922"/>
                    <a:pt x="12886" y="5451"/>
                  </a:cubicBezTo>
                  <a:cubicBezTo>
                    <a:pt x="11536" y="7981"/>
                    <a:pt x="8345" y="11398"/>
                    <a:pt x="6013" y="13449"/>
                  </a:cubicBezTo>
                  <a:cubicBezTo>
                    <a:pt x="3681" y="15500"/>
                    <a:pt x="2209" y="16183"/>
                    <a:pt x="1227" y="16867"/>
                  </a:cubicBezTo>
                  <a:cubicBezTo>
                    <a:pt x="245" y="17550"/>
                    <a:pt x="-246" y="18234"/>
                    <a:pt x="122" y="18644"/>
                  </a:cubicBezTo>
                  <a:cubicBezTo>
                    <a:pt x="490" y="19054"/>
                    <a:pt x="1718" y="19191"/>
                    <a:pt x="4909" y="19601"/>
                  </a:cubicBezTo>
                  <a:cubicBezTo>
                    <a:pt x="8099" y="20011"/>
                    <a:pt x="13254" y="20694"/>
                    <a:pt x="18409" y="21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4190236" y="39700"/>
              <a:ext cx="19933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92" y="2700"/>
                    <a:pt x="4985" y="5400"/>
                    <a:pt x="8585" y="9000"/>
                  </a:cubicBezTo>
                  <a:cubicBezTo>
                    <a:pt x="12185" y="12600"/>
                    <a:pt x="16892" y="17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4302953" y="24366"/>
              <a:ext cx="232292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21340" y="0"/>
                  </a:moveTo>
                  <a:cubicBezTo>
                    <a:pt x="18992" y="313"/>
                    <a:pt x="16644" y="626"/>
                    <a:pt x="14062" y="1983"/>
                  </a:cubicBezTo>
                  <a:cubicBezTo>
                    <a:pt x="11479" y="3339"/>
                    <a:pt x="8662" y="5739"/>
                    <a:pt x="6197" y="8504"/>
                  </a:cubicBezTo>
                  <a:cubicBezTo>
                    <a:pt x="3731" y="11270"/>
                    <a:pt x="1618" y="14400"/>
                    <a:pt x="679" y="16643"/>
                  </a:cubicBezTo>
                  <a:cubicBezTo>
                    <a:pt x="-260" y="18887"/>
                    <a:pt x="-25" y="20243"/>
                    <a:pt x="2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5041950" y="194783"/>
              <a:ext cx="727656" cy="297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74" fill="norm" stroke="1" extrusionOk="0">
                  <a:moveTo>
                    <a:pt x="5417" y="10951"/>
                  </a:moveTo>
                  <a:cubicBezTo>
                    <a:pt x="5417" y="10028"/>
                    <a:pt x="5417" y="9105"/>
                    <a:pt x="5040" y="8182"/>
                  </a:cubicBezTo>
                  <a:cubicBezTo>
                    <a:pt x="4662" y="7259"/>
                    <a:pt x="3907" y="6336"/>
                    <a:pt x="3038" y="7166"/>
                  </a:cubicBezTo>
                  <a:cubicBezTo>
                    <a:pt x="2170" y="7997"/>
                    <a:pt x="1188" y="10582"/>
                    <a:pt x="621" y="12612"/>
                  </a:cubicBezTo>
                  <a:cubicBezTo>
                    <a:pt x="55" y="14643"/>
                    <a:pt x="-96" y="16120"/>
                    <a:pt x="55" y="17689"/>
                  </a:cubicBezTo>
                  <a:cubicBezTo>
                    <a:pt x="206" y="19259"/>
                    <a:pt x="659" y="20920"/>
                    <a:pt x="1566" y="21012"/>
                  </a:cubicBezTo>
                  <a:cubicBezTo>
                    <a:pt x="2472" y="21105"/>
                    <a:pt x="3831" y="19628"/>
                    <a:pt x="4624" y="17966"/>
                  </a:cubicBezTo>
                  <a:cubicBezTo>
                    <a:pt x="5417" y="16305"/>
                    <a:pt x="5644" y="14459"/>
                    <a:pt x="5644" y="13166"/>
                  </a:cubicBezTo>
                  <a:cubicBezTo>
                    <a:pt x="5644" y="11874"/>
                    <a:pt x="5417" y="11136"/>
                    <a:pt x="5153" y="11320"/>
                  </a:cubicBezTo>
                  <a:cubicBezTo>
                    <a:pt x="4889" y="11505"/>
                    <a:pt x="4587" y="12612"/>
                    <a:pt x="4662" y="13259"/>
                  </a:cubicBezTo>
                  <a:cubicBezTo>
                    <a:pt x="4738" y="13905"/>
                    <a:pt x="5191" y="14089"/>
                    <a:pt x="5908" y="13351"/>
                  </a:cubicBezTo>
                  <a:cubicBezTo>
                    <a:pt x="6626" y="12612"/>
                    <a:pt x="7607" y="10951"/>
                    <a:pt x="8401" y="9105"/>
                  </a:cubicBezTo>
                  <a:cubicBezTo>
                    <a:pt x="9194" y="7259"/>
                    <a:pt x="9798" y="5228"/>
                    <a:pt x="10175" y="3659"/>
                  </a:cubicBezTo>
                  <a:cubicBezTo>
                    <a:pt x="10553" y="2089"/>
                    <a:pt x="10704" y="982"/>
                    <a:pt x="10591" y="428"/>
                  </a:cubicBezTo>
                  <a:cubicBezTo>
                    <a:pt x="10477" y="-126"/>
                    <a:pt x="10100" y="-126"/>
                    <a:pt x="9722" y="336"/>
                  </a:cubicBezTo>
                  <a:cubicBezTo>
                    <a:pt x="9345" y="797"/>
                    <a:pt x="8967" y="1720"/>
                    <a:pt x="8740" y="2643"/>
                  </a:cubicBezTo>
                  <a:cubicBezTo>
                    <a:pt x="8514" y="3566"/>
                    <a:pt x="8438" y="4489"/>
                    <a:pt x="8967" y="6151"/>
                  </a:cubicBezTo>
                  <a:cubicBezTo>
                    <a:pt x="9496" y="7812"/>
                    <a:pt x="10628" y="10212"/>
                    <a:pt x="11270" y="11874"/>
                  </a:cubicBezTo>
                  <a:cubicBezTo>
                    <a:pt x="11912" y="13536"/>
                    <a:pt x="12063" y="14459"/>
                    <a:pt x="12101" y="15382"/>
                  </a:cubicBezTo>
                  <a:cubicBezTo>
                    <a:pt x="12139" y="16305"/>
                    <a:pt x="12063" y="17228"/>
                    <a:pt x="11875" y="18243"/>
                  </a:cubicBezTo>
                  <a:cubicBezTo>
                    <a:pt x="11686" y="19259"/>
                    <a:pt x="11384" y="20366"/>
                    <a:pt x="11421" y="20736"/>
                  </a:cubicBezTo>
                  <a:cubicBezTo>
                    <a:pt x="11459" y="21105"/>
                    <a:pt x="11837" y="20736"/>
                    <a:pt x="13007" y="18889"/>
                  </a:cubicBezTo>
                  <a:cubicBezTo>
                    <a:pt x="14178" y="17043"/>
                    <a:pt x="16142" y="13720"/>
                    <a:pt x="17275" y="11597"/>
                  </a:cubicBezTo>
                  <a:cubicBezTo>
                    <a:pt x="18407" y="9474"/>
                    <a:pt x="18710" y="8551"/>
                    <a:pt x="18634" y="8366"/>
                  </a:cubicBezTo>
                  <a:cubicBezTo>
                    <a:pt x="18559" y="8182"/>
                    <a:pt x="18105" y="8736"/>
                    <a:pt x="17463" y="10305"/>
                  </a:cubicBezTo>
                  <a:cubicBezTo>
                    <a:pt x="16821" y="11874"/>
                    <a:pt x="15991" y="14459"/>
                    <a:pt x="15575" y="16305"/>
                  </a:cubicBezTo>
                  <a:cubicBezTo>
                    <a:pt x="15160" y="18151"/>
                    <a:pt x="15160" y="19259"/>
                    <a:pt x="15802" y="20089"/>
                  </a:cubicBezTo>
                  <a:cubicBezTo>
                    <a:pt x="16444" y="20920"/>
                    <a:pt x="17728" y="21474"/>
                    <a:pt x="18785" y="21474"/>
                  </a:cubicBezTo>
                  <a:cubicBezTo>
                    <a:pt x="19842" y="21474"/>
                    <a:pt x="20673" y="20920"/>
                    <a:pt x="21504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5186925" y="384708"/>
              <a:ext cx="38335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1440"/>
                    <a:pt x="14400" y="2880"/>
                    <a:pt x="18000" y="6480"/>
                  </a:cubicBezTo>
                  <a:cubicBezTo>
                    <a:pt x="21600" y="10080"/>
                    <a:pt x="21600" y="15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6444287" y="300372"/>
              <a:ext cx="53668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6513288" y="170036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6628290" y="315706"/>
              <a:ext cx="2300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6689625" y="239038"/>
              <a:ext cx="23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6765720" y="52301"/>
              <a:ext cx="294273" cy="439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0887" fill="norm" stroke="1" extrusionOk="0">
                  <a:moveTo>
                    <a:pt x="12672" y="11779"/>
                  </a:moveTo>
                  <a:cubicBezTo>
                    <a:pt x="11756" y="11294"/>
                    <a:pt x="10841" y="10809"/>
                    <a:pt x="8919" y="11112"/>
                  </a:cubicBezTo>
                  <a:cubicBezTo>
                    <a:pt x="6997" y="11415"/>
                    <a:pt x="4068" y="12508"/>
                    <a:pt x="2238" y="14146"/>
                  </a:cubicBezTo>
                  <a:cubicBezTo>
                    <a:pt x="407" y="15784"/>
                    <a:pt x="-325" y="17968"/>
                    <a:pt x="133" y="19364"/>
                  </a:cubicBezTo>
                  <a:cubicBezTo>
                    <a:pt x="590" y="20759"/>
                    <a:pt x="2238" y="21366"/>
                    <a:pt x="4800" y="20456"/>
                  </a:cubicBezTo>
                  <a:cubicBezTo>
                    <a:pt x="7363" y="19546"/>
                    <a:pt x="10841" y="17119"/>
                    <a:pt x="13678" y="13903"/>
                  </a:cubicBezTo>
                  <a:cubicBezTo>
                    <a:pt x="16516" y="10687"/>
                    <a:pt x="18712" y="6683"/>
                    <a:pt x="19902" y="4135"/>
                  </a:cubicBezTo>
                  <a:cubicBezTo>
                    <a:pt x="21092" y="1586"/>
                    <a:pt x="21275" y="494"/>
                    <a:pt x="20909" y="130"/>
                  </a:cubicBezTo>
                  <a:cubicBezTo>
                    <a:pt x="20543" y="-234"/>
                    <a:pt x="19628" y="130"/>
                    <a:pt x="18529" y="1708"/>
                  </a:cubicBezTo>
                  <a:cubicBezTo>
                    <a:pt x="17431" y="3285"/>
                    <a:pt x="16150" y="6076"/>
                    <a:pt x="15326" y="8442"/>
                  </a:cubicBezTo>
                  <a:cubicBezTo>
                    <a:pt x="14502" y="10809"/>
                    <a:pt x="14136" y="12750"/>
                    <a:pt x="13770" y="14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7118968" y="461376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8316139" y="55910"/>
              <a:ext cx="297865" cy="50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253" fill="norm" stroke="1" extrusionOk="0">
                  <a:moveTo>
                    <a:pt x="21335" y="1266"/>
                  </a:moveTo>
                  <a:cubicBezTo>
                    <a:pt x="20786" y="831"/>
                    <a:pt x="20237" y="397"/>
                    <a:pt x="18223" y="180"/>
                  </a:cubicBezTo>
                  <a:cubicBezTo>
                    <a:pt x="16210" y="-37"/>
                    <a:pt x="12732" y="-37"/>
                    <a:pt x="10535" y="72"/>
                  </a:cubicBezTo>
                  <a:cubicBezTo>
                    <a:pt x="8338" y="180"/>
                    <a:pt x="7423" y="397"/>
                    <a:pt x="6416" y="1211"/>
                  </a:cubicBezTo>
                  <a:cubicBezTo>
                    <a:pt x="5410" y="2025"/>
                    <a:pt x="4311" y="3436"/>
                    <a:pt x="3121" y="5824"/>
                  </a:cubicBezTo>
                  <a:cubicBezTo>
                    <a:pt x="1932" y="8212"/>
                    <a:pt x="650" y="11577"/>
                    <a:pt x="193" y="14182"/>
                  </a:cubicBezTo>
                  <a:cubicBezTo>
                    <a:pt x="-265" y="16787"/>
                    <a:pt x="101" y="18632"/>
                    <a:pt x="1199" y="19826"/>
                  </a:cubicBezTo>
                  <a:cubicBezTo>
                    <a:pt x="2298" y="21020"/>
                    <a:pt x="4128" y="21563"/>
                    <a:pt x="7332" y="21075"/>
                  </a:cubicBezTo>
                  <a:cubicBezTo>
                    <a:pt x="10535" y="20586"/>
                    <a:pt x="15111" y="19067"/>
                    <a:pt x="19688" y="17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8307329" y="277372"/>
              <a:ext cx="268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7486"/>
                    <a:pt x="4114" y="13371"/>
                    <a:pt x="7714" y="9771"/>
                  </a:cubicBezTo>
                  <a:cubicBezTo>
                    <a:pt x="11314" y="6171"/>
                    <a:pt x="16457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8622886" y="0"/>
              <a:ext cx="435794" cy="53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13" fill="norm" stroke="1" extrusionOk="0">
                  <a:moveTo>
                    <a:pt x="21540" y="1289"/>
                  </a:moveTo>
                  <a:cubicBezTo>
                    <a:pt x="19014" y="672"/>
                    <a:pt x="16487" y="55"/>
                    <a:pt x="14277" y="3"/>
                  </a:cubicBezTo>
                  <a:cubicBezTo>
                    <a:pt x="12066" y="-48"/>
                    <a:pt x="10172" y="466"/>
                    <a:pt x="8719" y="1083"/>
                  </a:cubicBezTo>
                  <a:cubicBezTo>
                    <a:pt x="7266" y="1701"/>
                    <a:pt x="6256" y="2421"/>
                    <a:pt x="5751" y="3346"/>
                  </a:cubicBezTo>
                  <a:cubicBezTo>
                    <a:pt x="5245" y="4272"/>
                    <a:pt x="5245" y="5403"/>
                    <a:pt x="5372" y="6895"/>
                  </a:cubicBezTo>
                  <a:cubicBezTo>
                    <a:pt x="5498" y="8386"/>
                    <a:pt x="5751" y="10238"/>
                    <a:pt x="5056" y="12243"/>
                  </a:cubicBezTo>
                  <a:cubicBezTo>
                    <a:pt x="4361" y="14249"/>
                    <a:pt x="2719" y="16409"/>
                    <a:pt x="1708" y="17695"/>
                  </a:cubicBezTo>
                  <a:cubicBezTo>
                    <a:pt x="698" y="18981"/>
                    <a:pt x="319" y="19392"/>
                    <a:pt x="129" y="19855"/>
                  </a:cubicBezTo>
                  <a:cubicBezTo>
                    <a:pt x="-60" y="20318"/>
                    <a:pt x="-60" y="20832"/>
                    <a:pt x="256" y="21141"/>
                  </a:cubicBezTo>
                  <a:cubicBezTo>
                    <a:pt x="572" y="21449"/>
                    <a:pt x="1203" y="21552"/>
                    <a:pt x="2908" y="21501"/>
                  </a:cubicBezTo>
                  <a:cubicBezTo>
                    <a:pt x="4614" y="21449"/>
                    <a:pt x="7393" y="21243"/>
                    <a:pt x="9540" y="20832"/>
                  </a:cubicBezTo>
                  <a:cubicBezTo>
                    <a:pt x="11687" y="20421"/>
                    <a:pt x="13203" y="19803"/>
                    <a:pt x="14719" y="19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8951343" y="208370"/>
              <a:ext cx="176339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57" y="2530"/>
                    <a:pt x="7513" y="5059"/>
                    <a:pt x="10957" y="8173"/>
                  </a:cubicBezTo>
                  <a:cubicBezTo>
                    <a:pt x="14400" y="11286"/>
                    <a:pt x="17530" y="14984"/>
                    <a:pt x="19096" y="17319"/>
                  </a:cubicBezTo>
                  <a:cubicBezTo>
                    <a:pt x="20661" y="19654"/>
                    <a:pt x="20661" y="20627"/>
                    <a:pt x="20817" y="21114"/>
                  </a:cubicBezTo>
                  <a:cubicBezTo>
                    <a:pt x="20974" y="21600"/>
                    <a:pt x="21287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8948620" y="231371"/>
              <a:ext cx="225063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600" fill="norm" stroke="1" extrusionOk="0">
                  <a:moveTo>
                    <a:pt x="21373" y="0"/>
                  </a:moveTo>
                  <a:cubicBezTo>
                    <a:pt x="18703" y="635"/>
                    <a:pt x="16034" y="1271"/>
                    <a:pt x="12515" y="3812"/>
                  </a:cubicBezTo>
                  <a:cubicBezTo>
                    <a:pt x="8995" y="6353"/>
                    <a:pt x="4627" y="10800"/>
                    <a:pt x="2321" y="13765"/>
                  </a:cubicBezTo>
                  <a:cubicBezTo>
                    <a:pt x="16" y="16729"/>
                    <a:pt x="-227" y="18212"/>
                    <a:pt x="137" y="19271"/>
                  </a:cubicBezTo>
                  <a:cubicBezTo>
                    <a:pt x="501" y="20329"/>
                    <a:pt x="1472" y="20965"/>
                    <a:pt x="24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9235017" y="42255"/>
              <a:ext cx="248800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0" y="2400"/>
                  </a:moveTo>
                  <a:cubicBezTo>
                    <a:pt x="441" y="1878"/>
                    <a:pt x="882" y="1357"/>
                    <a:pt x="3526" y="887"/>
                  </a:cubicBezTo>
                  <a:cubicBezTo>
                    <a:pt x="6171" y="417"/>
                    <a:pt x="11020" y="0"/>
                    <a:pt x="14326" y="0"/>
                  </a:cubicBezTo>
                  <a:cubicBezTo>
                    <a:pt x="17633" y="0"/>
                    <a:pt x="19396" y="417"/>
                    <a:pt x="20388" y="1252"/>
                  </a:cubicBezTo>
                  <a:cubicBezTo>
                    <a:pt x="21380" y="2087"/>
                    <a:pt x="21600" y="3339"/>
                    <a:pt x="21380" y="5583"/>
                  </a:cubicBezTo>
                  <a:cubicBezTo>
                    <a:pt x="21159" y="7826"/>
                    <a:pt x="20498" y="11061"/>
                    <a:pt x="20388" y="13617"/>
                  </a:cubicBezTo>
                  <a:cubicBezTo>
                    <a:pt x="20278" y="16174"/>
                    <a:pt x="20718" y="18052"/>
                    <a:pt x="20498" y="19200"/>
                  </a:cubicBezTo>
                  <a:cubicBezTo>
                    <a:pt x="20278" y="20348"/>
                    <a:pt x="19396" y="20765"/>
                    <a:pt x="18184" y="21078"/>
                  </a:cubicBezTo>
                  <a:cubicBezTo>
                    <a:pt x="16971" y="21391"/>
                    <a:pt x="15429" y="21600"/>
                    <a:pt x="14106" y="21600"/>
                  </a:cubicBezTo>
                  <a:cubicBezTo>
                    <a:pt x="12784" y="21600"/>
                    <a:pt x="11682" y="21391"/>
                    <a:pt x="11131" y="20974"/>
                  </a:cubicBezTo>
                  <a:cubicBezTo>
                    <a:pt x="10580" y="20557"/>
                    <a:pt x="10580" y="19930"/>
                    <a:pt x="10580" y="19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9664359" y="292026"/>
              <a:ext cx="145672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1137" y="11375"/>
                    <a:pt x="2274" y="2735"/>
                    <a:pt x="5874" y="575"/>
                  </a:cubicBezTo>
                  <a:cubicBezTo>
                    <a:pt x="9474" y="-1585"/>
                    <a:pt x="15537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9641359" y="430709"/>
              <a:ext cx="11500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9817696" y="218123"/>
              <a:ext cx="582681" cy="3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0" y="21480"/>
                  </a:moveTo>
                  <a:cubicBezTo>
                    <a:pt x="1611" y="19276"/>
                    <a:pt x="3221" y="17072"/>
                    <a:pt x="4784" y="14427"/>
                  </a:cubicBezTo>
                  <a:cubicBezTo>
                    <a:pt x="6347" y="11782"/>
                    <a:pt x="7863" y="8696"/>
                    <a:pt x="8811" y="6492"/>
                  </a:cubicBezTo>
                  <a:cubicBezTo>
                    <a:pt x="9758" y="4288"/>
                    <a:pt x="10137" y="2966"/>
                    <a:pt x="10374" y="1937"/>
                  </a:cubicBezTo>
                  <a:cubicBezTo>
                    <a:pt x="10611" y="909"/>
                    <a:pt x="10705" y="174"/>
                    <a:pt x="10516" y="27"/>
                  </a:cubicBezTo>
                  <a:cubicBezTo>
                    <a:pt x="10326" y="-120"/>
                    <a:pt x="9853" y="321"/>
                    <a:pt x="9284" y="1643"/>
                  </a:cubicBezTo>
                  <a:cubicBezTo>
                    <a:pt x="8716" y="2966"/>
                    <a:pt x="8053" y="5170"/>
                    <a:pt x="7721" y="7300"/>
                  </a:cubicBezTo>
                  <a:cubicBezTo>
                    <a:pt x="7389" y="9431"/>
                    <a:pt x="7389" y="11488"/>
                    <a:pt x="7626" y="12811"/>
                  </a:cubicBezTo>
                  <a:cubicBezTo>
                    <a:pt x="7863" y="14133"/>
                    <a:pt x="8337" y="14721"/>
                    <a:pt x="9142" y="14794"/>
                  </a:cubicBezTo>
                  <a:cubicBezTo>
                    <a:pt x="9947" y="14868"/>
                    <a:pt x="11084" y="14427"/>
                    <a:pt x="12363" y="12443"/>
                  </a:cubicBezTo>
                  <a:cubicBezTo>
                    <a:pt x="13642" y="10460"/>
                    <a:pt x="15063" y="6933"/>
                    <a:pt x="15868" y="4802"/>
                  </a:cubicBezTo>
                  <a:cubicBezTo>
                    <a:pt x="16674" y="2672"/>
                    <a:pt x="16863" y="1937"/>
                    <a:pt x="16958" y="2011"/>
                  </a:cubicBezTo>
                  <a:cubicBezTo>
                    <a:pt x="17053" y="2084"/>
                    <a:pt x="17053" y="2966"/>
                    <a:pt x="17811" y="5170"/>
                  </a:cubicBezTo>
                  <a:cubicBezTo>
                    <a:pt x="18568" y="7374"/>
                    <a:pt x="20084" y="10900"/>
                    <a:pt x="21600" y="14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8388932" y="959720"/>
              <a:ext cx="393742" cy="45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45" fill="norm" stroke="1" extrusionOk="0">
                  <a:moveTo>
                    <a:pt x="149" y="2896"/>
                  </a:moveTo>
                  <a:cubicBezTo>
                    <a:pt x="9" y="2172"/>
                    <a:pt x="-130" y="1448"/>
                    <a:pt x="218" y="1026"/>
                  </a:cubicBezTo>
                  <a:cubicBezTo>
                    <a:pt x="567" y="603"/>
                    <a:pt x="1403" y="483"/>
                    <a:pt x="2030" y="724"/>
                  </a:cubicBezTo>
                  <a:cubicBezTo>
                    <a:pt x="2657" y="965"/>
                    <a:pt x="3075" y="1569"/>
                    <a:pt x="3702" y="3318"/>
                  </a:cubicBezTo>
                  <a:cubicBezTo>
                    <a:pt x="4329" y="5068"/>
                    <a:pt x="5165" y="7964"/>
                    <a:pt x="5793" y="10981"/>
                  </a:cubicBezTo>
                  <a:cubicBezTo>
                    <a:pt x="6420" y="13998"/>
                    <a:pt x="6838" y="17135"/>
                    <a:pt x="7256" y="19006"/>
                  </a:cubicBezTo>
                  <a:cubicBezTo>
                    <a:pt x="7674" y="20876"/>
                    <a:pt x="8092" y="21479"/>
                    <a:pt x="8580" y="21540"/>
                  </a:cubicBezTo>
                  <a:cubicBezTo>
                    <a:pt x="9067" y="21600"/>
                    <a:pt x="9625" y="21117"/>
                    <a:pt x="10949" y="18885"/>
                  </a:cubicBezTo>
                  <a:cubicBezTo>
                    <a:pt x="12273" y="16653"/>
                    <a:pt x="14363" y="12670"/>
                    <a:pt x="16244" y="9231"/>
                  </a:cubicBezTo>
                  <a:cubicBezTo>
                    <a:pt x="18125" y="5792"/>
                    <a:pt x="19798" y="2896"/>
                    <a:pt x="214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8711116" y="1117773"/>
              <a:ext cx="439566" cy="21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9" fill="norm" stroke="1" extrusionOk="0">
                  <a:moveTo>
                    <a:pt x="5777" y="8480"/>
                  </a:moveTo>
                  <a:cubicBezTo>
                    <a:pt x="5400" y="7487"/>
                    <a:pt x="5023" y="6493"/>
                    <a:pt x="4144" y="6493"/>
                  </a:cubicBezTo>
                  <a:cubicBezTo>
                    <a:pt x="3265" y="6493"/>
                    <a:pt x="1884" y="7487"/>
                    <a:pt x="1067" y="9224"/>
                  </a:cubicBezTo>
                  <a:cubicBezTo>
                    <a:pt x="251" y="10962"/>
                    <a:pt x="0" y="13445"/>
                    <a:pt x="0" y="15307"/>
                  </a:cubicBezTo>
                  <a:cubicBezTo>
                    <a:pt x="0" y="17169"/>
                    <a:pt x="251" y="18411"/>
                    <a:pt x="1005" y="18907"/>
                  </a:cubicBezTo>
                  <a:cubicBezTo>
                    <a:pt x="1758" y="19404"/>
                    <a:pt x="3014" y="19156"/>
                    <a:pt x="4081" y="18162"/>
                  </a:cubicBezTo>
                  <a:cubicBezTo>
                    <a:pt x="5149" y="17169"/>
                    <a:pt x="6028" y="15431"/>
                    <a:pt x="6530" y="13693"/>
                  </a:cubicBezTo>
                  <a:cubicBezTo>
                    <a:pt x="7033" y="11956"/>
                    <a:pt x="7158" y="10218"/>
                    <a:pt x="7095" y="9969"/>
                  </a:cubicBezTo>
                  <a:cubicBezTo>
                    <a:pt x="7033" y="9721"/>
                    <a:pt x="6781" y="10962"/>
                    <a:pt x="6970" y="11459"/>
                  </a:cubicBezTo>
                  <a:cubicBezTo>
                    <a:pt x="7158" y="11956"/>
                    <a:pt x="7786" y="11707"/>
                    <a:pt x="8351" y="11211"/>
                  </a:cubicBezTo>
                  <a:cubicBezTo>
                    <a:pt x="8916" y="10714"/>
                    <a:pt x="9419" y="9969"/>
                    <a:pt x="9984" y="9349"/>
                  </a:cubicBezTo>
                  <a:cubicBezTo>
                    <a:pt x="10549" y="8728"/>
                    <a:pt x="11177" y="8231"/>
                    <a:pt x="11867" y="9349"/>
                  </a:cubicBezTo>
                  <a:cubicBezTo>
                    <a:pt x="12558" y="10466"/>
                    <a:pt x="13312" y="13197"/>
                    <a:pt x="13751" y="15680"/>
                  </a:cubicBezTo>
                  <a:cubicBezTo>
                    <a:pt x="14191" y="18162"/>
                    <a:pt x="14316" y="20397"/>
                    <a:pt x="14316" y="20893"/>
                  </a:cubicBezTo>
                  <a:cubicBezTo>
                    <a:pt x="14316" y="21390"/>
                    <a:pt x="14191" y="20149"/>
                    <a:pt x="14379" y="16921"/>
                  </a:cubicBezTo>
                  <a:cubicBezTo>
                    <a:pt x="14567" y="13693"/>
                    <a:pt x="15070" y="8480"/>
                    <a:pt x="15949" y="5252"/>
                  </a:cubicBezTo>
                  <a:cubicBezTo>
                    <a:pt x="16828" y="2024"/>
                    <a:pt x="18084" y="783"/>
                    <a:pt x="19088" y="287"/>
                  </a:cubicBezTo>
                  <a:cubicBezTo>
                    <a:pt x="20093" y="-210"/>
                    <a:pt x="20847" y="38"/>
                    <a:pt x="21600" y="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9267961" y="936720"/>
              <a:ext cx="166394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fill="norm" stroke="1" extrusionOk="0">
                  <a:moveTo>
                    <a:pt x="21308" y="0"/>
                  </a:moveTo>
                  <a:cubicBezTo>
                    <a:pt x="19017" y="0"/>
                    <a:pt x="16726" y="0"/>
                    <a:pt x="13781" y="854"/>
                  </a:cubicBezTo>
                  <a:cubicBezTo>
                    <a:pt x="10835" y="1708"/>
                    <a:pt x="7235" y="3417"/>
                    <a:pt x="4453" y="6041"/>
                  </a:cubicBezTo>
                  <a:cubicBezTo>
                    <a:pt x="1672" y="8664"/>
                    <a:pt x="-292" y="12203"/>
                    <a:pt x="35" y="14949"/>
                  </a:cubicBezTo>
                  <a:cubicBezTo>
                    <a:pt x="363" y="17695"/>
                    <a:pt x="2981" y="19647"/>
                    <a:pt x="6581" y="20624"/>
                  </a:cubicBezTo>
                  <a:cubicBezTo>
                    <a:pt x="10181" y="21600"/>
                    <a:pt x="14763" y="21600"/>
                    <a:pt x="193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9595357" y="1028722"/>
              <a:ext cx="153339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268"/>
                    <a:pt x="10800" y="10537"/>
                    <a:pt x="14400" y="14137"/>
                  </a:cubicBezTo>
                  <a:cubicBezTo>
                    <a:pt x="18000" y="17737"/>
                    <a:pt x="19800" y="196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9616272" y="1021055"/>
              <a:ext cx="186092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21255" y="0"/>
                  </a:moveTo>
                  <a:cubicBezTo>
                    <a:pt x="17169" y="1120"/>
                    <a:pt x="13082" y="2240"/>
                    <a:pt x="9433" y="4400"/>
                  </a:cubicBezTo>
                  <a:cubicBezTo>
                    <a:pt x="5785" y="6560"/>
                    <a:pt x="2574" y="9760"/>
                    <a:pt x="1114" y="12800"/>
                  </a:cubicBezTo>
                  <a:cubicBezTo>
                    <a:pt x="-345" y="15840"/>
                    <a:pt x="-53" y="18720"/>
                    <a:pt x="2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9871364" y="945524"/>
              <a:ext cx="82010" cy="428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6" h="21543" fill="norm" stroke="1" extrusionOk="0">
                  <a:moveTo>
                    <a:pt x="3812" y="714"/>
                  </a:moveTo>
                  <a:cubicBezTo>
                    <a:pt x="6988" y="329"/>
                    <a:pt x="10165" y="-57"/>
                    <a:pt x="12706" y="7"/>
                  </a:cubicBezTo>
                  <a:cubicBezTo>
                    <a:pt x="15247" y="72"/>
                    <a:pt x="17153" y="586"/>
                    <a:pt x="18741" y="2643"/>
                  </a:cubicBezTo>
                  <a:cubicBezTo>
                    <a:pt x="20329" y="4700"/>
                    <a:pt x="21600" y="8300"/>
                    <a:pt x="18424" y="11707"/>
                  </a:cubicBezTo>
                  <a:cubicBezTo>
                    <a:pt x="15247" y="15114"/>
                    <a:pt x="7624" y="18329"/>
                    <a:pt x="0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10139703" y="1140110"/>
              <a:ext cx="168672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5564" y="1118"/>
                    <a:pt x="11127" y="-1582"/>
                    <a:pt x="14727" y="1118"/>
                  </a:cubicBezTo>
                  <a:cubicBezTo>
                    <a:pt x="18327" y="3818"/>
                    <a:pt x="19964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10170370" y="1266394"/>
              <a:ext cx="138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10506434" y="1126933"/>
              <a:ext cx="461289" cy="184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21" fill="norm" stroke="1" extrusionOk="0">
                  <a:moveTo>
                    <a:pt x="7892" y="4607"/>
                  </a:moveTo>
                  <a:cubicBezTo>
                    <a:pt x="6587" y="9341"/>
                    <a:pt x="5281" y="14076"/>
                    <a:pt x="4273" y="16887"/>
                  </a:cubicBezTo>
                  <a:cubicBezTo>
                    <a:pt x="3264" y="19698"/>
                    <a:pt x="2552" y="20585"/>
                    <a:pt x="1899" y="21029"/>
                  </a:cubicBezTo>
                  <a:cubicBezTo>
                    <a:pt x="1246" y="21473"/>
                    <a:pt x="653" y="21473"/>
                    <a:pt x="297" y="20585"/>
                  </a:cubicBezTo>
                  <a:cubicBezTo>
                    <a:pt x="-59" y="19698"/>
                    <a:pt x="-178" y="17922"/>
                    <a:pt x="415" y="14520"/>
                  </a:cubicBezTo>
                  <a:cubicBezTo>
                    <a:pt x="1009" y="11117"/>
                    <a:pt x="2314" y="6087"/>
                    <a:pt x="4747" y="3276"/>
                  </a:cubicBezTo>
                  <a:cubicBezTo>
                    <a:pt x="7180" y="465"/>
                    <a:pt x="10741" y="-127"/>
                    <a:pt x="13708" y="21"/>
                  </a:cubicBezTo>
                  <a:cubicBezTo>
                    <a:pt x="16675" y="169"/>
                    <a:pt x="19048" y="1057"/>
                    <a:pt x="21422" y="1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11029057" y="854225"/>
              <a:ext cx="230006" cy="17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3583"/>
                  </a:moveTo>
                  <a:cubicBezTo>
                    <a:pt x="720" y="2312"/>
                    <a:pt x="1440" y="1042"/>
                    <a:pt x="2520" y="406"/>
                  </a:cubicBezTo>
                  <a:cubicBezTo>
                    <a:pt x="3600" y="-229"/>
                    <a:pt x="5040" y="-229"/>
                    <a:pt x="6240" y="1200"/>
                  </a:cubicBezTo>
                  <a:cubicBezTo>
                    <a:pt x="7440" y="2630"/>
                    <a:pt x="8400" y="5489"/>
                    <a:pt x="7920" y="8030"/>
                  </a:cubicBezTo>
                  <a:cubicBezTo>
                    <a:pt x="7440" y="10571"/>
                    <a:pt x="5520" y="12795"/>
                    <a:pt x="3720" y="14859"/>
                  </a:cubicBezTo>
                  <a:cubicBezTo>
                    <a:pt x="1920" y="16924"/>
                    <a:pt x="240" y="18830"/>
                    <a:pt x="120" y="19942"/>
                  </a:cubicBezTo>
                  <a:cubicBezTo>
                    <a:pt x="0" y="21053"/>
                    <a:pt x="1440" y="21371"/>
                    <a:pt x="5280" y="21371"/>
                  </a:cubicBezTo>
                  <a:cubicBezTo>
                    <a:pt x="9120" y="21371"/>
                    <a:pt x="15360" y="21053"/>
                    <a:pt x="21600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10668715" y="285039"/>
              <a:ext cx="237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10699382" y="392374"/>
              <a:ext cx="207006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33" y="17280"/>
                    <a:pt x="5867" y="12960"/>
                    <a:pt x="9467" y="9360"/>
                  </a:cubicBezTo>
                  <a:cubicBezTo>
                    <a:pt x="13067" y="5760"/>
                    <a:pt x="17333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11222325" y="47306"/>
              <a:ext cx="312744" cy="363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328" fill="norm" stroke="1" extrusionOk="0">
                  <a:moveTo>
                    <a:pt x="21490" y="454"/>
                  </a:moveTo>
                  <a:cubicBezTo>
                    <a:pt x="18680" y="154"/>
                    <a:pt x="15870" y="-146"/>
                    <a:pt x="12885" y="79"/>
                  </a:cubicBezTo>
                  <a:cubicBezTo>
                    <a:pt x="9900" y="304"/>
                    <a:pt x="6739" y="1054"/>
                    <a:pt x="4983" y="2404"/>
                  </a:cubicBezTo>
                  <a:cubicBezTo>
                    <a:pt x="3227" y="3754"/>
                    <a:pt x="2875" y="5704"/>
                    <a:pt x="2261" y="8404"/>
                  </a:cubicBezTo>
                  <a:cubicBezTo>
                    <a:pt x="1646" y="11104"/>
                    <a:pt x="768" y="14554"/>
                    <a:pt x="329" y="16804"/>
                  </a:cubicBezTo>
                  <a:cubicBezTo>
                    <a:pt x="-110" y="19054"/>
                    <a:pt x="-110" y="20104"/>
                    <a:pt x="329" y="20704"/>
                  </a:cubicBezTo>
                  <a:cubicBezTo>
                    <a:pt x="768" y="21304"/>
                    <a:pt x="1646" y="21454"/>
                    <a:pt x="3929" y="21229"/>
                  </a:cubicBezTo>
                  <a:cubicBezTo>
                    <a:pt x="6212" y="21004"/>
                    <a:pt x="9900" y="20404"/>
                    <a:pt x="13588" y="19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11220728" y="269705"/>
              <a:ext cx="214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57" y="15600"/>
                    <a:pt x="7714" y="9600"/>
                    <a:pt x="11314" y="6000"/>
                  </a:cubicBezTo>
                  <a:cubicBezTo>
                    <a:pt x="14914" y="2400"/>
                    <a:pt x="18257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11562733" y="11087"/>
              <a:ext cx="332677" cy="354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19" fill="norm" stroke="1" extrusionOk="0">
                  <a:moveTo>
                    <a:pt x="21464" y="802"/>
                  </a:moveTo>
                  <a:cubicBezTo>
                    <a:pt x="18661" y="339"/>
                    <a:pt x="15858" y="-124"/>
                    <a:pt x="13220" y="30"/>
                  </a:cubicBezTo>
                  <a:cubicBezTo>
                    <a:pt x="10582" y="185"/>
                    <a:pt x="8108" y="956"/>
                    <a:pt x="6377" y="2036"/>
                  </a:cubicBezTo>
                  <a:cubicBezTo>
                    <a:pt x="4646" y="3116"/>
                    <a:pt x="3656" y="4505"/>
                    <a:pt x="2997" y="6356"/>
                  </a:cubicBezTo>
                  <a:cubicBezTo>
                    <a:pt x="2337" y="8207"/>
                    <a:pt x="2008" y="10522"/>
                    <a:pt x="1513" y="12605"/>
                  </a:cubicBezTo>
                  <a:cubicBezTo>
                    <a:pt x="1018" y="14687"/>
                    <a:pt x="359" y="16539"/>
                    <a:pt x="111" y="17850"/>
                  </a:cubicBezTo>
                  <a:cubicBezTo>
                    <a:pt x="-136" y="19162"/>
                    <a:pt x="29" y="19933"/>
                    <a:pt x="606" y="20473"/>
                  </a:cubicBezTo>
                  <a:cubicBezTo>
                    <a:pt x="1183" y="21013"/>
                    <a:pt x="2172" y="21322"/>
                    <a:pt x="4233" y="21399"/>
                  </a:cubicBezTo>
                  <a:cubicBezTo>
                    <a:pt x="6295" y="21476"/>
                    <a:pt x="9427" y="21322"/>
                    <a:pt x="12560" y="21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11834075" y="93368"/>
              <a:ext cx="161004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14" y="0"/>
                    <a:pt x="3429" y="0"/>
                    <a:pt x="6000" y="2291"/>
                  </a:cubicBezTo>
                  <a:cubicBezTo>
                    <a:pt x="8571" y="4582"/>
                    <a:pt x="12000" y="9164"/>
                    <a:pt x="14743" y="12764"/>
                  </a:cubicBezTo>
                  <a:cubicBezTo>
                    <a:pt x="17486" y="16364"/>
                    <a:pt x="19543" y="189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11961899" y="124035"/>
              <a:ext cx="14051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600" fill="norm" stroke="1" extrusionOk="0">
                  <a:moveTo>
                    <a:pt x="21208" y="0"/>
                  </a:moveTo>
                  <a:cubicBezTo>
                    <a:pt x="19279" y="0"/>
                    <a:pt x="17351" y="0"/>
                    <a:pt x="14458" y="2110"/>
                  </a:cubicBezTo>
                  <a:cubicBezTo>
                    <a:pt x="11565" y="4221"/>
                    <a:pt x="7708" y="8441"/>
                    <a:pt x="5201" y="11297"/>
                  </a:cubicBezTo>
                  <a:cubicBezTo>
                    <a:pt x="2694" y="14152"/>
                    <a:pt x="1537" y="15641"/>
                    <a:pt x="765" y="17131"/>
                  </a:cubicBezTo>
                  <a:cubicBezTo>
                    <a:pt x="-6" y="18621"/>
                    <a:pt x="-392" y="20110"/>
                    <a:pt x="572" y="20855"/>
                  </a:cubicBezTo>
                  <a:cubicBezTo>
                    <a:pt x="1537" y="21600"/>
                    <a:pt x="3851" y="21600"/>
                    <a:pt x="61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11995078" y="55910"/>
              <a:ext cx="274262" cy="478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518" fill="norm" stroke="1" extrusionOk="0">
                  <a:moveTo>
                    <a:pt x="9000" y="1340"/>
                  </a:moveTo>
                  <a:cubicBezTo>
                    <a:pt x="9600" y="880"/>
                    <a:pt x="10200" y="421"/>
                    <a:pt x="11800" y="191"/>
                  </a:cubicBezTo>
                  <a:cubicBezTo>
                    <a:pt x="13400" y="-39"/>
                    <a:pt x="16000" y="-39"/>
                    <a:pt x="17800" y="76"/>
                  </a:cubicBezTo>
                  <a:cubicBezTo>
                    <a:pt x="19600" y="191"/>
                    <a:pt x="20600" y="421"/>
                    <a:pt x="21100" y="823"/>
                  </a:cubicBezTo>
                  <a:cubicBezTo>
                    <a:pt x="21600" y="1225"/>
                    <a:pt x="21600" y="1799"/>
                    <a:pt x="21000" y="3695"/>
                  </a:cubicBezTo>
                  <a:cubicBezTo>
                    <a:pt x="20400" y="5591"/>
                    <a:pt x="19200" y="8808"/>
                    <a:pt x="18500" y="11335"/>
                  </a:cubicBezTo>
                  <a:cubicBezTo>
                    <a:pt x="17800" y="13863"/>
                    <a:pt x="17600" y="15701"/>
                    <a:pt x="17800" y="16965"/>
                  </a:cubicBezTo>
                  <a:cubicBezTo>
                    <a:pt x="18000" y="18229"/>
                    <a:pt x="18600" y="18918"/>
                    <a:pt x="18500" y="19493"/>
                  </a:cubicBezTo>
                  <a:cubicBezTo>
                    <a:pt x="18400" y="20067"/>
                    <a:pt x="17600" y="20527"/>
                    <a:pt x="14900" y="20872"/>
                  </a:cubicBezTo>
                  <a:cubicBezTo>
                    <a:pt x="12200" y="21216"/>
                    <a:pt x="7600" y="21446"/>
                    <a:pt x="4800" y="21504"/>
                  </a:cubicBezTo>
                  <a:cubicBezTo>
                    <a:pt x="2000" y="21561"/>
                    <a:pt x="1000" y="21446"/>
                    <a:pt x="0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11220728" y="1293447"/>
              <a:ext cx="191671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760" y="11918"/>
                    <a:pt x="11520" y="3818"/>
                    <a:pt x="15120" y="1118"/>
                  </a:cubicBezTo>
                  <a:cubicBezTo>
                    <a:pt x="18720" y="-1582"/>
                    <a:pt x="2016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11213061" y="1366063"/>
              <a:ext cx="191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11581070" y="1143725"/>
              <a:ext cx="168671" cy="283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0"/>
                  </a:moveTo>
                  <a:cubicBezTo>
                    <a:pt x="1636" y="5014"/>
                    <a:pt x="3273" y="10029"/>
                    <a:pt x="4255" y="13114"/>
                  </a:cubicBezTo>
                  <a:cubicBezTo>
                    <a:pt x="5236" y="16200"/>
                    <a:pt x="5564" y="17357"/>
                    <a:pt x="5727" y="18611"/>
                  </a:cubicBezTo>
                  <a:cubicBezTo>
                    <a:pt x="5891" y="19864"/>
                    <a:pt x="5891" y="21214"/>
                    <a:pt x="6709" y="21407"/>
                  </a:cubicBezTo>
                  <a:cubicBezTo>
                    <a:pt x="7527" y="21600"/>
                    <a:pt x="9164" y="20636"/>
                    <a:pt x="11291" y="17550"/>
                  </a:cubicBezTo>
                  <a:cubicBezTo>
                    <a:pt x="13418" y="14464"/>
                    <a:pt x="16036" y="9257"/>
                    <a:pt x="17836" y="6268"/>
                  </a:cubicBezTo>
                  <a:cubicBezTo>
                    <a:pt x="19636" y="3279"/>
                    <a:pt x="20618" y="2507"/>
                    <a:pt x="21600" y="1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11697948" y="1258727"/>
              <a:ext cx="312465" cy="155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186" fill="norm" stroke="1" extrusionOk="0">
                  <a:moveTo>
                    <a:pt x="7773" y="8361"/>
                  </a:moveTo>
                  <a:cubicBezTo>
                    <a:pt x="7247" y="6968"/>
                    <a:pt x="6720" y="5574"/>
                    <a:pt x="6017" y="5226"/>
                  </a:cubicBezTo>
                  <a:cubicBezTo>
                    <a:pt x="5315" y="4877"/>
                    <a:pt x="4437" y="5574"/>
                    <a:pt x="3383" y="7490"/>
                  </a:cubicBezTo>
                  <a:cubicBezTo>
                    <a:pt x="2330" y="9406"/>
                    <a:pt x="1100" y="12542"/>
                    <a:pt x="486" y="14981"/>
                  </a:cubicBezTo>
                  <a:cubicBezTo>
                    <a:pt x="-129" y="17419"/>
                    <a:pt x="-129" y="19161"/>
                    <a:pt x="310" y="20206"/>
                  </a:cubicBezTo>
                  <a:cubicBezTo>
                    <a:pt x="749" y="21252"/>
                    <a:pt x="1627" y="21600"/>
                    <a:pt x="2856" y="20555"/>
                  </a:cubicBezTo>
                  <a:cubicBezTo>
                    <a:pt x="4086" y="19510"/>
                    <a:pt x="5666" y="17071"/>
                    <a:pt x="7334" y="14806"/>
                  </a:cubicBezTo>
                  <a:cubicBezTo>
                    <a:pt x="9003" y="12542"/>
                    <a:pt x="10759" y="10452"/>
                    <a:pt x="12076" y="9058"/>
                  </a:cubicBezTo>
                  <a:cubicBezTo>
                    <a:pt x="13393" y="7665"/>
                    <a:pt x="14271" y="6968"/>
                    <a:pt x="14798" y="7490"/>
                  </a:cubicBezTo>
                  <a:cubicBezTo>
                    <a:pt x="15325" y="8013"/>
                    <a:pt x="15500" y="9755"/>
                    <a:pt x="15676" y="11497"/>
                  </a:cubicBezTo>
                  <a:cubicBezTo>
                    <a:pt x="15851" y="13239"/>
                    <a:pt x="16027" y="14981"/>
                    <a:pt x="15939" y="14981"/>
                  </a:cubicBezTo>
                  <a:cubicBezTo>
                    <a:pt x="15851" y="14981"/>
                    <a:pt x="15500" y="13239"/>
                    <a:pt x="15325" y="11323"/>
                  </a:cubicBezTo>
                  <a:cubicBezTo>
                    <a:pt x="15149" y="9406"/>
                    <a:pt x="15149" y="7316"/>
                    <a:pt x="16203" y="5400"/>
                  </a:cubicBezTo>
                  <a:cubicBezTo>
                    <a:pt x="17256" y="3484"/>
                    <a:pt x="19364" y="1742"/>
                    <a:pt x="214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12068796" y="1145779"/>
              <a:ext cx="117955" cy="28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48" fill="norm" stroke="1" extrusionOk="0">
                  <a:moveTo>
                    <a:pt x="21212" y="985"/>
                  </a:moveTo>
                  <a:cubicBezTo>
                    <a:pt x="18914" y="416"/>
                    <a:pt x="16616" y="-152"/>
                    <a:pt x="14089" y="37"/>
                  </a:cubicBezTo>
                  <a:cubicBezTo>
                    <a:pt x="11561" y="227"/>
                    <a:pt x="8804" y="1174"/>
                    <a:pt x="6046" y="4206"/>
                  </a:cubicBezTo>
                  <a:cubicBezTo>
                    <a:pt x="3289" y="7237"/>
                    <a:pt x="531" y="12353"/>
                    <a:pt x="72" y="15480"/>
                  </a:cubicBezTo>
                  <a:cubicBezTo>
                    <a:pt x="-388" y="18606"/>
                    <a:pt x="1450" y="19743"/>
                    <a:pt x="3518" y="20406"/>
                  </a:cubicBezTo>
                  <a:cubicBezTo>
                    <a:pt x="5586" y="21069"/>
                    <a:pt x="7884" y="21259"/>
                    <a:pt x="10182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12209750" y="1197393"/>
              <a:ext cx="99670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12247405" y="1228060"/>
              <a:ext cx="123350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fill="norm" stroke="1" extrusionOk="0">
                  <a:moveTo>
                    <a:pt x="21276" y="0"/>
                  </a:moveTo>
                  <a:cubicBezTo>
                    <a:pt x="19072" y="0"/>
                    <a:pt x="16868" y="0"/>
                    <a:pt x="14003" y="1800"/>
                  </a:cubicBezTo>
                  <a:cubicBezTo>
                    <a:pt x="11137" y="3600"/>
                    <a:pt x="7611" y="7200"/>
                    <a:pt x="4966" y="10414"/>
                  </a:cubicBezTo>
                  <a:cubicBezTo>
                    <a:pt x="2321" y="13629"/>
                    <a:pt x="558" y="16457"/>
                    <a:pt x="117" y="18257"/>
                  </a:cubicBezTo>
                  <a:cubicBezTo>
                    <a:pt x="-324" y="20057"/>
                    <a:pt x="558" y="20829"/>
                    <a:pt x="14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12232751" y="1182059"/>
              <a:ext cx="198485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16615" y="0"/>
                  </a:moveTo>
                  <a:cubicBezTo>
                    <a:pt x="18000" y="0"/>
                    <a:pt x="19385" y="0"/>
                    <a:pt x="20215" y="442"/>
                  </a:cubicBezTo>
                  <a:cubicBezTo>
                    <a:pt x="21046" y="884"/>
                    <a:pt x="21323" y="1768"/>
                    <a:pt x="21462" y="4168"/>
                  </a:cubicBezTo>
                  <a:cubicBezTo>
                    <a:pt x="21600" y="6568"/>
                    <a:pt x="21600" y="10484"/>
                    <a:pt x="18831" y="13516"/>
                  </a:cubicBezTo>
                  <a:cubicBezTo>
                    <a:pt x="16062" y="16547"/>
                    <a:pt x="10523" y="18695"/>
                    <a:pt x="6923" y="19895"/>
                  </a:cubicBezTo>
                  <a:cubicBezTo>
                    <a:pt x="3323" y="21095"/>
                    <a:pt x="1662" y="213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612377" y="1920312"/>
              <a:ext cx="282486" cy="51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321" fill="norm" stroke="1" extrusionOk="0">
                  <a:moveTo>
                    <a:pt x="18321" y="3719"/>
                  </a:moveTo>
                  <a:cubicBezTo>
                    <a:pt x="18900" y="3189"/>
                    <a:pt x="19479" y="2660"/>
                    <a:pt x="20154" y="2025"/>
                  </a:cubicBezTo>
                  <a:cubicBezTo>
                    <a:pt x="20829" y="1389"/>
                    <a:pt x="21600" y="648"/>
                    <a:pt x="21214" y="278"/>
                  </a:cubicBezTo>
                  <a:cubicBezTo>
                    <a:pt x="20829" y="-93"/>
                    <a:pt x="19286" y="-93"/>
                    <a:pt x="16875" y="278"/>
                  </a:cubicBezTo>
                  <a:cubicBezTo>
                    <a:pt x="14464" y="648"/>
                    <a:pt x="11186" y="1389"/>
                    <a:pt x="8486" y="2501"/>
                  </a:cubicBezTo>
                  <a:cubicBezTo>
                    <a:pt x="5786" y="3613"/>
                    <a:pt x="3664" y="5095"/>
                    <a:pt x="2218" y="7054"/>
                  </a:cubicBezTo>
                  <a:cubicBezTo>
                    <a:pt x="771" y="9013"/>
                    <a:pt x="0" y="11448"/>
                    <a:pt x="0" y="13513"/>
                  </a:cubicBezTo>
                  <a:cubicBezTo>
                    <a:pt x="0" y="15578"/>
                    <a:pt x="771" y="17272"/>
                    <a:pt x="1639" y="18595"/>
                  </a:cubicBezTo>
                  <a:cubicBezTo>
                    <a:pt x="2507" y="19919"/>
                    <a:pt x="3471" y="20872"/>
                    <a:pt x="5786" y="21189"/>
                  </a:cubicBezTo>
                  <a:cubicBezTo>
                    <a:pt x="8100" y="21507"/>
                    <a:pt x="11764" y="21189"/>
                    <a:pt x="14079" y="20872"/>
                  </a:cubicBezTo>
                  <a:cubicBezTo>
                    <a:pt x="16393" y="20554"/>
                    <a:pt x="17357" y="20236"/>
                    <a:pt x="18321" y="199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648156" y="2232416"/>
              <a:ext cx="199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600"/>
                    <a:pt x="0" y="15600"/>
                    <a:pt x="1800" y="13200"/>
                  </a:cubicBezTo>
                  <a:cubicBezTo>
                    <a:pt x="3600" y="10800"/>
                    <a:pt x="7200" y="9000"/>
                    <a:pt x="10800" y="6900"/>
                  </a:cubicBezTo>
                  <a:cubicBezTo>
                    <a:pt x="14400" y="4800"/>
                    <a:pt x="180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1051092" y="1883466"/>
              <a:ext cx="237027" cy="47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461" fill="norm" stroke="1" extrusionOk="0">
                  <a:moveTo>
                    <a:pt x="20987" y="2618"/>
                  </a:moveTo>
                  <a:cubicBezTo>
                    <a:pt x="21217" y="2037"/>
                    <a:pt x="21447" y="1457"/>
                    <a:pt x="21217" y="934"/>
                  </a:cubicBezTo>
                  <a:cubicBezTo>
                    <a:pt x="20987" y="412"/>
                    <a:pt x="20298" y="-53"/>
                    <a:pt x="17541" y="5"/>
                  </a:cubicBezTo>
                  <a:cubicBezTo>
                    <a:pt x="14783" y="63"/>
                    <a:pt x="9958" y="644"/>
                    <a:pt x="6970" y="1457"/>
                  </a:cubicBezTo>
                  <a:cubicBezTo>
                    <a:pt x="3983" y="2270"/>
                    <a:pt x="2834" y="3315"/>
                    <a:pt x="2260" y="5231"/>
                  </a:cubicBezTo>
                  <a:cubicBezTo>
                    <a:pt x="1685" y="7147"/>
                    <a:pt x="1685" y="9934"/>
                    <a:pt x="1341" y="12431"/>
                  </a:cubicBezTo>
                  <a:cubicBezTo>
                    <a:pt x="996" y="14928"/>
                    <a:pt x="307" y="17134"/>
                    <a:pt x="77" y="18528"/>
                  </a:cubicBezTo>
                  <a:cubicBezTo>
                    <a:pt x="-153" y="19921"/>
                    <a:pt x="77" y="20502"/>
                    <a:pt x="1570" y="20908"/>
                  </a:cubicBezTo>
                  <a:cubicBezTo>
                    <a:pt x="3064" y="21315"/>
                    <a:pt x="5821" y="21547"/>
                    <a:pt x="8349" y="21431"/>
                  </a:cubicBezTo>
                  <a:cubicBezTo>
                    <a:pt x="10877" y="21315"/>
                    <a:pt x="13175" y="20850"/>
                    <a:pt x="15473" y="20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1368839" y="2033078"/>
              <a:ext cx="184005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00" y="3014"/>
                    <a:pt x="6000" y="6028"/>
                    <a:pt x="9000" y="9293"/>
                  </a:cubicBezTo>
                  <a:cubicBezTo>
                    <a:pt x="12000" y="12558"/>
                    <a:pt x="15000" y="16074"/>
                    <a:pt x="17100" y="18167"/>
                  </a:cubicBezTo>
                  <a:cubicBezTo>
                    <a:pt x="19200" y="20260"/>
                    <a:pt x="20400" y="209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1388887" y="2049829"/>
              <a:ext cx="202291" cy="305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500" fill="norm" stroke="1" extrusionOk="0">
                  <a:moveTo>
                    <a:pt x="21372" y="980"/>
                  </a:moveTo>
                  <a:cubicBezTo>
                    <a:pt x="20022" y="620"/>
                    <a:pt x="18672" y="260"/>
                    <a:pt x="17322" y="80"/>
                  </a:cubicBezTo>
                  <a:cubicBezTo>
                    <a:pt x="15972" y="-100"/>
                    <a:pt x="14622" y="-100"/>
                    <a:pt x="12327" y="1430"/>
                  </a:cubicBezTo>
                  <a:cubicBezTo>
                    <a:pt x="10032" y="2960"/>
                    <a:pt x="6792" y="6020"/>
                    <a:pt x="4362" y="9260"/>
                  </a:cubicBezTo>
                  <a:cubicBezTo>
                    <a:pt x="1932" y="12500"/>
                    <a:pt x="312" y="15920"/>
                    <a:pt x="42" y="17990"/>
                  </a:cubicBezTo>
                  <a:cubicBezTo>
                    <a:pt x="-228" y="20060"/>
                    <a:pt x="852" y="20780"/>
                    <a:pt x="1932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1591177" y="1861438"/>
              <a:ext cx="184005" cy="192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fill="norm" stroke="1" extrusionOk="0">
                  <a:moveTo>
                    <a:pt x="0" y="6217"/>
                  </a:moveTo>
                  <a:cubicBezTo>
                    <a:pt x="0" y="4253"/>
                    <a:pt x="0" y="2290"/>
                    <a:pt x="750" y="1168"/>
                  </a:cubicBezTo>
                  <a:cubicBezTo>
                    <a:pt x="1500" y="46"/>
                    <a:pt x="3000" y="-235"/>
                    <a:pt x="4350" y="186"/>
                  </a:cubicBezTo>
                  <a:cubicBezTo>
                    <a:pt x="5700" y="607"/>
                    <a:pt x="6900" y="1729"/>
                    <a:pt x="7800" y="3833"/>
                  </a:cubicBezTo>
                  <a:cubicBezTo>
                    <a:pt x="8700" y="5936"/>
                    <a:pt x="9300" y="9022"/>
                    <a:pt x="9150" y="11126"/>
                  </a:cubicBezTo>
                  <a:cubicBezTo>
                    <a:pt x="9000" y="13230"/>
                    <a:pt x="8100" y="14352"/>
                    <a:pt x="6900" y="15895"/>
                  </a:cubicBezTo>
                  <a:cubicBezTo>
                    <a:pt x="5700" y="17438"/>
                    <a:pt x="4200" y="19401"/>
                    <a:pt x="4200" y="20383"/>
                  </a:cubicBezTo>
                  <a:cubicBezTo>
                    <a:pt x="4200" y="21365"/>
                    <a:pt x="5700" y="21365"/>
                    <a:pt x="8850" y="20664"/>
                  </a:cubicBezTo>
                  <a:cubicBezTo>
                    <a:pt x="12000" y="19962"/>
                    <a:pt x="16800" y="18560"/>
                    <a:pt x="21600" y="17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1859517" y="2209415"/>
              <a:ext cx="237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81" y="14400"/>
                    <a:pt x="8361" y="7200"/>
                    <a:pt x="11961" y="3600"/>
                  </a:cubicBezTo>
                  <a:cubicBezTo>
                    <a:pt x="15561" y="0"/>
                    <a:pt x="1858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1963901" y="2079079"/>
              <a:ext cx="33620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3420"/>
                    <a:pt x="4867" y="6840"/>
                    <a:pt x="1782" y="10440"/>
                  </a:cubicBezTo>
                  <a:cubicBezTo>
                    <a:pt x="-1304" y="14040"/>
                    <a:pt x="239" y="17820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2304193" y="2014086"/>
              <a:ext cx="245340" cy="156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2" fill="norm" stroke="1" extrusionOk="0">
                  <a:moveTo>
                    <a:pt x="0" y="1519"/>
                  </a:moveTo>
                  <a:cubicBezTo>
                    <a:pt x="900" y="491"/>
                    <a:pt x="1800" y="-538"/>
                    <a:pt x="3487" y="319"/>
                  </a:cubicBezTo>
                  <a:cubicBezTo>
                    <a:pt x="5175" y="1176"/>
                    <a:pt x="7650" y="3919"/>
                    <a:pt x="10800" y="7691"/>
                  </a:cubicBezTo>
                  <a:cubicBezTo>
                    <a:pt x="13950" y="11462"/>
                    <a:pt x="17775" y="16262"/>
                    <a:pt x="21600" y="21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2496716" y="2010077"/>
              <a:ext cx="129486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600" fill="norm" stroke="1" extrusionOk="0">
                  <a:moveTo>
                    <a:pt x="21046" y="0"/>
                  </a:moveTo>
                  <a:cubicBezTo>
                    <a:pt x="18969" y="0"/>
                    <a:pt x="16892" y="0"/>
                    <a:pt x="14608" y="843"/>
                  </a:cubicBezTo>
                  <a:cubicBezTo>
                    <a:pt x="12323" y="1685"/>
                    <a:pt x="9831" y="3370"/>
                    <a:pt x="7131" y="5821"/>
                  </a:cubicBezTo>
                  <a:cubicBezTo>
                    <a:pt x="4431" y="8272"/>
                    <a:pt x="1523" y="11489"/>
                    <a:pt x="484" y="14247"/>
                  </a:cubicBezTo>
                  <a:cubicBezTo>
                    <a:pt x="-554" y="17004"/>
                    <a:pt x="277" y="19302"/>
                    <a:pt x="11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2733536" y="2010077"/>
              <a:ext cx="276007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00" y="0"/>
                    <a:pt x="2000" y="0"/>
                    <a:pt x="3500" y="1662"/>
                  </a:cubicBezTo>
                  <a:cubicBezTo>
                    <a:pt x="5000" y="3323"/>
                    <a:pt x="7000" y="6646"/>
                    <a:pt x="9200" y="9692"/>
                  </a:cubicBezTo>
                  <a:cubicBezTo>
                    <a:pt x="11400" y="12738"/>
                    <a:pt x="13800" y="15508"/>
                    <a:pt x="15900" y="17446"/>
                  </a:cubicBezTo>
                  <a:cubicBezTo>
                    <a:pt x="18000" y="19385"/>
                    <a:pt x="19800" y="204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2825538" y="1979410"/>
              <a:ext cx="253007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09" y="0"/>
                    <a:pt x="19418" y="0"/>
                    <a:pt x="18000" y="836"/>
                  </a:cubicBezTo>
                  <a:cubicBezTo>
                    <a:pt x="16582" y="1671"/>
                    <a:pt x="14836" y="3343"/>
                    <a:pt x="12218" y="6107"/>
                  </a:cubicBezTo>
                  <a:cubicBezTo>
                    <a:pt x="9600" y="8871"/>
                    <a:pt x="6109" y="12729"/>
                    <a:pt x="3927" y="15493"/>
                  </a:cubicBezTo>
                  <a:cubicBezTo>
                    <a:pt x="1745" y="18257"/>
                    <a:pt x="873" y="199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3326697" y="2178748"/>
              <a:ext cx="23485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600" fill="norm" stroke="1" extrusionOk="0">
                  <a:moveTo>
                    <a:pt x="1138" y="21600"/>
                  </a:moveTo>
                  <a:cubicBezTo>
                    <a:pt x="441" y="16800"/>
                    <a:pt x="-256" y="12000"/>
                    <a:pt x="92" y="9000"/>
                  </a:cubicBezTo>
                  <a:cubicBezTo>
                    <a:pt x="441" y="6000"/>
                    <a:pt x="1834" y="4800"/>
                    <a:pt x="5550" y="3600"/>
                  </a:cubicBezTo>
                  <a:cubicBezTo>
                    <a:pt x="9267" y="2400"/>
                    <a:pt x="15305" y="1200"/>
                    <a:pt x="213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3447770" y="2102080"/>
              <a:ext cx="5245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600" fill="norm" stroke="1" extrusionOk="0">
                  <a:moveTo>
                    <a:pt x="21110" y="0"/>
                  </a:moveTo>
                  <a:cubicBezTo>
                    <a:pt x="16996" y="2000"/>
                    <a:pt x="12881" y="4000"/>
                    <a:pt x="9281" y="7000"/>
                  </a:cubicBezTo>
                  <a:cubicBezTo>
                    <a:pt x="5681" y="10000"/>
                    <a:pt x="2596" y="14000"/>
                    <a:pt x="1053" y="16500"/>
                  </a:cubicBezTo>
                  <a:cubicBezTo>
                    <a:pt x="-490" y="19000"/>
                    <a:pt x="-490" y="20000"/>
                    <a:pt x="2081" y="20600"/>
                  </a:cubicBezTo>
                  <a:cubicBezTo>
                    <a:pt x="4653" y="21200"/>
                    <a:pt x="9796" y="21400"/>
                    <a:pt x="149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3768560" y="1994744"/>
              <a:ext cx="15333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40" y="2100"/>
                    <a:pt x="6480" y="4200"/>
                    <a:pt x="10080" y="7800"/>
                  </a:cubicBezTo>
                  <a:cubicBezTo>
                    <a:pt x="13680" y="11400"/>
                    <a:pt x="17640" y="165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3852895" y="2048412"/>
              <a:ext cx="138004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00" y="1280"/>
                    <a:pt x="16000" y="2560"/>
                    <a:pt x="13000" y="5120"/>
                  </a:cubicBezTo>
                  <a:cubicBezTo>
                    <a:pt x="10000" y="7680"/>
                    <a:pt x="6800" y="11520"/>
                    <a:pt x="4600" y="14480"/>
                  </a:cubicBezTo>
                  <a:cubicBezTo>
                    <a:pt x="2400" y="17440"/>
                    <a:pt x="1200" y="19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4052233" y="1855264"/>
              <a:ext cx="161004" cy="161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fill="norm" stroke="1" extrusionOk="0">
                  <a:moveTo>
                    <a:pt x="0" y="1207"/>
                  </a:moveTo>
                  <a:cubicBezTo>
                    <a:pt x="1714" y="532"/>
                    <a:pt x="3429" y="-143"/>
                    <a:pt x="4971" y="26"/>
                  </a:cubicBezTo>
                  <a:cubicBezTo>
                    <a:pt x="6514" y="194"/>
                    <a:pt x="7886" y="1207"/>
                    <a:pt x="8914" y="3063"/>
                  </a:cubicBezTo>
                  <a:cubicBezTo>
                    <a:pt x="9943" y="4919"/>
                    <a:pt x="10629" y="7619"/>
                    <a:pt x="9771" y="10151"/>
                  </a:cubicBezTo>
                  <a:cubicBezTo>
                    <a:pt x="8914" y="12682"/>
                    <a:pt x="6514" y="15044"/>
                    <a:pt x="4800" y="16901"/>
                  </a:cubicBezTo>
                  <a:cubicBezTo>
                    <a:pt x="3086" y="18757"/>
                    <a:pt x="2057" y="20107"/>
                    <a:pt x="2400" y="20782"/>
                  </a:cubicBezTo>
                  <a:cubicBezTo>
                    <a:pt x="2743" y="21457"/>
                    <a:pt x="4457" y="21457"/>
                    <a:pt x="7886" y="20951"/>
                  </a:cubicBezTo>
                  <a:cubicBezTo>
                    <a:pt x="11314" y="20444"/>
                    <a:pt x="16457" y="19432"/>
                    <a:pt x="21600" y="18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4243904" y="1850032"/>
              <a:ext cx="207031" cy="696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491" fill="norm" stroke="1" extrusionOk="0">
                  <a:moveTo>
                    <a:pt x="4741" y="679"/>
                  </a:moveTo>
                  <a:cubicBezTo>
                    <a:pt x="7639" y="443"/>
                    <a:pt x="10537" y="206"/>
                    <a:pt x="12644" y="88"/>
                  </a:cubicBezTo>
                  <a:cubicBezTo>
                    <a:pt x="14751" y="-30"/>
                    <a:pt x="16068" y="-30"/>
                    <a:pt x="17254" y="88"/>
                  </a:cubicBezTo>
                  <a:cubicBezTo>
                    <a:pt x="18439" y="206"/>
                    <a:pt x="19493" y="443"/>
                    <a:pt x="20283" y="1271"/>
                  </a:cubicBezTo>
                  <a:cubicBezTo>
                    <a:pt x="21073" y="2098"/>
                    <a:pt x="21600" y="3517"/>
                    <a:pt x="21205" y="5606"/>
                  </a:cubicBezTo>
                  <a:cubicBezTo>
                    <a:pt x="20810" y="7696"/>
                    <a:pt x="19493" y="10455"/>
                    <a:pt x="19098" y="12859"/>
                  </a:cubicBezTo>
                  <a:cubicBezTo>
                    <a:pt x="18702" y="15263"/>
                    <a:pt x="19229" y="17313"/>
                    <a:pt x="19493" y="18653"/>
                  </a:cubicBezTo>
                  <a:cubicBezTo>
                    <a:pt x="19756" y="19993"/>
                    <a:pt x="19756" y="20624"/>
                    <a:pt x="19098" y="21018"/>
                  </a:cubicBezTo>
                  <a:cubicBezTo>
                    <a:pt x="18439" y="21412"/>
                    <a:pt x="17122" y="21570"/>
                    <a:pt x="13829" y="21452"/>
                  </a:cubicBezTo>
                  <a:cubicBezTo>
                    <a:pt x="10537" y="21334"/>
                    <a:pt x="5268" y="20939"/>
                    <a:pt x="0" y="20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5462931" y="2247750"/>
              <a:ext cx="25300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6" y="18327"/>
                    <a:pt x="873" y="15055"/>
                    <a:pt x="4473" y="11455"/>
                  </a:cubicBezTo>
                  <a:cubicBezTo>
                    <a:pt x="8073" y="7855"/>
                    <a:pt x="14836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5478265" y="2462421"/>
              <a:ext cx="322008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18514"/>
                  </a:moveTo>
                  <a:cubicBezTo>
                    <a:pt x="3257" y="20057"/>
                    <a:pt x="6514" y="21600"/>
                    <a:pt x="10114" y="18514"/>
                  </a:cubicBezTo>
                  <a:cubicBezTo>
                    <a:pt x="13714" y="15429"/>
                    <a:pt x="17657" y="77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6451953" y="1875628"/>
              <a:ext cx="184333" cy="433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550" fill="norm" stroke="1" extrusionOk="0">
                  <a:moveTo>
                    <a:pt x="0" y="5159"/>
                  </a:moveTo>
                  <a:cubicBezTo>
                    <a:pt x="4142" y="3508"/>
                    <a:pt x="8285" y="1856"/>
                    <a:pt x="11392" y="966"/>
                  </a:cubicBezTo>
                  <a:cubicBezTo>
                    <a:pt x="14499" y="77"/>
                    <a:pt x="16570" y="-50"/>
                    <a:pt x="18345" y="14"/>
                  </a:cubicBezTo>
                  <a:cubicBezTo>
                    <a:pt x="20121" y="77"/>
                    <a:pt x="21600" y="331"/>
                    <a:pt x="21304" y="1983"/>
                  </a:cubicBezTo>
                  <a:cubicBezTo>
                    <a:pt x="21008" y="3635"/>
                    <a:pt x="18937" y="6684"/>
                    <a:pt x="16274" y="9352"/>
                  </a:cubicBezTo>
                  <a:cubicBezTo>
                    <a:pt x="13611" y="12021"/>
                    <a:pt x="10356" y="14308"/>
                    <a:pt x="9173" y="16023"/>
                  </a:cubicBezTo>
                  <a:cubicBezTo>
                    <a:pt x="7989" y="17738"/>
                    <a:pt x="8877" y="18882"/>
                    <a:pt x="10208" y="19708"/>
                  </a:cubicBezTo>
                  <a:cubicBezTo>
                    <a:pt x="11540" y="20534"/>
                    <a:pt x="13315" y="21042"/>
                    <a:pt x="15090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6605230" y="2477755"/>
              <a:ext cx="3072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5024" y="0"/>
                  </a:moveTo>
                  <a:cubicBezTo>
                    <a:pt x="1701" y="7200"/>
                    <a:pt x="-1622" y="14400"/>
                    <a:pt x="870" y="18000"/>
                  </a:cubicBezTo>
                  <a:cubicBezTo>
                    <a:pt x="3363" y="21600"/>
                    <a:pt x="11670" y="21600"/>
                    <a:pt x="19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7134302" y="2114486"/>
              <a:ext cx="437011" cy="401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0" y="21483"/>
                  </a:moveTo>
                  <a:cubicBezTo>
                    <a:pt x="1011" y="19296"/>
                    <a:pt x="2021" y="17108"/>
                    <a:pt x="3221" y="13827"/>
                  </a:cubicBezTo>
                  <a:cubicBezTo>
                    <a:pt x="4421" y="10546"/>
                    <a:pt x="5811" y="6172"/>
                    <a:pt x="6758" y="3574"/>
                  </a:cubicBezTo>
                  <a:cubicBezTo>
                    <a:pt x="7705" y="977"/>
                    <a:pt x="8211" y="156"/>
                    <a:pt x="8274" y="20"/>
                  </a:cubicBezTo>
                  <a:cubicBezTo>
                    <a:pt x="8337" y="-117"/>
                    <a:pt x="7958" y="430"/>
                    <a:pt x="7453" y="2344"/>
                  </a:cubicBezTo>
                  <a:cubicBezTo>
                    <a:pt x="6947" y="4258"/>
                    <a:pt x="6316" y="7539"/>
                    <a:pt x="6379" y="9863"/>
                  </a:cubicBezTo>
                  <a:cubicBezTo>
                    <a:pt x="6442" y="12187"/>
                    <a:pt x="7200" y="13554"/>
                    <a:pt x="8463" y="13964"/>
                  </a:cubicBezTo>
                  <a:cubicBezTo>
                    <a:pt x="9726" y="14374"/>
                    <a:pt x="11495" y="13827"/>
                    <a:pt x="13263" y="12460"/>
                  </a:cubicBezTo>
                  <a:cubicBezTo>
                    <a:pt x="15032" y="11093"/>
                    <a:pt x="16800" y="8906"/>
                    <a:pt x="17874" y="7402"/>
                  </a:cubicBezTo>
                  <a:cubicBezTo>
                    <a:pt x="18947" y="5898"/>
                    <a:pt x="19326" y="5078"/>
                    <a:pt x="19516" y="5078"/>
                  </a:cubicBezTo>
                  <a:cubicBezTo>
                    <a:pt x="19705" y="5078"/>
                    <a:pt x="19705" y="5898"/>
                    <a:pt x="19705" y="7197"/>
                  </a:cubicBezTo>
                  <a:cubicBezTo>
                    <a:pt x="19705" y="8496"/>
                    <a:pt x="19705" y="10273"/>
                    <a:pt x="20021" y="11503"/>
                  </a:cubicBezTo>
                  <a:cubicBezTo>
                    <a:pt x="20337" y="12734"/>
                    <a:pt x="20968" y="13417"/>
                    <a:pt x="21600" y="14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7693981" y="2454754"/>
              <a:ext cx="4600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7980283" y="2221798"/>
              <a:ext cx="380714" cy="21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994" fill="norm" stroke="1" extrusionOk="0">
                  <a:moveTo>
                    <a:pt x="9356" y="10966"/>
                  </a:moveTo>
                  <a:cubicBezTo>
                    <a:pt x="6908" y="14270"/>
                    <a:pt x="4460" y="17573"/>
                    <a:pt x="2876" y="19352"/>
                  </a:cubicBezTo>
                  <a:cubicBezTo>
                    <a:pt x="1292" y="21131"/>
                    <a:pt x="572" y="21385"/>
                    <a:pt x="212" y="20496"/>
                  </a:cubicBezTo>
                  <a:cubicBezTo>
                    <a:pt x="-148" y="19606"/>
                    <a:pt x="-148" y="17573"/>
                    <a:pt x="1004" y="14524"/>
                  </a:cubicBezTo>
                  <a:cubicBezTo>
                    <a:pt x="2156" y="11474"/>
                    <a:pt x="4460" y="7409"/>
                    <a:pt x="7700" y="4740"/>
                  </a:cubicBezTo>
                  <a:cubicBezTo>
                    <a:pt x="10940" y="2072"/>
                    <a:pt x="15116" y="801"/>
                    <a:pt x="17564" y="293"/>
                  </a:cubicBezTo>
                  <a:cubicBezTo>
                    <a:pt x="20012" y="-215"/>
                    <a:pt x="20732" y="39"/>
                    <a:pt x="21452" y="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1123500" y="3482169"/>
              <a:ext cx="337342" cy="130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5" fill="norm" stroke="1" extrusionOk="0">
                  <a:moveTo>
                    <a:pt x="0" y="21175"/>
                  </a:moveTo>
                  <a:cubicBezTo>
                    <a:pt x="0" y="18683"/>
                    <a:pt x="0" y="16190"/>
                    <a:pt x="1800" y="12867"/>
                  </a:cubicBezTo>
                  <a:cubicBezTo>
                    <a:pt x="3600" y="9544"/>
                    <a:pt x="7200" y="5390"/>
                    <a:pt x="10555" y="2898"/>
                  </a:cubicBezTo>
                  <a:cubicBezTo>
                    <a:pt x="13909" y="406"/>
                    <a:pt x="17018" y="-425"/>
                    <a:pt x="18818" y="198"/>
                  </a:cubicBezTo>
                  <a:cubicBezTo>
                    <a:pt x="20618" y="821"/>
                    <a:pt x="21109" y="2898"/>
                    <a:pt x="21600" y="4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1230836" y="3673782"/>
              <a:ext cx="276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2132444" y="3223305"/>
              <a:ext cx="302087" cy="46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37" fill="norm" stroke="1" extrusionOk="0">
                  <a:moveTo>
                    <a:pt x="19278" y="981"/>
                  </a:moveTo>
                  <a:cubicBezTo>
                    <a:pt x="17281" y="625"/>
                    <a:pt x="15285" y="269"/>
                    <a:pt x="13832" y="91"/>
                  </a:cubicBezTo>
                  <a:cubicBezTo>
                    <a:pt x="12380" y="-87"/>
                    <a:pt x="11473" y="-87"/>
                    <a:pt x="10565" y="862"/>
                  </a:cubicBezTo>
                  <a:cubicBezTo>
                    <a:pt x="9658" y="1812"/>
                    <a:pt x="8750" y="3711"/>
                    <a:pt x="7389" y="6262"/>
                  </a:cubicBezTo>
                  <a:cubicBezTo>
                    <a:pt x="6027" y="8814"/>
                    <a:pt x="4212" y="12018"/>
                    <a:pt x="2942" y="14155"/>
                  </a:cubicBezTo>
                  <a:cubicBezTo>
                    <a:pt x="1671" y="16291"/>
                    <a:pt x="945" y="17359"/>
                    <a:pt x="491" y="18249"/>
                  </a:cubicBezTo>
                  <a:cubicBezTo>
                    <a:pt x="38" y="19139"/>
                    <a:pt x="-144" y="19851"/>
                    <a:pt x="128" y="20386"/>
                  </a:cubicBezTo>
                  <a:cubicBezTo>
                    <a:pt x="401" y="20920"/>
                    <a:pt x="1127" y="21276"/>
                    <a:pt x="3214" y="21394"/>
                  </a:cubicBezTo>
                  <a:cubicBezTo>
                    <a:pt x="5301" y="21513"/>
                    <a:pt x="8750" y="21394"/>
                    <a:pt x="12017" y="20860"/>
                  </a:cubicBezTo>
                  <a:cubicBezTo>
                    <a:pt x="15285" y="20326"/>
                    <a:pt x="18370" y="19377"/>
                    <a:pt x="21456" y="18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2189191" y="3474444"/>
              <a:ext cx="184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7486"/>
                    <a:pt x="2400" y="13371"/>
                    <a:pt x="6000" y="9771"/>
                  </a:cubicBezTo>
                  <a:cubicBezTo>
                    <a:pt x="9600" y="6171"/>
                    <a:pt x="1560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2516079" y="3202591"/>
              <a:ext cx="432130" cy="51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396" fill="norm" stroke="1" extrusionOk="0">
                  <a:moveTo>
                    <a:pt x="21484" y="1751"/>
                  </a:moveTo>
                  <a:cubicBezTo>
                    <a:pt x="21230" y="1216"/>
                    <a:pt x="20976" y="682"/>
                    <a:pt x="19959" y="361"/>
                  </a:cubicBezTo>
                  <a:cubicBezTo>
                    <a:pt x="18943" y="40"/>
                    <a:pt x="17164" y="-67"/>
                    <a:pt x="15258" y="40"/>
                  </a:cubicBezTo>
                  <a:cubicBezTo>
                    <a:pt x="13352" y="147"/>
                    <a:pt x="11319" y="468"/>
                    <a:pt x="10049" y="788"/>
                  </a:cubicBezTo>
                  <a:cubicBezTo>
                    <a:pt x="8778" y="1109"/>
                    <a:pt x="8270" y="1430"/>
                    <a:pt x="7571" y="2981"/>
                  </a:cubicBezTo>
                  <a:cubicBezTo>
                    <a:pt x="6872" y="4531"/>
                    <a:pt x="5983" y="7311"/>
                    <a:pt x="4903" y="9878"/>
                  </a:cubicBezTo>
                  <a:cubicBezTo>
                    <a:pt x="3823" y="12444"/>
                    <a:pt x="2552" y="14796"/>
                    <a:pt x="1726" y="16240"/>
                  </a:cubicBezTo>
                  <a:cubicBezTo>
                    <a:pt x="900" y="17683"/>
                    <a:pt x="519" y="18218"/>
                    <a:pt x="265" y="18913"/>
                  </a:cubicBezTo>
                  <a:cubicBezTo>
                    <a:pt x="11" y="19608"/>
                    <a:pt x="-116" y="20464"/>
                    <a:pt x="138" y="20945"/>
                  </a:cubicBezTo>
                  <a:cubicBezTo>
                    <a:pt x="392" y="21426"/>
                    <a:pt x="1028" y="21533"/>
                    <a:pt x="3378" y="21212"/>
                  </a:cubicBezTo>
                  <a:cubicBezTo>
                    <a:pt x="5729" y="20891"/>
                    <a:pt x="9795" y="20143"/>
                    <a:pt x="13860" y="19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2948208" y="3349595"/>
              <a:ext cx="207006" cy="30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155"/>
                  </a:moveTo>
                  <a:cubicBezTo>
                    <a:pt x="1600" y="-26"/>
                    <a:pt x="3200" y="-208"/>
                    <a:pt x="5200" y="609"/>
                  </a:cubicBezTo>
                  <a:cubicBezTo>
                    <a:pt x="7200" y="1426"/>
                    <a:pt x="9600" y="3241"/>
                    <a:pt x="12400" y="6871"/>
                  </a:cubicBezTo>
                  <a:cubicBezTo>
                    <a:pt x="15200" y="10501"/>
                    <a:pt x="18400" y="15947"/>
                    <a:pt x="21600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2953580" y="3367108"/>
              <a:ext cx="255301" cy="352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18" fill="norm" stroke="1" extrusionOk="0">
                  <a:moveTo>
                    <a:pt x="21364" y="0"/>
                  </a:moveTo>
                  <a:cubicBezTo>
                    <a:pt x="20295" y="0"/>
                    <a:pt x="19225" y="0"/>
                    <a:pt x="17194" y="1399"/>
                  </a:cubicBezTo>
                  <a:cubicBezTo>
                    <a:pt x="15162" y="2797"/>
                    <a:pt x="12168" y="5594"/>
                    <a:pt x="9174" y="8780"/>
                  </a:cubicBezTo>
                  <a:cubicBezTo>
                    <a:pt x="6180" y="11965"/>
                    <a:pt x="3186" y="15540"/>
                    <a:pt x="1582" y="17793"/>
                  </a:cubicBezTo>
                  <a:cubicBezTo>
                    <a:pt x="-22" y="20046"/>
                    <a:pt x="-236" y="20978"/>
                    <a:pt x="192" y="21289"/>
                  </a:cubicBezTo>
                  <a:cubicBezTo>
                    <a:pt x="619" y="21600"/>
                    <a:pt x="1689" y="21289"/>
                    <a:pt x="2758" y="20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3221263" y="3137980"/>
              <a:ext cx="186956" cy="17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71" fill="norm" stroke="1" extrusionOk="0">
                  <a:moveTo>
                    <a:pt x="337" y="6562"/>
                  </a:moveTo>
                  <a:cubicBezTo>
                    <a:pt x="45" y="4973"/>
                    <a:pt x="-247" y="3385"/>
                    <a:pt x="337" y="2273"/>
                  </a:cubicBezTo>
                  <a:cubicBezTo>
                    <a:pt x="921" y="1162"/>
                    <a:pt x="2380" y="526"/>
                    <a:pt x="4131" y="209"/>
                  </a:cubicBezTo>
                  <a:cubicBezTo>
                    <a:pt x="5883" y="-109"/>
                    <a:pt x="7926" y="-109"/>
                    <a:pt x="9385" y="526"/>
                  </a:cubicBezTo>
                  <a:cubicBezTo>
                    <a:pt x="10845" y="1162"/>
                    <a:pt x="11721" y="2432"/>
                    <a:pt x="10991" y="5132"/>
                  </a:cubicBezTo>
                  <a:cubicBezTo>
                    <a:pt x="10261" y="7832"/>
                    <a:pt x="7926" y="11962"/>
                    <a:pt x="5883" y="14820"/>
                  </a:cubicBezTo>
                  <a:cubicBezTo>
                    <a:pt x="3840" y="17679"/>
                    <a:pt x="2088" y="19267"/>
                    <a:pt x="2088" y="20220"/>
                  </a:cubicBezTo>
                  <a:cubicBezTo>
                    <a:pt x="2088" y="21173"/>
                    <a:pt x="3840" y="21491"/>
                    <a:pt x="7342" y="21332"/>
                  </a:cubicBezTo>
                  <a:cubicBezTo>
                    <a:pt x="10845" y="21173"/>
                    <a:pt x="16099" y="20538"/>
                    <a:pt x="21353" y="19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3423552" y="3176047"/>
              <a:ext cx="250939" cy="58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538" fill="norm" stroke="1" extrusionOk="0">
                  <a:moveTo>
                    <a:pt x="5236" y="3090"/>
                  </a:moveTo>
                  <a:cubicBezTo>
                    <a:pt x="5455" y="2618"/>
                    <a:pt x="5673" y="2146"/>
                    <a:pt x="7200" y="1675"/>
                  </a:cubicBezTo>
                  <a:cubicBezTo>
                    <a:pt x="8727" y="1203"/>
                    <a:pt x="11564" y="732"/>
                    <a:pt x="13527" y="449"/>
                  </a:cubicBezTo>
                  <a:cubicBezTo>
                    <a:pt x="15491" y="166"/>
                    <a:pt x="16582" y="71"/>
                    <a:pt x="17782" y="24"/>
                  </a:cubicBezTo>
                  <a:cubicBezTo>
                    <a:pt x="18982" y="-23"/>
                    <a:pt x="20291" y="-23"/>
                    <a:pt x="20945" y="213"/>
                  </a:cubicBezTo>
                  <a:cubicBezTo>
                    <a:pt x="21600" y="449"/>
                    <a:pt x="21600" y="920"/>
                    <a:pt x="20836" y="2335"/>
                  </a:cubicBezTo>
                  <a:cubicBezTo>
                    <a:pt x="20073" y="3750"/>
                    <a:pt x="18545" y="6108"/>
                    <a:pt x="17673" y="8466"/>
                  </a:cubicBezTo>
                  <a:cubicBezTo>
                    <a:pt x="16800" y="10824"/>
                    <a:pt x="16582" y="13182"/>
                    <a:pt x="17127" y="15022"/>
                  </a:cubicBezTo>
                  <a:cubicBezTo>
                    <a:pt x="17673" y="16861"/>
                    <a:pt x="18982" y="18181"/>
                    <a:pt x="19636" y="19077"/>
                  </a:cubicBezTo>
                  <a:cubicBezTo>
                    <a:pt x="20291" y="19974"/>
                    <a:pt x="20291" y="20445"/>
                    <a:pt x="19527" y="20822"/>
                  </a:cubicBezTo>
                  <a:cubicBezTo>
                    <a:pt x="18764" y="21200"/>
                    <a:pt x="17236" y="21483"/>
                    <a:pt x="13855" y="21530"/>
                  </a:cubicBezTo>
                  <a:cubicBezTo>
                    <a:pt x="10473" y="21577"/>
                    <a:pt x="5236" y="21388"/>
                    <a:pt x="0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4144235" y="3451443"/>
              <a:ext cx="283674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9" y="18327"/>
                    <a:pt x="778" y="15055"/>
                    <a:pt x="3795" y="12109"/>
                  </a:cubicBezTo>
                  <a:cubicBezTo>
                    <a:pt x="6811" y="9164"/>
                    <a:pt x="12454" y="6545"/>
                    <a:pt x="15859" y="4582"/>
                  </a:cubicBezTo>
                  <a:cubicBezTo>
                    <a:pt x="19265" y="2618"/>
                    <a:pt x="20432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4283375" y="3405442"/>
              <a:ext cx="21864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6353"/>
                    <a:pt x="1332" y="12706"/>
                    <a:pt x="132" y="16306"/>
                  </a:cubicBezTo>
                  <a:cubicBezTo>
                    <a:pt x="-1068" y="19906"/>
                    <a:pt x="6132" y="20753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4562327" y="3280567"/>
              <a:ext cx="294925" cy="395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15" fill="norm" stroke="1" extrusionOk="0">
                  <a:moveTo>
                    <a:pt x="21489" y="2183"/>
                  </a:moveTo>
                  <a:cubicBezTo>
                    <a:pt x="19627" y="1357"/>
                    <a:pt x="17765" y="532"/>
                    <a:pt x="15903" y="188"/>
                  </a:cubicBezTo>
                  <a:cubicBezTo>
                    <a:pt x="14041" y="-156"/>
                    <a:pt x="12179" y="-18"/>
                    <a:pt x="10596" y="532"/>
                  </a:cubicBezTo>
                  <a:cubicBezTo>
                    <a:pt x="9013" y="1082"/>
                    <a:pt x="7710" y="2045"/>
                    <a:pt x="6220" y="4178"/>
                  </a:cubicBezTo>
                  <a:cubicBezTo>
                    <a:pt x="4730" y="6310"/>
                    <a:pt x="3055" y="9612"/>
                    <a:pt x="2030" y="12020"/>
                  </a:cubicBezTo>
                  <a:cubicBezTo>
                    <a:pt x="1006" y="14427"/>
                    <a:pt x="634" y="15941"/>
                    <a:pt x="355" y="17041"/>
                  </a:cubicBezTo>
                  <a:cubicBezTo>
                    <a:pt x="75" y="18142"/>
                    <a:pt x="-111" y="18830"/>
                    <a:pt x="75" y="19449"/>
                  </a:cubicBezTo>
                  <a:cubicBezTo>
                    <a:pt x="261" y="20068"/>
                    <a:pt x="820" y="20619"/>
                    <a:pt x="2217" y="20962"/>
                  </a:cubicBezTo>
                  <a:cubicBezTo>
                    <a:pt x="3613" y="21306"/>
                    <a:pt x="5848" y="21444"/>
                    <a:pt x="8268" y="21169"/>
                  </a:cubicBezTo>
                  <a:cubicBezTo>
                    <a:pt x="10689" y="20894"/>
                    <a:pt x="13296" y="20206"/>
                    <a:pt x="15903" y="19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4565911" y="3505111"/>
              <a:ext cx="23767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3" y="17600"/>
                    <a:pt x="4645" y="13600"/>
                    <a:pt x="8245" y="10000"/>
                  </a:cubicBezTo>
                  <a:cubicBezTo>
                    <a:pt x="11845" y="6400"/>
                    <a:pt x="16723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4977315" y="3277662"/>
              <a:ext cx="309280" cy="40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15" fill="norm" stroke="1" extrusionOk="0">
                  <a:moveTo>
                    <a:pt x="21426" y="2295"/>
                  </a:moveTo>
                  <a:cubicBezTo>
                    <a:pt x="21426" y="1620"/>
                    <a:pt x="21426" y="945"/>
                    <a:pt x="20983" y="540"/>
                  </a:cubicBezTo>
                  <a:cubicBezTo>
                    <a:pt x="20541" y="135"/>
                    <a:pt x="19655" y="0"/>
                    <a:pt x="17796" y="0"/>
                  </a:cubicBezTo>
                  <a:cubicBezTo>
                    <a:pt x="15937" y="0"/>
                    <a:pt x="13105" y="135"/>
                    <a:pt x="11157" y="270"/>
                  </a:cubicBezTo>
                  <a:cubicBezTo>
                    <a:pt x="9210" y="405"/>
                    <a:pt x="8147" y="540"/>
                    <a:pt x="7351" y="877"/>
                  </a:cubicBezTo>
                  <a:cubicBezTo>
                    <a:pt x="6554" y="1215"/>
                    <a:pt x="6023" y="1755"/>
                    <a:pt x="5403" y="3577"/>
                  </a:cubicBezTo>
                  <a:cubicBezTo>
                    <a:pt x="4783" y="5400"/>
                    <a:pt x="4075" y="8505"/>
                    <a:pt x="3190" y="11273"/>
                  </a:cubicBezTo>
                  <a:cubicBezTo>
                    <a:pt x="2305" y="14040"/>
                    <a:pt x="1242" y="16470"/>
                    <a:pt x="623" y="18090"/>
                  </a:cubicBezTo>
                  <a:cubicBezTo>
                    <a:pt x="3" y="19710"/>
                    <a:pt x="-174" y="20520"/>
                    <a:pt x="180" y="20992"/>
                  </a:cubicBezTo>
                  <a:cubicBezTo>
                    <a:pt x="534" y="21465"/>
                    <a:pt x="1419" y="21600"/>
                    <a:pt x="3190" y="21465"/>
                  </a:cubicBezTo>
                  <a:cubicBezTo>
                    <a:pt x="4960" y="21330"/>
                    <a:pt x="7616" y="20925"/>
                    <a:pt x="10272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5340262" y="3351774"/>
              <a:ext cx="184005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1400"/>
                    <a:pt x="4800" y="2800"/>
                    <a:pt x="8400" y="6400"/>
                  </a:cubicBezTo>
                  <a:cubicBezTo>
                    <a:pt x="12000" y="10000"/>
                    <a:pt x="16800" y="15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5350998" y="3344107"/>
              <a:ext cx="203936" cy="325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337" fill="norm" stroke="1" extrusionOk="0">
                  <a:moveTo>
                    <a:pt x="21280" y="0"/>
                  </a:moveTo>
                  <a:cubicBezTo>
                    <a:pt x="17813" y="1674"/>
                    <a:pt x="14347" y="3349"/>
                    <a:pt x="10747" y="6363"/>
                  </a:cubicBezTo>
                  <a:cubicBezTo>
                    <a:pt x="7147" y="9377"/>
                    <a:pt x="3413" y="13730"/>
                    <a:pt x="1547" y="16577"/>
                  </a:cubicBezTo>
                  <a:cubicBezTo>
                    <a:pt x="-320" y="19423"/>
                    <a:pt x="-320" y="20763"/>
                    <a:pt x="613" y="21181"/>
                  </a:cubicBezTo>
                  <a:cubicBezTo>
                    <a:pt x="1547" y="21600"/>
                    <a:pt x="3413" y="21098"/>
                    <a:pt x="5280" y="20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5646935" y="3315494"/>
              <a:ext cx="168672" cy="128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0" fill="norm" stroke="1" extrusionOk="0">
                  <a:moveTo>
                    <a:pt x="0" y="2201"/>
                  </a:moveTo>
                  <a:cubicBezTo>
                    <a:pt x="1309" y="931"/>
                    <a:pt x="2618" y="-340"/>
                    <a:pt x="3927" y="84"/>
                  </a:cubicBezTo>
                  <a:cubicBezTo>
                    <a:pt x="5236" y="507"/>
                    <a:pt x="6545" y="2625"/>
                    <a:pt x="9491" y="6436"/>
                  </a:cubicBezTo>
                  <a:cubicBezTo>
                    <a:pt x="12436" y="10248"/>
                    <a:pt x="17018" y="15754"/>
                    <a:pt x="21600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5804355" y="3321107"/>
              <a:ext cx="103254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fill="norm" stroke="1" extrusionOk="0">
                  <a:moveTo>
                    <a:pt x="21285" y="0"/>
                  </a:moveTo>
                  <a:cubicBezTo>
                    <a:pt x="15490" y="4737"/>
                    <a:pt x="9695" y="9474"/>
                    <a:pt x="6270" y="12411"/>
                  </a:cubicBezTo>
                  <a:cubicBezTo>
                    <a:pt x="2846" y="15347"/>
                    <a:pt x="1792" y="16484"/>
                    <a:pt x="1002" y="17716"/>
                  </a:cubicBezTo>
                  <a:cubicBezTo>
                    <a:pt x="212" y="18947"/>
                    <a:pt x="-315" y="20274"/>
                    <a:pt x="212" y="20937"/>
                  </a:cubicBezTo>
                  <a:cubicBezTo>
                    <a:pt x="739" y="21600"/>
                    <a:pt x="2319" y="21600"/>
                    <a:pt x="39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5999610" y="3237857"/>
              <a:ext cx="217332" cy="460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99" fill="norm" stroke="1" extrusionOk="0">
                  <a:moveTo>
                    <a:pt x="1507" y="2813"/>
                  </a:moveTo>
                  <a:cubicBezTo>
                    <a:pt x="4019" y="2097"/>
                    <a:pt x="6530" y="1381"/>
                    <a:pt x="9167" y="904"/>
                  </a:cubicBezTo>
                  <a:cubicBezTo>
                    <a:pt x="11805" y="426"/>
                    <a:pt x="14567" y="188"/>
                    <a:pt x="16577" y="68"/>
                  </a:cubicBezTo>
                  <a:cubicBezTo>
                    <a:pt x="18586" y="-51"/>
                    <a:pt x="19842" y="-51"/>
                    <a:pt x="20595" y="367"/>
                  </a:cubicBezTo>
                  <a:cubicBezTo>
                    <a:pt x="21349" y="784"/>
                    <a:pt x="21600" y="1620"/>
                    <a:pt x="21098" y="3052"/>
                  </a:cubicBezTo>
                  <a:cubicBezTo>
                    <a:pt x="20595" y="4484"/>
                    <a:pt x="19340" y="6513"/>
                    <a:pt x="18712" y="8840"/>
                  </a:cubicBezTo>
                  <a:cubicBezTo>
                    <a:pt x="18084" y="11167"/>
                    <a:pt x="18084" y="13792"/>
                    <a:pt x="18335" y="15522"/>
                  </a:cubicBezTo>
                  <a:cubicBezTo>
                    <a:pt x="18586" y="17253"/>
                    <a:pt x="19088" y="18088"/>
                    <a:pt x="19214" y="18864"/>
                  </a:cubicBezTo>
                  <a:cubicBezTo>
                    <a:pt x="19339" y="19640"/>
                    <a:pt x="19088" y="20356"/>
                    <a:pt x="18335" y="20833"/>
                  </a:cubicBezTo>
                  <a:cubicBezTo>
                    <a:pt x="17581" y="21310"/>
                    <a:pt x="16326" y="21549"/>
                    <a:pt x="13186" y="21489"/>
                  </a:cubicBezTo>
                  <a:cubicBezTo>
                    <a:pt x="10046" y="21430"/>
                    <a:pt x="5023" y="21072"/>
                    <a:pt x="0" y="207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6612957" y="3466777"/>
              <a:ext cx="230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8000"/>
                    <a:pt x="11520" y="14400"/>
                    <a:pt x="15120" y="10800"/>
                  </a:cubicBezTo>
                  <a:cubicBezTo>
                    <a:pt x="18720" y="7200"/>
                    <a:pt x="2016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6700786" y="3374775"/>
              <a:ext cx="1184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723"/>
                    <a:pt x="2735" y="11446"/>
                    <a:pt x="575" y="15046"/>
                  </a:cubicBezTo>
                  <a:cubicBezTo>
                    <a:pt x="-1585" y="18646"/>
                    <a:pt x="2735" y="20123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7003349" y="3235329"/>
              <a:ext cx="314959" cy="409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221" fill="norm" stroke="1" extrusionOk="0">
                  <a:moveTo>
                    <a:pt x="21468" y="472"/>
                  </a:moveTo>
                  <a:cubicBezTo>
                    <a:pt x="19203" y="75"/>
                    <a:pt x="16939" y="-323"/>
                    <a:pt x="14500" y="406"/>
                  </a:cubicBezTo>
                  <a:cubicBezTo>
                    <a:pt x="12062" y="1135"/>
                    <a:pt x="9449" y="2990"/>
                    <a:pt x="7097" y="5309"/>
                  </a:cubicBezTo>
                  <a:cubicBezTo>
                    <a:pt x="4745" y="7628"/>
                    <a:pt x="2655" y="10411"/>
                    <a:pt x="1436" y="12995"/>
                  </a:cubicBezTo>
                  <a:cubicBezTo>
                    <a:pt x="216" y="15579"/>
                    <a:pt x="-132" y="17964"/>
                    <a:pt x="42" y="19356"/>
                  </a:cubicBezTo>
                  <a:cubicBezTo>
                    <a:pt x="216" y="20747"/>
                    <a:pt x="913" y="21144"/>
                    <a:pt x="3178" y="21211"/>
                  </a:cubicBezTo>
                  <a:cubicBezTo>
                    <a:pt x="5442" y="21277"/>
                    <a:pt x="9274" y="21012"/>
                    <a:pt x="11713" y="20681"/>
                  </a:cubicBezTo>
                  <a:cubicBezTo>
                    <a:pt x="14152" y="20349"/>
                    <a:pt x="15197" y="19952"/>
                    <a:pt x="16242" y="19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7042300" y="3443777"/>
              <a:ext cx="26067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53" y="17600"/>
                    <a:pt x="5506" y="13600"/>
                    <a:pt x="9106" y="10000"/>
                  </a:cubicBezTo>
                  <a:cubicBezTo>
                    <a:pt x="12706" y="6400"/>
                    <a:pt x="17153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7447134" y="3191296"/>
              <a:ext cx="292910" cy="49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466" fill="norm" stroke="1" extrusionOk="0">
                  <a:moveTo>
                    <a:pt x="20602" y="1981"/>
                  </a:moveTo>
                  <a:cubicBezTo>
                    <a:pt x="20971" y="1425"/>
                    <a:pt x="21340" y="868"/>
                    <a:pt x="21063" y="478"/>
                  </a:cubicBezTo>
                  <a:cubicBezTo>
                    <a:pt x="20786" y="89"/>
                    <a:pt x="19863" y="-134"/>
                    <a:pt x="17832" y="89"/>
                  </a:cubicBezTo>
                  <a:cubicBezTo>
                    <a:pt x="15802" y="311"/>
                    <a:pt x="12663" y="979"/>
                    <a:pt x="10540" y="1814"/>
                  </a:cubicBezTo>
                  <a:cubicBezTo>
                    <a:pt x="8417" y="2650"/>
                    <a:pt x="7309" y="3652"/>
                    <a:pt x="6294" y="5544"/>
                  </a:cubicBezTo>
                  <a:cubicBezTo>
                    <a:pt x="5278" y="7437"/>
                    <a:pt x="4355" y="10221"/>
                    <a:pt x="3340" y="12559"/>
                  </a:cubicBezTo>
                  <a:cubicBezTo>
                    <a:pt x="2325" y="14897"/>
                    <a:pt x="1217" y="16790"/>
                    <a:pt x="571" y="18014"/>
                  </a:cubicBezTo>
                  <a:cubicBezTo>
                    <a:pt x="-75" y="19239"/>
                    <a:pt x="-260" y="19796"/>
                    <a:pt x="478" y="20353"/>
                  </a:cubicBezTo>
                  <a:cubicBezTo>
                    <a:pt x="1217" y="20909"/>
                    <a:pt x="2878" y="21466"/>
                    <a:pt x="6017" y="21466"/>
                  </a:cubicBezTo>
                  <a:cubicBezTo>
                    <a:pt x="9155" y="21466"/>
                    <a:pt x="13771" y="20909"/>
                    <a:pt x="18386" y="20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7870319" y="3283975"/>
              <a:ext cx="245340" cy="244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564"/>
                  </a:moveTo>
                  <a:cubicBezTo>
                    <a:pt x="1125" y="118"/>
                    <a:pt x="2250" y="-327"/>
                    <a:pt x="3825" y="341"/>
                  </a:cubicBezTo>
                  <a:cubicBezTo>
                    <a:pt x="5400" y="1009"/>
                    <a:pt x="7425" y="2791"/>
                    <a:pt x="9788" y="6019"/>
                  </a:cubicBezTo>
                  <a:cubicBezTo>
                    <a:pt x="12150" y="9248"/>
                    <a:pt x="14850" y="13925"/>
                    <a:pt x="16875" y="16708"/>
                  </a:cubicBezTo>
                  <a:cubicBezTo>
                    <a:pt x="18900" y="19492"/>
                    <a:pt x="20250" y="20382"/>
                    <a:pt x="21600" y="21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8021511" y="3359441"/>
              <a:ext cx="170816" cy="360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449" fill="norm" stroke="1" extrusionOk="0">
                  <a:moveTo>
                    <a:pt x="21231" y="0"/>
                  </a:moveTo>
                  <a:cubicBezTo>
                    <a:pt x="16784" y="3651"/>
                    <a:pt x="12337" y="7301"/>
                    <a:pt x="8843" y="10572"/>
                  </a:cubicBezTo>
                  <a:cubicBezTo>
                    <a:pt x="5349" y="13842"/>
                    <a:pt x="2807" y="16732"/>
                    <a:pt x="1378" y="18558"/>
                  </a:cubicBezTo>
                  <a:cubicBezTo>
                    <a:pt x="-51" y="20383"/>
                    <a:pt x="-369" y="21144"/>
                    <a:pt x="425" y="21372"/>
                  </a:cubicBezTo>
                  <a:cubicBezTo>
                    <a:pt x="1219" y="21600"/>
                    <a:pt x="3125" y="21296"/>
                    <a:pt x="4555" y="20839"/>
                  </a:cubicBezTo>
                  <a:cubicBezTo>
                    <a:pt x="5984" y="20383"/>
                    <a:pt x="6937" y="19775"/>
                    <a:pt x="7890" y="19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8322662" y="3100366"/>
              <a:ext cx="122671" cy="18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413" fill="norm" stroke="1" extrusionOk="0">
                  <a:moveTo>
                    <a:pt x="0" y="4313"/>
                  </a:moveTo>
                  <a:cubicBezTo>
                    <a:pt x="1322" y="2813"/>
                    <a:pt x="2645" y="1313"/>
                    <a:pt x="5951" y="563"/>
                  </a:cubicBezTo>
                  <a:cubicBezTo>
                    <a:pt x="9257" y="-187"/>
                    <a:pt x="14547" y="-187"/>
                    <a:pt x="17633" y="563"/>
                  </a:cubicBezTo>
                  <a:cubicBezTo>
                    <a:pt x="20718" y="1313"/>
                    <a:pt x="21600" y="2813"/>
                    <a:pt x="19616" y="5513"/>
                  </a:cubicBezTo>
                  <a:cubicBezTo>
                    <a:pt x="17633" y="8213"/>
                    <a:pt x="12784" y="12113"/>
                    <a:pt x="9698" y="14963"/>
                  </a:cubicBezTo>
                  <a:cubicBezTo>
                    <a:pt x="6612" y="17813"/>
                    <a:pt x="5290" y="19613"/>
                    <a:pt x="6392" y="20513"/>
                  </a:cubicBezTo>
                  <a:cubicBezTo>
                    <a:pt x="7494" y="21413"/>
                    <a:pt x="11020" y="21413"/>
                    <a:pt x="13886" y="21413"/>
                  </a:cubicBezTo>
                  <a:cubicBezTo>
                    <a:pt x="16751" y="21413"/>
                    <a:pt x="18955" y="21413"/>
                    <a:pt x="21159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8383997" y="3153654"/>
              <a:ext cx="302454" cy="62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45" fill="norm" stroke="1" extrusionOk="0">
                  <a:moveTo>
                    <a:pt x="12524" y="2065"/>
                  </a:moveTo>
                  <a:cubicBezTo>
                    <a:pt x="12524" y="1626"/>
                    <a:pt x="12524" y="1187"/>
                    <a:pt x="13341" y="836"/>
                  </a:cubicBezTo>
                  <a:cubicBezTo>
                    <a:pt x="14158" y="485"/>
                    <a:pt x="15792" y="221"/>
                    <a:pt x="17062" y="90"/>
                  </a:cubicBezTo>
                  <a:cubicBezTo>
                    <a:pt x="18333" y="-42"/>
                    <a:pt x="19240" y="-42"/>
                    <a:pt x="19966" y="178"/>
                  </a:cubicBezTo>
                  <a:cubicBezTo>
                    <a:pt x="20692" y="397"/>
                    <a:pt x="21237" y="836"/>
                    <a:pt x="21418" y="1890"/>
                  </a:cubicBezTo>
                  <a:cubicBezTo>
                    <a:pt x="21600" y="2943"/>
                    <a:pt x="21418" y="4612"/>
                    <a:pt x="20511" y="6763"/>
                  </a:cubicBezTo>
                  <a:cubicBezTo>
                    <a:pt x="19603" y="8914"/>
                    <a:pt x="17970" y="11548"/>
                    <a:pt x="16790" y="13568"/>
                  </a:cubicBezTo>
                  <a:cubicBezTo>
                    <a:pt x="15610" y="15587"/>
                    <a:pt x="14884" y="16992"/>
                    <a:pt x="14612" y="18221"/>
                  </a:cubicBezTo>
                  <a:cubicBezTo>
                    <a:pt x="14339" y="19451"/>
                    <a:pt x="14521" y="20504"/>
                    <a:pt x="14067" y="21031"/>
                  </a:cubicBezTo>
                  <a:cubicBezTo>
                    <a:pt x="13613" y="21558"/>
                    <a:pt x="12524" y="21558"/>
                    <a:pt x="10074" y="21163"/>
                  </a:cubicBezTo>
                  <a:cubicBezTo>
                    <a:pt x="7624" y="20768"/>
                    <a:pt x="3812" y="19978"/>
                    <a:pt x="0" y="19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1069832" y="4597296"/>
              <a:ext cx="199339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538" y="2735"/>
                    <a:pt x="11077" y="-1585"/>
                    <a:pt x="14677" y="575"/>
                  </a:cubicBezTo>
                  <a:cubicBezTo>
                    <a:pt x="18277" y="2735"/>
                    <a:pt x="19938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1085166" y="4685805"/>
              <a:ext cx="26834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66" y="16000"/>
                    <a:pt x="11931" y="10400"/>
                    <a:pt x="15531" y="6800"/>
                  </a:cubicBezTo>
                  <a:cubicBezTo>
                    <a:pt x="19131" y="3200"/>
                    <a:pt x="20366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1154167" y="4115507"/>
              <a:ext cx="38336" cy="28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4234"/>
                  </a:moveTo>
                  <a:cubicBezTo>
                    <a:pt x="0" y="3279"/>
                    <a:pt x="0" y="2323"/>
                    <a:pt x="2160" y="1463"/>
                  </a:cubicBezTo>
                  <a:cubicBezTo>
                    <a:pt x="4320" y="603"/>
                    <a:pt x="8640" y="-162"/>
                    <a:pt x="11520" y="29"/>
                  </a:cubicBezTo>
                  <a:cubicBezTo>
                    <a:pt x="14400" y="220"/>
                    <a:pt x="15840" y="1367"/>
                    <a:pt x="17280" y="5095"/>
                  </a:cubicBezTo>
                  <a:cubicBezTo>
                    <a:pt x="18720" y="8822"/>
                    <a:pt x="20160" y="15130"/>
                    <a:pt x="21600" y="21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993164" y="4310129"/>
              <a:ext cx="398676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7400"/>
                    <a:pt x="7200" y="13200"/>
                    <a:pt x="10800" y="9600"/>
                  </a:cubicBezTo>
                  <a:cubicBezTo>
                    <a:pt x="14400" y="6000"/>
                    <a:pt x="18000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1000831" y="4935973"/>
              <a:ext cx="110288" cy="375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285" fill="norm" stroke="1" extrusionOk="0">
                  <a:moveTo>
                    <a:pt x="0" y="7554"/>
                  </a:moveTo>
                  <a:cubicBezTo>
                    <a:pt x="1964" y="11178"/>
                    <a:pt x="3927" y="14803"/>
                    <a:pt x="4909" y="17267"/>
                  </a:cubicBezTo>
                  <a:cubicBezTo>
                    <a:pt x="5891" y="19731"/>
                    <a:pt x="5891" y="21036"/>
                    <a:pt x="5645" y="21254"/>
                  </a:cubicBezTo>
                  <a:cubicBezTo>
                    <a:pt x="5400" y="21471"/>
                    <a:pt x="4909" y="20601"/>
                    <a:pt x="4418" y="17774"/>
                  </a:cubicBezTo>
                  <a:cubicBezTo>
                    <a:pt x="3927" y="14948"/>
                    <a:pt x="3436" y="10164"/>
                    <a:pt x="4418" y="6902"/>
                  </a:cubicBezTo>
                  <a:cubicBezTo>
                    <a:pt x="5400" y="3640"/>
                    <a:pt x="7855" y="1901"/>
                    <a:pt x="10309" y="958"/>
                  </a:cubicBezTo>
                  <a:cubicBezTo>
                    <a:pt x="12764" y="16"/>
                    <a:pt x="15218" y="-129"/>
                    <a:pt x="17427" y="88"/>
                  </a:cubicBezTo>
                  <a:cubicBezTo>
                    <a:pt x="19636" y="306"/>
                    <a:pt x="21600" y="886"/>
                    <a:pt x="21109" y="2045"/>
                  </a:cubicBezTo>
                  <a:cubicBezTo>
                    <a:pt x="20618" y="3205"/>
                    <a:pt x="17673" y="4945"/>
                    <a:pt x="14973" y="6032"/>
                  </a:cubicBezTo>
                  <a:cubicBezTo>
                    <a:pt x="12273" y="7119"/>
                    <a:pt x="9818" y="7554"/>
                    <a:pt x="7609" y="8062"/>
                  </a:cubicBezTo>
                  <a:cubicBezTo>
                    <a:pt x="5400" y="8569"/>
                    <a:pt x="3436" y="9149"/>
                    <a:pt x="3682" y="9439"/>
                  </a:cubicBezTo>
                  <a:cubicBezTo>
                    <a:pt x="3927" y="9729"/>
                    <a:pt x="6382" y="9729"/>
                    <a:pt x="8836" y="9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1166055" y="4976542"/>
              <a:ext cx="164451" cy="221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0836" fill="norm" stroke="1" extrusionOk="0">
                  <a:moveTo>
                    <a:pt x="10417" y="2217"/>
                  </a:moveTo>
                  <a:cubicBezTo>
                    <a:pt x="11746" y="1257"/>
                    <a:pt x="13075" y="297"/>
                    <a:pt x="12909" y="57"/>
                  </a:cubicBezTo>
                  <a:cubicBezTo>
                    <a:pt x="12743" y="-183"/>
                    <a:pt x="11081" y="297"/>
                    <a:pt x="8755" y="2337"/>
                  </a:cubicBezTo>
                  <a:cubicBezTo>
                    <a:pt x="6429" y="4377"/>
                    <a:pt x="3438" y="7977"/>
                    <a:pt x="1777" y="11097"/>
                  </a:cubicBezTo>
                  <a:cubicBezTo>
                    <a:pt x="115" y="14217"/>
                    <a:pt x="-217" y="16857"/>
                    <a:pt x="115" y="18657"/>
                  </a:cubicBezTo>
                  <a:cubicBezTo>
                    <a:pt x="448" y="20457"/>
                    <a:pt x="1445" y="21417"/>
                    <a:pt x="4269" y="20457"/>
                  </a:cubicBezTo>
                  <a:cubicBezTo>
                    <a:pt x="7094" y="19497"/>
                    <a:pt x="11746" y="16617"/>
                    <a:pt x="14238" y="13617"/>
                  </a:cubicBezTo>
                  <a:cubicBezTo>
                    <a:pt x="16731" y="10617"/>
                    <a:pt x="17063" y="7497"/>
                    <a:pt x="17894" y="5577"/>
                  </a:cubicBezTo>
                  <a:cubicBezTo>
                    <a:pt x="18725" y="3657"/>
                    <a:pt x="20054" y="2937"/>
                    <a:pt x="21383" y="2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1368215" y="4905848"/>
              <a:ext cx="161629" cy="249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116" fill="norm" stroke="1" extrusionOk="0">
                  <a:moveTo>
                    <a:pt x="14038" y="4730"/>
                  </a:moveTo>
                  <a:cubicBezTo>
                    <a:pt x="15367" y="4082"/>
                    <a:pt x="16696" y="3434"/>
                    <a:pt x="17361" y="2570"/>
                  </a:cubicBezTo>
                  <a:cubicBezTo>
                    <a:pt x="18025" y="1706"/>
                    <a:pt x="18025" y="626"/>
                    <a:pt x="17194" y="194"/>
                  </a:cubicBezTo>
                  <a:cubicBezTo>
                    <a:pt x="16364" y="-238"/>
                    <a:pt x="14702" y="-22"/>
                    <a:pt x="12044" y="1598"/>
                  </a:cubicBezTo>
                  <a:cubicBezTo>
                    <a:pt x="9385" y="3218"/>
                    <a:pt x="5730" y="6242"/>
                    <a:pt x="3238" y="9158"/>
                  </a:cubicBezTo>
                  <a:cubicBezTo>
                    <a:pt x="745" y="12074"/>
                    <a:pt x="-584" y="14882"/>
                    <a:pt x="247" y="16934"/>
                  </a:cubicBezTo>
                  <a:cubicBezTo>
                    <a:pt x="1078" y="18986"/>
                    <a:pt x="4068" y="20282"/>
                    <a:pt x="7225" y="20822"/>
                  </a:cubicBezTo>
                  <a:cubicBezTo>
                    <a:pt x="10382" y="21362"/>
                    <a:pt x="13705" y="21146"/>
                    <a:pt x="16031" y="20282"/>
                  </a:cubicBezTo>
                  <a:cubicBezTo>
                    <a:pt x="18358" y="19418"/>
                    <a:pt x="19687" y="17906"/>
                    <a:pt x="21016" y="16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1403234" y="5023146"/>
              <a:ext cx="15727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fill="norm" stroke="1" extrusionOk="0">
                  <a:moveTo>
                    <a:pt x="3672" y="21600"/>
                  </a:moveTo>
                  <a:cubicBezTo>
                    <a:pt x="1930" y="21600"/>
                    <a:pt x="188" y="21600"/>
                    <a:pt x="14" y="20000"/>
                  </a:cubicBezTo>
                  <a:cubicBezTo>
                    <a:pt x="-160" y="18400"/>
                    <a:pt x="1234" y="15200"/>
                    <a:pt x="5066" y="11600"/>
                  </a:cubicBezTo>
                  <a:cubicBezTo>
                    <a:pt x="8898" y="8000"/>
                    <a:pt x="15169" y="4000"/>
                    <a:pt x="214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2265315" y="4242552"/>
              <a:ext cx="309307" cy="42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334" fill="norm" stroke="1" extrusionOk="0">
                  <a:moveTo>
                    <a:pt x="16237" y="4503"/>
                  </a:moveTo>
                  <a:cubicBezTo>
                    <a:pt x="17805" y="3614"/>
                    <a:pt x="19373" y="2724"/>
                    <a:pt x="20244" y="1962"/>
                  </a:cubicBezTo>
                  <a:cubicBezTo>
                    <a:pt x="21115" y="1200"/>
                    <a:pt x="21289" y="564"/>
                    <a:pt x="20854" y="247"/>
                  </a:cubicBezTo>
                  <a:cubicBezTo>
                    <a:pt x="20418" y="-71"/>
                    <a:pt x="19373" y="-71"/>
                    <a:pt x="17370" y="183"/>
                  </a:cubicBezTo>
                  <a:cubicBezTo>
                    <a:pt x="15366" y="437"/>
                    <a:pt x="12405" y="945"/>
                    <a:pt x="9357" y="2724"/>
                  </a:cubicBezTo>
                  <a:cubicBezTo>
                    <a:pt x="6308" y="4503"/>
                    <a:pt x="3173" y="7553"/>
                    <a:pt x="1518" y="10094"/>
                  </a:cubicBezTo>
                  <a:cubicBezTo>
                    <a:pt x="-137" y="12635"/>
                    <a:pt x="-311" y="14668"/>
                    <a:pt x="386" y="16510"/>
                  </a:cubicBezTo>
                  <a:cubicBezTo>
                    <a:pt x="1083" y="18353"/>
                    <a:pt x="2650" y="20004"/>
                    <a:pt x="5437" y="20767"/>
                  </a:cubicBezTo>
                  <a:cubicBezTo>
                    <a:pt x="8224" y="21529"/>
                    <a:pt x="12231" y="21402"/>
                    <a:pt x="14670" y="21084"/>
                  </a:cubicBezTo>
                  <a:cubicBezTo>
                    <a:pt x="17108" y="20767"/>
                    <a:pt x="17979" y="20258"/>
                    <a:pt x="18850" y="19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2278242" y="4471133"/>
              <a:ext cx="27129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fill="norm" stroke="1" extrusionOk="0">
                  <a:moveTo>
                    <a:pt x="233" y="21600"/>
                  </a:moveTo>
                  <a:cubicBezTo>
                    <a:pt x="31" y="18831"/>
                    <a:pt x="-171" y="16062"/>
                    <a:pt x="233" y="14123"/>
                  </a:cubicBezTo>
                  <a:cubicBezTo>
                    <a:pt x="636" y="12185"/>
                    <a:pt x="1646" y="11077"/>
                    <a:pt x="5279" y="8862"/>
                  </a:cubicBezTo>
                  <a:cubicBezTo>
                    <a:pt x="8913" y="6646"/>
                    <a:pt x="15171" y="3323"/>
                    <a:pt x="214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2719162" y="4194505"/>
              <a:ext cx="240328" cy="418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52" fill="norm" stroke="1" extrusionOk="0">
                  <a:moveTo>
                    <a:pt x="21060" y="3174"/>
                  </a:moveTo>
                  <a:cubicBezTo>
                    <a:pt x="21288" y="2519"/>
                    <a:pt x="21515" y="1865"/>
                    <a:pt x="21288" y="1276"/>
                  </a:cubicBezTo>
                  <a:cubicBezTo>
                    <a:pt x="21060" y="686"/>
                    <a:pt x="20378" y="163"/>
                    <a:pt x="18787" y="32"/>
                  </a:cubicBezTo>
                  <a:cubicBezTo>
                    <a:pt x="17195" y="-99"/>
                    <a:pt x="14694" y="163"/>
                    <a:pt x="12079" y="1014"/>
                  </a:cubicBezTo>
                  <a:cubicBezTo>
                    <a:pt x="9464" y="1865"/>
                    <a:pt x="6736" y="3305"/>
                    <a:pt x="4917" y="5596"/>
                  </a:cubicBezTo>
                  <a:cubicBezTo>
                    <a:pt x="3098" y="7886"/>
                    <a:pt x="2189" y="11028"/>
                    <a:pt x="1507" y="13450"/>
                  </a:cubicBezTo>
                  <a:cubicBezTo>
                    <a:pt x="824" y="15872"/>
                    <a:pt x="370" y="17574"/>
                    <a:pt x="142" y="18752"/>
                  </a:cubicBezTo>
                  <a:cubicBezTo>
                    <a:pt x="-85" y="19930"/>
                    <a:pt x="-85" y="20585"/>
                    <a:pt x="483" y="20977"/>
                  </a:cubicBezTo>
                  <a:cubicBezTo>
                    <a:pt x="1052" y="21370"/>
                    <a:pt x="2189" y="21501"/>
                    <a:pt x="5372" y="21436"/>
                  </a:cubicBezTo>
                  <a:cubicBezTo>
                    <a:pt x="8555" y="21370"/>
                    <a:pt x="13784" y="21108"/>
                    <a:pt x="19014" y="20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3116878" y="4310129"/>
              <a:ext cx="176339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09" y="4215"/>
                    <a:pt x="10017" y="8429"/>
                    <a:pt x="13617" y="12029"/>
                  </a:cubicBezTo>
                  <a:cubicBezTo>
                    <a:pt x="17217" y="15629"/>
                    <a:pt x="19409" y="186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3156414" y="4338766"/>
              <a:ext cx="152136" cy="278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171" fill="norm" stroke="1" extrusionOk="0">
                  <a:moveTo>
                    <a:pt x="21079" y="739"/>
                  </a:moveTo>
                  <a:cubicBezTo>
                    <a:pt x="19663" y="155"/>
                    <a:pt x="18246" y="-429"/>
                    <a:pt x="15945" y="447"/>
                  </a:cubicBezTo>
                  <a:cubicBezTo>
                    <a:pt x="13643" y="1322"/>
                    <a:pt x="10456" y="3657"/>
                    <a:pt x="7446" y="6966"/>
                  </a:cubicBezTo>
                  <a:cubicBezTo>
                    <a:pt x="4436" y="10274"/>
                    <a:pt x="1604" y="14555"/>
                    <a:pt x="541" y="17085"/>
                  </a:cubicBezTo>
                  <a:cubicBezTo>
                    <a:pt x="-521" y="19614"/>
                    <a:pt x="187" y="20393"/>
                    <a:pt x="895" y="21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3323883" y="4128348"/>
              <a:ext cx="207006" cy="164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3" fill="norm" stroke="1" extrusionOk="0">
                  <a:moveTo>
                    <a:pt x="0" y="8551"/>
                  </a:moveTo>
                  <a:cubicBezTo>
                    <a:pt x="533" y="6915"/>
                    <a:pt x="1067" y="5279"/>
                    <a:pt x="1733" y="3806"/>
                  </a:cubicBezTo>
                  <a:cubicBezTo>
                    <a:pt x="2400" y="2333"/>
                    <a:pt x="3200" y="1024"/>
                    <a:pt x="4400" y="370"/>
                  </a:cubicBezTo>
                  <a:cubicBezTo>
                    <a:pt x="5600" y="-285"/>
                    <a:pt x="7200" y="-285"/>
                    <a:pt x="7867" y="2170"/>
                  </a:cubicBezTo>
                  <a:cubicBezTo>
                    <a:pt x="8533" y="4624"/>
                    <a:pt x="8267" y="9533"/>
                    <a:pt x="7467" y="13133"/>
                  </a:cubicBezTo>
                  <a:cubicBezTo>
                    <a:pt x="6667" y="16733"/>
                    <a:pt x="5333" y="19024"/>
                    <a:pt x="5867" y="20170"/>
                  </a:cubicBezTo>
                  <a:cubicBezTo>
                    <a:pt x="6400" y="21315"/>
                    <a:pt x="8800" y="21315"/>
                    <a:pt x="11733" y="20660"/>
                  </a:cubicBezTo>
                  <a:cubicBezTo>
                    <a:pt x="14667" y="20006"/>
                    <a:pt x="18133" y="18697"/>
                    <a:pt x="21600" y="17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3546221" y="4142418"/>
              <a:ext cx="223522" cy="558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563" fill="norm" stroke="1" extrusionOk="0">
                  <a:moveTo>
                    <a:pt x="3640" y="1738"/>
                  </a:moveTo>
                  <a:cubicBezTo>
                    <a:pt x="4369" y="1344"/>
                    <a:pt x="5097" y="949"/>
                    <a:pt x="6674" y="653"/>
                  </a:cubicBezTo>
                  <a:cubicBezTo>
                    <a:pt x="8252" y="358"/>
                    <a:pt x="10679" y="160"/>
                    <a:pt x="12742" y="62"/>
                  </a:cubicBezTo>
                  <a:cubicBezTo>
                    <a:pt x="14805" y="-37"/>
                    <a:pt x="16503" y="-37"/>
                    <a:pt x="17474" y="210"/>
                  </a:cubicBezTo>
                  <a:cubicBezTo>
                    <a:pt x="18445" y="456"/>
                    <a:pt x="18688" y="949"/>
                    <a:pt x="18688" y="2675"/>
                  </a:cubicBezTo>
                  <a:cubicBezTo>
                    <a:pt x="18688" y="4401"/>
                    <a:pt x="18445" y="7360"/>
                    <a:pt x="18809" y="9974"/>
                  </a:cubicBezTo>
                  <a:cubicBezTo>
                    <a:pt x="19173" y="12588"/>
                    <a:pt x="20144" y="14856"/>
                    <a:pt x="20751" y="16286"/>
                  </a:cubicBezTo>
                  <a:cubicBezTo>
                    <a:pt x="21357" y="17716"/>
                    <a:pt x="21600" y="18308"/>
                    <a:pt x="20144" y="18851"/>
                  </a:cubicBezTo>
                  <a:cubicBezTo>
                    <a:pt x="18688" y="19393"/>
                    <a:pt x="15533" y="19886"/>
                    <a:pt x="11892" y="20330"/>
                  </a:cubicBezTo>
                  <a:cubicBezTo>
                    <a:pt x="8252" y="20774"/>
                    <a:pt x="4126" y="21168"/>
                    <a:pt x="0" y="21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4203014" y="4386798"/>
              <a:ext cx="31689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2" y="21600"/>
                  </a:moveTo>
                  <a:cubicBezTo>
                    <a:pt x="871" y="19636"/>
                    <a:pt x="0" y="17673"/>
                    <a:pt x="0" y="16036"/>
                  </a:cubicBezTo>
                  <a:cubicBezTo>
                    <a:pt x="0" y="14400"/>
                    <a:pt x="871" y="13091"/>
                    <a:pt x="4616" y="10473"/>
                  </a:cubicBezTo>
                  <a:cubicBezTo>
                    <a:pt x="8361" y="7855"/>
                    <a:pt x="14981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4351240" y="4310129"/>
              <a:ext cx="3833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050"/>
                    <a:pt x="7200" y="8100"/>
                    <a:pt x="3600" y="11700"/>
                  </a:cubicBezTo>
                  <a:cubicBezTo>
                    <a:pt x="0" y="15300"/>
                    <a:pt x="0" y="184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4914453" y="4143116"/>
              <a:ext cx="244757" cy="432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401" fill="norm" stroke="1" extrusionOk="0">
                  <a:moveTo>
                    <a:pt x="21070" y="3329"/>
                  </a:moveTo>
                  <a:cubicBezTo>
                    <a:pt x="21292" y="2697"/>
                    <a:pt x="21515" y="2065"/>
                    <a:pt x="21070" y="1497"/>
                  </a:cubicBezTo>
                  <a:cubicBezTo>
                    <a:pt x="20624" y="929"/>
                    <a:pt x="19511" y="423"/>
                    <a:pt x="17618" y="171"/>
                  </a:cubicBezTo>
                  <a:cubicBezTo>
                    <a:pt x="15725" y="-82"/>
                    <a:pt x="13053" y="-82"/>
                    <a:pt x="10938" y="360"/>
                  </a:cubicBezTo>
                  <a:cubicBezTo>
                    <a:pt x="8822" y="802"/>
                    <a:pt x="7263" y="1686"/>
                    <a:pt x="5593" y="3707"/>
                  </a:cubicBezTo>
                  <a:cubicBezTo>
                    <a:pt x="3923" y="5729"/>
                    <a:pt x="2142" y="8886"/>
                    <a:pt x="1140" y="11729"/>
                  </a:cubicBezTo>
                  <a:cubicBezTo>
                    <a:pt x="138" y="14571"/>
                    <a:pt x="-85" y="17097"/>
                    <a:pt x="26" y="18676"/>
                  </a:cubicBezTo>
                  <a:cubicBezTo>
                    <a:pt x="138" y="20255"/>
                    <a:pt x="583" y="20886"/>
                    <a:pt x="1696" y="21202"/>
                  </a:cubicBezTo>
                  <a:cubicBezTo>
                    <a:pt x="2810" y="21518"/>
                    <a:pt x="4591" y="21518"/>
                    <a:pt x="7597" y="20760"/>
                  </a:cubicBezTo>
                  <a:cubicBezTo>
                    <a:pt x="10604" y="20002"/>
                    <a:pt x="14835" y="18486"/>
                    <a:pt x="19066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4949253" y="4363797"/>
              <a:ext cx="25300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2" y="18400"/>
                    <a:pt x="4364" y="15200"/>
                    <a:pt x="7964" y="11600"/>
                  </a:cubicBezTo>
                  <a:cubicBezTo>
                    <a:pt x="11564" y="8000"/>
                    <a:pt x="16582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5236382" y="4127264"/>
              <a:ext cx="272551" cy="491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07" fill="norm" stroke="1" extrusionOk="0">
                  <a:moveTo>
                    <a:pt x="21330" y="2622"/>
                  </a:moveTo>
                  <a:cubicBezTo>
                    <a:pt x="21130" y="1954"/>
                    <a:pt x="20930" y="1286"/>
                    <a:pt x="19630" y="785"/>
                  </a:cubicBezTo>
                  <a:cubicBezTo>
                    <a:pt x="18330" y="284"/>
                    <a:pt x="15930" y="-50"/>
                    <a:pt x="13830" y="6"/>
                  </a:cubicBezTo>
                  <a:cubicBezTo>
                    <a:pt x="11730" y="61"/>
                    <a:pt x="9930" y="507"/>
                    <a:pt x="8130" y="1787"/>
                  </a:cubicBezTo>
                  <a:cubicBezTo>
                    <a:pt x="6330" y="3068"/>
                    <a:pt x="4530" y="5183"/>
                    <a:pt x="3330" y="7744"/>
                  </a:cubicBezTo>
                  <a:cubicBezTo>
                    <a:pt x="2130" y="10305"/>
                    <a:pt x="1530" y="13311"/>
                    <a:pt x="930" y="15649"/>
                  </a:cubicBezTo>
                  <a:cubicBezTo>
                    <a:pt x="330" y="17987"/>
                    <a:pt x="-270" y="19657"/>
                    <a:pt x="130" y="20548"/>
                  </a:cubicBezTo>
                  <a:cubicBezTo>
                    <a:pt x="530" y="21439"/>
                    <a:pt x="1930" y="21550"/>
                    <a:pt x="4830" y="21272"/>
                  </a:cubicBezTo>
                  <a:cubicBezTo>
                    <a:pt x="7730" y="20993"/>
                    <a:pt x="12130" y="20325"/>
                    <a:pt x="16530" y="19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5539600" y="4293430"/>
              <a:ext cx="176338" cy="23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126"/>
                  </a:moveTo>
                  <a:cubicBezTo>
                    <a:pt x="1565" y="-109"/>
                    <a:pt x="3130" y="-344"/>
                    <a:pt x="6261" y="2708"/>
                  </a:cubicBezTo>
                  <a:cubicBezTo>
                    <a:pt x="9391" y="5760"/>
                    <a:pt x="14087" y="12099"/>
                    <a:pt x="16904" y="15739"/>
                  </a:cubicBezTo>
                  <a:cubicBezTo>
                    <a:pt x="19722" y="19378"/>
                    <a:pt x="20661" y="20317"/>
                    <a:pt x="21600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5598329" y="4294796"/>
              <a:ext cx="171277" cy="285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389" fill="norm" stroke="1" extrusionOk="0">
                  <a:moveTo>
                    <a:pt x="21288" y="0"/>
                  </a:moveTo>
                  <a:cubicBezTo>
                    <a:pt x="19700" y="0"/>
                    <a:pt x="18112" y="0"/>
                    <a:pt x="15570" y="1338"/>
                  </a:cubicBezTo>
                  <a:cubicBezTo>
                    <a:pt x="13029" y="2676"/>
                    <a:pt x="9535" y="5352"/>
                    <a:pt x="6835" y="8124"/>
                  </a:cubicBezTo>
                  <a:cubicBezTo>
                    <a:pt x="4135" y="10896"/>
                    <a:pt x="2229" y="13763"/>
                    <a:pt x="1117" y="16057"/>
                  </a:cubicBezTo>
                  <a:cubicBezTo>
                    <a:pt x="6" y="18350"/>
                    <a:pt x="-312" y="20071"/>
                    <a:pt x="323" y="20835"/>
                  </a:cubicBezTo>
                  <a:cubicBezTo>
                    <a:pt x="959" y="21600"/>
                    <a:pt x="2547" y="21409"/>
                    <a:pt x="4135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5784938" y="4184336"/>
              <a:ext cx="213533" cy="432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501" fill="norm" stroke="1" extrusionOk="0">
                  <a:moveTo>
                    <a:pt x="0" y="2823"/>
                  </a:moveTo>
                  <a:cubicBezTo>
                    <a:pt x="771" y="2315"/>
                    <a:pt x="1543" y="1807"/>
                    <a:pt x="3986" y="1362"/>
                  </a:cubicBezTo>
                  <a:cubicBezTo>
                    <a:pt x="6429" y="917"/>
                    <a:pt x="10543" y="536"/>
                    <a:pt x="13500" y="282"/>
                  </a:cubicBezTo>
                  <a:cubicBezTo>
                    <a:pt x="16457" y="28"/>
                    <a:pt x="18257" y="-99"/>
                    <a:pt x="19543" y="92"/>
                  </a:cubicBezTo>
                  <a:cubicBezTo>
                    <a:pt x="20829" y="282"/>
                    <a:pt x="21600" y="790"/>
                    <a:pt x="21471" y="1870"/>
                  </a:cubicBezTo>
                  <a:cubicBezTo>
                    <a:pt x="21343" y="2950"/>
                    <a:pt x="20314" y="4602"/>
                    <a:pt x="19543" y="7397"/>
                  </a:cubicBezTo>
                  <a:cubicBezTo>
                    <a:pt x="18771" y="10193"/>
                    <a:pt x="18257" y="14132"/>
                    <a:pt x="18129" y="16673"/>
                  </a:cubicBezTo>
                  <a:cubicBezTo>
                    <a:pt x="18000" y="19214"/>
                    <a:pt x="18257" y="20357"/>
                    <a:pt x="16457" y="20929"/>
                  </a:cubicBezTo>
                  <a:cubicBezTo>
                    <a:pt x="14657" y="21501"/>
                    <a:pt x="10800" y="21501"/>
                    <a:pt x="6943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6106946" y="4547801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6398286" y="4112781"/>
              <a:ext cx="248954" cy="506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88" fill="norm" stroke="1" extrusionOk="0">
                  <a:moveTo>
                    <a:pt x="21159" y="2832"/>
                  </a:moveTo>
                  <a:cubicBezTo>
                    <a:pt x="21380" y="2292"/>
                    <a:pt x="21600" y="1752"/>
                    <a:pt x="21380" y="1266"/>
                  </a:cubicBezTo>
                  <a:cubicBezTo>
                    <a:pt x="21159" y="780"/>
                    <a:pt x="20498" y="348"/>
                    <a:pt x="19065" y="132"/>
                  </a:cubicBezTo>
                  <a:cubicBezTo>
                    <a:pt x="17633" y="-84"/>
                    <a:pt x="15429" y="-84"/>
                    <a:pt x="12894" y="510"/>
                  </a:cubicBezTo>
                  <a:cubicBezTo>
                    <a:pt x="10359" y="1104"/>
                    <a:pt x="7494" y="2292"/>
                    <a:pt x="5290" y="4236"/>
                  </a:cubicBezTo>
                  <a:cubicBezTo>
                    <a:pt x="3086" y="6180"/>
                    <a:pt x="1543" y="8880"/>
                    <a:pt x="771" y="11418"/>
                  </a:cubicBezTo>
                  <a:cubicBezTo>
                    <a:pt x="0" y="13956"/>
                    <a:pt x="0" y="16332"/>
                    <a:pt x="0" y="17844"/>
                  </a:cubicBezTo>
                  <a:cubicBezTo>
                    <a:pt x="0" y="19356"/>
                    <a:pt x="0" y="20004"/>
                    <a:pt x="1322" y="20544"/>
                  </a:cubicBezTo>
                  <a:cubicBezTo>
                    <a:pt x="2645" y="21084"/>
                    <a:pt x="5290" y="21516"/>
                    <a:pt x="7935" y="21354"/>
                  </a:cubicBezTo>
                  <a:cubicBezTo>
                    <a:pt x="10580" y="21192"/>
                    <a:pt x="13224" y="20436"/>
                    <a:pt x="15869" y="19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6382952" y="4409798"/>
              <a:ext cx="207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6729384" y="4112216"/>
              <a:ext cx="282250" cy="50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65" fill="norm" stroke="1" extrusionOk="0">
                  <a:moveTo>
                    <a:pt x="21492" y="1575"/>
                  </a:moveTo>
                  <a:cubicBezTo>
                    <a:pt x="18378" y="1030"/>
                    <a:pt x="15265" y="484"/>
                    <a:pt x="13222" y="212"/>
                  </a:cubicBezTo>
                  <a:cubicBezTo>
                    <a:pt x="11178" y="-61"/>
                    <a:pt x="10206" y="-61"/>
                    <a:pt x="9330" y="157"/>
                  </a:cubicBezTo>
                  <a:cubicBezTo>
                    <a:pt x="8454" y="375"/>
                    <a:pt x="7676" y="812"/>
                    <a:pt x="7189" y="1903"/>
                  </a:cubicBezTo>
                  <a:cubicBezTo>
                    <a:pt x="6703" y="2994"/>
                    <a:pt x="6508" y="4739"/>
                    <a:pt x="5730" y="7248"/>
                  </a:cubicBezTo>
                  <a:cubicBezTo>
                    <a:pt x="4951" y="9757"/>
                    <a:pt x="3589" y="13030"/>
                    <a:pt x="2519" y="15266"/>
                  </a:cubicBezTo>
                  <a:cubicBezTo>
                    <a:pt x="1449" y="17503"/>
                    <a:pt x="670" y="18703"/>
                    <a:pt x="281" y="19575"/>
                  </a:cubicBezTo>
                  <a:cubicBezTo>
                    <a:pt x="-108" y="20448"/>
                    <a:pt x="-108" y="20994"/>
                    <a:pt x="378" y="21266"/>
                  </a:cubicBezTo>
                  <a:cubicBezTo>
                    <a:pt x="865" y="21539"/>
                    <a:pt x="1838" y="21539"/>
                    <a:pt x="3881" y="21212"/>
                  </a:cubicBezTo>
                  <a:cubicBezTo>
                    <a:pt x="5924" y="20884"/>
                    <a:pt x="9038" y="20230"/>
                    <a:pt x="12151" y="19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7011633" y="4256461"/>
              <a:ext cx="16100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43" y="2880"/>
                    <a:pt x="5486" y="5760"/>
                    <a:pt x="9086" y="9360"/>
                  </a:cubicBezTo>
                  <a:cubicBezTo>
                    <a:pt x="12686" y="12960"/>
                    <a:pt x="17143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7155838" y="4262470"/>
              <a:ext cx="131802" cy="23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293" fill="norm" stroke="1" extrusionOk="0">
                  <a:moveTo>
                    <a:pt x="21423" y="148"/>
                  </a:moveTo>
                  <a:cubicBezTo>
                    <a:pt x="19346" y="-80"/>
                    <a:pt x="17269" y="-307"/>
                    <a:pt x="13946" y="1626"/>
                  </a:cubicBezTo>
                  <a:cubicBezTo>
                    <a:pt x="10623" y="3558"/>
                    <a:pt x="6054" y="7651"/>
                    <a:pt x="3354" y="10834"/>
                  </a:cubicBezTo>
                  <a:cubicBezTo>
                    <a:pt x="654" y="14017"/>
                    <a:pt x="-177" y="16291"/>
                    <a:pt x="31" y="17882"/>
                  </a:cubicBezTo>
                  <a:cubicBezTo>
                    <a:pt x="238" y="19474"/>
                    <a:pt x="1485" y="20384"/>
                    <a:pt x="2523" y="20838"/>
                  </a:cubicBezTo>
                  <a:cubicBezTo>
                    <a:pt x="3561" y="21293"/>
                    <a:pt x="4392" y="21293"/>
                    <a:pt x="5223" y="2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7318307" y="4120375"/>
              <a:ext cx="167271" cy="458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510" fill="norm" stroke="1" extrusionOk="0">
                  <a:moveTo>
                    <a:pt x="4909" y="3870"/>
                  </a:moveTo>
                  <a:cubicBezTo>
                    <a:pt x="5236" y="3270"/>
                    <a:pt x="5564" y="2670"/>
                    <a:pt x="7200" y="2010"/>
                  </a:cubicBezTo>
                  <a:cubicBezTo>
                    <a:pt x="8836" y="1350"/>
                    <a:pt x="11782" y="630"/>
                    <a:pt x="14400" y="270"/>
                  </a:cubicBezTo>
                  <a:cubicBezTo>
                    <a:pt x="17018" y="-90"/>
                    <a:pt x="19309" y="-90"/>
                    <a:pt x="20455" y="270"/>
                  </a:cubicBezTo>
                  <a:cubicBezTo>
                    <a:pt x="21600" y="630"/>
                    <a:pt x="21600" y="1350"/>
                    <a:pt x="21109" y="3330"/>
                  </a:cubicBezTo>
                  <a:cubicBezTo>
                    <a:pt x="20618" y="5310"/>
                    <a:pt x="19636" y="8550"/>
                    <a:pt x="19145" y="11010"/>
                  </a:cubicBezTo>
                  <a:cubicBezTo>
                    <a:pt x="18655" y="13470"/>
                    <a:pt x="18655" y="15150"/>
                    <a:pt x="18982" y="16350"/>
                  </a:cubicBezTo>
                  <a:cubicBezTo>
                    <a:pt x="19309" y="17550"/>
                    <a:pt x="19964" y="18270"/>
                    <a:pt x="20291" y="18930"/>
                  </a:cubicBezTo>
                  <a:cubicBezTo>
                    <a:pt x="20618" y="19590"/>
                    <a:pt x="20618" y="20190"/>
                    <a:pt x="17182" y="20610"/>
                  </a:cubicBezTo>
                  <a:cubicBezTo>
                    <a:pt x="13745" y="21030"/>
                    <a:pt x="6873" y="21270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7877986" y="4340797"/>
              <a:ext cx="245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75" y="15429"/>
                    <a:pt x="4950" y="9257"/>
                    <a:pt x="8550" y="5657"/>
                  </a:cubicBezTo>
                  <a:cubicBezTo>
                    <a:pt x="12150" y="2057"/>
                    <a:pt x="16875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8007683" y="4264128"/>
              <a:ext cx="69642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21021" y="0"/>
                  </a:moveTo>
                  <a:cubicBezTo>
                    <a:pt x="14850" y="2274"/>
                    <a:pt x="8678" y="4547"/>
                    <a:pt x="4821" y="7484"/>
                  </a:cubicBezTo>
                  <a:cubicBezTo>
                    <a:pt x="964" y="10421"/>
                    <a:pt x="-579" y="14021"/>
                    <a:pt x="192" y="16484"/>
                  </a:cubicBezTo>
                  <a:cubicBezTo>
                    <a:pt x="964" y="18947"/>
                    <a:pt x="4050" y="20274"/>
                    <a:pt x="71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8343380" y="4153852"/>
              <a:ext cx="308958" cy="420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94" fill="norm" stroke="1" extrusionOk="0">
                  <a:moveTo>
                    <a:pt x="21404" y="1711"/>
                  </a:moveTo>
                  <a:cubicBezTo>
                    <a:pt x="19988" y="930"/>
                    <a:pt x="18571" y="149"/>
                    <a:pt x="16535" y="19"/>
                  </a:cubicBezTo>
                  <a:cubicBezTo>
                    <a:pt x="14499" y="-111"/>
                    <a:pt x="11843" y="409"/>
                    <a:pt x="9542" y="1516"/>
                  </a:cubicBezTo>
                  <a:cubicBezTo>
                    <a:pt x="7240" y="2622"/>
                    <a:pt x="5293" y="4313"/>
                    <a:pt x="3699" y="6330"/>
                  </a:cubicBezTo>
                  <a:cubicBezTo>
                    <a:pt x="2106" y="8347"/>
                    <a:pt x="866" y="10689"/>
                    <a:pt x="335" y="13031"/>
                  </a:cubicBezTo>
                  <a:cubicBezTo>
                    <a:pt x="-196" y="15373"/>
                    <a:pt x="-19" y="17716"/>
                    <a:pt x="335" y="19147"/>
                  </a:cubicBezTo>
                  <a:cubicBezTo>
                    <a:pt x="689" y="20578"/>
                    <a:pt x="1220" y="21099"/>
                    <a:pt x="3699" y="21294"/>
                  </a:cubicBezTo>
                  <a:cubicBezTo>
                    <a:pt x="6178" y="21489"/>
                    <a:pt x="10604" y="21359"/>
                    <a:pt x="15030" y="21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8345663" y="4394465"/>
              <a:ext cx="276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0" y="18000"/>
                    <a:pt x="11600" y="14400"/>
                    <a:pt x="15200" y="10800"/>
                  </a:cubicBezTo>
                  <a:cubicBezTo>
                    <a:pt x="18800" y="7200"/>
                    <a:pt x="202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8681936" y="4150176"/>
              <a:ext cx="329040" cy="464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238" fill="norm" stroke="1" extrusionOk="0">
                  <a:moveTo>
                    <a:pt x="19855" y="4155"/>
                  </a:moveTo>
                  <a:cubicBezTo>
                    <a:pt x="20350" y="3688"/>
                    <a:pt x="20844" y="3221"/>
                    <a:pt x="21092" y="2579"/>
                  </a:cubicBezTo>
                  <a:cubicBezTo>
                    <a:pt x="21339" y="1937"/>
                    <a:pt x="21339" y="1119"/>
                    <a:pt x="20350" y="594"/>
                  </a:cubicBezTo>
                  <a:cubicBezTo>
                    <a:pt x="19360" y="69"/>
                    <a:pt x="17382" y="-165"/>
                    <a:pt x="15650" y="127"/>
                  </a:cubicBezTo>
                  <a:cubicBezTo>
                    <a:pt x="13919" y="419"/>
                    <a:pt x="12435" y="1236"/>
                    <a:pt x="10786" y="2637"/>
                  </a:cubicBezTo>
                  <a:cubicBezTo>
                    <a:pt x="9137" y="4038"/>
                    <a:pt x="7324" y="6023"/>
                    <a:pt x="5840" y="8125"/>
                  </a:cubicBezTo>
                  <a:cubicBezTo>
                    <a:pt x="4356" y="10226"/>
                    <a:pt x="3202" y="12445"/>
                    <a:pt x="2295" y="13846"/>
                  </a:cubicBezTo>
                  <a:cubicBezTo>
                    <a:pt x="1388" y="15247"/>
                    <a:pt x="728" y="15831"/>
                    <a:pt x="316" y="16414"/>
                  </a:cubicBezTo>
                  <a:cubicBezTo>
                    <a:pt x="-96" y="16998"/>
                    <a:pt x="-261" y="17582"/>
                    <a:pt x="811" y="18458"/>
                  </a:cubicBezTo>
                  <a:cubicBezTo>
                    <a:pt x="1883" y="19333"/>
                    <a:pt x="4191" y="20501"/>
                    <a:pt x="6747" y="20968"/>
                  </a:cubicBezTo>
                  <a:cubicBezTo>
                    <a:pt x="9302" y="21435"/>
                    <a:pt x="12105" y="21201"/>
                    <a:pt x="14908" y="20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9097013" y="4209097"/>
              <a:ext cx="99670" cy="285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2417"/>
                  </a:moveTo>
                  <a:cubicBezTo>
                    <a:pt x="554" y="1260"/>
                    <a:pt x="1108" y="103"/>
                    <a:pt x="2215" y="6"/>
                  </a:cubicBezTo>
                  <a:cubicBezTo>
                    <a:pt x="3323" y="-90"/>
                    <a:pt x="4985" y="874"/>
                    <a:pt x="7754" y="3960"/>
                  </a:cubicBezTo>
                  <a:cubicBezTo>
                    <a:pt x="10523" y="7046"/>
                    <a:pt x="14400" y="12253"/>
                    <a:pt x="16892" y="15531"/>
                  </a:cubicBezTo>
                  <a:cubicBezTo>
                    <a:pt x="19385" y="18810"/>
                    <a:pt x="20492" y="20160"/>
                    <a:pt x="2160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9163199" y="4271795"/>
              <a:ext cx="194488" cy="34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71" fill="norm" stroke="1" extrusionOk="0">
                  <a:moveTo>
                    <a:pt x="21348" y="0"/>
                  </a:moveTo>
                  <a:cubicBezTo>
                    <a:pt x="17982" y="2720"/>
                    <a:pt x="14616" y="5440"/>
                    <a:pt x="11109" y="8720"/>
                  </a:cubicBezTo>
                  <a:cubicBezTo>
                    <a:pt x="7603" y="12000"/>
                    <a:pt x="3956" y="15840"/>
                    <a:pt x="1992" y="18160"/>
                  </a:cubicBezTo>
                  <a:cubicBezTo>
                    <a:pt x="29" y="20480"/>
                    <a:pt x="-252" y="21280"/>
                    <a:pt x="169" y="21440"/>
                  </a:cubicBezTo>
                  <a:cubicBezTo>
                    <a:pt x="590" y="21600"/>
                    <a:pt x="1712" y="21120"/>
                    <a:pt x="2834" y="20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9419020" y="4073436"/>
              <a:ext cx="115738" cy="190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144" fill="norm" stroke="1" extrusionOk="0">
                  <a:moveTo>
                    <a:pt x="0" y="5007"/>
                  </a:moveTo>
                  <a:cubicBezTo>
                    <a:pt x="460" y="3586"/>
                    <a:pt x="919" y="2165"/>
                    <a:pt x="2298" y="1170"/>
                  </a:cubicBezTo>
                  <a:cubicBezTo>
                    <a:pt x="3677" y="175"/>
                    <a:pt x="5974" y="-393"/>
                    <a:pt x="9191" y="318"/>
                  </a:cubicBezTo>
                  <a:cubicBezTo>
                    <a:pt x="12408" y="1028"/>
                    <a:pt x="16545" y="3018"/>
                    <a:pt x="18843" y="4723"/>
                  </a:cubicBezTo>
                  <a:cubicBezTo>
                    <a:pt x="21140" y="6428"/>
                    <a:pt x="21600" y="7849"/>
                    <a:pt x="19302" y="9981"/>
                  </a:cubicBezTo>
                  <a:cubicBezTo>
                    <a:pt x="17004" y="12112"/>
                    <a:pt x="11949" y="14954"/>
                    <a:pt x="8732" y="16944"/>
                  </a:cubicBezTo>
                  <a:cubicBezTo>
                    <a:pt x="5515" y="18933"/>
                    <a:pt x="4136" y="20070"/>
                    <a:pt x="5055" y="20639"/>
                  </a:cubicBezTo>
                  <a:cubicBezTo>
                    <a:pt x="5974" y="21207"/>
                    <a:pt x="9192" y="21207"/>
                    <a:pt x="12179" y="21065"/>
                  </a:cubicBezTo>
                  <a:cubicBezTo>
                    <a:pt x="15166" y="20923"/>
                    <a:pt x="17923" y="20639"/>
                    <a:pt x="20681" y="20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9380686" y="4112449"/>
              <a:ext cx="403909" cy="59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40" fill="norm" stroke="1" extrusionOk="0">
                  <a:moveTo>
                    <a:pt x="13857" y="1057"/>
                  </a:moveTo>
                  <a:cubicBezTo>
                    <a:pt x="15623" y="685"/>
                    <a:pt x="17389" y="312"/>
                    <a:pt x="18679" y="126"/>
                  </a:cubicBezTo>
                  <a:cubicBezTo>
                    <a:pt x="19970" y="-60"/>
                    <a:pt x="20785" y="-60"/>
                    <a:pt x="21192" y="266"/>
                  </a:cubicBezTo>
                  <a:cubicBezTo>
                    <a:pt x="21600" y="592"/>
                    <a:pt x="21600" y="1243"/>
                    <a:pt x="20921" y="3059"/>
                  </a:cubicBezTo>
                  <a:cubicBezTo>
                    <a:pt x="20242" y="4874"/>
                    <a:pt x="18883" y="7854"/>
                    <a:pt x="17728" y="10507"/>
                  </a:cubicBezTo>
                  <a:cubicBezTo>
                    <a:pt x="16574" y="13161"/>
                    <a:pt x="15623" y="15488"/>
                    <a:pt x="15079" y="17118"/>
                  </a:cubicBezTo>
                  <a:cubicBezTo>
                    <a:pt x="14536" y="18747"/>
                    <a:pt x="14400" y="19678"/>
                    <a:pt x="13177" y="20376"/>
                  </a:cubicBezTo>
                  <a:cubicBezTo>
                    <a:pt x="11955" y="21074"/>
                    <a:pt x="9645" y="21540"/>
                    <a:pt x="7268" y="21540"/>
                  </a:cubicBezTo>
                  <a:cubicBezTo>
                    <a:pt x="4891" y="21540"/>
                    <a:pt x="2445" y="21074"/>
                    <a:pt x="0" y="20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8222993" y="4783386"/>
              <a:ext cx="851021" cy="55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89" fill="norm" stroke="1" extrusionOk="0">
                  <a:moveTo>
                    <a:pt x="0" y="9219"/>
                  </a:moveTo>
                  <a:cubicBezTo>
                    <a:pt x="2400" y="6402"/>
                    <a:pt x="4800" y="3585"/>
                    <a:pt x="7232" y="1706"/>
                  </a:cubicBezTo>
                  <a:cubicBezTo>
                    <a:pt x="9665" y="-172"/>
                    <a:pt x="12130" y="-1111"/>
                    <a:pt x="14530" y="2176"/>
                  </a:cubicBezTo>
                  <a:cubicBezTo>
                    <a:pt x="16930" y="5463"/>
                    <a:pt x="19265" y="12976"/>
                    <a:pt x="21600" y="20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8620307" y="4891331"/>
              <a:ext cx="461373" cy="47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121" fill="norm" stroke="1" extrusionOk="0">
                  <a:moveTo>
                    <a:pt x="1495" y="7479"/>
                  </a:moveTo>
                  <a:cubicBezTo>
                    <a:pt x="779" y="6342"/>
                    <a:pt x="63" y="5205"/>
                    <a:pt x="4" y="3500"/>
                  </a:cubicBezTo>
                  <a:cubicBezTo>
                    <a:pt x="-56" y="1795"/>
                    <a:pt x="541" y="-479"/>
                    <a:pt x="2927" y="89"/>
                  </a:cubicBezTo>
                  <a:cubicBezTo>
                    <a:pt x="5314" y="658"/>
                    <a:pt x="9491" y="4068"/>
                    <a:pt x="12892" y="8047"/>
                  </a:cubicBezTo>
                  <a:cubicBezTo>
                    <a:pt x="16293" y="12026"/>
                    <a:pt x="18919" y="16574"/>
                    <a:pt x="21544" y="21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6375285" y="4802553"/>
              <a:ext cx="590348" cy="44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fill="norm" stroke="1" extrusionOk="0">
                  <a:moveTo>
                    <a:pt x="0" y="20780"/>
                  </a:moveTo>
                  <a:cubicBezTo>
                    <a:pt x="2525" y="13580"/>
                    <a:pt x="5049" y="6380"/>
                    <a:pt x="7668" y="2780"/>
                  </a:cubicBezTo>
                  <a:cubicBezTo>
                    <a:pt x="10286" y="-820"/>
                    <a:pt x="12997" y="-820"/>
                    <a:pt x="15335" y="2180"/>
                  </a:cubicBezTo>
                  <a:cubicBezTo>
                    <a:pt x="17673" y="5180"/>
                    <a:pt x="19636" y="11180"/>
                    <a:pt x="21600" y="17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6559289" y="4908143"/>
              <a:ext cx="44467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79" y="14400"/>
                    <a:pt x="5959" y="7200"/>
                    <a:pt x="9559" y="3600"/>
                  </a:cubicBezTo>
                  <a:cubicBezTo>
                    <a:pt x="13159" y="0"/>
                    <a:pt x="1737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901162" y="6068649"/>
              <a:ext cx="337342" cy="35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945" y="11375"/>
                    <a:pt x="5891" y="2735"/>
                    <a:pt x="9491" y="575"/>
                  </a:cubicBezTo>
                  <a:cubicBezTo>
                    <a:pt x="13091" y="-1585"/>
                    <a:pt x="17345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939496" y="6203839"/>
              <a:ext cx="29900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4400"/>
                    <a:pt x="9600" y="7200"/>
                    <a:pt x="13200" y="3600"/>
                  </a:cubicBezTo>
                  <a:cubicBezTo>
                    <a:pt x="16800" y="0"/>
                    <a:pt x="19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908829" y="5920166"/>
              <a:ext cx="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899685" y="5810274"/>
              <a:ext cx="16811" cy="25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21600"/>
                  </a:moveTo>
                  <a:cubicBezTo>
                    <a:pt x="4868" y="10800"/>
                    <a:pt x="-1303" y="0"/>
                    <a:pt x="240" y="0"/>
                  </a:cubicBezTo>
                  <a:cubicBezTo>
                    <a:pt x="1783" y="0"/>
                    <a:pt x="11040" y="108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948304" y="5722574"/>
              <a:ext cx="131708" cy="281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467" fill="norm" stroke="1" extrusionOk="0">
                  <a:moveTo>
                    <a:pt x="19380" y="16213"/>
                  </a:moveTo>
                  <a:cubicBezTo>
                    <a:pt x="19380" y="15240"/>
                    <a:pt x="19380" y="14267"/>
                    <a:pt x="18565" y="13489"/>
                  </a:cubicBezTo>
                  <a:cubicBezTo>
                    <a:pt x="17750" y="12710"/>
                    <a:pt x="16120" y="12126"/>
                    <a:pt x="13267" y="12224"/>
                  </a:cubicBezTo>
                  <a:cubicBezTo>
                    <a:pt x="10414" y="12321"/>
                    <a:pt x="6339" y="13099"/>
                    <a:pt x="3690" y="14559"/>
                  </a:cubicBezTo>
                  <a:cubicBezTo>
                    <a:pt x="1041" y="16018"/>
                    <a:pt x="-182" y="18159"/>
                    <a:pt x="22" y="19521"/>
                  </a:cubicBezTo>
                  <a:cubicBezTo>
                    <a:pt x="226" y="20883"/>
                    <a:pt x="1856" y="21467"/>
                    <a:pt x="4505" y="21467"/>
                  </a:cubicBezTo>
                  <a:cubicBezTo>
                    <a:pt x="7154" y="21467"/>
                    <a:pt x="10822" y="20883"/>
                    <a:pt x="13878" y="18353"/>
                  </a:cubicBezTo>
                  <a:cubicBezTo>
                    <a:pt x="16935" y="15824"/>
                    <a:pt x="19380" y="11348"/>
                    <a:pt x="20399" y="8429"/>
                  </a:cubicBezTo>
                  <a:cubicBezTo>
                    <a:pt x="21418" y="5510"/>
                    <a:pt x="21010" y="4148"/>
                    <a:pt x="20195" y="2981"/>
                  </a:cubicBezTo>
                  <a:cubicBezTo>
                    <a:pt x="19380" y="1813"/>
                    <a:pt x="18158" y="840"/>
                    <a:pt x="16527" y="353"/>
                  </a:cubicBezTo>
                  <a:cubicBezTo>
                    <a:pt x="14897" y="-133"/>
                    <a:pt x="12860" y="-133"/>
                    <a:pt x="11841" y="451"/>
                  </a:cubicBezTo>
                  <a:cubicBezTo>
                    <a:pt x="10822" y="1035"/>
                    <a:pt x="10822" y="2202"/>
                    <a:pt x="12248" y="5024"/>
                  </a:cubicBezTo>
                  <a:cubicBezTo>
                    <a:pt x="13675" y="7845"/>
                    <a:pt x="16527" y="12321"/>
                    <a:pt x="19380" y="16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1092833" y="5852565"/>
              <a:ext cx="122670" cy="12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12474"/>
                  </a:moveTo>
                  <a:cubicBezTo>
                    <a:pt x="2250" y="11627"/>
                    <a:pt x="4500" y="10780"/>
                    <a:pt x="6750" y="10144"/>
                  </a:cubicBezTo>
                  <a:cubicBezTo>
                    <a:pt x="9000" y="9509"/>
                    <a:pt x="11250" y="9086"/>
                    <a:pt x="12825" y="7391"/>
                  </a:cubicBezTo>
                  <a:cubicBezTo>
                    <a:pt x="14400" y="5697"/>
                    <a:pt x="15300" y="2733"/>
                    <a:pt x="14400" y="1250"/>
                  </a:cubicBezTo>
                  <a:cubicBezTo>
                    <a:pt x="13500" y="-232"/>
                    <a:pt x="10800" y="-232"/>
                    <a:pt x="8550" y="403"/>
                  </a:cubicBezTo>
                  <a:cubicBezTo>
                    <a:pt x="6300" y="1039"/>
                    <a:pt x="4500" y="2309"/>
                    <a:pt x="3600" y="5062"/>
                  </a:cubicBezTo>
                  <a:cubicBezTo>
                    <a:pt x="2700" y="7815"/>
                    <a:pt x="2700" y="12050"/>
                    <a:pt x="5850" y="15015"/>
                  </a:cubicBezTo>
                  <a:cubicBezTo>
                    <a:pt x="9000" y="17980"/>
                    <a:pt x="15300" y="19674"/>
                    <a:pt x="21600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1224046" y="5835831"/>
              <a:ext cx="10646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fill="norm" stroke="1" extrusionOk="0">
                  <a:moveTo>
                    <a:pt x="5995" y="5684"/>
                  </a:moveTo>
                  <a:cubicBezTo>
                    <a:pt x="4967" y="7579"/>
                    <a:pt x="3938" y="9474"/>
                    <a:pt x="2910" y="11937"/>
                  </a:cubicBezTo>
                  <a:cubicBezTo>
                    <a:pt x="1881" y="14400"/>
                    <a:pt x="853" y="17432"/>
                    <a:pt x="338" y="17811"/>
                  </a:cubicBezTo>
                  <a:cubicBezTo>
                    <a:pt x="-176" y="18189"/>
                    <a:pt x="-176" y="15916"/>
                    <a:pt x="853" y="12884"/>
                  </a:cubicBezTo>
                  <a:cubicBezTo>
                    <a:pt x="1881" y="9853"/>
                    <a:pt x="3938" y="6063"/>
                    <a:pt x="6253" y="3600"/>
                  </a:cubicBezTo>
                  <a:cubicBezTo>
                    <a:pt x="8567" y="1137"/>
                    <a:pt x="11138" y="0"/>
                    <a:pt x="13453" y="0"/>
                  </a:cubicBezTo>
                  <a:cubicBezTo>
                    <a:pt x="15767" y="0"/>
                    <a:pt x="17824" y="1137"/>
                    <a:pt x="19110" y="4926"/>
                  </a:cubicBezTo>
                  <a:cubicBezTo>
                    <a:pt x="20395" y="8716"/>
                    <a:pt x="20910" y="15158"/>
                    <a:pt x="214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1360539" y="5644159"/>
              <a:ext cx="123304" cy="29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515" fill="norm" stroke="1" extrusionOk="0">
                  <a:moveTo>
                    <a:pt x="13333" y="0"/>
                  </a:moveTo>
                  <a:cubicBezTo>
                    <a:pt x="9366" y="4737"/>
                    <a:pt x="5399" y="9474"/>
                    <a:pt x="2974" y="12884"/>
                  </a:cubicBezTo>
                  <a:cubicBezTo>
                    <a:pt x="550" y="16295"/>
                    <a:pt x="-332" y="18379"/>
                    <a:pt x="109" y="19705"/>
                  </a:cubicBezTo>
                  <a:cubicBezTo>
                    <a:pt x="550" y="21032"/>
                    <a:pt x="2313" y="21600"/>
                    <a:pt x="6060" y="21505"/>
                  </a:cubicBezTo>
                  <a:cubicBezTo>
                    <a:pt x="9807" y="21411"/>
                    <a:pt x="15537" y="20653"/>
                    <a:pt x="21268" y="19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1315171" y="5828164"/>
              <a:ext cx="153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1545176" y="5874165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2466402" y="5750627"/>
              <a:ext cx="359137" cy="389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264" fill="norm" stroke="1" extrusionOk="0">
                  <a:moveTo>
                    <a:pt x="4064" y="5901"/>
                  </a:moveTo>
                  <a:cubicBezTo>
                    <a:pt x="4064" y="5064"/>
                    <a:pt x="4064" y="4228"/>
                    <a:pt x="5213" y="3183"/>
                  </a:cubicBezTo>
                  <a:cubicBezTo>
                    <a:pt x="6362" y="2138"/>
                    <a:pt x="8660" y="884"/>
                    <a:pt x="10192" y="326"/>
                  </a:cubicBezTo>
                  <a:cubicBezTo>
                    <a:pt x="11724" y="-231"/>
                    <a:pt x="12490" y="-92"/>
                    <a:pt x="12949" y="884"/>
                  </a:cubicBezTo>
                  <a:cubicBezTo>
                    <a:pt x="13409" y="1859"/>
                    <a:pt x="13562" y="3671"/>
                    <a:pt x="11724" y="6806"/>
                  </a:cubicBezTo>
                  <a:cubicBezTo>
                    <a:pt x="9885" y="9942"/>
                    <a:pt x="6056" y="14401"/>
                    <a:pt x="3605" y="17049"/>
                  </a:cubicBezTo>
                  <a:cubicBezTo>
                    <a:pt x="1154" y="19697"/>
                    <a:pt x="81" y="20533"/>
                    <a:pt x="5" y="20951"/>
                  </a:cubicBezTo>
                  <a:cubicBezTo>
                    <a:pt x="-72" y="21369"/>
                    <a:pt x="847" y="21369"/>
                    <a:pt x="3375" y="20951"/>
                  </a:cubicBezTo>
                  <a:cubicBezTo>
                    <a:pt x="5902" y="20533"/>
                    <a:pt x="10039" y="19697"/>
                    <a:pt x="13332" y="19070"/>
                  </a:cubicBezTo>
                  <a:cubicBezTo>
                    <a:pt x="16626" y="18443"/>
                    <a:pt x="19077" y="18024"/>
                    <a:pt x="21528" y="17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3057290" y="5682433"/>
              <a:ext cx="366263" cy="369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93" fill="norm" stroke="1" extrusionOk="0">
                  <a:moveTo>
                    <a:pt x="21498" y="448"/>
                  </a:moveTo>
                  <a:cubicBezTo>
                    <a:pt x="18798" y="152"/>
                    <a:pt x="16098" y="-144"/>
                    <a:pt x="13698" y="78"/>
                  </a:cubicBezTo>
                  <a:cubicBezTo>
                    <a:pt x="11298" y="300"/>
                    <a:pt x="9198" y="1040"/>
                    <a:pt x="7398" y="2519"/>
                  </a:cubicBezTo>
                  <a:cubicBezTo>
                    <a:pt x="5598" y="3998"/>
                    <a:pt x="4098" y="6218"/>
                    <a:pt x="2898" y="9029"/>
                  </a:cubicBezTo>
                  <a:cubicBezTo>
                    <a:pt x="1698" y="11840"/>
                    <a:pt x="798" y="15242"/>
                    <a:pt x="348" y="17314"/>
                  </a:cubicBezTo>
                  <a:cubicBezTo>
                    <a:pt x="-102" y="19385"/>
                    <a:pt x="-102" y="20124"/>
                    <a:pt x="273" y="20642"/>
                  </a:cubicBezTo>
                  <a:cubicBezTo>
                    <a:pt x="648" y="21160"/>
                    <a:pt x="1398" y="21456"/>
                    <a:pt x="3348" y="21382"/>
                  </a:cubicBezTo>
                  <a:cubicBezTo>
                    <a:pt x="5298" y="21308"/>
                    <a:pt x="8448" y="20864"/>
                    <a:pt x="11598" y="20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3040210" y="5874165"/>
              <a:ext cx="30667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" y="18400"/>
                    <a:pt x="1080" y="15200"/>
                    <a:pt x="4410" y="12000"/>
                  </a:cubicBezTo>
                  <a:cubicBezTo>
                    <a:pt x="7740" y="8800"/>
                    <a:pt x="13860" y="5600"/>
                    <a:pt x="17190" y="3600"/>
                  </a:cubicBezTo>
                  <a:cubicBezTo>
                    <a:pt x="20520" y="1600"/>
                    <a:pt x="2106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3604149" y="5610539"/>
              <a:ext cx="402084" cy="45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98" fill="norm" stroke="1" extrusionOk="0">
                  <a:moveTo>
                    <a:pt x="21509" y="869"/>
                  </a:moveTo>
                  <a:cubicBezTo>
                    <a:pt x="18638" y="383"/>
                    <a:pt x="15767" y="-102"/>
                    <a:pt x="13580" y="19"/>
                  </a:cubicBezTo>
                  <a:cubicBezTo>
                    <a:pt x="11393" y="141"/>
                    <a:pt x="9889" y="869"/>
                    <a:pt x="8590" y="2446"/>
                  </a:cubicBezTo>
                  <a:cubicBezTo>
                    <a:pt x="7291" y="4024"/>
                    <a:pt x="6198" y="6451"/>
                    <a:pt x="4831" y="9060"/>
                  </a:cubicBezTo>
                  <a:cubicBezTo>
                    <a:pt x="3463" y="11669"/>
                    <a:pt x="1823" y="14460"/>
                    <a:pt x="934" y="16280"/>
                  </a:cubicBezTo>
                  <a:cubicBezTo>
                    <a:pt x="46" y="18100"/>
                    <a:pt x="-91" y="18950"/>
                    <a:pt x="46" y="19617"/>
                  </a:cubicBezTo>
                  <a:cubicBezTo>
                    <a:pt x="182" y="20285"/>
                    <a:pt x="593" y="20770"/>
                    <a:pt x="2712" y="21073"/>
                  </a:cubicBezTo>
                  <a:cubicBezTo>
                    <a:pt x="4831" y="21377"/>
                    <a:pt x="8658" y="21498"/>
                    <a:pt x="10914" y="21498"/>
                  </a:cubicBezTo>
                  <a:cubicBezTo>
                    <a:pt x="13170" y="21498"/>
                    <a:pt x="13853" y="21377"/>
                    <a:pt x="14537" y="21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4036899" y="5768030"/>
              <a:ext cx="222339" cy="320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fill="norm" stroke="1" extrusionOk="0">
                  <a:moveTo>
                    <a:pt x="0" y="430"/>
                  </a:moveTo>
                  <a:cubicBezTo>
                    <a:pt x="1490" y="90"/>
                    <a:pt x="2979" y="-250"/>
                    <a:pt x="4841" y="260"/>
                  </a:cubicBezTo>
                  <a:cubicBezTo>
                    <a:pt x="6703" y="770"/>
                    <a:pt x="8938" y="2131"/>
                    <a:pt x="11297" y="4852"/>
                  </a:cubicBezTo>
                  <a:cubicBezTo>
                    <a:pt x="13655" y="7574"/>
                    <a:pt x="16138" y="11656"/>
                    <a:pt x="17876" y="14632"/>
                  </a:cubicBezTo>
                  <a:cubicBezTo>
                    <a:pt x="19614" y="17608"/>
                    <a:pt x="20607" y="19479"/>
                    <a:pt x="21600" y="2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4114705" y="5812830"/>
              <a:ext cx="213535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21486" y="0"/>
                  </a:moveTo>
                  <a:cubicBezTo>
                    <a:pt x="18915" y="738"/>
                    <a:pt x="16343" y="1477"/>
                    <a:pt x="13129" y="3415"/>
                  </a:cubicBezTo>
                  <a:cubicBezTo>
                    <a:pt x="9915" y="5354"/>
                    <a:pt x="6057" y="8492"/>
                    <a:pt x="3615" y="11354"/>
                  </a:cubicBezTo>
                  <a:cubicBezTo>
                    <a:pt x="1172" y="14215"/>
                    <a:pt x="143" y="16800"/>
                    <a:pt x="15" y="18462"/>
                  </a:cubicBezTo>
                  <a:cubicBezTo>
                    <a:pt x="-114" y="20123"/>
                    <a:pt x="657" y="20862"/>
                    <a:pt x="14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4351240" y="5618120"/>
              <a:ext cx="283674" cy="125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fill="norm" stroke="1" extrusionOk="0">
                  <a:moveTo>
                    <a:pt x="0" y="4402"/>
                  </a:moveTo>
                  <a:cubicBezTo>
                    <a:pt x="778" y="2674"/>
                    <a:pt x="1557" y="946"/>
                    <a:pt x="3016" y="298"/>
                  </a:cubicBezTo>
                  <a:cubicBezTo>
                    <a:pt x="4476" y="-350"/>
                    <a:pt x="6616" y="82"/>
                    <a:pt x="7881" y="1378"/>
                  </a:cubicBezTo>
                  <a:cubicBezTo>
                    <a:pt x="9146" y="2674"/>
                    <a:pt x="9535" y="4834"/>
                    <a:pt x="9438" y="6778"/>
                  </a:cubicBezTo>
                  <a:cubicBezTo>
                    <a:pt x="9341" y="8722"/>
                    <a:pt x="8757" y="10450"/>
                    <a:pt x="8076" y="12178"/>
                  </a:cubicBezTo>
                  <a:cubicBezTo>
                    <a:pt x="7395" y="13906"/>
                    <a:pt x="6616" y="15634"/>
                    <a:pt x="6616" y="17146"/>
                  </a:cubicBezTo>
                  <a:cubicBezTo>
                    <a:pt x="6616" y="18658"/>
                    <a:pt x="7395" y="19954"/>
                    <a:pt x="10022" y="20602"/>
                  </a:cubicBezTo>
                  <a:cubicBezTo>
                    <a:pt x="12649" y="21250"/>
                    <a:pt x="17124" y="21250"/>
                    <a:pt x="21600" y="21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4581245" y="5519401"/>
              <a:ext cx="396683" cy="715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509" fill="norm" stroke="1" extrusionOk="0">
                  <a:moveTo>
                    <a:pt x="9138" y="2138"/>
                  </a:moveTo>
                  <a:cubicBezTo>
                    <a:pt x="12600" y="1446"/>
                    <a:pt x="16062" y="755"/>
                    <a:pt x="18138" y="370"/>
                  </a:cubicBezTo>
                  <a:cubicBezTo>
                    <a:pt x="20215" y="-14"/>
                    <a:pt x="20908" y="-91"/>
                    <a:pt x="21254" y="101"/>
                  </a:cubicBezTo>
                  <a:cubicBezTo>
                    <a:pt x="21600" y="293"/>
                    <a:pt x="21600" y="755"/>
                    <a:pt x="21046" y="1908"/>
                  </a:cubicBezTo>
                  <a:cubicBezTo>
                    <a:pt x="20492" y="3061"/>
                    <a:pt x="19385" y="4905"/>
                    <a:pt x="18277" y="7135"/>
                  </a:cubicBezTo>
                  <a:cubicBezTo>
                    <a:pt x="17169" y="9364"/>
                    <a:pt x="16062" y="11977"/>
                    <a:pt x="15438" y="13937"/>
                  </a:cubicBezTo>
                  <a:cubicBezTo>
                    <a:pt x="14815" y="15898"/>
                    <a:pt x="14677" y="17204"/>
                    <a:pt x="14192" y="18242"/>
                  </a:cubicBezTo>
                  <a:cubicBezTo>
                    <a:pt x="13708" y="19280"/>
                    <a:pt x="12877" y="20048"/>
                    <a:pt x="10869" y="20510"/>
                  </a:cubicBezTo>
                  <a:cubicBezTo>
                    <a:pt x="8862" y="20971"/>
                    <a:pt x="5677" y="21125"/>
                    <a:pt x="3669" y="21240"/>
                  </a:cubicBezTo>
                  <a:cubicBezTo>
                    <a:pt x="1662" y="21355"/>
                    <a:pt x="831" y="21432"/>
                    <a:pt x="0" y="2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5493599" y="5869954"/>
              <a:ext cx="337342" cy="42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9977"/>
                  </a:moveTo>
                  <a:cubicBezTo>
                    <a:pt x="3436" y="11577"/>
                    <a:pt x="6873" y="3177"/>
                    <a:pt x="10473" y="777"/>
                  </a:cubicBezTo>
                  <a:cubicBezTo>
                    <a:pt x="14073" y="-1623"/>
                    <a:pt x="17836" y="1977"/>
                    <a:pt x="21600" y="5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5646935" y="5766829"/>
              <a:ext cx="3066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789"/>
                    <a:pt x="7200" y="7579"/>
                    <a:pt x="3600" y="11179"/>
                  </a:cubicBezTo>
                  <a:cubicBezTo>
                    <a:pt x="0" y="14779"/>
                    <a:pt x="0" y="181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5194592" y="4794278"/>
              <a:ext cx="461377" cy="6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199" fill="norm" stroke="1" extrusionOk="0">
                  <a:moveTo>
                    <a:pt x="0" y="21199"/>
                  </a:moveTo>
                  <a:cubicBezTo>
                    <a:pt x="2864" y="16699"/>
                    <a:pt x="5728" y="12199"/>
                    <a:pt x="9070" y="8149"/>
                  </a:cubicBezTo>
                  <a:cubicBezTo>
                    <a:pt x="12411" y="4099"/>
                    <a:pt x="16230" y="499"/>
                    <a:pt x="18497" y="49"/>
                  </a:cubicBezTo>
                  <a:cubicBezTo>
                    <a:pt x="20765" y="-401"/>
                    <a:pt x="21481" y="2299"/>
                    <a:pt x="21540" y="4999"/>
                  </a:cubicBezTo>
                  <a:cubicBezTo>
                    <a:pt x="21600" y="7699"/>
                    <a:pt x="21003" y="10399"/>
                    <a:pt x="20407" y="13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5257440" y="4885142"/>
              <a:ext cx="397163" cy="3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200" fill="norm" stroke="1" extrusionOk="0">
                  <a:moveTo>
                    <a:pt x="2808" y="16200"/>
                  </a:moveTo>
                  <a:cubicBezTo>
                    <a:pt x="1570" y="18000"/>
                    <a:pt x="331" y="19800"/>
                    <a:pt x="56" y="20700"/>
                  </a:cubicBezTo>
                  <a:cubicBezTo>
                    <a:pt x="-219" y="21600"/>
                    <a:pt x="469" y="21600"/>
                    <a:pt x="3220" y="18000"/>
                  </a:cubicBezTo>
                  <a:cubicBezTo>
                    <a:pt x="5972" y="14400"/>
                    <a:pt x="10787" y="7200"/>
                    <a:pt x="14158" y="3600"/>
                  </a:cubicBezTo>
                  <a:cubicBezTo>
                    <a:pt x="17529" y="0"/>
                    <a:pt x="19455" y="0"/>
                    <a:pt x="213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6221949" y="5607665"/>
              <a:ext cx="329674" cy="459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21600" y="1346"/>
                  </a:moveTo>
                  <a:cubicBezTo>
                    <a:pt x="21098" y="869"/>
                    <a:pt x="20595" y="391"/>
                    <a:pt x="19926" y="153"/>
                  </a:cubicBezTo>
                  <a:cubicBezTo>
                    <a:pt x="19256" y="-86"/>
                    <a:pt x="18419" y="-86"/>
                    <a:pt x="16074" y="451"/>
                  </a:cubicBezTo>
                  <a:cubicBezTo>
                    <a:pt x="13730" y="988"/>
                    <a:pt x="9879" y="2062"/>
                    <a:pt x="6949" y="3375"/>
                  </a:cubicBezTo>
                  <a:cubicBezTo>
                    <a:pt x="4019" y="4687"/>
                    <a:pt x="2009" y="6239"/>
                    <a:pt x="1005" y="8268"/>
                  </a:cubicBezTo>
                  <a:cubicBezTo>
                    <a:pt x="0" y="10296"/>
                    <a:pt x="0" y="12802"/>
                    <a:pt x="0" y="14652"/>
                  </a:cubicBezTo>
                  <a:cubicBezTo>
                    <a:pt x="0" y="16502"/>
                    <a:pt x="0" y="17695"/>
                    <a:pt x="0" y="18650"/>
                  </a:cubicBezTo>
                  <a:cubicBezTo>
                    <a:pt x="0" y="19605"/>
                    <a:pt x="0" y="20321"/>
                    <a:pt x="502" y="20798"/>
                  </a:cubicBezTo>
                  <a:cubicBezTo>
                    <a:pt x="1005" y="21275"/>
                    <a:pt x="2009" y="21514"/>
                    <a:pt x="4605" y="21454"/>
                  </a:cubicBezTo>
                  <a:cubicBezTo>
                    <a:pt x="7200" y="21395"/>
                    <a:pt x="11386" y="21037"/>
                    <a:pt x="13814" y="20798"/>
                  </a:cubicBezTo>
                  <a:cubicBezTo>
                    <a:pt x="16242" y="20559"/>
                    <a:pt x="16912" y="20440"/>
                    <a:pt x="17581" y="20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6221949" y="5866498"/>
              <a:ext cx="253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27" y="15840"/>
                    <a:pt x="7855" y="10080"/>
                    <a:pt x="11455" y="6480"/>
                  </a:cubicBezTo>
                  <a:cubicBezTo>
                    <a:pt x="15055" y="2880"/>
                    <a:pt x="1832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6696647" y="5610073"/>
              <a:ext cx="360988" cy="409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511" fill="norm" stroke="1" extrusionOk="0">
                  <a:moveTo>
                    <a:pt x="21486" y="984"/>
                  </a:moveTo>
                  <a:cubicBezTo>
                    <a:pt x="18444" y="582"/>
                    <a:pt x="15401" y="179"/>
                    <a:pt x="13500" y="45"/>
                  </a:cubicBezTo>
                  <a:cubicBezTo>
                    <a:pt x="11599" y="-89"/>
                    <a:pt x="10838" y="45"/>
                    <a:pt x="10078" y="850"/>
                  </a:cubicBezTo>
                  <a:cubicBezTo>
                    <a:pt x="9317" y="1655"/>
                    <a:pt x="8556" y="3131"/>
                    <a:pt x="7492" y="5412"/>
                  </a:cubicBezTo>
                  <a:cubicBezTo>
                    <a:pt x="6427" y="7692"/>
                    <a:pt x="5058" y="10778"/>
                    <a:pt x="3841" y="12992"/>
                  </a:cubicBezTo>
                  <a:cubicBezTo>
                    <a:pt x="2624" y="15205"/>
                    <a:pt x="1559" y="16547"/>
                    <a:pt x="875" y="17553"/>
                  </a:cubicBezTo>
                  <a:cubicBezTo>
                    <a:pt x="190" y="18559"/>
                    <a:pt x="-114" y="19230"/>
                    <a:pt x="38" y="19767"/>
                  </a:cubicBezTo>
                  <a:cubicBezTo>
                    <a:pt x="190" y="20304"/>
                    <a:pt x="799" y="20706"/>
                    <a:pt x="3537" y="20974"/>
                  </a:cubicBezTo>
                  <a:cubicBezTo>
                    <a:pt x="6275" y="21243"/>
                    <a:pt x="11142" y="21377"/>
                    <a:pt x="1601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7095968" y="5751495"/>
              <a:ext cx="199339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46" y="686"/>
                    <a:pt x="6092" y="1371"/>
                    <a:pt x="9415" y="3686"/>
                  </a:cubicBezTo>
                  <a:cubicBezTo>
                    <a:pt x="12738" y="6000"/>
                    <a:pt x="16338" y="9943"/>
                    <a:pt x="18415" y="13200"/>
                  </a:cubicBezTo>
                  <a:cubicBezTo>
                    <a:pt x="20492" y="16457"/>
                    <a:pt x="21046" y="190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7118968" y="5751495"/>
              <a:ext cx="22234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69" y="2009"/>
                    <a:pt x="16138" y="4019"/>
                    <a:pt x="12538" y="7619"/>
                  </a:cubicBezTo>
                  <a:cubicBezTo>
                    <a:pt x="8938" y="11219"/>
                    <a:pt x="4469" y="164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7417976" y="5640645"/>
              <a:ext cx="278976" cy="482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56" fill="norm" stroke="1" extrusionOk="0">
                  <a:moveTo>
                    <a:pt x="0" y="1862"/>
                  </a:moveTo>
                  <a:cubicBezTo>
                    <a:pt x="3142" y="1293"/>
                    <a:pt x="6284" y="725"/>
                    <a:pt x="9524" y="384"/>
                  </a:cubicBezTo>
                  <a:cubicBezTo>
                    <a:pt x="12764" y="43"/>
                    <a:pt x="16102" y="-71"/>
                    <a:pt x="18164" y="43"/>
                  </a:cubicBezTo>
                  <a:cubicBezTo>
                    <a:pt x="20225" y="156"/>
                    <a:pt x="21011" y="497"/>
                    <a:pt x="21305" y="1009"/>
                  </a:cubicBezTo>
                  <a:cubicBezTo>
                    <a:pt x="21600" y="1521"/>
                    <a:pt x="21404" y="2203"/>
                    <a:pt x="20618" y="3965"/>
                  </a:cubicBezTo>
                  <a:cubicBezTo>
                    <a:pt x="19833" y="5727"/>
                    <a:pt x="18458" y="8569"/>
                    <a:pt x="17575" y="11184"/>
                  </a:cubicBezTo>
                  <a:cubicBezTo>
                    <a:pt x="16691" y="13798"/>
                    <a:pt x="16298" y="16186"/>
                    <a:pt x="16102" y="17834"/>
                  </a:cubicBezTo>
                  <a:cubicBezTo>
                    <a:pt x="15905" y="19483"/>
                    <a:pt x="15905" y="20392"/>
                    <a:pt x="15415" y="20904"/>
                  </a:cubicBezTo>
                  <a:cubicBezTo>
                    <a:pt x="14924" y="21415"/>
                    <a:pt x="13942" y="21529"/>
                    <a:pt x="12371" y="21415"/>
                  </a:cubicBezTo>
                  <a:cubicBezTo>
                    <a:pt x="10800" y="21302"/>
                    <a:pt x="8640" y="20961"/>
                    <a:pt x="6971" y="20392"/>
                  </a:cubicBezTo>
                  <a:cubicBezTo>
                    <a:pt x="5302" y="19824"/>
                    <a:pt x="4124" y="19028"/>
                    <a:pt x="2945" y="18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7793650" y="5605825"/>
              <a:ext cx="280632" cy="66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600" fill="norm" stroke="1" extrusionOk="0">
                  <a:moveTo>
                    <a:pt x="5161" y="0"/>
                  </a:moveTo>
                  <a:cubicBezTo>
                    <a:pt x="8028" y="828"/>
                    <a:pt x="10896" y="1655"/>
                    <a:pt x="13858" y="3269"/>
                  </a:cubicBezTo>
                  <a:cubicBezTo>
                    <a:pt x="16821" y="4883"/>
                    <a:pt x="19880" y="7283"/>
                    <a:pt x="20740" y="9766"/>
                  </a:cubicBezTo>
                  <a:cubicBezTo>
                    <a:pt x="21600" y="12248"/>
                    <a:pt x="20262" y="14814"/>
                    <a:pt x="16439" y="16800"/>
                  </a:cubicBezTo>
                  <a:cubicBezTo>
                    <a:pt x="12616" y="18786"/>
                    <a:pt x="6308" y="2019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5971453" y="5546608"/>
              <a:ext cx="273497" cy="618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526" fill="norm" stroke="1" extrusionOk="0">
                  <a:moveTo>
                    <a:pt x="11484" y="993"/>
                  </a:moveTo>
                  <a:cubicBezTo>
                    <a:pt x="11484" y="548"/>
                    <a:pt x="11484" y="104"/>
                    <a:pt x="11095" y="15"/>
                  </a:cubicBezTo>
                  <a:cubicBezTo>
                    <a:pt x="10706" y="-74"/>
                    <a:pt x="9928" y="193"/>
                    <a:pt x="7690" y="1704"/>
                  </a:cubicBezTo>
                  <a:cubicBezTo>
                    <a:pt x="5452" y="3215"/>
                    <a:pt x="1755" y="5970"/>
                    <a:pt x="490" y="8593"/>
                  </a:cubicBezTo>
                  <a:cubicBezTo>
                    <a:pt x="-775" y="11215"/>
                    <a:pt x="393" y="13704"/>
                    <a:pt x="4187" y="15837"/>
                  </a:cubicBezTo>
                  <a:cubicBezTo>
                    <a:pt x="7982" y="17970"/>
                    <a:pt x="14403" y="19748"/>
                    <a:pt x="20825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8130992" y="5343148"/>
              <a:ext cx="314341" cy="255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0" y="168"/>
                  </a:moveTo>
                  <a:cubicBezTo>
                    <a:pt x="2107" y="-46"/>
                    <a:pt x="4215" y="-260"/>
                    <a:pt x="5883" y="916"/>
                  </a:cubicBezTo>
                  <a:cubicBezTo>
                    <a:pt x="7551" y="2092"/>
                    <a:pt x="8780" y="4659"/>
                    <a:pt x="8693" y="6690"/>
                  </a:cubicBezTo>
                  <a:cubicBezTo>
                    <a:pt x="8605" y="8722"/>
                    <a:pt x="7200" y="10219"/>
                    <a:pt x="5532" y="11823"/>
                  </a:cubicBezTo>
                  <a:cubicBezTo>
                    <a:pt x="3863" y="13427"/>
                    <a:pt x="1932" y="15138"/>
                    <a:pt x="1493" y="16207"/>
                  </a:cubicBezTo>
                  <a:cubicBezTo>
                    <a:pt x="1054" y="17277"/>
                    <a:pt x="2107" y="17704"/>
                    <a:pt x="5707" y="18453"/>
                  </a:cubicBezTo>
                  <a:cubicBezTo>
                    <a:pt x="9307" y="19201"/>
                    <a:pt x="15454" y="20271"/>
                    <a:pt x="21600" y="2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6275616" y="6434618"/>
              <a:ext cx="1127027" cy="52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fill="norm" stroke="1" extrusionOk="0">
                  <a:moveTo>
                    <a:pt x="0" y="21288"/>
                  </a:moveTo>
                  <a:cubicBezTo>
                    <a:pt x="1763" y="16145"/>
                    <a:pt x="3527" y="11002"/>
                    <a:pt x="5412" y="7402"/>
                  </a:cubicBezTo>
                  <a:cubicBezTo>
                    <a:pt x="7298" y="3802"/>
                    <a:pt x="9306" y="1745"/>
                    <a:pt x="11314" y="717"/>
                  </a:cubicBezTo>
                  <a:cubicBezTo>
                    <a:pt x="13322" y="-312"/>
                    <a:pt x="15331" y="-312"/>
                    <a:pt x="17045" y="1231"/>
                  </a:cubicBezTo>
                  <a:cubicBezTo>
                    <a:pt x="18759" y="2774"/>
                    <a:pt x="20180" y="5860"/>
                    <a:pt x="21600" y="8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6543955" y="6530957"/>
              <a:ext cx="828021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5916"/>
                    <a:pt x="4800" y="10232"/>
                    <a:pt x="7133" y="6253"/>
                  </a:cubicBezTo>
                  <a:cubicBezTo>
                    <a:pt x="9467" y="2274"/>
                    <a:pt x="11733" y="0"/>
                    <a:pt x="14133" y="0"/>
                  </a:cubicBezTo>
                  <a:cubicBezTo>
                    <a:pt x="16533" y="0"/>
                    <a:pt x="19067" y="2274"/>
                    <a:pt x="21600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6658958" y="6905251"/>
              <a:ext cx="544346" cy="40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0" y="21537"/>
                  </a:moveTo>
                  <a:cubicBezTo>
                    <a:pt x="2332" y="18393"/>
                    <a:pt x="4665" y="15248"/>
                    <a:pt x="6287" y="12241"/>
                  </a:cubicBezTo>
                  <a:cubicBezTo>
                    <a:pt x="7910" y="9233"/>
                    <a:pt x="8823" y="6362"/>
                    <a:pt x="9380" y="4585"/>
                  </a:cubicBezTo>
                  <a:cubicBezTo>
                    <a:pt x="9938" y="2808"/>
                    <a:pt x="10141" y="2124"/>
                    <a:pt x="10293" y="1441"/>
                  </a:cubicBezTo>
                  <a:cubicBezTo>
                    <a:pt x="10445" y="757"/>
                    <a:pt x="10546" y="74"/>
                    <a:pt x="10445" y="5"/>
                  </a:cubicBezTo>
                  <a:cubicBezTo>
                    <a:pt x="10344" y="-63"/>
                    <a:pt x="10039" y="484"/>
                    <a:pt x="9431" y="2740"/>
                  </a:cubicBezTo>
                  <a:cubicBezTo>
                    <a:pt x="8823" y="4995"/>
                    <a:pt x="7910" y="8960"/>
                    <a:pt x="7454" y="11557"/>
                  </a:cubicBezTo>
                  <a:cubicBezTo>
                    <a:pt x="6997" y="14155"/>
                    <a:pt x="6997" y="15385"/>
                    <a:pt x="7200" y="16342"/>
                  </a:cubicBezTo>
                  <a:cubicBezTo>
                    <a:pt x="7403" y="17299"/>
                    <a:pt x="7808" y="17983"/>
                    <a:pt x="8265" y="18324"/>
                  </a:cubicBezTo>
                  <a:cubicBezTo>
                    <a:pt x="8721" y="18666"/>
                    <a:pt x="9228" y="18666"/>
                    <a:pt x="10192" y="17641"/>
                  </a:cubicBezTo>
                  <a:cubicBezTo>
                    <a:pt x="11155" y="16615"/>
                    <a:pt x="12575" y="14565"/>
                    <a:pt x="13842" y="12309"/>
                  </a:cubicBezTo>
                  <a:cubicBezTo>
                    <a:pt x="15110" y="10053"/>
                    <a:pt x="16225" y="7593"/>
                    <a:pt x="16935" y="6021"/>
                  </a:cubicBezTo>
                  <a:cubicBezTo>
                    <a:pt x="17645" y="4448"/>
                    <a:pt x="17949" y="3765"/>
                    <a:pt x="18152" y="3081"/>
                  </a:cubicBezTo>
                  <a:cubicBezTo>
                    <a:pt x="18355" y="2398"/>
                    <a:pt x="18456" y="1714"/>
                    <a:pt x="18456" y="1783"/>
                  </a:cubicBezTo>
                  <a:cubicBezTo>
                    <a:pt x="18456" y="1851"/>
                    <a:pt x="18355" y="2671"/>
                    <a:pt x="18203" y="4107"/>
                  </a:cubicBezTo>
                  <a:cubicBezTo>
                    <a:pt x="18051" y="5542"/>
                    <a:pt x="17848" y="7593"/>
                    <a:pt x="18051" y="9233"/>
                  </a:cubicBezTo>
                  <a:cubicBezTo>
                    <a:pt x="18254" y="10874"/>
                    <a:pt x="18862" y="12104"/>
                    <a:pt x="19521" y="12788"/>
                  </a:cubicBezTo>
                  <a:cubicBezTo>
                    <a:pt x="20180" y="13471"/>
                    <a:pt x="20890" y="13608"/>
                    <a:pt x="21600" y="13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7272305" y="6740508"/>
              <a:ext cx="283674" cy="16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8" fill="norm" stroke="1" extrusionOk="0">
                  <a:moveTo>
                    <a:pt x="0" y="5804"/>
                  </a:moveTo>
                  <a:cubicBezTo>
                    <a:pt x="195" y="4192"/>
                    <a:pt x="389" y="2580"/>
                    <a:pt x="973" y="1452"/>
                  </a:cubicBezTo>
                  <a:cubicBezTo>
                    <a:pt x="1557" y="324"/>
                    <a:pt x="2530" y="-321"/>
                    <a:pt x="3795" y="163"/>
                  </a:cubicBezTo>
                  <a:cubicBezTo>
                    <a:pt x="5059" y="646"/>
                    <a:pt x="6616" y="2258"/>
                    <a:pt x="7395" y="3870"/>
                  </a:cubicBezTo>
                  <a:cubicBezTo>
                    <a:pt x="8173" y="5482"/>
                    <a:pt x="8173" y="7094"/>
                    <a:pt x="7395" y="9028"/>
                  </a:cubicBezTo>
                  <a:cubicBezTo>
                    <a:pt x="6616" y="10963"/>
                    <a:pt x="5059" y="13219"/>
                    <a:pt x="3697" y="15315"/>
                  </a:cubicBezTo>
                  <a:cubicBezTo>
                    <a:pt x="2335" y="17410"/>
                    <a:pt x="1168" y="19345"/>
                    <a:pt x="1362" y="20312"/>
                  </a:cubicBezTo>
                  <a:cubicBezTo>
                    <a:pt x="1557" y="21279"/>
                    <a:pt x="3114" y="21279"/>
                    <a:pt x="6714" y="21118"/>
                  </a:cubicBezTo>
                  <a:cubicBezTo>
                    <a:pt x="10314" y="20957"/>
                    <a:pt x="15957" y="20634"/>
                    <a:pt x="21600" y="20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2365528" y="6426177"/>
              <a:ext cx="212508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fill="norm" stroke="1" extrusionOk="0">
                  <a:moveTo>
                    <a:pt x="0" y="21600"/>
                  </a:moveTo>
                  <a:cubicBezTo>
                    <a:pt x="909" y="20880"/>
                    <a:pt x="1817" y="20160"/>
                    <a:pt x="2752" y="19080"/>
                  </a:cubicBezTo>
                  <a:cubicBezTo>
                    <a:pt x="3687" y="18000"/>
                    <a:pt x="4647" y="16560"/>
                    <a:pt x="5556" y="14760"/>
                  </a:cubicBezTo>
                  <a:cubicBezTo>
                    <a:pt x="6464" y="12960"/>
                    <a:pt x="7321" y="10800"/>
                    <a:pt x="8269" y="9000"/>
                  </a:cubicBezTo>
                  <a:cubicBezTo>
                    <a:pt x="9216" y="7200"/>
                    <a:pt x="10255" y="5760"/>
                    <a:pt x="11332" y="4320"/>
                  </a:cubicBezTo>
                  <a:cubicBezTo>
                    <a:pt x="12410" y="2880"/>
                    <a:pt x="13526" y="1440"/>
                    <a:pt x="14577" y="720"/>
                  </a:cubicBezTo>
                  <a:cubicBezTo>
                    <a:pt x="15629" y="0"/>
                    <a:pt x="16615" y="0"/>
                    <a:pt x="17654" y="0"/>
                  </a:cubicBezTo>
                  <a:cubicBezTo>
                    <a:pt x="18692" y="0"/>
                    <a:pt x="19783" y="0"/>
                    <a:pt x="20406" y="0"/>
                  </a:cubicBezTo>
                  <a:cubicBezTo>
                    <a:pt x="21029" y="0"/>
                    <a:pt x="21185" y="0"/>
                    <a:pt x="21327" y="360"/>
                  </a:cubicBezTo>
                  <a:cubicBezTo>
                    <a:pt x="21470" y="720"/>
                    <a:pt x="21600" y="1440"/>
                    <a:pt x="21587" y="2160"/>
                  </a:cubicBezTo>
                  <a:cubicBezTo>
                    <a:pt x="21574" y="2880"/>
                    <a:pt x="21418" y="3600"/>
                    <a:pt x="21275" y="4680"/>
                  </a:cubicBezTo>
                  <a:cubicBezTo>
                    <a:pt x="21133" y="5760"/>
                    <a:pt x="21003" y="7200"/>
                    <a:pt x="20873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2242859" y="6571847"/>
              <a:ext cx="205471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4" y="20348"/>
                    <a:pt x="967" y="19096"/>
                    <a:pt x="1693" y="18157"/>
                  </a:cubicBezTo>
                  <a:cubicBezTo>
                    <a:pt x="2418" y="17217"/>
                    <a:pt x="3385" y="16591"/>
                    <a:pt x="4312" y="15339"/>
                  </a:cubicBezTo>
                  <a:cubicBezTo>
                    <a:pt x="5239" y="14087"/>
                    <a:pt x="6125" y="12209"/>
                    <a:pt x="7079" y="10643"/>
                  </a:cubicBezTo>
                  <a:cubicBezTo>
                    <a:pt x="8033" y="9078"/>
                    <a:pt x="9054" y="7826"/>
                    <a:pt x="10075" y="6730"/>
                  </a:cubicBezTo>
                  <a:cubicBezTo>
                    <a:pt x="11096" y="5635"/>
                    <a:pt x="12116" y="4696"/>
                    <a:pt x="13124" y="3913"/>
                  </a:cubicBezTo>
                  <a:cubicBezTo>
                    <a:pt x="14131" y="3130"/>
                    <a:pt x="15125" y="2504"/>
                    <a:pt x="16119" y="1878"/>
                  </a:cubicBezTo>
                  <a:cubicBezTo>
                    <a:pt x="17113" y="1252"/>
                    <a:pt x="18107" y="626"/>
                    <a:pt x="19021" y="313"/>
                  </a:cubicBezTo>
                  <a:cubicBezTo>
                    <a:pt x="19934" y="0"/>
                    <a:pt x="2076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0" y="7311122"/>
              <a:ext cx="234148" cy="489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213" fill="norm" stroke="1" extrusionOk="0">
                  <a:moveTo>
                    <a:pt x="1085" y="7834"/>
                  </a:moveTo>
                  <a:cubicBezTo>
                    <a:pt x="615" y="7170"/>
                    <a:pt x="146" y="6505"/>
                    <a:pt x="28" y="6450"/>
                  </a:cubicBezTo>
                  <a:cubicBezTo>
                    <a:pt x="-89" y="6394"/>
                    <a:pt x="146" y="6948"/>
                    <a:pt x="968" y="8610"/>
                  </a:cubicBezTo>
                  <a:cubicBezTo>
                    <a:pt x="1789" y="10271"/>
                    <a:pt x="3198" y="13041"/>
                    <a:pt x="4137" y="15145"/>
                  </a:cubicBezTo>
                  <a:cubicBezTo>
                    <a:pt x="5076" y="17250"/>
                    <a:pt x="5546" y="18690"/>
                    <a:pt x="6133" y="19742"/>
                  </a:cubicBezTo>
                  <a:cubicBezTo>
                    <a:pt x="6720" y="20794"/>
                    <a:pt x="7424" y="21459"/>
                    <a:pt x="8128" y="21127"/>
                  </a:cubicBezTo>
                  <a:cubicBezTo>
                    <a:pt x="8833" y="20794"/>
                    <a:pt x="9537" y="19465"/>
                    <a:pt x="10241" y="17028"/>
                  </a:cubicBezTo>
                  <a:cubicBezTo>
                    <a:pt x="10946" y="14591"/>
                    <a:pt x="11650" y="11047"/>
                    <a:pt x="12472" y="8388"/>
                  </a:cubicBezTo>
                  <a:cubicBezTo>
                    <a:pt x="13294" y="5730"/>
                    <a:pt x="14233" y="3957"/>
                    <a:pt x="15054" y="2573"/>
                  </a:cubicBezTo>
                  <a:cubicBezTo>
                    <a:pt x="15876" y="1188"/>
                    <a:pt x="16581" y="191"/>
                    <a:pt x="17168" y="25"/>
                  </a:cubicBezTo>
                  <a:cubicBezTo>
                    <a:pt x="17754" y="-141"/>
                    <a:pt x="18224" y="524"/>
                    <a:pt x="18928" y="2019"/>
                  </a:cubicBezTo>
                  <a:cubicBezTo>
                    <a:pt x="19633" y="3514"/>
                    <a:pt x="20572" y="5841"/>
                    <a:pt x="21511" y="8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155135" y="7537868"/>
              <a:ext cx="362686" cy="227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406" fill="norm" stroke="1" extrusionOk="0">
                  <a:moveTo>
                    <a:pt x="6482" y="8640"/>
                  </a:moveTo>
                  <a:cubicBezTo>
                    <a:pt x="5878" y="7920"/>
                    <a:pt x="5274" y="7200"/>
                    <a:pt x="4594" y="7200"/>
                  </a:cubicBezTo>
                  <a:cubicBezTo>
                    <a:pt x="3914" y="7200"/>
                    <a:pt x="3159" y="7920"/>
                    <a:pt x="2328" y="9960"/>
                  </a:cubicBezTo>
                  <a:cubicBezTo>
                    <a:pt x="1498" y="12000"/>
                    <a:pt x="591" y="15360"/>
                    <a:pt x="214" y="17640"/>
                  </a:cubicBezTo>
                  <a:cubicBezTo>
                    <a:pt x="-164" y="19920"/>
                    <a:pt x="-13" y="21120"/>
                    <a:pt x="440" y="21360"/>
                  </a:cubicBezTo>
                  <a:cubicBezTo>
                    <a:pt x="893" y="21600"/>
                    <a:pt x="1649" y="20880"/>
                    <a:pt x="2555" y="19680"/>
                  </a:cubicBezTo>
                  <a:cubicBezTo>
                    <a:pt x="3461" y="18480"/>
                    <a:pt x="4519" y="16800"/>
                    <a:pt x="5349" y="14760"/>
                  </a:cubicBezTo>
                  <a:cubicBezTo>
                    <a:pt x="6180" y="12720"/>
                    <a:pt x="6784" y="10320"/>
                    <a:pt x="7313" y="8400"/>
                  </a:cubicBezTo>
                  <a:cubicBezTo>
                    <a:pt x="7842" y="6480"/>
                    <a:pt x="8295" y="5040"/>
                    <a:pt x="8823" y="4800"/>
                  </a:cubicBezTo>
                  <a:cubicBezTo>
                    <a:pt x="9352" y="4560"/>
                    <a:pt x="9956" y="5520"/>
                    <a:pt x="10938" y="7560"/>
                  </a:cubicBezTo>
                  <a:cubicBezTo>
                    <a:pt x="11920" y="9600"/>
                    <a:pt x="13279" y="12720"/>
                    <a:pt x="14035" y="14880"/>
                  </a:cubicBezTo>
                  <a:cubicBezTo>
                    <a:pt x="14790" y="17040"/>
                    <a:pt x="14941" y="18240"/>
                    <a:pt x="14865" y="18120"/>
                  </a:cubicBezTo>
                  <a:cubicBezTo>
                    <a:pt x="14790" y="18000"/>
                    <a:pt x="14488" y="16560"/>
                    <a:pt x="14639" y="13920"/>
                  </a:cubicBezTo>
                  <a:cubicBezTo>
                    <a:pt x="14790" y="11280"/>
                    <a:pt x="15394" y="7440"/>
                    <a:pt x="16602" y="4920"/>
                  </a:cubicBezTo>
                  <a:cubicBezTo>
                    <a:pt x="17811" y="2400"/>
                    <a:pt x="19623" y="1200"/>
                    <a:pt x="214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584676" y="7409703"/>
              <a:ext cx="124816" cy="342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464" fill="norm" stroke="1" extrusionOk="0">
                  <a:moveTo>
                    <a:pt x="21099" y="1784"/>
                  </a:moveTo>
                  <a:cubicBezTo>
                    <a:pt x="19803" y="1144"/>
                    <a:pt x="18507" y="504"/>
                    <a:pt x="16779" y="184"/>
                  </a:cubicBezTo>
                  <a:cubicBezTo>
                    <a:pt x="15051" y="-136"/>
                    <a:pt x="12891" y="-136"/>
                    <a:pt x="10083" y="984"/>
                  </a:cubicBezTo>
                  <a:cubicBezTo>
                    <a:pt x="7275" y="2104"/>
                    <a:pt x="3819" y="4344"/>
                    <a:pt x="1875" y="7064"/>
                  </a:cubicBezTo>
                  <a:cubicBezTo>
                    <a:pt x="-69" y="9784"/>
                    <a:pt x="-501" y="12984"/>
                    <a:pt x="579" y="15464"/>
                  </a:cubicBezTo>
                  <a:cubicBezTo>
                    <a:pt x="1659" y="17944"/>
                    <a:pt x="4251" y="19704"/>
                    <a:pt x="7923" y="20584"/>
                  </a:cubicBezTo>
                  <a:cubicBezTo>
                    <a:pt x="11595" y="21464"/>
                    <a:pt x="16347" y="21464"/>
                    <a:pt x="21099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755492" y="7507201"/>
              <a:ext cx="15333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60" y="5067"/>
                    <a:pt x="7920" y="10133"/>
                    <a:pt x="10620" y="13333"/>
                  </a:cubicBezTo>
                  <a:cubicBezTo>
                    <a:pt x="13320" y="16533"/>
                    <a:pt x="14760" y="17867"/>
                    <a:pt x="16200" y="18933"/>
                  </a:cubicBezTo>
                  <a:cubicBezTo>
                    <a:pt x="17640" y="20000"/>
                    <a:pt x="19080" y="20800"/>
                    <a:pt x="19980" y="21200"/>
                  </a:cubicBezTo>
                  <a:cubicBezTo>
                    <a:pt x="20880" y="21600"/>
                    <a:pt x="2124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784257" y="7491867"/>
              <a:ext cx="124573" cy="241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296" fill="norm" stroke="1" extrusionOk="0">
                  <a:moveTo>
                    <a:pt x="21058" y="0"/>
                  </a:moveTo>
                  <a:cubicBezTo>
                    <a:pt x="17170" y="1575"/>
                    <a:pt x="13282" y="3150"/>
                    <a:pt x="9826" y="6075"/>
                  </a:cubicBezTo>
                  <a:cubicBezTo>
                    <a:pt x="6370" y="9000"/>
                    <a:pt x="3346" y="13275"/>
                    <a:pt x="1618" y="16200"/>
                  </a:cubicBezTo>
                  <a:cubicBezTo>
                    <a:pt x="-110" y="19125"/>
                    <a:pt x="-542" y="20700"/>
                    <a:pt x="754" y="21150"/>
                  </a:cubicBezTo>
                  <a:cubicBezTo>
                    <a:pt x="2050" y="21600"/>
                    <a:pt x="5074" y="20925"/>
                    <a:pt x="8098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1008497" y="7374933"/>
              <a:ext cx="98009" cy="377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420" fill="norm" stroke="1" extrusionOk="0">
                  <a:moveTo>
                    <a:pt x="1620" y="110"/>
                  </a:moveTo>
                  <a:cubicBezTo>
                    <a:pt x="4320" y="-35"/>
                    <a:pt x="7020" y="-180"/>
                    <a:pt x="10530" y="690"/>
                  </a:cubicBezTo>
                  <a:cubicBezTo>
                    <a:pt x="14040" y="1560"/>
                    <a:pt x="18360" y="3444"/>
                    <a:pt x="19980" y="6199"/>
                  </a:cubicBezTo>
                  <a:cubicBezTo>
                    <a:pt x="21600" y="8953"/>
                    <a:pt x="20520" y="12577"/>
                    <a:pt x="16740" y="15259"/>
                  </a:cubicBezTo>
                  <a:cubicBezTo>
                    <a:pt x="12960" y="17941"/>
                    <a:pt x="6480" y="19680"/>
                    <a:pt x="0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1269170" y="7537868"/>
              <a:ext cx="1456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1284504" y="7645205"/>
              <a:ext cx="69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1633101" y="7468867"/>
              <a:ext cx="341419" cy="209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56" fill="norm" stroke="1" extrusionOk="0">
                  <a:moveTo>
                    <a:pt x="6060" y="0"/>
                  </a:moveTo>
                  <a:cubicBezTo>
                    <a:pt x="5577" y="5986"/>
                    <a:pt x="5093" y="11971"/>
                    <a:pt x="4610" y="15484"/>
                  </a:cubicBezTo>
                  <a:cubicBezTo>
                    <a:pt x="4126" y="18998"/>
                    <a:pt x="3642" y="20039"/>
                    <a:pt x="2998" y="20689"/>
                  </a:cubicBezTo>
                  <a:cubicBezTo>
                    <a:pt x="2353" y="21340"/>
                    <a:pt x="1547" y="21600"/>
                    <a:pt x="983" y="21080"/>
                  </a:cubicBezTo>
                  <a:cubicBezTo>
                    <a:pt x="419" y="20559"/>
                    <a:pt x="96" y="19258"/>
                    <a:pt x="16" y="17046"/>
                  </a:cubicBezTo>
                  <a:cubicBezTo>
                    <a:pt x="-65" y="14834"/>
                    <a:pt x="96" y="11711"/>
                    <a:pt x="2353" y="8978"/>
                  </a:cubicBezTo>
                  <a:cubicBezTo>
                    <a:pt x="4610" y="6246"/>
                    <a:pt x="8962" y="3904"/>
                    <a:pt x="12508" y="2733"/>
                  </a:cubicBezTo>
                  <a:cubicBezTo>
                    <a:pt x="16054" y="1561"/>
                    <a:pt x="18795" y="1561"/>
                    <a:pt x="21535" y="1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2051188" y="7136114"/>
              <a:ext cx="176338" cy="14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4834"/>
                  </a:moveTo>
                  <a:cubicBezTo>
                    <a:pt x="939" y="3370"/>
                    <a:pt x="1878" y="1906"/>
                    <a:pt x="4070" y="990"/>
                  </a:cubicBezTo>
                  <a:cubicBezTo>
                    <a:pt x="6261" y="75"/>
                    <a:pt x="9704" y="-291"/>
                    <a:pt x="12052" y="258"/>
                  </a:cubicBezTo>
                  <a:cubicBezTo>
                    <a:pt x="14400" y="807"/>
                    <a:pt x="15652" y="2272"/>
                    <a:pt x="15339" y="4834"/>
                  </a:cubicBezTo>
                  <a:cubicBezTo>
                    <a:pt x="15026" y="7397"/>
                    <a:pt x="13148" y="11058"/>
                    <a:pt x="11270" y="13987"/>
                  </a:cubicBezTo>
                  <a:cubicBezTo>
                    <a:pt x="9391" y="16916"/>
                    <a:pt x="7513" y="19112"/>
                    <a:pt x="7513" y="20211"/>
                  </a:cubicBezTo>
                  <a:cubicBezTo>
                    <a:pt x="7513" y="21309"/>
                    <a:pt x="9391" y="21309"/>
                    <a:pt x="12052" y="21309"/>
                  </a:cubicBezTo>
                  <a:cubicBezTo>
                    <a:pt x="14713" y="21309"/>
                    <a:pt x="18157" y="21309"/>
                    <a:pt x="21600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2304193" y="7602697"/>
              <a:ext cx="222340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959" y="2735"/>
                    <a:pt x="11917" y="-1585"/>
                    <a:pt x="15517" y="575"/>
                  </a:cubicBezTo>
                  <a:cubicBezTo>
                    <a:pt x="19117" y="2735"/>
                    <a:pt x="20359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2342527" y="7683539"/>
              <a:ext cx="191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2718203" y="7341741"/>
              <a:ext cx="279565" cy="427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385" fill="norm" stroke="1" extrusionOk="0">
                  <a:moveTo>
                    <a:pt x="19265" y="4824"/>
                  </a:moveTo>
                  <a:cubicBezTo>
                    <a:pt x="20432" y="3162"/>
                    <a:pt x="21600" y="1501"/>
                    <a:pt x="21211" y="670"/>
                  </a:cubicBezTo>
                  <a:cubicBezTo>
                    <a:pt x="20822" y="-161"/>
                    <a:pt x="18876" y="-161"/>
                    <a:pt x="16346" y="350"/>
                  </a:cubicBezTo>
                  <a:cubicBezTo>
                    <a:pt x="13816" y="861"/>
                    <a:pt x="10703" y="1884"/>
                    <a:pt x="8076" y="3290"/>
                  </a:cubicBezTo>
                  <a:cubicBezTo>
                    <a:pt x="5449" y="4696"/>
                    <a:pt x="3308" y="6485"/>
                    <a:pt x="2043" y="8722"/>
                  </a:cubicBezTo>
                  <a:cubicBezTo>
                    <a:pt x="778" y="10959"/>
                    <a:pt x="389" y="13643"/>
                    <a:pt x="195" y="15368"/>
                  </a:cubicBezTo>
                  <a:cubicBezTo>
                    <a:pt x="0" y="17093"/>
                    <a:pt x="0" y="17860"/>
                    <a:pt x="0" y="18563"/>
                  </a:cubicBezTo>
                  <a:cubicBezTo>
                    <a:pt x="0" y="19266"/>
                    <a:pt x="0" y="19905"/>
                    <a:pt x="486" y="20417"/>
                  </a:cubicBezTo>
                  <a:cubicBezTo>
                    <a:pt x="973" y="20928"/>
                    <a:pt x="1946" y="21311"/>
                    <a:pt x="3989" y="21375"/>
                  </a:cubicBezTo>
                  <a:cubicBezTo>
                    <a:pt x="6032" y="21439"/>
                    <a:pt x="9146" y="21183"/>
                    <a:pt x="12259" y="20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2718203" y="7583870"/>
              <a:ext cx="299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08" y="15429"/>
                    <a:pt x="11815" y="9257"/>
                    <a:pt x="15415" y="5657"/>
                  </a:cubicBezTo>
                  <a:cubicBezTo>
                    <a:pt x="19015" y="2057"/>
                    <a:pt x="20308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3055543" y="7343228"/>
              <a:ext cx="314342" cy="433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21600" y="2799"/>
                  </a:moveTo>
                  <a:cubicBezTo>
                    <a:pt x="21600" y="1915"/>
                    <a:pt x="21600" y="1031"/>
                    <a:pt x="21073" y="526"/>
                  </a:cubicBezTo>
                  <a:cubicBezTo>
                    <a:pt x="20546" y="20"/>
                    <a:pt x="19493" y="-106"/>
                    <a:pt x="17298" y="83"/>
                  </a:cubicBezTo>
                  <a:cubicBezTo>
                    <a:pt x="15102" y="273"/>
                    <a:pt x="11766" y="778"/>
                    <a:pt x="9044" y="1726"/>
                  </a:cubicBezTo>
                  <a:cubicBezTo>
                    <a:pt x="6322" y="2673"/>
                    <a:pt x="4215" y="4062"/>
                    <a:pt x="2810" y="6083"/>
                  </a:cubicBezTo>
                  <a:cubicBezTo>
                    <a:pt x="1405" y="8105"/>
                    <a:pt x="702" y="10757"/>
                    <a:pt x="351" y="12778"/>
                  </a:cubicBezTo>
                  <a:cubicBezTo>
                    <a:pt x="0" y="14799"/>
                    <a:pt x="0" y="16189"/>
                    <a:pt x="0" y="17452"/>
                  </a:cubicBezTo>
                  <a:cubicBezTo>
                    <a:pt x="0" y="18715"/>
                    <a:pt x="0" y="19852"/>
                    <a:pt x="439" y="20547"/>
                  </a:cubicBezTo>
                  <a:cubicBezTo>
                    <a:pt x="878" y="21241"/>
                    <a:pt x="1756" y="21494"/>
                    <a:pt x="3600" y="21431"/>
                  </a:cubicBezTo>
                  <a:cubicBezTo>
                    <a:pt x="5444" y="21368"/>
                    <a:pt x="8254" y="20989"/>
                    <a:pt x="11063" y="20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3331550" y="7514868"/>
              <a:ext cx="161005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57" y="2469"/>
                    <a:pt x="8914" y="4937"/>
                    <a:pt x="12514" y="8537"/>
                  </a:cubicBezTo>
                  <a:cubicBezTo>
                    <a:pt x="16114" y="12137"/>
                    <a:pt x="18857" y="168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3346883" y="7499534"/>
              <a:ext cx="184006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2200"/>
                    <a:pt x="12600" y="4400"/>
                    <a:pt x="9000" y="8000"/>
                  </a:cubicBezTo>
                  <a:cubicBezTo>
                    <a:pt x="5400" y="11600"/>
                    <a:pt x="2700" y="16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3515554" y="7324516"/>
              <a:ext cx="168671" cy="132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7" fill="norm" stroke="1" extrusionOk="0">
                  <a:moveTo>
                    <a:pt x="0" y="5794"/>
                  </a:moveTo>
                  <a:cubicBezTo>
                    <a:pt x="982" y="4194"/>
                    <a:pt x="1964" y="2594"/>
                    <a:pt x="3600" y="1394"/>
                  </a:cubicBezTo>
                  <a:cubicBezTo>
                    <a:pt x="5236" y="194"/>
                    <a:pt x="7527" y="-606"/>
                    <a:pt x="9327" y="594"/>
                  </a:cubicBezTo>
                  <a:cubicBezTo>
                    <a:pt x="11127" y="1794"/>
                    <a:pt x="12436" y="4994"/>
                    <a:pt x="11782" y="7794"/>
                  </a:cubicBezTo>
                  <a:cubicBezTo>
                    <a:pt x="11127" y="10594"/>
                    <a:pt x="8509" y="12994"/>
                    <a:pt x="6055" y="14994"/>
                  </a:cubicBezTo>
                  <a:cubicBezTo>
                    <a:pt x="3600" y="16994"/>
                    <a:pt x="1309" y="18594"/>
                    <a:pt x="1145" y="19594"/>
                  </a:cubicBezTo>
                  <a:cubicBezTo>
                    <a:pt x="982" y="20594"/>
                    <a:pt x="2945" y="20994"/>
                    <a:pt x="6709" y="20594"/>
                  </a:cubicBezTo>
                  <a:cubicBezTo>
                    <a:pt x="10473" y="20194"/>
                    <a:pt x="16036" y="18994"/>
                    <a:pt x="21600" y="17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3699558" y="7324943"/>
              <a:ext cx="192305" cy="545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31" fill="norm" stroke="1" extrusionOk="0">
                  <a:moveTo>
                    <a:pt x="5116" y="1748"/>
                  </a:moveTo>
                  <a:cubicBezTo>
                    <a:pt x="7674" y="1142"/>
                    <a:pt x="10232" y="537"/>
                    <a:pt x="12789" y="234"/>
                  </a:cubicBezTo>
                  <a:cubicBezTo>
                    <a:pt x="15347" y="-69"/>
                    <a:pt x="17905" y="-69"/>
                    <a:pt x="19468" y="183"/>
                  </a:cubicBezTo>
                  <a:cubicBezTo>
                    <a:pt x="21032" y="436"/>
                    <a:pt x="21600" y="940"/>
                    <a:pt x="21316" y="2454"/>
                  </a:cubicBezTo>
                  <a:cubicBezTo>
                    <a:pt x="21032" y="3968"/>
                    <a:pt x="19895" y="6492"/>
                    <a:pt x="19326" y="9419"/>
                  </a:cubicBezTo>
                  <a:cubicBezTo>
                    <a:pt x="18758" y="12346"/>
                    <a:pt x="18758" y="15677"/>
                    <a:pt x="18900" y="17695"/>
                  </a:cubicBezTo>
                  <a:cubicBezTo>
                    <a:pt x="19042" y="19714"/>
                    <a:pt x="19326" y="20421"/>
                    <a:pt x="18758" y="20875"/>
                  </a:cubicBezTo>
                  <a:cubicBezTo>
                    <a:pt x="18189" y="21329"/>
                    <a:pt x="16768" y="21531"/>
                    <a:pt x="13926" y="21531"/>
                  </a:cubicBezTo>
                  <a:cubicBezTo>
                    <a:pt x="11084" y="21531"/>
                    <a:pt x="6821" y="21329"/>
                    <a:pt x="4263" y="20976"/>
                  </a:cubicBezTo>
                  <a:cubicBezTo>
                    <a:pt x="1705" y="20623"/>
                    <a:pt x="853" y="20118"/>
                    <a:pt x="0" y="19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4128901" y="7637538"/>
              <a:ext cx="24534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4545191" y="7341379"/>
              <a:ext cx="227726" cy="449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43" fill="norm" stroke="1" extrusionOk="0">
                  <a:moveTo>
                    <a:pt x="21386" y="228"/>
                  </a:moveTo>
                  <a:cubicBezTo>
                    <a:pt x="18986" y="-14"/>
                    <a:pt x="16586" y="-257"/>
                    <a:pt x="13706" y="592"/>
                  </a:cubicBezTo>
                  <a:cubicBezTo>
                    <a:pt x="10826" y="1442"/>
                    <a:pt x="7466" y="3383"/>
                    <a:pt x="4826" y="5992"/>
                  </a:cubicBezTo>
                  <a:cubicBezTo>
                    <a:pt x="2186" y="8601"/>
                    <a:pt x="266" y="11878"/>
                    <a:pt x="26" y="14426"/>
                  </a:cubicBezTo>
                  <a:cubicBezTo>
                    <a:pt x="-214" y="16974"/>
                    <a:pt x="1226" y="18795"/>
                    <a:pt x="3986" y="19826"/>
                  </a:cubicBezTo>
                  <a:cubicBezTo>
                    <a:pt x="6746" y="20858"/>
                    <a:pt x="10826" y="21100"/>
                    <a:pt x="14906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4813901" y="7351522"/>
              <a:ext cx="296357" cy="431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62" fill="norm" stroke="1" extrusionOk="0">
                  <a:moveTo>
                    <a:pt x="21408" y="2022"/>
                  </a:moveTo>
                  <a:cubicBezTo>
                    <a:pt x="21039" y="1387"/>
                    <a:pt x="20670" y="751"/>
                    <a:pt x="19562" y="370"/>
                  </a:cubicBezTo>
                  <a:cubicBezTo>
                    <a:pt x="18454" y="-11"/>
                    <a:pt x="16608" y="-138"/>
                    <a:pt x="14762" y="180"/>
                  </a:cubicBezTo>
                  <a:cubicBezTo>
                    <a:pt x="12916" y="497"/>
                    <a:pt x="11070" y="1260"/>
                    <a:pt x="9223" y="2403"/>
                  </a:cubicBezTo>
                  <a:cubicBezTo>
                    <a:pt x="7377" y="3547"/>
                    <a:pt x="5531" y="5071"/>
                    <a:pt x="3962" y="7676"/>
                  </a:cubicBezTo>
                  <a:cubicBezTo>
                    <a:pt x="2393" y="10281"/>
                    <a:pt x="1100" y="13966"/>
                    <a:pt x="454" y="16316"/>
                  </a:cubicBezTo>
                  <a:cubicBezTo>
                    <a:pt x="-192" y="18667"/>
                    <a:pt x="-192" y="19683"/>
                    <a:pt x="731" y="20382"/>
                  </a:cubicBezTo>
                  <a:cubicBezTo>
                    <a:pt x="1654" y="21081"/>
                    <a:pt x="3500" y="21462"/>
                    <a:pt x="5439" y="21462"/>
                  </a:cubicBezTo>
                  <a:cubicBezTo>
                    <a:pt x="7377" y="21462"/>
                    <a:pt x="9408" y="21081"/>
                    <a:pt x="11439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4788249" y="7614537"/>
              <a:ext cx="207006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33" y="15600"/>
                    <a:pt x="7467" y="9600"/>
                    <a:pt x="11067" y="6000"/>
                  </a:cubicBezTo>
                  <a:cubicBezTo>
                    <a:pt x="14667" y="2400"/>
                    <a:pt x="18133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5107471" y="7360062"/>
              <a:ext cx="355461" cy="435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46" fill="norm" stroke="1" extrusionOk="0">
                  <a:moveTo>
                    <a:pt x="21460" y="3104"/>
                  </a:moveTo>
                  <a:cubicBezTo>
                    <a:pt x="21460" y="2220"/>
                    <a:pt x="21460" y="1335"/>
                    <a:pt x="20920" y="767"/>
                  </a:cubicBezTo>
                  <a:cubicBezTo>
                    <a:pt x="20380" y="199"/>
                    <a:pt x="19300" y="-54"/>
                    <a:pt x="17140" y="9"/>
                  </a:cubicBezTo>
                  <a:cubicBezTo>
                    <a:pt x="14980" y="72"/>
                    <a:pt x="11740" y="451"/>
                    <a:pt x="9811" y="830"/>
                  </a:cubicBezTo>
                  <a:cubicBezTo>
                    <a:pt x="7883" y="1209"/>
                    <a:pt x="7266" y="1588"/>
                    <a:pt x="6803" y="2409"/>
                  </a:cubicBezTo>
                  <a:cubicBezTo>
                    <a:pt x="6340" y="3230"/>
                    <a:pt x="6031" y="4493"/>
                    <a:pt x="5183" y="6957"/>
                  </a:cubicBezTo>
                  <a:cubicBezTo>
                    <a:pt x="4334" y="9420"/>
                    <a:pt x="2946" y="13083"/>
                    <a:pt x="2020" y="15230"/>
                  </a:cubicBezTo>
                  <a:cubicBezTo>
                    <a:pt x="1094" y="17378"/>
                    <a:pt x="631" y="18009"/>
                    <a:pt x="323" y="18767"/>
                  </a:cubicBezTo>
                  <a:cubicBezTo>
                    <a:pt x="14" y="19525"/>
                    <a:pt x="-140" y="20409"/>
                    <a:pt x="169" y="20914"/>
                  </a:cubicBezTo>
                  <a:cubicBezTo>
                    <a:pt x="477" y="21420"/>
                    <a:pt x="1249" y="21546"/>
                    <a:pt x="3254" y="21546"/>
                  </a:cubicBezTo>
                  <a:cubicBezTo>
                    <a:pt x="5260" y="21546"/>
                    <a:pt x="8500" y="21420"/>
                    <a:pt x="11740" y="2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5378596" y="7484201"/>
              <a:ext cx="16100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2274"/>
                    <a:pt x="8229" y="4547"/>
                    <a:pt x="11829" y="8147"/>
                  </a:cubicBezTo>
                  <a:cubicBezTo>
                    <a:pt x="15429" y="11747"/>
                    <a:pt x="18514" y="166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5379734" y="7514868"/>
              <a:ext cx="213535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21486" y="0"/>
                  </a:moveTo>
                  <a:cubicBezTo>
                    <a:pt x="18915" y="1108"/>
                    <a:pt x="16343" y="2215"/>
                    <a:pt x="13129" y="4523"/>
                  </a:cubicBezTo>
                  <a:cubicBezTo>
                    <a:pt x="9915" y="6831"/>
                    <a:pt x="6057" y="10338"/>
                    <a:pt x="3615" y="13015"/>
                  </a:cubicBezTo>
                  <a:cubicBezTo>
                    <a:pt x="1172" y="15692"/>
                    <a:pt x="143" y="17538"/>
                    <a:pt x="15" y="18831"/>
                  </a:cubicBezTo>
                  <a:cubicBezTo>
                    <a:pt x="-114" y="20123"/>
                    <a:pt x="657" y="20862"/>
                    <a:pt x="14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5585601" y="7364087"/>
              <a:ext cx="243742" cy="43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525" fill="norm" stroke="1" extrusionOk="0">
                  <a:moveTo>
                    <a:pt x="0" y="2556"/>
                  </a:moveTo>
                  <a:cubicBezTo>
                    <a:pt x="2475" y="1789"/>
                    <a:pt x="4950" y="1022"/>
                    <a:pt x="7987" y="575"/>
                  </a:cubicBezTo>
                  <a:cubicBezTo>
                    <a:pt x="11025" y="128"/>
                    <a:pt x="14625" y="0"/>
                    <a:pt x="16988" y="0"/>
                  </a:cubicBezTo>
                  <a:cubicBezTo>
                    <a:pt x="19350" y="0"/>
                    <a:pt x="20475" y="128"/>
                    <a:pt x="21038" y="511"/>
                  </a:cubicBezTo>
                  <a:cubicBezTo>
                    <a:pt x="21600" y="895"/>
                    <a:pt x="21600" y="1534"/>
                    <a:pt x="21038" y="3387"/>
                  </a:cubicBezTo>
                  <a:cubicBezTo>
                    <a:pt x="20475" y="5240"/>
                    <a:pt x="19350" y="8308"/>
                    <a:pt x="19125" y="10864"/>
                  </a:cubicBezTo>
                  <a:cubicBezTo>
                    <a:pt x="18900" y="13420"/>
                    <a:pt x="19575" y="15465"/>
                    <a:pt x="20025" y="16999"/>
                  </a:cubicBezTo>
                  <a:cubicBezTo>
                    <a:pt x="20475" y="18533"/>
                    <a:pt x="20700" y="19555"/>
                    <a:pt x="20362" y="20258"/>
                  </a:cubicBezTo>
                  <a:cubicBezTo>
                    <a:pt x="20025" y="20961"/>
                    <a:pt x="19125" y="21344"/>
                    <a:pt x="17438" y="21472"/>
                  </a:cubicBezTo>
                  <a:cubicBezTo>
                    <a:pt x="15750" y="21600"/>
                    <a:pt x="13275" y="21472"/>
                    <a:pt x="10800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5861607" y="7323197"/>
              <a:ext cx="126504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2" h="21600" fill="norm" stroke="1" extrusionOk="0">
                  <a:moveTo>
                    <a:pt x="4985" y="0"/>
                  </a:moveTo>
                  <a:cubicBezTo>
                    <a:pt x="7477" y="0"/>
                    <a:pt x="9969" y="0"/>
                    <a:pt x="12462" y="665"/>
                  </a:cubicBezTo>
                  <a:cubicBezTo>
                    <a:pt x="14954" y="1329"/>
                    <a:pt x="17446" y="2658"/>
                    <a:pt x="19108" y="4874"/>
                  </a:cubicBezTo>
                  <a:cubicBezTo>
                    <a:pt x="20769" y="7089"/>
                    <a:pt x="21600" y="10191"/>
                    <a:pt x="18277" y="13126"/>
                  </a:cubicBezTo>
                  <a:cubicBezTo>
                    <a:pt x="14954" y="16062"/>
                    <a:pt x="7477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5930608" y="7134082"/>
              <a:ext cx="222340" cy="127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56"/>
                  </a:moveTo>
                  <a:cubicBezTo>
                    <a:pt x="2979" y="1728"/>
                    <a:pt x="5959" y="0"/>
                    <a:pt x="7945" y="0"/>
                  </a:cubicBezTo>
                  <a:cubicBezTo>
                    <a:pt x="9931" y="0"/>
                    <a:pt x="10924" y="1728"/>
                    <a:pt x="10924" y="4752"/>
                  </a:cubicBezTo>
                  <a:cubicBezTo>
                    <a:pt x="10924" y="7776"/>
                    <a:pt x="9931" y="12096"/>
                    <a:pt x="8814" y="14688"/>
                  </a:cubicBezTo>
                  <a:cubicBezTo>
                    <a:pt x="7697" y="17280"/>
                    <a:pt x="6455" y="18144"/>
                    <a:pt x="6455" y="19008"/>
                  </a:cubicBezTo>
                  <a:cubicBezTo>
                    <a:pt x="6455" y="19872"/>
                    <a:pt x="7697" y="20736"/>
                    <a:pt x="10428" y="21168"/>
                  </a:cubicBezTo>
                  <a:cubicBezTo>
                    <a:pt x="13159" y="21600"/>
                    <a:pt x="17379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6566956" y="7744874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6520955" y="7836876"/>
              <a:ext cx="31434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0" name="Line"/>
            <p:cNvSpPr/>
            <p:nvPr/>
          </p:nvSpPr>
          <p:spPr>
            <a:xfrm>
              <a:off x="7220062" y="7520551"/>
              <a:ext cx="343584" cy="392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29" fill="norm" stroke="1" extrusionOk="0">
                  <a:moveTo>
                    <a:pt x="21511" y="2616"/>
                  </a:moveTo>
                  <a:cubicBezTo>
                    <a:pt x="21511" y="1780"/>
                    <a:pt x="21511" y="944"/>
                    <a:pt x="21111" y="456"/>
                  </a:cubicBezTo>
                  <a:cubicBezTo>
                    <a:pt x="20711" y="-32"/>
                    <a:pt x="19911" y="-171"/>
                    <a:pt x="17671" y="247"/>
                  </a:cubicBezTo>
                  <a:cubicBezTo>
                    <a:pt x="15431" y="665"/>
                    <a:pt x="11751" y="1641"/>
                    <a:pt x="8951" y="3034"/>
                  </a:cubicBezTo>
                  <a:cubicBezTo>
                    <a:pt x="6151" y="4428"/>
                    <a:pt x="4231" y="6239"/>
                    <a:pt x="2871" y="8399"/>
                  </a:cubicBezTo>
                  <a:cubicBezTo>
                    <a:pt x="1511" y="10559"/>
                    <a:pt x="711" y="13068"/>
                    <a:pt x="311" y="14810"/>
                  </a:cubicBezTo>
                  <a:cubicBezTo>
                    <a:pt x="-89" y="16552"/>
                    <a:pt x="-89" y="17527"/>
                    <a:pt x="231" y="18294"/>
                  </a:cubicBezTo>
                  <a:cubicBezTo>
                    <a:pt x="551" y="19060"/>
                    <a:pt x="1191" y="19617"/>
                    <a:pt x="3591" y="20105"/>
                  </a:cubicBezTo>
                  <a:cubicBezTo>
                    <a:pt x="5991" y="20593"/>
                    <a:pt x="10151" y="21011"/>
                    <a:pt x="14311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1" name="Line"/>
            <p:cNvSpPr/>
            <p:nvPr/>
          </p:nvSpPr>
          <p:spPr>
            <a:xfrm>
              <a:off x="7236025" y="7737207"/>
              <a:ext cx="25095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fill="norm" stroke="1" extrusionOk="0">
                  <a:moveTo>
                    <a:pt x="1134" y="21600"/>
                  </a:moveTo>
                  <a:cubicBezTo>
                    <a:pt x="480" y="19200"/>
                    <a:pt x="-175" y="16800"/>
                    <a:pt x="43" y="14700"/>
                  </a:cubicBezTo>
                  <a:cubicBezTo>
                    <a:pt x="261" y="12600"/>
                    <a:pt x="1352" y="10800"/>
                    <a:pt x="5061" y="8400"/>
                  </a:cubicBezTo>
                  <a:cubicBezTo>
                    <a:pt x="8770" y="6000"/>
                    <a:pt x="15098" y="3000"/>
                    <a:pt x="214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2" name="Line"/>
            <p:cNvSpPr/>
            <p:nvPr/>
          </p:nvSpPr>
          <p:spPr>
            <a:xfrm>
              <a:off x="7552517" y="7548091"/>
              <a:ext cx="363804" cy="35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89" fill="norm" stroke="1" extrusionOk="0">
                  <a:moveTo>
                    <a:pt x="21502" y="3549"/>
                  </a:moveTo>
                  <a:cubicBezTo>
                    <a:pt x="20143" y="2315"/>
                    <a:pt x="18783" y="1080"/>
                    <a:pt x="16819" y="463"/>
                  </a:cubicBezTo>
                  <a:cubicBezTo>
                    <a:pt x="14856" y="-154"/>
                    <a:pt x="12288" y="-154"/>
                    <a:pt x="10022" y="463"/>
                  </a:cubicBezTo>
                  <a:cubicBezTo>
                    <a:pt x="7757" y="1080"/>
                    <a:pt x="5793" y="2315"/>
                    <a:pt x="4207" y="4860"/>
                  </a:cubicBezTo>
                  <a:cubicBezTo>
                    <a:pt x="2621" y="7406"/>
                    <a:pt x="1412" y="11263"/>
                    <a:pt x="733" y="13809"/>
                  </a:cubicBezTo>
                  <a:cubicBezTo>
                    <a:pt x="53" y="16355"/>
                    <a:pt x="-98" y="17589"/>
                    <a:pt x="53" y="18515"/>
                  </a:cubicBezTo>
                  <a:cubicBezTo>
                    <a:pt x="204" y="19440"/>
                    <a:pt x="657" y="20057"/>
                    <a:pt x="2319" y="20520"/>
                  </a:cubicBezTo>
                  <a:cubicBezTo>
                    <a:pt x="3980" y="20983"/>
                    <a:pt x="6850" y="21292"/>
                    <a:pt x="8663" y="21369"/>
                  </a:cubicBezTo>
                  <a:cubicBezTo>
                    <a:pt x="10475" y="21446"/>
                    <a:pt x="11231" y="21292"/>
                    <a:pt x="11986" y="21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3" name="Line"/>
            <p:cNvSpPr/>
            <p:nvPr/>
          </p:nvSpPr>
          <p:spPr>
            <a:xfrm>
              <a:off x="7854985" y="7652872"/>
              <a:ext cx="168672" cy="28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55" y="2919"/>
                    <a:pt x="8509" y="5838"/>
                    <a:pt x="12109" y="9438"/>
                  </a:cubicBezTo>
                  <a:cubicBezTo>
                    <a:pt x="15709" y="13038"/>
                    <a:pt x="18655" y="1731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4" name="Line"/>
            <p:cNvSpPr/>
            <p:nvPr/>
          </p:nvSpPr>
          <p:spPr>
            <a:xfrm>
              <a:off x="7862652" y="7691206"/>
              <a:ext cx="19933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54" y="929"/>
                    <a:pt x="15508" y="1858"/>
                    <a:pt x="12323" y="4181"/>
                  </a:cubicBezTo>
                  <a:cubicBezTo>
                    <a:pt x="9138" y="6503"/>
                    <a:pt x="5815" y="10219"/>
                    <a:pt x="3738" y="13355"/>
                  </a:cubicBezTo>
                  <a:cubicBezTo>
                    <a:pt x="1662" y="16490"/>
                    <a:pt x="831" y="190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5" name="Line"/>
            <p:cNvSpPr/>
            <p:nvPr/>
          </p:nvSpPr>
          <p:spPr>
            <a:xfrm>
              <a:off x="8046656" y="7516614"/>
              <a:ext cx="176338" cy="120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7793"/>
                  </a:moveTo>
                  <a:cubicBezTo>
                    <a:pt x="2817" y="5093"/>
                    <a:pt x="5635" y="2393"/>
                    <a:pt x="7983" y="1043"/>
                  </a:cubicBezTo>
                  <a:cubicBezTo>
                    <a:pt x="10330" y="-307"/>
                    <a:pt x="12209" y="-307"/>
                    <a:pt x="13304" y="818"/>
                  </a:cubicBezTo>
                  <a:cubicBezTo>
                    <a:pt x="14400" y="1943"/>
                    <a:pt x="14713" y="4193"/>
                    <a:pt x="14400" y="6443"/>
                  </a:cubicBezTo>
                  <a:cubicBezTo>
                    <a:pt x="14087" y="8693"/>
                    <a:pt x="13148" y="10943"/>
                    <a:pt x="12209" y="12968"/>
                  </a:cubicBezTo>
                  <a:cubicBezTo>
                    <a:pt x="11270" y="14993"/>
                    <a:pt x="10330" y="16793"/>
                    <a:pt x="10644" y="18143"/>
                  </a:cubicBezTo>
                  <a:cubicBezTo>
                    <a:pt x="10957" y="19493"/>
                    <a:pt x="12522" y="20393"/>
                    <a:pt x="14557" y="20843"/>
                  </a:cubicBezTo>
                  <a:cubicBezTo>
                    <a:pt x="16591" y="21293"/>
                    <a:pt x="19096" y="21293"/>
                    <a:pt x="21600" y="2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6" name="Line"/>
            <p:cNvSpPr/>
            <p:nvPr/>
          </p:nvSpPr>
          <p:spPr>
            <a:xfrm>
              <a:off x="8307329" y="7485160"/>
              <a:ext cx="165178" cy="47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13" fill="norm" stroke="1" extrusionOk="0">
                  <a:moveTo>
                    <a:pt x="0" y="2408"/>
                  </a:moveTo>
                  <a:cubicBezTo>
                    <a:pt x="2991" y="1824"/>
                    <a:pt x="5982" y="1240"/>
                    <a:pt x="8474" y="832"/>
                  </a:cubicBezTo>
                  <a:cubicBezTo>
                    <a:pt x="10966" y="423"/>
                    <a:pt x="12960" y="190"/>
                    <a:pt x="14788" y="73"/>
                  </a:cubicBezTo>
                  <a:cubicBezTo>
                    <a:pt x="16615" y="-44"/>
                    <a:pt x="18277" y="-44"/>
                    <a:pt x="19440" y="248"/>
                  </a:cubicBezTo>
                  <a:cubicBezTo>
                    <a:pt x="20603" y="540"/>
                    <a:pt x="21268" y="1124"/>
                    <a:pt x="21434" y="2992"/>
                  </a:cubicBezTo>
                  <a:cubicBezTo>
                    <a:pt x="21600" y="4860"/>
                    <a:pt x="21268" y="8012"/>
                    <a:pt x="20935" y="10931"/>
                  </a:cubicBezTo>
                  <a:cubicBezTo>
                    <a:pt x="20603" y="13850"/>
                    <a:pt x="20271" y="16535"/>
                    <a:pt x="19938" y="18170"/>
                  </a:cubicBezTo>
                  <a:cubicBezTo>
                    <a:pt x="19606" y="19805"/>
                    <a:pt x="19274" y="20388"/>
                    <a:pt x="18277" y="20797"/>
                  </a:cubicBezTo>
                  <a:cubicBezTo>
                    <a:pt x="17280" y="21206"/>
                    <a:pt x="15618" y="21439"/>
                    <a:pt x="12794" y="21498"/>
                  </a:cubicBezTo>
                  <a:cubicBezTo>
                    <a:pt x="9969" y="21556"/>
                    <a:pt x="5981" y="21439"/>
                    <a:pt x="1994" y="2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7" name="Line"/>
            <p:cNvSpPr/>
            <p:nvPr/>
          </p:nvSpPr>
          <p:spPr>
            <a:xfrm>
              <a:off x="8698338" y="7806148"/>
              <a:ext cx="214672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657" y="11670"/>
                    <a:pt x="11314" y="3363"/>
                    <a:pt x="14914" y="870"/>
                  </a:cubicBezTo>
                  <a:cubicBezTo>
                    <a:pt x="18514" y="-1622"/>
                    <a:pt x="20057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8" name="Line"/>
            <p:cNvSpPr/>
            <p:nvPr/>
          </p:nvSpPr>
          <p:spPr>
            <a:xfrm>
              <a:off x="9112347" y="7656599"/>
              <a:ext cx="521346" cy="34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0" y="21528"/>
                  </a:moveTo>
                  <a:cubicBezTo>
                    <a:pt x="1376" y="19478"/>
                    <a:pt x="2753" y="17429"/>
                    <a:pt x="4235" y="14118"/>
                  </a:cubicBezTo>
                  <a:cubicBezTo>
                    <a:pt x="5718" y="10807"/>
                    <a:pt x="7306" y="6235"/>
                    <a:pt x="8206" y="3554"/>
                  </a:cubicBezTo>
                  <a:cubicBezTo>
                    <a:pt x="9106" y="874"/>
                    <a:pt x="9318" y="86"/>
                    <a:pt x="9265" y="7"/>
                  </a:cubicBezTo>
                  <a:cubicBezTo>
                    <a:pt x="9212" y="-72"/>
                    <a:pt x="8894" y="559"/>
                    <a:pt x="8418" y="2214"/>
                  </a:cubicBezTo>
                  <a:cubicBezTo>
                    <a:pt x="7941" y="3870"/>
                    <a:pt x="7306" y="6550"/>
                    <a:pt x="6988" y="8284"/>
                  </a:cubicBezTo>
                  <a:cubicBezTo>
                    <a:pt x="6671" y="10019"/>
                    <a:pt x="6671" y="10807"/>
                    <a:pt x="6776" y="11595"/>
                  </a:cubicBezTo>
                  <a:cubicBezTo>
                    <a:pt x="6882" y="12383"/>
                    <a:pt x="7094" y="13172"/>
                    <a:pt x="7782" y="13566"/>
                  </a:cubicBezTo>
                  <a:cubicBezTo>
                    <a:pt x="8471" y="13960"/>
                    <a:pt x="9635" y="13960"/>
                    <a:pt x="11065" y="13093"/>
                  </a:cubicBezTo>
                  <a:cubicBezTo>
                    <a:pt x="12494" y="12226"/>
                    <a:pt x="14188" y="10492"/>
                    <a:pt x="15300" y="9467"/>
                  </a:cubicBezTo>
                  <a:cubicBezTo>
                    <a:pt x="16412" y="8442"/>
                    <a:pt x="16941" y="8127"/>
                    <a:pt x="17206" y="8363"/>
                  </a:cubicBezTo>
                  <a:cubicBezTo>
                    <a:pt x="17471" y="8600"/>
                    <a:pt x="17471" y="9388"/>
                    <a:pt x="17471" y="10176"/>
                  </a:cubicBezTo>
                  <a:cubicBezTo>
                    <a:pt x="17471" y="10964"/>
                    <a:pt x="17471" y="11753"/>
                    <a:pt x="18159" y="12620"/>
                  </a:cubicBezTo>
                  <a:cubicBezTo>
                    <a:pt x="18847" y="13487"/>
                    <a:pt x="20224" y="14433"/>
                    <a:pt x="21600" y="15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9" name="Line"/>
            <p:cNvSpPr/>
            <p:nvPr/>
          </p:nvSpPr>
          <p:spPr>
            <a:xfrm>
              <a:off x="9672026" y="7506240"/>
              <a:ext cx="260674" cy="173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8" fill="norm" stroke="1" extrusionOk="0">
                  <a:moveTo>
                    <a:pt x="0" y="3819"/>
                  </a:moveTo>
                  <a:cubicBezTo>
                    <a:pt x="847" y="2585"/>
                    <a:pt x="1694" y="1350"/>
                    <a:pt x="2965" y="579"/>
                  </a:cubicBezTo>
                  <a:cubicBezTo>
                    <a:pt x="4235" y="-192"/>
                    <a:pt x="5929" y="-501"/>
                    <a:pt x="6988" y="1659"/>
                  </a:cubicBezTo>
                  <a:cubicBezTo>
                    <a:pt x="8047" y="3819"/>
                    <a:pt x="8471" y="8448"/>
                    <a:pt x="8153" y="11688"/>
                  </a:cubicBezTo>
                  <a:cubicBezTo>
                    <a:pt x="7835" y="14928"/>
                    <a:pt x="6776" y="16779"/>
                    <a:pt x="6671" y="18168"/>
                  </a:cubicBezTo>
                  <a:cubicBezTo>
                    <a:pt x="6565" y="19556"/>
                    <a:pt x="7412" y="20482"/>
                    <a:pt x="10059" y="20790"/>
                  </a:cubicBezTo>
                  <a:cubicBezTo>
                    <a:pt x="12706" y="21099"/>
                    <a:pt x="17153" y="20790"/>
                    <a:pt x="21600" y="20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0" name="Line"/>
            <p:cNvSpPr/>
            <p:nvPr/>
          </p:nvSpPr>
          <p:spPr>
            <a:xfrm>
              <a:off x="6183615" y="8235551"/>
              <a:ext cx="45234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73" y="14400"/>
                    <a:pt x="6346" y="7200"/>
                    <a:pt x="9946" y="3600"/>
                  </a:cubicBezTo>
                  <a:cubicBezTo>
                    <a:pt x="13546" y="0"/>
                    <a:pt x="1757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1" name="Line"/>
            <p:cNvSpPr/>
            <p:nvPr/>
          </p:nvSpPr>
          <p:spPr>
            <a:xfrm>
              <a:off x="6306284" y="8281553"/>
              <a:ext cx="37567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55" y="18000"/>
                    <a:pt x="9110" y="14400"/>
                    <a:pt x="12710" y="10800"/>
                  </a:cubicBezTo>
                  <a:cubicBezTo>
                    <a:pt x="16310" y="7200"/>
                    <a:pt x="1895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2" name="Line"/>
            <p:cNvSpPr/>
            <p:nvPr/>
          </p:nvSpPr>
          <p:spPr>
            <a:xfrm>
              <a:off x="6612957" y="8143549"/>
              <a:ext cx="241467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600" fill="norm" stroke="1" extrusionOk="0">
                  <a:moveTo>
                    <a:pt x="0" y="0"/>
                  </a:moveTo>
                  <a:cubicBezTo>
                    <a:pt x="3825" y="450"/>
                    <a:pt x="7650" y="900"/>
                    <a:pt x="11250" y="2025"/>
                  </a:cubicBezTo>
                  <a:cubicBezTo>
                    <a:pt x="14850" y="3150"/>
                    <a:pt x="18225" y="4950"/>
                    <a:pt x="19913" y="6412"/>
                  </a:cubicBezTo>
                  <a:cubicBezTo>
                    <a:pt x="21600" y="7875"/>
                    <a:pt x="21600" y="9000"/>
                    <a:pt x="20475" y="10237"/>
                  </a:cubicBezTo>
                  <a:cubicBezTo>
                    <a:pt x="19350" y="11475"/>
                    <a:pt x="17100" y="12825"/>
                    <a:pt x="15188" y="14737"/>
                  </a:cubicBezTo>
                  <a:cubicBezTo>
                    <a:pt x="13275" y="16650"/>
                    <a:pt x="11700" y="19125"/>
                    <a:pt x="101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Line"/>
            <p:cNvSpPr/>
            <p:nvPr/>
          </p:nvSpPr>
          <p:spPr>
            <a:xfrm>
              <a:off x="7091617" y="8065438"/>
              <a:ext cx="288025" cy="272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0956" fill="norm" stroke="1" extrusionOk="0">
                  <a:moveTo>
                    <a:pt x="21354" y="700"/>
                  </a:moveTo>
                  <a:cubicBezTo>
                    <a:pt x="19080" y="111"/>
                    <a:pt x="16807" y="-478"/>
                    <a:pt x="13965" y="602"/>
                  </a:cubicBezTo>
                  <a:cubicBezTo>
                    <a:pt x="11122" y="1682"/>
                    <a:pt x="7712" y="4431"/>
                    <a:pt x="5249" y="6886"/>
                  </a:cubicBezTo>
                  <a:cubicBezTo>
                    <a:pt x="2786" y="9340"/>
                    <a:pt x="1270" y="11500"/>
                    <a:pt x="512" y="13366"/>
                  </a:cubicBezTo>
                  <a:cubicBezTo>
                    <a:pt x="-246" y="15231"/>
                    <a:pt x="-246" y="16802"/>
                    <a:pt x="1080" y="18078"/>
                  </a:cubicBezTo>
                  <a:cubicBezTo>
                    <a:pt x="2407" y="19355"/>
                    <a:pt x="5059" y="20337"/>
                    <a:pt x="7712" y="20729"/>
                  </a:cubicBezTo>
                  <a:cubicBezTo>
                    <a:pt x="10365" y="21122"/>
                    <a:pt x="13017" y="20926"/>
                    <a:pt x="15670" y="20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4" name="Line"/>
            <p:cNvSpPr/>
            <p:nvPr/>
          </p:nvSpPr>
          <p:spPr>
            <a:xfrm>
              <a:off x="7111302" y="8212551"/>
              <a:ext cx="214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29" y="14400"/>
                    <a:pt x="5657" y="7200"/>
                    <a:pt x="9257" y="3600"/>
                  </a:cubicBezTo>
                  <a:cubicBezTo>
                    <a:pt x="12857" y="0"/>
                    <a:pt x="172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5" name="Line"/>
            <p:cNvSpPr/>
            <p:nvPr/>
          </p:nvSpPr>
          <p:spPr>
            <a:xfrm>
              <a:off x="7312516" y="8103748"/>
              <a:ext cx="258797" cy="231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99" fill="norm" stroke="1" extrusionOk="0">
                  <a:moveTo>
                    <a:pt x="21445" y="1561"/>
                  </a:moveTo>
                  <a:cubicBezTo>
                    <a:pt x="20598" y="848"/>
                    <a:pt x="19751" y="136"/>
                    <a:pt x="17633" y="18"/>
                  </a:cubicBezTo>
                  <a:cubicBezTo>
                    <a:pt x="15516" y="-101"/>
                    <a:pt x="12127" y="374"/>
                    <a:pt x="9692" y="1679"/>
                  </a:cubicBezTo>
                  <a:cubicBezTo>
                    <a:pt x="7257" y="2985"/>
                    <a:pt x="5774" y="5121"/>
                    <a:pt x="4292" y="7851"/>
                  </a:cubicBezTo>
                  <a:cubicBezTo>
                    <a:pt x="2810" y="10580"/>
                    <a:pt x="1327" y="13903"/>
                    <a:pt x="586" y="16158"/>
                  </a:cubicBezTo>
                  <a:cubicBezTo>
                    <a:pt x="-155" y="18413"/>
                    <a:pt x="-155" y="19600"/>
                    <a:pt x="374" y="20312"/>
                  </a:cubicBezTo>
                  <a:cubicBezTo>
                    <a:pt x="904" y="21024"/>
                    <a:pt x="1963" y="21262"/>
                    <a:pt x="4292" y="21380"/>
                  </a:cubicBezTo>
                  <a:cubicBezTo>
                    <a:pt x="6621" y="21499"/>
                    <a:pt x="10221" y="21499"/>
                    <a:pt x="13821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6" name="Line"/>
            <p:cNvSpPr/>
            <p:nvPr/>
          </p:nvSpPr>
          <p:spPr>
            <a:xfrm>
              <a:off x="7578979" y="8151216"/>
              <a:ext cx="7666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4950"/>
                    <a:pt x="10080" y="9900"/>
                    <a:pt x="13680" y="13500"/>
                  </a:cubicBezTo>
                  <a:cubicBezTo>
                    <a:pt x="17280" y="17100"/>
                    <a:pt x="19440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7" name="Line"/>
            <p:cNvSpPr/>
            <p:nvPr/>
          </p:nvSpPr>
          <p:spPr>
            <a:xfrm>
              <a:off x="7518083" y="8212551"/>
              <a:ext cx="12989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600" fill="norm" stroke="1" extrusionOk="0">
                  <a:moveTo>
                    <a:pt x="21113" y="0"/>
                  </a:moveTo>
                  <a:cubicBezTo>
                    <a:pt x="16128" y="1137"/>
                    <a:pt x="11144" y="2274"/>
                    <a:pt x="7405" y="3979"/>
                  </a:cubicBezTo>
                  <a:cubicBezTo>
                    <a:pt x="3667" y="5684"/>
                    <a:pt x="1175" y="7958"/>
                    <a:pt x="344" y="10990"/>
                  </a:cubicBezTo>
                  <a:cubicBezTo>
                    <a:pt x="-487" y="14021"/>
                    <a:pt x="344" y="17811"/>
                    <a:pt x="11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8" name="Line"/>
            <p:cNvSpPr/>
            <p:nvPr/>
          </p:nvSpPr>
          <p:spPr>
            <a:xfrm>
              <a:off x="7676092" y="8089881"/>
              <a:ext cx="148226" cy="9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2607" y="3323"/>
                  </a:moveTo>
                  <a:cubicBezTo>
                    <a:pt x="4097" y="1662"/>
                    <a:pt x="5586" y="0"/>
                    <a:pt x="7076" y="0"/>
                  </a:cubicBezTo>
                  <a:cubicBezTo>
                    <a:pt x="8566" y="0"/>
                    <a:pt x="10055" y="1662"/>
                    <a:pt x="10614" y="3877"/>
                  </a:cubicBezTo>
                  <a:cubicBezTo>
                    <a:pt x="11172" y="6092"/>
                    <a:pt x="10800" y="8862"/>
                    <a:pt x="9497" y="11077"/>
                  </a:cubicBezTo>
                  <a:cubicBezTo>
                    <a:pt x="8193" y="13292"/>
                    <a:pt x="5959" y="14954"/>
                    <a:pt x="3910" y="16615"/>
                  </a:cubicBezTo>
                  <a:cubicBezTo>
                    <a:pt x="1862" y="18277"/>
                    <a:pt x="0" y="19938"/>
                    <a:pt x="0" y="20769"/>
                  </a:cubicBezTo>
                  <a:cubicBezTo>
                    <a:pt x="0" y="21600"/>
                    <a:pt x="1862" y="21600"/>
                    <a:pt x="5772" y="21323"/>
                  </a:cubicBezTo>
                  <a:cubicBezTo>
                    <a:pt x="9683" y="21046"/>
                    <a:pt x="15641" y="20492"/>
                    <a:pt x="2160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9" name="Line"/>
            <p:cNvSpPr/>
            <p:nvPr/>
          </p:nvSpPr>
          <p:spPr>
            <a:xfrm>
              <a:off x="7862652" y="8087845"/>
              <a:ext cx="176962" cy="28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236" fill="norm" stroke="1" extrusionOk="0">
                  <a:moveTo>
                    <a:pt x="0" y="2967"/>
                  </a:moveTo>
                  <a:cubicBezTo>
                    <a:pt x="3000" y="1840"/>
                    <a:pt x="6000" y="713"/>
                    <a:pt x="9150" y="244"/>
                  </a:cubicBezTo>
                  <a:cubicBezTo>
                    <a:pt x="12300" y="-226"/>
                    <a:pt x="15600" y="-38"/>
                    <a:pt x="17850" y="995"/>
                  </a:cubicBezTo>
                  <a:cubicBezTo>
                    <a:pt x="20100" y="2028"/>
                    <a:pt x="21300" y="3906"/>
                    <a:pt x="20550" y="7099"/>
                  </a:cubicBezTo>
                  <a:cubicBezTo>
                    <a:pt x="19800" y="10292"/>
                    <a:pt x="17100" y="14800"/>
                    <a:pt x="14100" y="17430"/>
                  </a:cubicBezTo>
                  <a:cubicBezTo>
                    <a:pt x="11100" y="20059"/>
                    <a:pt x="7800" y="20811"/>
                    <a:pt x="5250" y="21092"/>
                  </a:cubicBezTo>
                  <a:cubicBezTo>
                    <a:pt x="2700" y="21374"/>
                    <a:pt x="900" y="21186"/>
                    <a:pt x="300" y="20998"/>
                  </a:cubicBezTo>
                  <a:cubicBezTo>
                    <a:pt x="-300" y="20811"/>
                    <a:pt x="300" y="20623"/>
                    <a:pt x="900" y="20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8169326" y="8266219"/>
              <a:ext cx="115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1" name="Line"/>
            <p:cNvSpPr/>
            <p:nvPr/>
          </p:nvSpPr>
          <p:spPr>
            <a:xfrm>
              <a:off x="8086194" y="8342887"/>
              <a:ext cx="1751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3610" y="0"/>
                  </a:moveTo>
                  <a:cubicBezTo>
                    <a:pt x="1731" y="7200"/>
                    <a:pt x="-147" y="14400"/>
                    <a:pt x="10" y="18000"/>
                  </a:cubicBezTo>
                  <a:cubicBezTo>
                    <a:pt x="166" y="21600"/>
                    <a:pt x="2357" y="21600"/>
                    <a:pt x="6270" y="21600"/>
                  </a:cubicBezTo>
                  <a:cubicBezTo>
                    <a:pt x="10183" y="21600"/>
                    <a:pt x="15818" y="21600"/>
                    <a:pt x="214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2" name="Line"/>
            <p:cNvSpPr/>
            <p:nvPr/>
          </p:nvSpPr>
          <p:spPr>
            <a:xfrm>
              <a:off x="8456588" y="8235551"/>
              <a:ext cx="318419" cy="136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409" fill="norm" stroke="1" extrusionOk="0">
                  <a:moveTo>
                    <a:pt x="4941" y="4800"/>
                  </a:moveTo>
                  <a:cubicBezTo>
                    <a:pt x="5114" y="9200"/>
                    <a:pt x="5287" y="13600"/>
                    <a:pt x="5028" y="16400"/>
                  </a:cubicBezTo>
                  <a:cubicBezTo>
                    <a:pt x="4768" y="19200"/>
                    <a:pt x="4077" y="20400"/>
                    <a:pt x="3300" y="21000"/>
                  </a:cubicBezTo>
                  <a:cubicBezTo>
                    <a:pt x="2522" y="21600"/>
                    <a:pt x="1658" y="21600"/>
                    <a:pt x="1053" y="20600"/>
                  </a:cubicBezTo>
                  <a:cubicBezTo>
                    <a:pt x="448" y="19600"/>
                    <a:pt x="103" y="17600"/>
                    <a:pt x="16" y="15600"/>
                  </a:cubicBezTo>
                  <a:cubicBezTo>
                    <a:pt x="-70" y="13600"/>
                    <a:pt x="103" y="11600"/>
                    <a:pt x="2522" y="9200"/>
                  </a:cubicBezTo>
                  <a:cubicBezTo>
                    <a:pt x="4941" y="6800"/>
                    <a:pt x="9607" y="4000"/>
                    <a:pt x="13149" y="2400"/>
                  </a:cubicBezTo>
                  <a:cubicBezTo>
                    <a:pt x="16692" y="800"/>
                    <a:pt x="19111" y="400"/>
                    <a:pt x="215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3" name="Line"/>
            <p:cNvSpPr/>
            <p:nvPr/>
          </p:nvSpPr>
          <p:spPr>
            <a:xfrm>
              <a:off x="8736672" y="8120548"/>
              <a:ext cx="184005" cy="10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629"/>
                  </a:moveTo>
                  <a:cubicBezTo>
                    <a:pt x="1200" y="3086"/>
                    <a:pt x="2400" y="1543"/>
                    <a:pt x="3750" y="771"/>
                  </a:cubicBezTo>
                  <a:cubicBezTo>
                    <a:pt x="5100" y="0"/>
                    <a:pt x="6600" y="0"/>
                    <a:pt x="8100" y="0"/>
                  </a:cubicBezTo>
                  <a:cubicBezTo>
                    <a:pt x="9600" y="0"/>
                    <a:pt x="11100" y="0"/>
                    <a:pt x="12000" y="1286"/>
                  </a:cubicBezTo>
                  <a:cubicBezTo>
                    <a:pt x="12900" y="2571"/>
                    <a:pt x="13200" y="5143"/>
                    <a:pt x="12300" y="7457"/>
                  </a:cubicBezTo>
                  <a:cubicBezTo>
                    <a:pt x="11400" y="9771"/>
                    <a:pt x="9300" y="11829"/>
                    <a:pt x="7500" y="13371"/>
                  </a:cubicBezTo>
                  <a:cubicBezTo>
                    <a:pt x="5700" y="14914"/>
                    <a:pt x="4200" y="15943"/>
                    <a:pt x="4350" y="16971"/>
                  </a:cubicBezTo>
                  <a:cubicBezTo>
                    <a:pt x="4500" y="18000"/>
                    <a:pt x="6300" y="19029"/>
                    <a:pt x="9450" y="19800"/>
                  </a:cubicBezTo>
                  <a:cubicBezTo>
                    <a:pt x="12600" y="20571"/>
                    <a:pt x="17100" y="210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>
              <a:off x="8890008" y="8319887"/>
              <a:ext cx="19933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8970730" y="8273886"/>
              <a:ext cx="1894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700"/>
                    <a:pt x="3818" y="11400"/>
                    <a:pt x="1118" y="15000"/>
                  </a:cubicBezTo>
                  <a:cubicBezTo>
                    <a:pt x="-1582" y="18600"/>
                    <a:pt x="1118" y="201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9066346" y="8219893"/>
              <a:ext cx="368009" cy="24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21406"/>
                  </a:moveTo>
                  <a:cubicBezTo>
                    <a:pt x="750" y="18734"/>
                    <a:pt x="1500" y="16062"/>
                    <a:pt x="2700" y="13056"/>
                  </a:cubicBezTo>
                  <a:cubicBezTo>
                    <a:pt x="3900" y="10049"/>
                    <a:pt x="5550" y="6709"/>
                    <a:pt x="6675" y="4260"/>
                  </a:cubicBezTo>
                  <a:cubicBezTo>
                    <a:pt x="7800" y="1810"/>
                    <a:pt x="8400" y="251"/>
                    <a:pt x="8400" y="29"/>
                  </a:cubicBezTo>
                  <a:cubicBezTo>
                    <a:pt x="8400" y="-194"/>
                    <a:pt x="7800" y="919"/>
                    <a:pt x="7200" y="2701"/>
                  </a:cubicBezTo>
                  <a:cubicBezTo>
                    <a:pt x="6600" y="4482"/>
                    <a:pt x="6000" y="6932"/>
                    <a:pt x="5700" y="8713"/>
                  </a:cubicBezTo>
                  <a:cubicBezTo>
                    <a:pt x="5400" y="10495"/>
                    <a:pt x="5400" y="11608"/>
                    <a:pt x="5700" y="12610"/>
                  </a:cubicBezTo>
                  <a:cubicBezTo>
                    <a:pt x="6000" y="13612"/>
                    <a:pt x="6600" y="14503"/>
                    <a:pt x="7800" y="14837"/>
                  </a:cubicBezTo>
                  <a:cubicBezTo>
                    <a:pt x="9000" y="15171"/>
                    <a:pt x="10800" y="14948"/>
                    <a:pt x="12225" y="13835"/>
                  </a:cubicBezTo>
                  <a:cubicBezTo>
                    <a:pt x="13650" y="12721"/>
                    <a:pt x="14700" y="10717"/>
                    <a:pt x="15675" y="9159"/>
                  </a:cubicBezTo>
                  <a:cubicBezTo>
                    <a:pt x="16650" y="7600"/>
                    <a:pt x="17550" y="6486"/>
                    <a:pt x="18000" y="6932"/>
                  </a:cubicBezTo>
                  <a:cubicBezTo>
                    <a:pt x="18450" y="7377"/>
                    <a:pt x="18450" y="9381"/>
                    <a:pt x="18600" y="10940"/>
                  </a:cubicBezTo>
                  <a:cubicBezTo>
                    <a:pt x="18750" y="12499"/>
                    <a:pt x="19050" y="13612"/>
                    <a:pt x="19575" y="14392"/>
                  </a:cubicBezTo>
                  <a:cubicBezTo>
                    <a:pt x="20100" y="15171"/>
                    <a:pt x="20850" y="15616"/>
                    <a:pt x="21600" y="16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7" name="Line"/>
            <p:cNvSpPr/>
            <p:nvPr/>
          </p:nvSpPr>
          <p:spPr>
            <a:xfrm>
              <a:off x="9449688" y="8136983"/>
              <a:ext cx="260673" cy="167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0" y="3786"/>
                  </a:moveTo>
                  <a:cubicBezTo>
                    <a:pt x="635" y="2477"/>
                    <a:pt x="1271" y="1168"/>
                    <a:pt x="2118" y="514"/>
                  </a:cubicBezTo>
                  <a:cubicBezTo>
                    <a:pt x="2965" y="-141"/>
                    <a:pt x="4023" y="-141"/>
                    <a:pt x="4976" y="350"/>
                  </a:cubicBezTo>
                  <a:cubicBezTo>
                    <a:pt x="5929" y="841"/>
                    <a:pt x="6776" y="1823"/>
                    <a:pt x="7306" y="3132"/>
                  </a:cubicBezTo>
                  <a:cubicBezTo>
                    <a:pt x="7835" y="4441"/>
                    <a:pt x="8047" y="6077"/>
                    <a:pt x="7729" y="7386"/>
                  </a:cubicBezTo>
                  <a:cubicBezTo>
                    <a:pt x="7412" y="8695"/>
                    <a:pt x="6565" y="9677"/>
                    <a:pt x="5824" y="10986"/>
                  </a:cubicBezTo>
                  <a:cubicBezTo>
                    <a:pt x="5082" y="12295"/>
                    <a:pt x="4447" y="13932"/>
                    <a:pt x="4659" y="15077"/>
                  </a:cubicBezTo>
                  <a:cubicBezTo>
                    <a:pt x="4871" y="16223"/>
                    <a:pt x="5929" y="16877"/>
                    <a:pt x="8894" y="17859"/>
                  </a:cubicBezTo>
                  <a:cubicBezTo>
                    <a:pt x="11859" y="18841"/>
                    <a:pt x="16729" y="20150"/>
                    <a:pt x="21600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8" name="Line"/>
            <p:cNvSpPr/>
            <p:nvPr/>
          </p:nvSpPr>
          <p:spPr>
            <a:xfrm>
              <a:off x="2871540" y="6748922"/>
              <a:ext cx="260673" cy="210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6171"/>
                  </a:moveTo>
                  <a:cubicBezTo>
                    <a:pt x="0" y="4870"/>
                    <a:pt x="0" y="3568"/>
                    <a:pt x="529" y="2658"/>
                  </a:cubicBezTo>
                  <a:cubicBezTo>
                    <a:pt x="1059" y="1747"/>
                    <a:pt x="2118" y="1226"/>
                    <a:pt x="3706" y="836"/>
                  </a:cubicBezTo>
                  <a:cubicBezTo>
                    <a:pt x="5294" y="445"/>
                    <a:pt x="7412" y="185"/>
                    <a:pt x="9000" y="55"/>
                  </a:cubicBezTo>
                  <a:cubicBezTo>
                    <a:pt x="10588" y="-75"/>
                    <a:pt x="11647" y="-75"/>
                    <a:pt x="12388" y="1226"/>
                  </a:cubicBezTo>
                  <a:cubicBezTo>
                    <a:pt x="13129" y="2527"/>
                    <a:pt x="13553" y="5130"/>
                    <a:pt x="13129" y="7472"/>
                  </a:cubicBezTo>
                  <a:cubicBezTo>
                    <a:pt x="12706" y="9814"/>
                    <a:pt x="11435" y="11896"/>
                    <a:pt x="10271" y="13458"/>
                  </a:cubicBezTo>
                  <a:cubicBezTo>
                    <a:pt x="9106" y="15019"/>
                    <a:pt x="8047" y="16060"/>
                    <a:pt x="7306" y="17231"/>
                  </a:cubicBezTo>
                  <a:cubicBezTo>
                    <a:pt x="6565" y="18402"/>
                    <a:pt x="6141" y="19703"/>
                    <a:pt x="6459" y="20484"/>
                  </a:cubicBezTo>
                  <a:cubicBezTo>
                    <a:pt x="6776" y="21265"/>
                    <a:pt x="7835" y="21525"/>
                    <a:pt x="10482" y="21395"/>
                  </a:cubicBezTo>
                  <a:cubicBezTo>
                    <a:pt x="13129" y="21265"/>
                    <a:pt x="17365" y="20744"/>
                    <a:pt x="21600" y="20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3178835" y="6726386"/>
              <a:ext cx="129715" cy="213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226" fill="norm" stroke="1" extrusionOk="0">
                  <a:moveTo>
                    <a:pt x="18241" y="642"/>
                  </a:moveTo>
                  <a:cubicBezTo>
                    <a:pt x="16203" y="134"/>
                    <a:pt x="14165" y="-374"/>
                    <a:pt x="11109" y="388"/>
                  </a:cubicBezTo>
                  <a:cubicBezTo>
                    <a:pt x="8052" y="1151"/>
                    <a:pt x="3977" y="3184"/>
                    <a:pt x="1735" y="5598"/>
                  </a:cubicBezTo>
                  <a:cubicBezTo>
                    <a:pt x="-506" y="8012"/>
                    <a:pt x="-914" y="10807"/>
                    <a:pt x="2550" y="13475"/>
                  </a:cubicBezTo>
                  <a:cubicBezTo>
                    <a:pt x="6014" y="16144"/>
                    <a:pt x="13350" y="18685"/>
                    <a:pt x="20686" y="21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0" name="Line"/>
            <p:cNvSpPr/>
            <p:nvPr/>
          </p:nvSpPr>
          <p:spPr>
            <a:xfrm>
              <a:off x="3350408" y="6795037"/>
              <a:ext cx="264816" cy="109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0945" fill="norm" stroke="1" extrusionOk="0">
                  <a:moveTo>
                    <a:pt x="9059" y="5727"/>
                  </a:moveTo>
                  <a:cubicBezTo>
                    <a:pt x="8021" y="6709"/>
                    <a:pt x="6983" y="7691"/>
                    <a:pt x="6152" y="9409"/>
                  </a:cubicBezTo>
                  <a:cubicBezTo>
                    <a:pt x="5321" y="11127"/>
                    <a:pt x="4698" y="13581"/>
                    <a:pt x="3763" y="16036"/>
                  </a:cubicBezTo>
                  <a:cubicBezTo>
                    <a:pt x="2829" y="18490"/>
                    <a:pt x="1583" y="20945"/>
                    <a:pt x="856" y="20945"/>
                  </a:cubicBezTo>
                  <a:cubicBezTo>
                    <a:pt x="129" y="20945"/>
                    <a:pt x="-79" y="18490"/>
                    <a:pt x="25" y="16036"/>
                  </a:cubicBezTo>
                  <a:cubicBezTo>
                    <a:pt x="129" y="13581"/>
                    <a:pt x="544" y="11127"/>
                    <a:pt x="3556" y="8181"/>
                  </a:cubicBezTo>
                  <a:cubicBezTo>
                    <a:pt x="6567" y="5236"/>
                    <a:pt x="12175" y="1800"/>
                    <a:pt x="15602" y="572"/>
                  </a:cubicBezTo>
                  <a:cubicBezTo>
                    <a:pt x="19029" y="-655"/>
                    <a:pt x="20275" y="327"/>
                    <a:pt x="21521" y="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1" name="Line"/>
            <p:cNvSpPr/>
            <p:nvPr/>
          </p:nvSpPr>
          <p:spPr>
            <a:xfrm>
              <a:off x="3599828" y="6649253"/>
              <a:ext cx="230067" cy="13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165" fill="norm" stroke="1" extrusionOk="0">
                  <a:moveTo>
                    <a:pt x="717" y="7218"/>
                  </a:moveTo>
                  <a:cubicBezTo>
                    <a:pt x="243" y="5180"/>
                    <a:pt x="-232" y="3142"/>
                    <a:pt x="124" y="1920"/>
                  </a:cubicBezTo>
                  <a:cubicBezTo>
                    <a:pt x="480" y="697"/>
                    <a:pt x="1667" y="290"/>
                    <a:pt x="2854" y="86"/>
                  </a:cubicBezTo>
                  <a:cubicBezTo>
                    <a:pt x="4041" y="-118"/>
                    <a:pt x="5227" y="-118"/>
                    <a:pt x="6414" y="1920"/>
                  </a:cubicBezTo>
                  <a:cubicBezTo>
                    <a:pt x="7601" y="3957"/>
                    <a:pt x="8788" y="8033"/>
                    <a:pt x="9025" y="10886"/>
                  </a:cubicBezTo>
                  <a:cubicBezTo>
                    <a:pt x="9263" y="13739"/>
                    <a:pt x="8550" y="15369"/>
                    <a:pt x="7601" y="16999"/>
                  </a:cubicBezTo>
                  <a:cubicBezTo>
                    <a:pt x="6652" y="18629"/>
                    <a:pt x="5465" y="20259"/>
                    <a:pt x="5702" y="20871"/>
                  </a:cubicBezTo>
                  <a:cubicBezTo>
                    <a:pt x="5939" y="21482"/>
                    <a:pt x="7601" y="21074"/>
                    <a:pt x="10449" y="20259"/>
                  </a:cubicBezTo>
                  <a:cubicBezTo>
                    <a:pt x="13298" y="19444"/>
                    <a:pt x="17333" y="18222"/>
                    <a:pt x="21368" y="16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2" name="Line"/>
            <p:cNvSpPr/>
            <p:nvPr/>
          </p:nvSpPr>
          <p:spPr>
            <a:xfrm>
              <a:off x="3814561" y="6801852"/>
              <a:ext cx="14567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3" name="Line"/>
            <p:cNvSpPr/>
            <p:nvPr/>
          </p:nvSpPr>
          <p:spPr>
            <a:xfrm>
              <a:off x="3895772" y="6740517"/>
              <a:ext cx="2612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3" h="21600" fill="norm" stroke="1" extrusionOk="0">
                  <a:moveTo>
                    <a:pt x="20073" y="0"/>
                  </a:moveTo>
                  <a:cubicBezTo>
                    <a:pt x="12218" y="831"/>
                    <a:pt x="4364" y="1662"/>
                    <a:pt x="1418" y="4569"/>
                  </a:cubicBezTo>
                  <a:cubicBezTo>
                    <a:pt x="-1527" y="7477"/>
                    <a:pt x="437" y="12462"/>
                    <a:pt x="4364" y="15646"/>
                  </a:cubicBezTo>
                  <a:cubicBezTo>
                    <a:pt x="8291" y="18831"/>
                    <a:pt x="14182" y="20215"/>
                    <a:pt x="200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4" name="Line"/>
            <p:cNvSpPr/>
            <p:nvPr/>
          </p:nvSpPr>
          <p:spPr>
            <a:xfrm>
              <a:off x="3960230" y="6768233"/>
              <a:ext cx="299008" cy="18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21353"/>
                  </a:moveTo>
                  <a:cubicBezTo>
                    <a:pt x="923" y="21061"/>
                    <a:pt x="1846" y="20769"/>
                    <a:pt x="3138" y="17850"/>
                  </a:cubicBezTo>
                  <a:cubicBezTo>
                    <a:pt x="4431" y="14931"/>
                    <a:pt x="6092" y="9385"/>
                    <a:pt x="7108" y="5737"/>
                  </a:cubicBezTo>
                  <a:cubicBezTo>
                    <a:pt x="8123" y="2088"/>
                    <a:pt x="8492" y="337"/>
                    <a:pt x="8400" y="45"/>
                  </a:cubicBezTo>
                  <a:cubicBezTo>
                    <a:pt x="8308" y="-247"/>
                    <a:pt x="7754" y="921"/>
                    <a:pt x="7292" y="2234"/>
                  </a:cubicBezTo>
                  <a:cubicBezTo>
                    <a:pt x="6831" y="3548"/>
                    <a:pt x="6462" y="5007"/>
                    <a:pt x="6646" y="6904"/>
                  </a:cubicBezTo>
                  <a:cubicBezTo>
                    <a:pt x="6831" y="8802"/>
                    <a:pt x="7569" y="11137"/>
                    <a:pt x="9046" y="11721"/>
                  </a:cubicBezTo>
                  <a:cubicBezTo>
                    <a:pt x="10523" y="12304"/>
                    <a:pt x="12738" y="11137"/>
                    <a:pt x="14308" y="9531"/>
                  </a:cubicBezTo>
                  <a:cubicBezTo>
                    <a:pt x="15877" y="7926"/>
                    <a:pt x="16800" y="5883"/>
                    <a:pt x="17169" y="5883"/>
                  </a:cubicBezTo>
                  <a:cubicBezTo>
                    <a:pt x="17538" y="5883"/>
                    <a:pt x="17354" y="7926"/>
                    <a:pt x="17446" y="9823"/>
                  </a:cubicBezTo>
                  <a:cubicBezTo>
                    <a:pt x="17538" y="11721"/>
                    <a:pt x="17908" y="13472"/>
                    <a:pt x="18646" y="14785"/>
                  </a:cubicBezTo>
                  <a:cubicBezTo>
                    <a:pt x="19385" y="16099"/>
                    <a:pt x="20492" y="16975"/>
                    <a:pt x="21600" y="17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5" name="Line"/>
            <p:cNvSpPr/>
            <p:nvPr/>
          </p:nvSpPr>
          <p:spPr>
            <a:xfrm>
              <a:off x="4266904" y="6668477"/>
              <a:ext cx="237673" cy="10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0" y="8529"/>
                  </a:moveTo>
                  <a:cubicBezTo>
                    <a:pt x="232" y="5895"/>
                    <a:pt x="465" y="3261"/>
                    <a:pt x="1161" y="1680"/>
                  </a:cubicBezTo>
                  <a:cubicBezTo>
                    <a:pt x="1858" y="100"/>
                    <a:pt x="3019" y="-427"/>
                    <a:pt x="3948" y="363"/>
                  </a:cubicBezTo>
                  <a:cubicBezTo>
                    <a:pt x="4877" y="1154"/>
                    <a:pt x="5574" y="3261"/>
                    <a:pt x="5923" y="5632"/>
                  </a:cubicBezTo>
                  <a:cubicBezTo>
                    <a:pt x="6271" y="8002"/>
                    <a:pt x="6271" y="10636"/>
                    <a:pt x="6271" y="13271"/>
                  </a:cubicBezTo>
                  <a:cubicBezTo>
                    <a:pt x="6271" y="15905"/>
                    <a:pt x="6271" y="18539"/>
                    <a:pt x="8826" y="19856"/>
                  </a:cubicBezTo>
                  <a:cubicBezTo>
                    <a:pt x="11381" y="21173"/>
                    <a:pt x="16490" y="21173"/>
                    <a:pt x="21600" y="21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>
              <a:off x="4466242" y="6617848"/>
              <a:ext cx="169862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9" h="21600" fill="norm" stroke="1" extrusionOk="0">
                  <a:moveTo>
                    <a:pt x="4629" y="0"/>
                  </a:moveTo>
                  <a:cubicBezTo>
                    <a:pt x="9874" y="1910"/>
                    <a:pt x="15120" y="3820"/>
                    <a:pt x="18051" y="5951"/>
                  </a:cubicBezTo>
                  <a:cubicBezTo>
                    <a:pt x="20983" y="8082"/>
                    <a:pt x="21600" y="10433"/>
                    <a:pt x="18206" y="13078"/>
                  </a:cubicBezTo>
                  <a:cubicBezTo>
                    <a:pt x="14811" y="15722"/>
                    <a:pt x="7406" y="186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7" name="Line"/>
            <p:cNvSpPr/>
            <p:nvPr/>
          </p:nvSpPr>
          <p:spPr>
            <a:xfrm>
              <a:off x="9035678" y="6008935"/>
              <a:ext cx="276008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6000" y="12302"/>
                    <a:pt x="12000" y="4448"/>
                    <a:pt x="15600" y="1502"/>
                  </a:cubicBezTo>
                  <a:cubicBezTo>
                    <a:pt x="19200" y="-1443"/>
                    <a:pt x="2040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8" name="Line"/>
            <p:cNvSpPr/>
            <p:nvPr/>
          </p:nvSpPr>
          <p:spPr>
            <a:xfrm>
              <a:off x="9058679" y="6173171"/>
              <a:ext cx="28367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9" name="Line"/>
            <p:cNvSpPr/>
            <p:nvPr/>
          </p:nvSpPr>
          <p:spPr>
            <a:xfrm>
              <a:off x="9633692" y="5843208"/>
              <a:ext cx="276007" cy="360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002"/>
                  </a:moveTo>
                  <a:cubicBezTo>
                    <a:pt x="3200" y="3340"/>
                    <a:pt x="6400" y="1679"/>
                    <a:pt x="9300" y="772"/>
                  </a:cubicBezTo>
                  <a:cubicBezTo>
                    <a:pt x="12200" y="-134"/>
                    <a:pt x="14800" y="-285"/>
                    <a:pt x="16500" y="546"/>
                  </a:cubicBezTo>
                  <a:cubicBezTo>
                    <a:pt x="18200" y="1377"/>
                    <a:pt x="19000" y="3189"/>
                    <a:pt x="17200" y="5832"/>
                  </a:cubicBezTo>
                  <a:cubicBezTo>
                    <a:pt x="15400" y="8476"/>
                    <a:pt x="11000" y="11950"/>
                    <a:pt x="8400" y="13914"/>
                  </a:cubicBezTo>
                  <a:cubicBezTo>
                    <a:pt x="5800" y="15877"/>
                    <a:pt x="5000" y="16330"/>
                    <a:pt x="4300" y="16935"/>
                  </a:cubicBezTo>
                  <a:cubicBezTo>
                    <a:pt x="3600" y="17539"/>
                    <a:pt x="3000" y="18294"/>
                    <a:pt x="3100" y="18898"/>
                  </a:cubicBezTo>
                  <a:cubicBezTo>
                    <a:pt x="3200" y="19502"/>
                    <a:pt x="4000" y="19956"/>
                    <a:pt x="7200" y="20333"/>
                  </a:cubicBezTo>
                  <a:cubicBezTo>
                    <a:pt x="10400" y="20711"/>
                    <a:pt x="16000" y="21013"/>
                    <a:pt x="21600" y="21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0" name="Line"/>
            <p:cNvSpPr/>
            <p:nvPr/>
          </p:nvSpPr>
          <p:spPr>
            <a:xfrm>
              <a:off x="9958255" y="6002215"/>
              <a:ext cx="380788" cy="135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8" fill="norm" stroke="1" extrusionOk="0">
                  <a:moveTo>
                    <a:pt x="8553" y="6242"/>
                  </a:moveTo>
                  <a:cubicBezTo>
                    <a:pt x="7248" y="9384"/>
                    <a:pt x="5944" y="12526"/>
                    <a:pt x="4929" y="14882"/>
                  </a:cubicBezTo>
                  <a:cubicBezTo>
                    <a:pt x="3914" y="17239"/>
                    <a:pt x="3189" y="18810"/>
                    <a:pt x="2464" y="19791"/>
                  </a:cubicBezTo>
                  <a:cubicBezTo>
                    <a:pt x="1740" y="20773"/>
                    <a:pt x="1015" y="21166"/>
                    <a:pt x="580" y="20381"/>
                  </a:cubicBezTo>
                  <a:cubicBezTo>
                    <a:pt x="145" y="19595"/>
                    <a:pt x="0" y="17631"/>
                    <a:pt x="0" y="15668"/>
                  </a:cubicBezTo>
                  <a:cubicBezTo>
                    <a:pt x="0" y="13704"/>
                    <a:pt x="145" y="11741"/>
                    <a:pt x="2247" y="8991"/>
                  </a:cubicBezTo>
                  <a:cubicBezTo>
                    <a:pt x="4349" y="6242"/>
                    <a:pt x="8408" y="2708"/>
                    <a:pt x="11960" y="1137"/>
                  </a:cubicBezTo>
                  <a:cubicBezTo>
                    <a:pt x="15511" y="-434"/>
                    <a:pt x="18556" y="-41"/>
                    <a:pt x="21600" y="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1" name="Line"/>
            <p:cNvSpPr/>
            <p:nvPr/>
          </p:nvSpPr>
          <p:spPr>
            <a:xfrm>
              <a:off x="10270040" y="5684608"/>
              <a:ext cx="253006" cy="212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0" y="2873"/>
                  </a:moveTo>
                  <a:cubicBezTo>
                    <a:pt x="873" y="1844"/>
                    <a:pt x="1745" y="816"/>
                    <a:pt x="3600" y="301"/>
                  </a:cubicBezTo>
                  <a:cubicBezTo>
                    <a:pt x="5455" y="-213"/>
                    <a:pt x="8291" y="-213"/>
                    <a:pt x="10255" y="1458"/>
                  </a:cubicBezTo>
                  <a:cubicBezTo>
                    <a:pt x="12218" y="3130"/>
                    <a:pt x="13309" y="6473"/>
                    <a:pt x="13091" y="9173"/>
                  </a:cubicBezTo>
                  <a:cubicBezTo>
                    <a:pt x="12873" y="11873"/>
                    <a:pt x="11345" y="13930"/>
                    <a:pt x="10036" y="15473"/>
                  </a:cubicBezTo>
                  <a:cubicBezTo>
                    <a:pt x="8727" y="17016"/>
                    <a:pt x="7636" y="18044"/>
                    <a:pt x="7745" y="18687"/>
                  </a:cubicBezTo>
                  <a:cubicBezTo>
                    <a:pt x="7855" y="19330"/>
                    <a:pt x="9164" y="19587"/>
                    <a:pt x="11673" y="19973"/>
                  </a:cubicBezTo>
                  <a:cubicBezTo>
                    <a:pt x="14182" y="20358"/>
                    <a:pt x="17891" y="20873"/>
                    <a:pt x="21600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2" name="Line"/>
            <p:cNvSpPr/>
            <p:nvPr/>
          </p:nvSpPr>
          <p:spPr>
            <a:xfrm>
              <a:off x="10722383" y="6096442"/>
              <a:ext cx="276008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3800" y="11670"/>
                    <a:pt x="7600" y="3363"/>
                    <a:pt x="11200" y="870"/>
                  </a:cubicBezTo>
                  <a:cubicBezTo>
                    <a:pt x="14800" y="-1622"/>
                    <a:pt x="182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3" name="Line"/>
            <p:cNvSpPr/>
            <p:nvPr/>
          </p:nvSpPr>
          <p:spPr>
            <a:xfrm>
              <a:off x="10829719" y="6012168"/>
              <a:ext cx="46002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716"/>
                    <a:pt x="7200" y="7432"/>
                    <a:pt x="3600" y="11032"/>
                  </a:cubicBezTo>
                  <a:cubicBezTo>
                    <a:pt x="0" y="14632"/>
                    <a:pt x="0" y="181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4" name="Line"/>
            <p:cNvSpPr/>
            <p:nvPr/>
          </p:nvSpPr>
          <p:spPr>
            <a:xfrm>
              <a:off x="11335730" y="6032233"/>
              <a:ext cx="414011" cy="286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21437"/>
                  </a:moveTo>
                  <a:cubicBezTo>
                    <a:pt x="667" y="19717"/>
                    <a:pt x="1333" y="17996"/>
                    <a:pt x="2800" y="14842"/>
                  </a:cubicBezTo>
                  <a:cubicBezTo>
                    <a:pt x="4267" y="11688"/>
                    <a:pt x="6533" y="7101"/>
                    <a:pt x="7800" y="4233"/>
                  </a:cubicBezTo>
                  <a:cubicBezTo>
                    <a:pt x="9067" y="1366"/>
                    <a:pt x="9333" y="219"/>
                    <a:pt x="9200" y="28"/>
                  </a:cubicBezTo>
                  <a:cubicBezTo>
                    <a:pt x="9067" y="-163"/>
                    <a:pt x="8533" y="602"/>
                    <a:pt x="8133" y="2609"/>
                  </a:cubicBezTo>
                  <a:cubicBezTo>
                    <a:pt x="7733" y="4616"/>
                    <a:pt x="7467" y="7865"/>
                    <a:pt x="7400" y="9968"/>
                  </a:cubicBezTo>
                  <a:cubicBezTo>
                    <a:pt x="7333" y="12071"/>
                    <a:pt x="7467" y="13026"/>
                    <a:pt x="7933" y="13695"/>
                  </a:cubicBezTo>
                  <a:cubicBezTo>
                    <a:pt x="8400" y="14364"/>
                    <a:pt x="9200" y="14747"/>
                    <a:pt x="10400" y="14078"/>
                  </a:cubicBezTo>
                  <a:cubicBezTo>
                    <a:pt x="11600" y="13409"/>
                    <a:pt x="13200" y="11688"/>
                    <a:pt x="14267" y="10350"/>
                  </a:cubicBezTo>
                  <a:cubicBezTo>
                    <a:pt x="15333" y="9012"/>
                    <a:pt x="15867" y="8056"/>
                    <a:pt x="16333" y="6814"/>
                  </a:cubicBezTo>
                  <a:cubicBezTo>
                    <a:pt x="16800" y="5571"/>
                    <a:pt x="17200" y="4042"/>
                    <a:pt x="17400" y="3756"/>
                  </a:cubicBezTo>
                  <a:cubicBezTo>
                    <a:pt x="17600" y="3469"/>
                    <a:pt x="17600" y="4425"/>
                    <a:pt x="17667" y="6336"/>
                  </a:cubicBezTo>
                  <a:cubicBezTo>
                    <a:pt x="17733" y="8248"/>
                    <a:pt x="17867" y="11115"/>
                    <a:pt x="18200" y="12931"/>
                  </a:cubicBezTo>
                  <a:cubicBezTo>
                    <a:pt x="18533" y="14747"/>
                    <a:pt x="19067" y="15511"/>
                    <a:pt x="19667" y="15894"/>
                  </a:cubicBezTo>
                  <a:cubicBezTo>
                    <a:pt x="20267" y="16276"/>
                    <a:pt x="20933" y="16276"/>
                    <a:pt x="21600" y="16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5" name="Line"/>
            <p:cNvSpPr/>
            <p:nvPr/>
          </p:nvSpPr>
          <p:spPr>
            <a:xfrm>
              <a:off x="11826408" y="5876083"/>
              <a:ext cx="237673" cy="182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0" y="3375"/>
                  </a:moveTo>
                  <a:cubicBezTo>
                    <a:pt x="697" y="2175"/>
                    <a:pt x="1394" y="975"/>
                    <a:pt x="2439" y="375"/>
                  </a:cubicBezTo>
                  <a:cubicBezTo>
                    <a:pt x="3484" y="-225"/>
                    <a:pt x="4877" y="-225"/>
                    <a:pt x="6271" y="1275"/>
                  </a:cubicBezTo>
                  <a:cubicBezTo>
                    <a:pt x="7664" y="2775"/>
                    <a:pt x="9058" y="5775"/>
                    <a:pt x="8826" y="8325"/>
                  </a:cubicBezTo>
                  <a:cubicBezTo>
                    <a:pt x="8594" y="10875"/>
                    <a:pt x="6735" y="12975"/>
                    <a:pt x="4877" y="14775"/>
                  </a:cubicBezTo>
                  <a:cubicBezTo>
                    <a:pt x="3019" y="16575"/>
                    <a:pt x="1161" y="18075"/>
                    <a:pt x="1277" y="18825"/>
                  </a:cubicBezTo>
                  <a:cubicBezTo>
                    <a:pt x="1394" y="19575"/>
                    <a:pt x="3484" y="19575"/>
                    <a:pt x="7200" y="19875"/>
                  </a:cubicBezTo>
                  <a:cubicBezTo>
                    <a:pt x="10916" y="20175"/>
                    <a:pt x="16258" y="20775"/>
                    <a:pt x="21600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6" name="Line"/>
            <p:cNvSpPr/>
            <p:nvPr/>
          </p:nvSpPr>
          <p:spPr>
            <a:xfrm>
              <a:off x="9575171" y="6472746"/>
              <a:ext cx="1990566" cy="7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440" fill="norm" stroke="1" extrusionOk="0">
                  <a:moveTo>
                    <a:pt x="136" y="8480"/>
                  </a:moveTo>
                  <a:cubicBezTo>
                    <a:pt x="53" y="5600"/>
                    <a:pt x="-30" y="2720"/>
                    <a:pt x="12" y="1280"/>
                  </a:cubicBezTo>
                  <a:cubicBezTo>
                    <a:pt x="53" y="-160"/>
                    <a:pt x="219" y="-160"/>
                    <a:pt x="898" y="200"/>
                  </a:cubicBezTo>
                  <a:cubicBezTo>
                    <a:pt x="1576" y="560"/>
                    <a:pt x="2767" y="1280"/>
                    <a:pt x="3888" y="1640"/>
                  </a:cubicBezTo>
                  <a:cubicBezTo>
                    <a:pt x="5010" y="2000"/>
                    <a:pt x="6062" y="2000"/>
                    <a:pt x="7059" y="2720"/>
                  </a:cubicBezTo>
                  <a:cubicBezTo>
                    <a:pt x="8056" y="3440"/>
                    <a:pt x="8998" y="4880"/>
                    <a:pt x="9953" y="6320"/>
                  </a:cubicBezTo>
                  <a:cubicBezTo>
                    <a:pt x="10908" y="7760"/>
                    <a:pt x="11878" y="9200"/>
                    <a:pt x="12833" y="10640"/>
                  </a:cubicBezTo>
                  <a:cubicBezTo>
                    <a:pt x="13788" y="12080"/>
                    <a:pt x="14730" y="13520"/>
                    <a:pt x="15907" y="14960"/>
                  </a:cubicBezTo>
                  <a:cubicBezTo>
                    <a:pt x="17084" y="16400"/>
                    <a:pt x="18496" y="17840"/>
                    <a:pt x="19479" y="18920"/>
                  </a:cubicBezTo>
                  <a:cubicBezTo>
                    <a:pt x="20462" y="20000"/>
                    <a:pt x="21016" y="20720"/>
                    <a:pt x="2157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7" name="Line"/>
            <p:cNvSpPr/>
            <p:nvPr/>
          </p:nvSpPr>
          <p:spPr>
            <a:xfrm>
              <a:off x="9588568" y="6671516"/>
              <a:ext cx="167816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2746" y="0"/>
                  </a:moveTo>
                  <a:cubicBezTo>
                    <a:pt x="1991" y="0"/>
                    <a:pt x="1236" y="0"/>
                    <a:pt x="760" y="379"/>
                  </a:cubicBezTo>
                  <a:cubicBezTo>
                    <a:pt x="284" y="758"/>
                    <a:pt x="87" y="1516"/>
                    <a:pt x="22" y="2842"/>
                  </a:cubicBezTo>
                  <a:cubicBezTo>
                    <a:pt x="-44" y="4168"/>
                    <a:pt x="22" y="6063"/>
                    <a:pt x="481" y="7200"/>
                  </a:cubicBezTo>
                  <a:cubicBezTo>
                    <a:pt x="941" y="8337"/>
                    <a:pt x="1794" y="8716"/>
                    <a:pt x="2812" y="9095"/>
                  </a:cubicBezTo>
                  <a:cubicBezTo>
                    <a:pt x="3830" y="9474"/>
                    <a:pt x="5011" y="9853"/>
                    <a:pt x="6209" y="10042"/>
                  </a:cubicBezTo>
                  <a:cubicBezTo>
                    <a:pt x="7408" y="10232"/>
                    <a:pt x="8622" y="10232"/>
                    <a:pt x="10083" y="10800"/>
                  </a:cubicBezTo>
                  <a:cubicBezTo>
                    <a:pt x="11544" y="11368"/>
                    <a:pt x="13251" y="12505"/>
                    <a:pt x="14712" y="13642"/>
                  </a:cubicBezTo>
                  <a:cubicBezTo>
                    <a:pt x="16172" y="14779"/>
                    <a:pt x="17387" y="15916"/>
                    <a:pt x="18487" y="17242"/>
                  </a:cubicBezTo>
                  <a:cubicBezTo>
                    <a:pt x="19586" y="18568"/>
                    <a:pt x="20571" y="20084"/>
                    <a:pt x="215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8" name="Line"/>
            <p:cNvSpPr/>
            <p:nvPr/>
          </p:nvSpPr>
          <p:spPr>
            <a:xfrm>
              <a:off x="11082725" y="5848041"/>
              <a:ext cx="167529" cy="41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98" fill="norm" stroke="1" extrusionOk="0">
                  <a:moveTo>
                    <a:pt x="0" y="3322"/>
                  </a:moveTo>
                  <a:cubicBezTo>
                    <a:pt x="0" y="2664"/>
                    <a:pt x="0" y="2005"/>
                    <a:pt x="818" y="1478"/>
                  </a:cubicBezTo>
                  <a:cubicBezTo>
                    <a:pt x="1636" y="952"/>
                    <a:pt x="3273" y="557"/>
                    <a:pt x="6218" y="293"/>
                  </a:cubicBezTo>
                  <a:cubicBezTo>
                    <a:pt x="9164" y="30"/>
                    <a:pt x="13418" y="-102"/>
                    <a:pt x="16364" y="96"/>
                  </a:cubicBezTo>
                  <a:cubicBezTo>
                    <a:pt x="19309" y="293"/>
                    <a:pt x="20945" y="820"/>
                    <a:pt x="20945" y="1676"/>
                  </a:cubicBezTo>
                  <a:cubicBezTo>
                    <a:pt x="20945" y="2532"/>
                    <a:pt x="19309" y="3717"/>
                    <a:pt x="17018" y="4705"/>
                  </a:cubicBezTo>
                  <a:cubicBezTo>
                    <a:pt x="14727" y="5693"/>
                    <a:pt x="11782" y="6483"/>
                    <a:pt x="9164" y="7208"/>
                  </a:cubicBezTo>
                  <a:cubicBezTo>
                    <a:pt x="6545" y="7932"/>
                    <a:pt x="4254" y="8591"/>
                    <a:pt x="4091" y="9052"/>
                  </a:cubicBezTo>
                  <a:cubicBezTo>
                    <a:pt x="3927" y="9513"/>
                    <a:pt x="5891" y="9776"/>
                    <a:pt x="8836" y="10435"/>
                  </a:cubicBezTo>
                  <a:cubicBezTo>
                    <a:pt x="11782" y="11093"/>
                    <a:pt x="15709" y="12147"/>
                    <a:pt x="18164" y="13003"/>
                  </a:cubicBezTo>
                  <a:cubicBezTo>
                    <a:pt x="20618" y="13859"/>
                    <a:pt x="21600" y="14518"/>
                    <a:pt x="21436" y="15571"/>
                  </a:cubicBezTo>
                  <a:cubicBezTo>
                    <a:pt x="21273" y="16625"/>
                    <a:pt x="19964" y="18074"/>
                    <a:pt x="17182" y="18864"/>
                  </a:cubicBezTo>
                  <a:cubicBezTo>
                    <a:pt x="14400" y="19654"/>
                    <a:pt x="10145" y="19786"/>
                    <a:pt x="7364" y="20115"/>
                  </a:cubicBezTo>
                  <a:cubicBezTo>
                    <a:pt x="4582" y="20444"/>
                    <a:pt x="3273" y="20971"/>
                    <a:pt x="1964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3" name="Drawing"/>
          <p:cNvGrpSpPr/>
          <p:nvPr/>
        </p:nvGrpSpPr>
        <p:grpSpPr>
          <a:xfrm>
            <a:off x="567346" y="606781"/>
            <a:ext cx="7804844" cy="5028346"/>
            <a:chOff x="0" y="0"/>
            <a:chExt cx="7804842" cy="5028345"/>
          </a:xfrm>
        </p:grpSpPr>
        <p:sp>
          <p:nvSpPr>
            <p:cNvPr id="3401" name="Line"/>
            <p:cNvSpPr/>
            <p:nvPr/>
          </p:nvSpPr>
          <p:spPr>
            <a:xfrm>
              <a:off x="369605" y="118836"/>
              <a:ext cx="282077" cy="508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391" fill="norm" stroke="1" extrusionOk="0">
                  <a:moveTo>
                    <a:pt x="21478" y="115"/>
                  </a:moveTo>
                  <a:cubicBezTo>
                    <a:pt x="18364" y="7"/>
                    <a:pt x="15251" y="-100"/>
                    <a:pt x="12624" y="169"/>
                  </a:cubicBezTo>
                  <a:cubicBezTo>
                    <a:pt x="9997" y="437"/>
                    <a:pt x="7856" y="1082"/>
                    <a:pt x="6300" y="2425"/>
                  </a:cubicBezTo>
                  <a:cubicBezTo>
                    <a:pt x="4743" y="3769"/>
                    <a:pt x="3770" y="5810"/>
                    <a:pt x="2797" y="8282"/>
                  </a:cubicBezTo>
                  <a:cubicBezTo>
                    <a:pt x="1824" y="10754"/>
                    <a:pt x="851" y="13655"/>
                    <a:pt x="364" y="15697"/>
                  </a:cubicBezTo>
                  <a:cubicBezTo>
                    <a:pt x="-122" y="17739"/>
                    <a:pt x="-122" y="18921"/>
                    <a:pt x="364" y="19781"/>
                  </a:cubicBezTo>
                  <a:cubicBezTo>
                    <a:pt x="851" y="20640"/>
                    <a:pt x="1824" y="21178"/>
                    <a:pt x="3964" y="21339"/>
                  </a:cubicBezTo>
                  <a:cubicBezTo>
                    <a:pt x="6105" y="21500"/>
                    <a:pt x="9413" y="21285"/>
                    <a:pt x="12235" y="20694"/>
                  </a:cubicBezTo>
                  <a:cubicBezTo>
                    <a:pt x="15056" y="20103"/>
                    <a:pt x="17392" y="19136"/>
                    <a:pt x="19727" y="18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2" name="Line"/>
            <p:cNvSpPr/>
            <p:nvPr/>
          </p:nvSpPr>
          <p:spPr>
            <a:xfrm>
              <a:off x="360341" y="443575"/>
              <a:ext cx="168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3" name="Line"/>
            <p:cNvSpPr/>
            <p:nvPr/>
          </p:nvSpPr>
          <p:spPr>
            <a:xfrm>
              <a:off x="745429" y="65944"/>
              <a:ext cx="358596" cy="517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56" fill="norm" stroke="1" extrusionOk="0">
                  <a:moveTo>
                    <a:pt x="21495" y="1345"/>
                  </a:moveTo>
                  <a:cubicBezTo>
                    <a:pt x="21035" y="924"/>
                    <a:pt x="20576" y="502"/>
                    <a:pt x="19350" y="239"/>
                  </a:cubicBezTo>
                  <a:cubicBezTo>
                    <a:pt x="18125" y="-25"/>
                    <a:pt x="16133" y="-130"/>
                    <a:pt x="13759" y="239"/>
                  </a:cubicBezTo>
                  <a:cubicBezTo>
                    <a:pt x="11384" y="608"/>
                    <a:pt x="8627" y="1450"/>
                    <a:pt x="7018" y="2662"/>
                  </a:cubicBezTo>
                  <a:cubicBezTo>
                    <a:pt x="5410" y="3874"/>
                    <a:pt x="4950" y="5454"/>
                    <a:pt x="4414" y="7456"/>
                  </a:cubicBezTo>
                  <a:cubicBezTo>
                    <a:pt x="3878" y="9458"/>
                    <a:pt x="3265" y="11882"/>
                    <a:pt x="2499" y="13989"/>
                  </a:cubicBezTo>
                  <a:cubicBezTo>
                    <a:pt x="1733" y="16096"/>
                    <a:pt x="814" y="17888"/>
                    <a:pt x="355" y="19047"/>
                  </a:cubicBezTo>
                  <a:cubicBezTo>
                    <a:pt x="-105" y="20206"/>
                    <a:pt x="-105" y="20732"/>
                    <a:pt x="278" y="21049"/>
                  </a:cubicBezTo>
                  <a:cubicBezTo>
                    <a:pt x="661" y="21365"/>
                    <a:pt x="1427" y="21470"/>
                    <a:pt x="3878" y="21207"/>
                  </a:cubicBezTo>
                  <a:cubicBezTo>
                    <a:pt x="6329" y="20943"/>
                    <a:pt x="10465" y="20311"/>
                    <a:pt x="14601" y="19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4" name="Line"/>
            <p:cNvSpPr/>
            <p:nvPr/>
          </p:nvSpPr>
          <p:spPr>
            <a:xfrm>
              <a:off x="1096358" y="236571"/>
              <a:ext cx="237673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55" y="1565"/>
                    <a:pt x="5110" y="3130"/>
                    <a:pt x="8245" y="6183"/>
                  </a:cubicBezTo>
                  <a:cubicBezTo>
                    <a:pt x="11381" y="9235"/>
                    <a:pt x="15097" y="13774"/>
                    <a:pt x="17419" y="16591"/>
                  </a:cubicBezTo>
                  <a:cubicBezTo>
                    <a:pt x="19742" y="19409"/>
                    <a:pt x="20671" y="2050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5" name="Line"/>
            <p:cNvSpPr/>
            <p:nvPr/>
          </p:nvSpPr>
          <p:spPr>
            <a:xfrm>
              <a:off x="1132180" y="249618"/>
              <a:ext cx="201851" cy="350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187" fill="norm" stroke="1" extrusionOk="0">
                  <a:moveTo>
                    <a:pt x="21325" y="138"/>
                  </a:moveTo>
                  <a:cubicBezTo>
                    <a:pt x="19975" y="-17"/>
                    <a:pt x="18625" y="-171"/>
                    <a:pt x="17005" y="446"/>
                  </a:cubicBezTo>
                  <a:cubicBezTo>
                    <a:pt x="15385" y="1063"/>
                    <a:pt x="13495" y="2452"/>
                    <a:pt x="11065" y="4998"/>
                  </a:cubicBezTo>
                  <a:cubicBezTo>
                    <a:pt x="8635" y="7543"/>
                    <a:pt x="5665" y="11246"/>
                    <a:pt x="3775" y="13638"/>
                  </a:cubicBezTo>
                  <a:cubicBezTo>
                    <a:pt x="1885" y="16029"/>
                    <a:pt x="1075" y="17109"/>
                    <a:pt x="535" y="18266"/>
                  </a:cubicBezTo>
                  <a:cubicBezTo>
                    <a:pt x="-5" y="19423"/>
                    <a:pt x="-275" y="20658"/>
                    <a:pt x="400" y="21043"/>
                  </a:cubicBezTo>
                  <a:cubicBezTo>
                    <a:pt x="1075" y="21429"/>
                    <a:pt x="2695" y="20966"/>
                    <a:pt x="4315" y="20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6" name="Line"/>
            <p:cNvSpPr/>
            <p:nvPr/>
          </p:nvSpPr>
          <p:spPr>
            <a:xfrm>
              <a:off x="1341696" y="323"/>
              <a:ext cx="207006" cy="21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0" y="6565"/>
                  </a:moveTo>
                  <a:cubicBezTo>
                    <a:pt x="267" y="5324"/>
                    <a:pt x="533" y="4083"/>
                    <a:pt x="1200" y="2965"/>
                  </a:cubicBezTo>
                  <a:cubicBezTo>
                    <a:pt x="1867" y="1848"/>
                    <a:pt x="2933" y="855"/>
                    <a:pt x="4133" y="359"/>
                  </a:cubicBezTo>
                  <a:cubicBezTo>
                    <a:pt x="5333" y="-138"/>
                    <a:pt x="6667" y="-138"/>
                    <a:pt x="7467" y="483"/>
                  </a:cubicBezTo>
                  <a:cubicBezTo>
                    <a:pt x="8267" y="1103"/>
                    <a:pt x="8533" y="2345"/>
                    <a:pt x="7600" y="4828"/>
                  </a:cubicBezTo>
                  <a:cubicBezTo>
                    <a:pt x="6667" y="7310"/>
                    <a:pt x="4533" y="11034"/>
                    <a:pt x="2933" y="14014"/>
                  </a:cubicBezTo>
                  <a:cubicBezTo>
                    <a:pt x="1333" y="16993"/>
                    <a:pt x="267" y="19228"/>
                    <a:pt x="533" y="20345"/>
                  </a:cubicBezTo>
                  <a:cubicBezTo>
                    <a:pt x="800" y="21462"/>
                    <a:pt x="2400" y="21462"/>
                    <a:pt x="6133" y="20841"/>
                  </a:cubicBezTo>
                  <a:cubicBezTo>
                    <a:pt x="9867" y="20221"/>
                    <a:pt x="15733" y="18979"/>
                    <a:pt x="21600" y="17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7" name="Line"/>
            <p:cNvSpPr/>
            <p:nvPr/>
          </p:nvSpPr>
          <p:spPr>
            <a:xfrm>
              <a:off x="1579368" y="351573"/>
              <a:ext cx="184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8" name="Line"/>
            <p:cNvSpPr/>
            <p:nvPr/>
          </p:nvSpPr>
          <p:spPr>
            <a:xfrm>
              <a:off x="1681851" y="244237"/>
              <a:ext cx="35521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1932"/>
                    <a:pt x="-1585" y="3863"/>
                    <a:pt x="575" y="7463"/>
                  </a:cubicBezTo>
                  <a:cubicBezTo>
                    <a:pt x="2735" y="11063"/>
                    <a:pt x="11375" y="16332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9" name="Line"/>
            <p:cNvSpPr/>
            <p:nvPr/>
          </p:nvSpPr>
          <p:spPr>
            <a:xfrm>
              <a:off x="2162048" y="205903"/>
              <a:ext cx="26834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0"/>
                    <a:pt x="2057" y="0"/>
                    <a:pt x="3806" y="1385"/>
                  </a:cubicBezTo>
                  <a:cubicBezTo>
                    <a:pt x="5554" y="2769"/>
                    <a:pt x="8023" y="5538"/>
                    <a:pt x="10594" y="8862"/>
                  </a:cubicBezTo>
                  <a:cubicBezTo>
                    <a:pt x="13166" y="12185"/>
                    <a:pt x="15840" y="16062"/>
                    <a:pt x="17691" y="18277"/>
                  </a:cubicBezTo>
                  <a:cubicBezTo>
                    <a:pt x="19543" y="20492"/>
                    <a:pt x="20571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0" name="Line"/>
            <p:cNvSpPr/>
            <p:nvPr/>
          </p:nvSpPr>
          <p:spPr>
            <a:xfrm>
              <a:off x="2205046" y="152235"/>
              <a:ext cx="256010" cy="42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75" fill="norm" stroke="1" extrusionOk="0">
                  <a:moveTo>
                    <a:pt x="21424" y="0"/>
                  </a:moveTo>
                  <a:cubicBezTo>
                    <a:pt x="20355" y="0"/>
                    <a:pt x="19285" y="0"/>
                    <a:pt x="17681" y="831"/>
                  </a:cubicBezTo>
                  <a:cubicBezTo>
                    <a:pt x="16077" y="1662"/>
                    <a:pt x="13939" y="3323"/>
                    <a:pt x="11266" y="6071"/>
                  </a:cubicBezTo>
                  <a:cubicBezTo>
                    <a:pt x="8592" y="8819"/>
                    <a:pt x="5384" y="12653"/>
                    <a:pt x="3353" y="15146"/>
                  </a:cubicBezTo>
                  <a:cubicBezTo>
                    <a:pt x="1321" y="17638"/>
                    <a:pt x="466" y="18788"/>
                    <a:pt x="145" y="19683"/>
                  </a:cubicBezTo>
                  <a:cubicBezTo>
                    <a:pt x="-176" y="20578"/>
                    <a:pt x="38" y="21217"/>
                    <a:pt x="786" y="21408"/>
                  </a:cubicBezTo>
                  <a:cubicBezTo>
                    <a:pt x="1535" y="21600"/>
                    <a:pt x="2818" y="21344"/>
                    <a:pt x="4101" y="21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1" name="Line"/>
            <p:cNvSpPr/>
            <p:nvPr/>
          </p:nvSpPr>
          <p:spPr>
            <a:xfrm>
              <a:off x="2660393" y="129235"/>
              <a:ext cx="9200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5110"/>
                    <a:pt x="8400" y="10219"/>
                    <a:pt x="12000" y="13819"/>
                  </a:cubicBezTo>
                  <a:cubicBezTo>
                    <a:pt x="15600" y="17419"/>
                    <a:pt x="18600" y="195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2" name="Line"/>
            <p:cNvSpPr/>
            <p:nvPr/>
          </p:nvSpPr>
          <p:spPr>
            <a:xfrm>
              <a:off x="2703441" y="121568"/>
              <a:ext cx="202292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fill="norm" stroke="1" extrusionOk="0">
                  <a:moveTo>
                    <a:pt x="21372" y="0"/>
                  </a:moveTo>
                  <a:cubicBezTo>
                    <a:pt x="18402" y="1357"/>
                    <a:pt x="15432" y="2713"/>
                    <a:pt x="12462" y="4643"/>
                  </a:cubicBezTo>
                  <a:cubicBezTo>
                    <a:pt x="9492" y="6574"/>
                    <a:pt x="6522" y="9078"/>
                    <a:pt x="4227" y="11687"/>
                  </a:cubicBezTo>
                  <a:cubicBezTo>
                    <a:pt x="1932" y="14296"/>
                    <a:pt x="312" y="17009"/>
                    <a:pt x="42" y="18678"/>
                  </a:cubicBezTo>
                  <a:cubicBezTo>
                    <a:pt x="-228" y="20348"/>
                    <a:pt x="852" y="20974"/>
                    <a:pt x="19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3" name="Line"/>
            <p:cNvSpPr/>
            <p:nvPr/>
          </p:nvSpPr>
          <p:spPr>
            <a:xfrm>
              <a:off x="3235406" y="435908"/>
              <a:ext cx="29900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69" y="16800"/>
                    <a:pt x="10338" y="12000"/>
                    <a:pt x="13938" y="8400"/>
                  </a:cubicBezTo>
                  <a:cubicBezTo>
                    <a:pt x="17538" y="4800"/>
                    <a:pt x="1956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4" name="Line"/>
            <p:cNvSpPr/>
            <p:nvPr/>
          </p:nvSpPr>
          <p:spPr>
            <a:xfrm>
              <a:off x="3392752" y="351573"/>
              <a:ext cx="49660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6" h="21600" fill="norm" stroke="1" extrusionOk="0">
                  <a:moveTo>
                    <a:pt x="19986" y="0"/>
                  </a:moveTo>
                  <a:cubicBezTo>
                    <a:pt x="11757" y="4114"/>
                    <a:pt x="3529" y="8229"/>
                    <a:pt x="957" y="11726"/>
                  </a:cubicBezTo>
                  <a:cubicBezTo>
                    <a:pt x="-1614" y="15223"/>
                    <a:pt x="1472" y="18103"/>
                    <a:pt x="4557" y="19646"/>
                  </a:cubicBezTo>
                  <a:cubicBezTo>
                    <a:pt x="7643" y="21189"/>
                    <a:pt x="10729" y="21394"/>
                    <a:pt x="138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5" name="Line"/>
            <p:cNvSpPr/>
            <p:nvPr/>
          </p:nvSpPr>
          <p:spPr>
            <a:xfrm>
              <a:off x="3672416" y="157347"/>
              <a:ext cx="191672" cy="38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30"/>
                  </a:moveTo>
                  <a:cubicBezTo>
                    <a:pt x="0" y="715"/>
                    <a:pt x="0" y="0"/>
                    <a:pt x="576" y="0"/>
                  </a:cubicBezTo>
                  <a:cubicBezTo>
                    <a:pt x="1152" y="0"/>
                    <a:pt x="2304" y="715"/>
                    <a:pt x="4464" y="3290"/>
                  </a:cubicBezTo>
                  <a:cubicBezTo>
                    <a:pt x="6624" y="5865"/>
                    <a:pt x="9792" y="10299"/>
                    <a:pt x="12816" y="13661"/>
                  </a:cubicBezTo>
                  <a:cubicBezTo>
                    <a:pt x="15840" y="17023"/>
                    <a:pt x="18720" y="193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6" name="Line"/>
            <p:cNvSpPr/>
            <p:nvPr/>
          </p:nvSpPr>
          <p:spPr>
            <a:xfrm>
              <a:off x="3780396" y="244237"/>
              <a:ext cx="214028" cy="460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95" fill="norm" stroke="1" extrusionOk="0">
                  <a:moveTo>
                    <a:pt x="21535" y="0"/>
                  </a:moveTo>
                  <a:cubicBezTo>
                    <a:pt x="20249" y="119"/>
                    <a:pt x="18964" y="237"/>
                    <a:pt x="17035" y="1187"/>
                  </a:cubicBezTo>
                  <a:cubicBezTo>
                    <a:pt x="15106" y="2136"/>
                    <a:pt x="12535" y="3916"/>
                    <a:pt x="9706" y="6527"/>
                  </a:cubicBezTo>
                  <a:cubicBezTo>
                    <a:pt x="6878" y="9138"/>
                    <a:pt x="3792" y="12580"/>
                    <a:pt x="2121" y="14776"/>
                  </a:cubicBezTo>
                  <a:cubicBezTo>
                    <a:pt x="449" y="16971"/>
                    <a:pt x="192" y="17921"/>
                    <a:pt x="64" y="18930"/>
                  </a:cubicBezTo>
                  <a:cubicBezTo>
                    <a:pt x="-65" y="19938"/>
                    <a:pt x="-65" y="21007"/>
                    <a:pt x="706" y="21303"/>
                  </a:cubicBezTo>
                  <a:cubicBezTo>
                    <a:pt x="1478" y="21600"/>
                    <a:pt x="3021" y="21125"/>
                    <a:pt x="4564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7" name="Line"/>
            <p:cNvSpPr/>
            <p:nvPr/>
          </p:nvSpPr>
          <p:spPr>
            <a:xfrm>
              <a:off x="4009757" y="8769"/>
              <a:ext cx="214672" cy="177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8" fill="norm" stroke="1" extrusionOk="0">
                  <a:moveTo>
                    <a:pt x="0" y="4241"/>
                  </a:moveTo>
                  <a:cubicBezTo>
                    <a:pt x="771" y="3041"/>
                    <a:pt x="1543" y="1841"/>
                    <a:pt x="2957" y="941"/>
                  </a:cubicBezTo>
                  <a:cubicBezTo>
                    <a:pt x="4371" y="41"/>
                    <a:pt x="6429" y="-559"/>
                    <a:pt x="7971" y="791"/>
                  </a:cubicBezTo>
                  <a:cubicBezTo>
                    <a:pt x="9514" y="2141"/>
                    <a:pt x="10543" y="5441"/>
                    <a:pt x="10157" y="8441"/>
                  </a:cubicBezTo>
                  <a:cubicBezTo>
                    <a:pt x="9771" y="11441"/>
                    <a:pt x="7971" y="14141"/>
                    <a:pt x="7329" y="16241"/>
                  </a:cubicBezTo>
                  <a:cubicBezTo>
                    <a:pt x="6686" y="18341"/>
                    <a:pt x="7200" y="19841"/>
                    <a:pt x="9771" y="20441"/>
                  </a:cubicBezTo>
                  <a:cubicBezTo>
                    <a:pt x="12343" y="21041"/>
                    <a:pt x="16971" y="20741"/>
                    <a:pt x="21600" y="20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8" name="Line"/>
            <p:cNvSpPr/>
            <p:nvPr/>
          </p:nvSpPr>
          <p:spPr>
            <a:xfrm>
              <a:off x="4247428" y="0"/>
              <a:ext cx="264188" cy="67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75" fill="norm" stroke="1" extrusionOk="0">
                  <a:moveTo>
                    <a:pt x="7477" y="2645"/>
                  </a:moveTo>
                  <a:cubicBezTo>
                    <a:pt x="6646" y="2401"/>
                    <a:pt x="5815" y="2157"/>
                    <a:pt x="5712" y="1873"/>
                  </a:cubicBezTo>
                  <a:cubicBezTo>
                    <a:pt x="5608" y="1589"/>
                    <a:pt x="6231" y="1264"/>
                    <a:pt x="7581" y="939"/>
                  </a:cubicBezTo>
                  <a:cubicBezTo>
                    <a:pt x="8931" y="615"/>
                    <a:pt x="11008" y="290"/>
                    <a:pt x="12877" y="127"/>
                  </a:cubicBezTo>
                  <a:cubicBezTo>
                    <a:pt x="14746" y="-35"/>
                    <a:pt x="16408" y="-35"/>
                    <a:pt x="17758" y="87"/>
                  </a:cubicBezTo>
                  <a:cubicBezTo>
                    <a:pt x="19108" y="209"/>
                    <a:pt x="20146" y="452"/>
                    <a:pt x="20769" y="1386"/>
                  </a:cubicBezTo>
                  <a:cubicBezTo>
                    <a:pt x="21392" y="2320"/>
                    <a:pt x="21600" y="3944"/>
                    <a:pt x="21392" y="5852"/>
                  </a:cubicBezTo>
                  <a:cubicBezTo>
                    <a:pt x="21185" y="7760"/>
                    <a:pt x="20562" y="9953"/>
                    <a:pt x="20042" y="12348"/>
                  </a:cubicBezTo>
                  <a:cubicBezTo>
                    <a:pt x="19523" y="14744"/>
                    <a:pt x="19108" y="17342"/>
                    <a:pt x="19004" y="18885"/>
                  </a:cubicBezTo>
                  <a:cubicBezTo>
                    <a:pt x="18900" y="20428"/>
                    <a:pt x="19108" y="20915"/>
                    <a:pt x="18692" y="21200"/>
                  </a:cubicBezTo>
                  <a:cubicBezTo>
                    <a:pt x="18277" y="21484"/>
                    <a:pt x="17238" y="21565"/>
                    <a:pt x="14019" y="21362"/>
                  </a:cubicBezTo>
                  <a:cubicBezTo>
                    <a:pt x="10800" y="21159"/>
                    <a:pt x="5400" y="20672"/>
                    <a:pt x="0" y="20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9" name="Line"/>
            <p:cNvSpPr/>
            <p:nvPr/>
          </p:nvSpPr>
          <p:spPr>
            <a:xfrm>
              <a:off x="5385846" y="519564"/>
              <a:ext cx="26943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0015" fill="norm" stroke="1" extrusionOk="0">
                  <a:moveTo>
                    <a:pt x="14811" y="20015"/>
                  </a:moveTo>
                  <a:cubicBezTo>
                    <a:pt x="6957" y="11375"/>
                    <a:pt x="-898" y="2735"/>
                    <a:pt x="84" y="575"/>
                  </a:cubicBezTo>
                  <a:cubicBezTo>
                    <a:pt x="1066" y="-1585"/>
                    <a:pt x="10884" y="2735"/>
                    <a:pt x="20702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0" name="Line"/>
            <p:cNvSpPr/>
            <p:nvPr/>
          </p:nvSpPr>
          <p:spPr>
            <a:xfrm>
              <a:off x="4830108" y="345108"/>
              <a:ext cx="306675" cy="5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520" y="12302"/>
                    <a:pt x="5040" y="4448"/>
                    <a:pt x="8640" y="1502"/>
                  </a:cubicBezTo>
                  <a:cubicBezTo>
                    <a:pt x="12240" y="-1443"/>
                    <a:pt x="1692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1" name="Line"/>
            <p:cNvSpPr/>
            <p:nvPr/>
          </p:nvSpPr>
          <p:spPr>
            <a:xfrm>
              <a:off x="5021779" y="474243"/>
              <a:ext cx="31434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71" y="17100"/>
                    <a:pt x="11941" y="12600"/>
                    <a:pt x="15541" y="9000"/>
                  </a:cubicBezTo>
                  <a:cubicBezTo>
                    <a:pt x="19141" y="5400"/>
                    <a:pt x="20371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2" name="Line"/>
            <p:cNvSpPr/>
            <p:nvPr/>
          </p:nvSpPr>
          <p:spPr>
            <a:xfrm>
              <a:off x="5369882" y="17480"/>
              <a:ext cx="278352" cy="433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7" h="21439" fill="norm" stroke="1" extrusionOk="0">
                  <a:moveTo>
                    <a:pt x="339" y="7039"/>
                  </a:moveTo>
                  <a:cubicBezTo>
                    <a:pt x="-40" y="5523"/>
                    <a:pt x="-419" y="4007"/>
                    <a:pt x="1097" y="2681"/>
                  </a:cubicBezTo>
                  <a:cubicBezTo>
                    <a:pt x="2613" y="1355"/>
                    <a:pt x="6023" y="218"/>
                    <a:pt x="9434" y="28"/>
                  </a:cubicBezTo>
                  <a:cubicBezTo>
                    <a:pt x="12844" y="-161"/>
                    <a:pt x="16255" y="597"/>
                    <a:pt x="18339" y="1797"/>
                  </a:cubicBezTo>
                  <a:cubicBezTo>
                    <a:pt x="20423" y="2997"/>
                    <a:pt x="21181" y="4639"/>
                    <a:pt x="20234" y="6660"/>
                  </a:cubicBezTo>
                  <a:cubicBezTo>
                    <a:pt x="19286" y="8681"/>
                    <a:pt x="16634" y="11081"/>
                    <a:pt x="14360" y="13165"/>
                  </a:cubicBezTo>
                  <a:cubicBezTo>
                    <a:pt x="12086" y="15250"/>
                    <a:pt x="10192" y="17018"/>
                    <a:pt x="9339" y="18344"/>
                  </a:cubicBezTo>
                  <a:cubicBezTo>
                    <a:pt x="8486" y="19671"/>
                    <a:pt x="8676" y="20555"/>
                    <a:pt x="8865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3" name="Line"/>
            <p:cNvSpPr/>
            <p:nvPr/>
          </p:nvSpPr>
          <p:spPr>
            <a:xfrm>
              <a:off x="5483191" y="696581"/>
              <a:ext cx="522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0" h="21600" fill="norm" stroke="1" extrusionOk="0">
                  <a:moveTo>
                    <a:pt x="8298" y="21600"/>
                  </a:moveTo>
                  <a:cubicBezTo>
                    <a:pt x="3389" y="18000"/>
                    <a:pt x="-1520" y="14400"/>
                    <a:pt x="444" y="10800"/>
                  </a:cubicBezTo>
                  <a:cubicBezTo>
                    <a:pt x="2407" y="7200"/>
                    <a:pt x="11244" y="3600"/>
                    <a:pt x="200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4" name="Line"/>
            <p:cNvSpPr/>
            <p:nvPr/>
          </p:nvSpPr>
          <p:spPr>
            <a:xfrm>
              <a:off x="5786178" y="313863"/>
              <a:ext cx="332084" cy="413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435" fill="norm" stroke="1" extrusionOk="0">
                  <a:moveTo>
                    <a:pt x="146" y="21435"/>
                  </a:moveTo>
                  <a:cubicBezTo>
                    <a:pt x="-17" y="20772"/>
                    <a:pt x="-181" y="20110"/>
                    <a:pt x="474" y="18718"/>
                  </a:cubicBezTo>
                  <a:cubicBezTo>
                    <a:pt x="1128" y="17327"/>
                    <a:pt x="2601" y="15207"/>
                    <a:pt x="4155" y="12358"/>
                  </a:cubicBezTo>
                  <a:cubicBezTo>
                    <a:pt x="5710" y="9509"/>
                    <a:pt x="7346" y="5931"/>
                    <a:pt x="8328" y="3612"/>
                  </a:cubicBezTo>
                  <a:cubicBezTo>
                    <a:pt x="9310" y="1293"/>
                    <a:pt x="9637" y="233"/>
                    <a:pt x="9719" y="34"/>
                  </a:cubicBezTo>
                  <a:cubicBezTo>
                    <a:pt x="9801" y="-165"/>
                    <a:pt x="9637" y="498"/>
                    <a:pt x="9310" y="2353"/>
                  </a:cubicBezTo>
                  <a:cubicBezTo>
                    <a:pt x="8983" y="4208"/>
                    <a:pt x="8492" y="7256"/>
                    <a:pt x="8410" y="9111"/>
                  </a:cubicBezTo>
                  <a:cubicBezTo>
                    <a:pt x="8328" y="10966"/>
                    <a:pt x="8655" y="11629"/>
                    <a:pt x="9719" y="11960"/>
                  </a:cubicBezTo>
                  <a:cubicBezTo>
                    <a:pt x="10783" y="12291"/>
                    <a:pt x="12583" y="12291"/>
                    <a:pt x="14301" y="11563"/>
                  </a:cubicBezTo>
                  <a:cubicBezTo>
                    <a:pt x="16019" y="10834"/>
                    <a:pt x="17655" y="9376"/>
                    <a:pt x="18883" y="8051"/>
                  </a:cubicBezTo>
                  <a:cubicBezTo>
                    <a:pt x="20110" y="6726"/>
                    <a:pt x="20928" y="5533"/>
                    <a:pt x="21174" y="5334"/>
                  </a:cubicBezTo>
                  <a:cubicBezTo>
                    <a:pt x="21419" y="5136"/>
                    <a:pt x="21092" y="5931"/>
                    <a:pt x="21010" y="7388"/>
                  </a:cubicBezTo>
                  <a:cubicBezTo>
                    <a:pt x="20928" y="8846"/>
                    <a:pt x="21092" y="10966"/>
                    <a:pt x="21255" y="13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5" name="Line"/>
            <p:cNvSpPr/>
            <p:nvPr/>
          </p:nvSpPr>
          <p:spPr>
            <a:xfrm>
              <a:off x="6210140" y="566245"/>
              <a:ext cx="536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6" name="Line"/>
            <p:cNvSpPr/>
            <p:nvPr/>
          </p:nvSpPr>
          <p:spPr>
            <a:xfrm>
              <a:off x="6302391" y="441643"/>
              <a:ext cx="352426" cy="153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0927" fill="norm" stroke="1" extrusionOk="0">
                  <a:moveTo>
                    <a:pt x="6927" y="7580"/>
                  </a:moveTo>
                  <a:cubicBezTo>
                    <a:pt x="6156" y="10715"/>
                    <a:pt x="5385" y="13851"/>
                    <a:pt x="4613" y="16115"/>
                  </a:cubicBezTo>
                  <a:cubicBezTo>
                    <a:pt x="3842" y="18380"/>
                    <a:pt x="3070" y="19773"/>
                    <a:pt x="2299" y="20470"/>
                  </a:cubicBezTo>
                  <a:cubicBezTo>
                    <a:pt x="1527" y="21167"/>
                    <a:pt x="756" y="21167"/>
                    <a:pt x="293" y="19773"/>
                  </a:cubicBezTo>
                  <a:cubicBezTo>
                    <a:pt x="-170" y="18380"/>
                    <a:pt x="-324" y="15593"/>
                    <a:pt x="1682" y="11935"/>
                  </a:cubicBezTo>
                  <a:cubicBezTo>
                    <a:pt x="3687" y="8277"/>
                    <a:pt x="7853" y="3748"/>
                    <a:pt x="11479" y="1657"/>
                  </a:cubicBezTo>
                  <a:cubicBezTo>
                    <a:pt x="15105" y="-433"/>
                    <a:pt x="18190" y="-85"/>
                    <a:pt x="21276" y="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7" name="Line"/>
            <p:cNvSpPr/>
            <p:nvPr/>
          </p:nvSpPr>
          <p:spPr>
            <a:xfrm>
              <a:off x="6693151" y="158426"/>
              <a:ext cx="214672" cy="189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7" fill="norm" stroke="1" extrusionOk="0">
                  <a:moveTo>
                    <a:pt x="0" y="1017"/>
                  </a:moveTo>
                  <a:cubicBezTo>
                    <a:pt x="1286" y="448"/>
                    <a:pt x="2571" y="-120"/>
                    <a:pt x="3857" y="22"/>
                  </a:cubicBezTo>
                  <a:cubicBezTo>
                    <a:pt x="5143" y="164"/>
                    <a:pt x="6429" y="1017"/>
                    <a:pt x="6943" y="3859"/>
                  </a:cubicBezTo>
                  <a:cubicBezTo>
                    <a:pt x="7457" y="6701"/>
                    <a:pt x="7200" y="11533"/>
                    <a:pt x="6557" y="14943"/>
                  </a:cubicBezTo>
                  <a:cubicBezTo>
                    <a:pt x="5914" y="18354"/>
                    <a:pt x="4886" y="20343"/>
                    <a:pt x="5529" y="20912"/>
                  </a:cubicBezTo>
                  <a:cubicBezTo>
                    <a:pt x="6171" y="21480"/>
                    <a:pt x="8486" y="20627"/>
                    <a:pt x="11443" y="19917"/>
                  </a:cubicBezTo>
                  <a:cubicBezTo>
                    <a:pt x="14400" y="19206"/>
                    <a:pt x="18000" y="18638"/>
                    <a:pt x="21600" y="18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8" name="Line"/>
            <p:cNvSpPr/>
            <p:nvPr/>
          </p:nvSpPr>
          <p:spPr>
            <a:xfrm>
              <a:off x="0" y="1786124"/>
              <a:ext cx="230006" cy="4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4320" y="12126"/>
                    <a:pt x="8640" y="4168"/>
                    <a:pt x="12240" y="1326"/>
                  </a:cubicBezTo>
                  <a:cubicBezTo>
                    <a:pt x="15840" y="-1516"/>
                    <a:pt x="18720" y="758"/>
                    <a:pt x="21600" y="3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9" name="Line"/>
            <p:cNvSpPr/>
            <p:nvPr/>
          </p:nvSpPr>
          <p:spPr>
            <a:xfrm>
              <a:off x="15333" y="1969276"/>
              <a:ext cx="14567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0" name="Line"/>
            <p:cNvSpPr/>
            <p:nvPr/>
          </p:nvSpPr>
          <p:spPr>
            <a:xfrm>
              <a:off x="524887" y="1595003"/>
              <a:ext cx="318466" cy="44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237" fill="norm" stroke="1" extrusionOk="0">
                  <a:moveTo>
                    <a:pt x="21533" y="1037"/>
                  </a:moveTo>
                  <a:cubicBezTo>
                    <a:pt x="18250" y="424"/>
                    <a:pt x="14967" y="-190"/>
                    <a:pt x="11856" y="55"/>
                  </a:cubicBezTo>
                  <a:cubicBezTo>
                    <a:pt x="8746" y="301"/>
                    <a:pt x="5808" y="1405"/>
                    <a:pt x="3994" y="2940"/>
                  </a:cubicBezTo>
                  <a:cubicBezTo>
                    <a:pt x="2179" y="4474"/>
                    <a:pt x="1488" y="6437"/>
                    <a:pt x="970" y="9076"/>
                  </a:cubicBezTo>
                  <a:cubicBezTo>
                    <a:pt x="451" y="11715"/>
                    <a:pt x="106" y="15028"/>
                    <a:pt x="19" y="17115"/>
                  </a:cubicBezTo>
                  <a:cubicBezTo>
                    <a:pt x="-67" y="19201"/>
                    <a:pt x="106" y="20060"/>
                    <a:pt x="1056" y="20612"/>
                  </a:cubicBezTo>
                  <a:cubicBezTo>
                    <a:pt x="2007" y="21165"/>
                    <a:pt x="3735" y="21410"/>
                    <a:pt x="5722" y="21103"/>
                  </a:cubicBezTo>
                  <a:cubicBezTo>
                    <a:pt x="7709" y="20796"/>
                    <a:pt x="9955" y="19937"/>
                    <a:pt x="12202" y="19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1" name="Line"/>
            <p:cNvSpPr/>
            <p:nvPr/>
          </p:nvSpPr>
          <p:spPr>
            <a:xfrm>
              <a:off x="526456" y="1823606"/>
              <a:ext cx="26322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7" y="21600"/>
                  </a:moveTo>
                  <a:cubicBezTo>
                    <a:pt x="1049" y="21600"/>
                    <a:pt x="0" y="21600"/>
                    <a:pt x="0" y="20700"/>
                  </a:cubicBezTo>
                  <a:cubicBezTo>
                    <a:pt x="0" y="19800"/>
                    <a:pt x="1049" y="18000"/>
                    <a:pt x="4823" y="14400"/>
                  </a:cubicBezTo>
                  <a:cubicBezTo>
                    <a:pt x="8598" y="10800"/>
                    <a:pt x="15099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2" name="Line"/>
            <p:cNvSpPr/>
            <p:nvPr/>
          </p:nvSpPr>
          <p:spPr>
            <a:xfrm>
              <a:off x="858686" y="1571738"/>
              <a:ext cx="329675" cy="408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21600" y="1147"/>
                  </a:moveTo>
                  <a:cubicBezTo>
                    <a:pt x="20093" y="611"/>
                    <a:pt x="18586" y="74"/>
                    <a:pt x="16242" y="7"/>
                  </a:cubicBezTo>
                  <a:cubicBezTo>
                    <a:pt x="13898" y="-60"/>
                    <a:pt x="10716" y="342"/>
                    <a:pt x="8707" y="745"/>
                  </a:cubicBezTo>
                  <a:cubicBezTo>
                    <a:pt x="6698" y="1147"/>
                    <a:pt x="5860" y="1550"/>
                    <a:pt x="5191" y="2020"/>
                  </a:cubicBezTo>
                  <a:cubicBezTo>
                    <a:pt x="4521" y="2489"/>
                    <a:pt x="4019" y="3026"/>
                    <a:pt x="3349" y="5038"/>
                  </a:cubicBezTo>
                  <a:cubicBezTo>
                    <a:pt x="2679" y="7051"/>
                    <a:pt x="1842" y="10539"/>
                    <a:pt x="1172" y="13289"/>
                  </a:cubicBezTo>
                  <a:cubicBezTo>
                    <a:pt x="502" y="16039"/>
                    <a:pt x="0" y="18052"/>
                    <a:pt x="0" y="19326"/>
                  </a:cubicBezTo>
                  <a:cubicBezTo>
                    <a:pt x="0" y="20601"/>
                    <a:pt x="502" y="21138"/>
                    <a:pt x="3181" y="21339"/>
                  </a:cubicBezTo>
                  <a:cubicBezTo>
                    <a:pt x="5860" y="21540"/>
                    <a:pt x="10716" y="21406"/>
                    <a:pt x="15572" y="21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3" name="Line"/>
            <p:cNvSpPr/>
            <p:nvPr/>
          </p:nvSpPr>
          <p:spPr>
            <a:xfrm>
              <a:off x="1157692" y="1731604"/>
              <a:ext cx="24534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25" y="1626"/>
                    <a:pt x="5850" y="3252"/>
                    <a:pt x="9450" y="6852"/>
                  </a:cubicBezTo>
                  <a:cubicBezTo>
                    <a:pt x="13050" y="10452"/>
                    <a:pt x="17325" y="160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4" name="Line"/>
            <p:cNvSpPr/>
            <p:nvPr/>
          </p:nvSpPr>
          <p:spPr>
            <a:xfrm>
              <a:off x="1265028" y="1716271"/>
              <a:ext cx="130337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41" y="3323"/>
                    <a:pt x="12282" y="6646"/>
                    <a:pt x="8682" y="10154"/>
                  </a:cubicBezTo>
                  <a:cubicBezTo>
                    <a:pt x="5082" y="13662"/>
                    <a:pt x="2541" y="17354"/>
                    <a:pt x="1271" y="19292"/>
                  </a:cubicBezTo>
                  <a:cubicBezTo>
                    <a:pt x="0" y="21231"/>
                    <a:pt x="0" y="214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5" name="Line"/>
            <p:cNvSpPr/>
            <p:nvPr/>
          </p:nvSpPr>
          <p:spPr>
            <a:xfrm>
              <a:off x="1387697" y="1521086"/>
              <a:ext cx="245340" cy="152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5799"/>
                  </a:moveTo>
                  <a:cubicBezTo>
                    <a:pt x="225" y="4028"/>
                    <a:pt x="450" y="2258"/>
                    <a:pt x="1125" y="1195"/>
                  </a:cubicBezTo>
                  <a:cubicBezTo>
                    <a:pt x="1800" y="133"/>
                    <a:pt x="2925" y="-221"/>
                    <a:pt x="3938" y="133"/>
                  </a:cubicBezTo>
                  <a:cubicBezTo>
                    <a:pt x="4950" y="487"/>
                    <a:pt x="5850" y="1549"/>
                    <a:pt x="5962" y="4028"/>
                  </a:cubicBezTo>
                  <a:cubicBezTo>
                    <a:pt x="6075" y="6507"/>
                    <a:pt x="5400" y="10402"/>
                    <a:pt x="4725" y="13412"/>
                  </a:cubicBezTo>
                  <a:cubicBezTo>
                    <a:pt x="4050" y="16422"/>
                    <a:pt x="3375" y="18546"/>
                    <a:pt x="3713" y="19786"/>
                  </a:cubicBezTo>
                  <a:cubicBezTo>
                    <a:pt x="4050" y="21025"/>
                    <a:pt x="5400" y="21379"/>
                    <a:pt x="8550" y="21025"/>
                  </a:cubicBezTo>
                  <a:cubicBezTo>
                    <a:pt x="11700" y="20671"/>
                    <a:pt x="16650" y="19609"/>
                    <a:pt x="21600" y="18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6" name="Line"/>
            <p:cNvSpPr/>
            <p:nvPr/>
          </p:nvSpPr>
          <p:spPr>
            <a:xfrm>
              <a:off x="1617703" y="1792939"/>
              <a:ext cx="26067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6800"/>
                    <a:pt x="8471" y="12000"/>
                    <a:pt x="12071" y="8400"/>
                  </a:cubicBezTo>
                  <a:cubicBezTo>
                    <a:pt x="15671" y="4800"/>
                    <a:pt x="1863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7" name="Line"/>
            <p:cNvSpPr/>
            <p:nvPr/>
          </p:nvSpPr>
          <p:spPr>
            <a:xfrm>
              <a:off x="1754229" y="1731604"/>
              <a:ext cx="1681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431"/>
                    <a:pt x="1783" y="8862"/>
                    <a:pt x="240" y="12462"/>
                  </a:cubicBezTo>
                  <a:cubicBezTo>
                    <a:pt x="-1303" y="16062"/>
                    <a:pt x="4868" y="18831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8" name="Line"/>
            <p:cNvSpPr/>
            <p:nvPr/>
          </p:nvSpPr>
          <p:spPr>
            <a:xfrm>
              <a:off x="2070046" y="696581"/>
              <a:ext cx="70535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39" y="19200"/>
                    <a:pt x="5478" y="16800"/>
                    <a:pt x="8217" y="13200"/>
                  </a:cubicBezTo>
                  <a:cubicBezTo>
                    <a:pt x="10957" y="9600"/>
                    <a:pt x="13696" y="4800"/>
                    <a:pt x="15926" y="2400"/>
                  </a:cubicBezTo>
                  <a:cubicBezTo>
                    <a:pt x="18157" y="0"/>
                    <a:pt x="1987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9" name="Line"/>
            <p:cNvSpPr/>
            <p:nvPr/>
          </p:nvSpPr>
          <p:spPr>
            <a:xfrm>
              <a:off x="2047046" y="750249"/>
              <a:ext cx="60568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70" y="18514"/>
                    <a:pt x="4739" y="15429"/>
                    <a:pt x="7473" y="12343"/>
                  </a:cubicBezTo>
                  <a:cubicBezTo>
                    <a:pt x="10208" y="9257"/>
                    <a:pt x="13306" y="6171"/>
                    <a:pt x="15722" y="4114"/>
                  </a:cubicBezTo>
                  <a:cubicBezTo>
                    <a:pt x="18137" y="2057"/>
                    <a:pt x="19868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0" name="Line"/>
            <p:cNvSpPr/>
            <p:nvPr/>
          </p:nvSpPr>
          <p:spPr>
            <a:xfrm>
              <a:off x="1993378" y="1680260"/>
              <a:ext cx="322008" cy="294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fill="norm" stroke="1" extrusionOk="0">
                  <a:moveTo>
                    <a:pt x="0" y="3129"/>
                  </a:moveTo>
                  <a:cubicBezTo>
                    <a:pt x="514" y="2031"/>
                    <a:pt x="1029" y="932"/>
                    <a:pt x="1886" y="383"/>
                  </a:cubicBezTo>
                  <a:cubicBezTo>
                    <a:pt x="2743" y="-166"/>
                    <a:pt x="3943" y="-166"/>
                    <a:pt x="5143" y="658"/>
                  </a:cubicBezTo>
                  <a:cubicBezTo>
                    <a:pt x="6343" y="1481"/>
                    <a:pt x="7543" y="3129"/>
                    <a:pt x="8914" y="5600"/>
                  </a:cubicBezTo>
                  <a:cubicBezTo>
                    <a:pt x="10286" y="8071"/>
                    <a:pt x="11829" y="11366"/>
                    <a:pt x="13543" y="14203"/>
                  </a:cubicBezTo>
                  <a:cubicBezTo>
                    <a:pt x="15257" y="17041"/>
                    <a:pt x="17143" y="19420"/>
                    <a:pt x="18514" y="20427"/>
                  </a:cubicBezTo>
                  <a:cubicBezTo>
                    <a:pt x="19886" y="21434"/>
                    <a:pt x="20743" y="21068"/>
                    <a:pt x="21600" y="20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2108380" y="1647269"/>
              <a:ext cx="222340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66" y="1800"/>
                    <a:pt x="17131" y="3600"/>
                    <a:pt x="14152" y="6438"/>
                  </a:cubicBezTo>
                  <a:cubicBezTo>
                    <a:pt x="11172" y="9277"/>
                    <a:pt x="7448" y="13154"/>
                    <a:pt x="4966" y="15854"/>
                  </a:cubicBezTo>
                  <a:cubicBezTo>
                    <a:pt x="2483" y="18554"/>
                    <a:pt x="1241" y="200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2507056" y="1670392"/>
              <a:ext cx="299008" cy="298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0" y="2188"/>
                  </a:moveTo>
                  <a:cubicBezTo>
                    <a:pt x="0" y="1272"/>
                    <a:pt x="0" y="357"/>
                    <a:pt x="462" y="83"/>
                  </a:cubicBezTo>
                  <a:cubicBezTo>
                    <a:pt x="923" y="-192"/>
                    <a:pt x="1846" y="174"/>
                    <a:pt x="3231" y="1822"/>
                  </a:cubicBezTo>
                  <a:cubicBezTo>
                    <a:pt x="4615" y="3469"/>
                    <a:pt x="6462" y="6398"/>
                    <a:pt x="8585" y="9327"/>
                  </a:cubicBezTo>
                  <a:cubicBezTo>
                    <a:pt x="10708" y="12255"/>
                    <a:pt x="13108" y="15184"/>
                    <a:pt x="15323" y="17198"/>
                  </a:cubicBezTo>
                  <a:cubicBezTo>
                    <a:pt x="17538" y="19211"/>
                    <a:pt x="19569" y="20310"/>
                    <a:pt x="21600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2553057" y="1662603"/>
              <a:ext cx="245340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1200"/>
                    <a:pt x="18000" y="2400"/>
                    <a:pt x="15075" y="5100"/>
                  </a:cubicBezTo>
                  <a:cubicBezTo>
                    <a:pt x="12150" y="7800"/>
                    <a:pt x="8100" y="12000"/>
                    <a:pt x="5400" y="15000"/>
                  </a:cubicBezTo>
                  <a:cubicBezTo>
                    <a:pt x="2700" y="18000"/>
                    <a:pt x="135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Line"/>
            <p:cNvSpPr/>
            <p:nvPr/>
          </p:nvSpPr>
          <p:spPr>
            <a:xfrm>
              <a:off x="3097403" y="1769939"/>
              <a:ext cx="25300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2" y="16800"/>
                    <a:pt x="4364" y="12000"/>
                    <a:pt x="7964" y="8400"/>
                  </a:cubicBezTo>
                  <a:cubicBezTo>
                    <a:pt x="11564" y="4800"/>
                    <a:pt x="1658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5" name="Line"/>
            <p:cNvSpPr/>
            <p:nvPr/>
          </p:nvSpPr>
          <p:spPr>
            <a:xfrm>
              <a:off x="3213543" y="1708604"/>
              <a:ext cx="21864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5116"/>
                    <a:pt x="1332" y="10232"/>
                    <a:pt x="132" y="13832"/>
                  </a:cubicBezTo>
                  <a:cubicBezTo>
                    <a:pt x="-1068" y="17432"/>
                    <a:pt x="6132" y="19516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3664749" y="788583"/>
              <a:ext cx="28367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3749084" y="895919"/>
              <a:ext cx="176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3595747" y="1657953"/>
              <a:ext cx="230006" cy="357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0" y="2576"/>
                  </a:moveTo>
                  <a:cubicBezTo>
                    <a:pt x="240" y="1657"/>
                    <a:pt x="480" y="738"/>
                    <a:pt x="1200" y="279"/>
                  </a:cubicBezTo>
                  <a:cubicBezTo>
                    <a:pt x="1920" y="-181"/>
                    <a:pt x="3120" y="-181"/>
                    <a:pt x="5280" y="1121"/>
                  </a:cubicBezTo>
                  <a:cubicBezTo>
                    <a:pt x="7440" y="2423"/>
                    <a:pt x="10560" y="5028"/>
                    <a:pt x="13200" y="7938"/>
                  </a:cubicBezTo>
                  <a:cubicBezTo>
                    <a:pt x="15840" y="10849"/>
                    <a:pt x="18000" y="14066"/>
                    <a:pt x="19320" y="16364"/>
                  </a:cubicBezTo>
                  <a:cubicBezTo>
                    <a:pt x="20640" y="18662"/>
                    <a:pt x="21120" y="20040"/>
                    <a:pt x="21600" y="21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3695416" y="1700937"/>
              <a:ext cx="184005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00" y="2035"/>
                    <a:pt x="15600" y="4070"/>
                    <a:pt x="12150" y="7122"/>
                  </a:cubicBezTo>
                  <a:cubicBezTo>
                    <a:pt x="8700" y="10174"/>
                    <a:pt x="4800" y="14243"/>
                    <a:pt x="2700" y="16826"/>
                  </a:cubicBezTo>
                  <a:cubicBezTo>
                    <a:pt x="600" y="19409"/>
                    <a:pt x="300" y="205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3902421" y="1431128"/>
              <a:ext cx="191672" cy="16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0" y="6956"/>
                  </a:moveTo>
                  <a:cubicBezTo>
                    <a:pt x="0" y="5344"/>
                    <a:pt x="0" y="3732"/>
                    <a:pt x="864" y="2442"/>
                  </a:cubicBezTo>
                  <a:cubicBezTo>
                    <a:pt x="1728" y="1153"/>
                    <a:pt x="3456" y="185"/>
                    <a:pt x="5040" y="24"/>
                  </a:cubicBezTo>
                  <a:cubicBezTo>
                    <a:pt x="6624" y="-137"/>
                    <a:pt x="8064" y="508"/>
                    <a:pt x="8784" y="1959"/>
                  </a:cubicBezTo>
                  <a:cubicBezTo>
                    <a:pt x="9504" y="3409"/>
                    <a:pt x="9504" y="5666"/>
                    <a:pt x="8496" y="8084"/>
                  </a:cubicBezTo>
                  <a:cubicBezTo>
                    <a:pt x="7488" y="10502"/>
                    <a:pt x="5472" y="13081"/>
                    <a:pt x="3888" y="15338"/>
                  </a:cubicBezTo>
                  <a:cubicBezTo>
                    <a:pt x="2304" y="17594"/>
                    <a:pt x="1152" y="19529"/>
                    <a:pt x="1440" y="20496"/>
                  </a:cubicBezTo>
                  <a:cubicBezTo>
                    <a:pt x="1728" y="21463"/>
                    <a:pt x="3456" y="21463"/>
                    <a:pt x="7056" y="20979"/>
                  </a:cubicBezTo>
                  <a:cubicBezTo>
                    <a:pt x="10656" y="20496"/>
                    <a:pt x="16128" y="19529"/>
                    <a:pt x="21600" y="18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4055758" y="1508608"/>
              <a:ext cx="301351" cy="678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489" fill="norm" stroke="1" extrusionOk="0">
                  <a:moveTo>
                    <a:pt x="8168" y="1962"/>
                  </a:moveTo>
                  <a:cubicBezTo>
                    <a:pt x="8350" y="1558"/>
                    <a:pt x="8531" y="1153"/>
                    <a:pt x="10255" y="789"/>
                  </a:cubicBezTo>
                  <a:cubicBezTo>
                    <a:pt x="11980" y="425"/>
                    <a:pt x="15247" y="102"/>
                    <a:pt x="17334" y="21"/>
                  </a:cubicBezTo>
                  <a:cubicBezTo>
                    <a:pt x="19422" y="-60"/>
                    <a:pt x="20329" y="102"/>
                    <a:pt x="20874" y="385"/>
                  </a:cubicBezTo>
                  <a:cubicBezTo>
                    <a:pt x="21418" y="668"/>
                    <a:pt x="21600" y="1073"/>
                    <a:pt x="21146" y="2205"/>
                  </a:cubicBezTo>
                  <a:cubicBezTo>
                    <a:pt x="20692" y="3338"/>
                    <a:pt x="19603" y="5198"/>
                    <a:pt x="18605" y="7666"/>
                  </a:cubicBezTo>
                  <a:cubicBezTo>
                    <a:pt x="17607" y="10133"/>
                    <a:pt x="16699" y="13207"/>
                    <a:pt x="16427" y="15270"/>
                  </a:cubicBezTo>
                  <a:cubicBezTo>
                    <a:pt x="16155" y="17333"/>
                    <a:pt x="16518" y="18385"/>
                    <a:pt x="16699" y="19153"/>
                  </a:cubicBezTo>
                  <a:cubicBezTo>
                    <a:pt x="16881" y="19922"/>
                    <a:pt x="16881" y="20407"/>
                    <a:pt x="16518" y="20771"/>
                  </a:cubicBezTo>
                  <a:cubicBezTo>
                    <a:pt x="16155" y="21136"/>
                    <a:pt x="15429" y="21378"/>
                    <a:pt x="13432" y="21459"/>
                  </a:cubicBezTo>
                  <a:cubicBezTo>
                    <a:pt x="11435" y="21540"/>
                    <a:pt x="8168" y="21459"/>
                    <a:pt x="5718" y="21216"/>
                  </a:cubicBezTo>
                  <a:cubicBezTo>
                    <a:pt x="3267" y="20974"/>
                    <a:pt x="1634" y="20569"/>
                    <a:pt x="0" y="20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69001" y="2812629"/>
              <a:ext cx="30667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6200"/>
                    <a:pt x="5400" y="10800"/>
                    <a:pt x="9000" y="7200"/>
                  </a:cubicBezTo>
                  <a:cubicBezTo>
                    <a:pt x="12600" y="3600"/>
                    <a:pt x="171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199337" y="2965966"/>
              <a:ext cx="1916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790323" y="2645507"/>
              <a:ext cx="313702" cy="42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65" fill="norm" stroke="1" extrusionOk="0">
                  <a:moveTo>
                    <a:pt x="21382" y="1482"/>
                  </a:moveTo>
                  <a:cubicBezTo>
                    <a:pt x="20685" y="962"/>
                    <a:pt x="19988" y="441"/>
                    <a:pt x="18682" y="181"/>
                  </a:cubicBezTo>
                  <a:cubicBezTo>
                    <a:pt x="17376" y="-79"/>
                    <a:pt x="15459" y="-79"/>
                    <a:pt x="13195" y="311"/>
                  </a:cubicBezTo>
                  <a:cubicBezTo>
                    <a:pt x="10930" y="702"/>
                    <a:pt x="8317" y="1482"/>
                    <a:pt x="6140" y="2849"/>
                  </a:cubicBezTo>
                  <a:cubicBezTo>
                    <a:pt x="3963" y="4215"/>
                    <a:pt x="2221" y="6167"/>
                    <a:pt x="1176" y="8444"/>
                  </a:cubicBezTo>
                  <a:cubicBezTo>
                    <a:pt x="130" y="10721"/>
                    <a:pt x="-218" y="13323"/>
                    <a:pt x="130" y="15470"/>
                  </a:cubicBezTo>
                  <a:cubicBezTo>
                    <a:pt x="479" y="17617"/>
                    <a:pt x="1524" y="19309"/>
                    <a:pt x="3440" y="20285"/>
                  </a:cubicBezTo>
                  <a:cubicBezTo>
                    <a:pt x="5356" y="21261"/>
                    <a:pt x="8143" y="21521"/>
                    <a:pt x="10495" y="21456"/>
                  </a:cubicBezTo>
                  <a:cubicBezTo>
                    <a:pt x="12847" y="21391"/>
                    <a:pt x="14763" y="21001"/>
                    <a:pt x="16679" y="20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759017" y="2881630"/>
              <a:ext cx="28367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19" y="17100"/>
                    <a:pt x="5838" y="12600"/>
                    <a:pt x="9438" y="9000"/>
                  </a:cubicBezTo>
                  <a:cubicBezTo>
                    <a:pt x="13038" y="5400"/>
                    <a:pt x="17319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1308517" y="2548986"/>
              <a:ext cx="301520" cy="49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418" fill="norm" stroke="1" extrusionOk="0">
                  <a:moveTo>
                    <a:pt x="21415" y="2430"/>
                  </a:moveTo>
                  <a:cubicBezTo>
                    <a:pt x="21415" y="1662"/>
                    <a:pt x="21415" y="895"/>
                    <a:pt x="20961" y="456"/>
                  </a:cubicBezTo>
                  <a:cubicBezTo>
                    <a:pt x="20507" y="18"/>
                    <a:pt x="19600" y="-92"/>
                    <a:pt x="17603" y="72"/>
                  </a:cubicBezTo>
                  <a:cubicBezTo>
                    <a:pt x="15607" y="237"/>
                    <a:pt x="12521" y="676"/>
                    <a:pt x="10252" y="1717"/>
                  </a:cubicBezTo>
                  <a:cubicBezTo>
                    <a:pt x="7983" y="2759"/>
                    <a:pt x="6531" y="4403"/>
                    <a:pt x="5260" y="6761"/>
                  </a:cubicBezTo>
                  <a:cubicBezTo>
                    <a:pt x="3990" y="9118"/>
                    <a:pt x="2901" y="12188"/>
                    <a:pt x="2084" y="14271"/>
                  </a:cubicBezTo>
                  <a:cubicBezTo>
                    <a:pt x="1267" y="16355"/>
                    <a:pt x="723" y="17451"/>
                    <a:pt x="360" y="18493"/>
                  </a:cubicBezTo>
                  <a:cubicBezTo>
                    <a:pt x="-3" y="19534"/>
                    <a:pt x="-185" y="20521"/>
                    <a:pt x="269" y="21015"/>
                  </a:cubicBezTo>
                  <a:cubicBezTo>
                    <a:pt x="723" y="21508"/>
                    <a:pt x="1812" y="21508"/>
                    <a:pt x="5079" y="21234"/>
                  </a:cubicBezTo>
                  <a:cubicBezTo>
                    <a:pt x="8346" y="20960"/>
                    <a:pt x="13791" y="20412"/>
                    <a:pt x="19237" y="19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1694371" y="2657826"/>
              <a:ext cx="214553" cy="36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495" fill="norm" stroke="1" extrusionOk="0">
                  <a:moveTo>
                    <a:pt x="0" y="3281"/>
                  </a:moveTo>
                  <a:cubicBezTo>
                    <a:pt x="502" y="2521"/>
                    <a:pt x="1005" y="1760"/>
                    <a:pt x="2888" y="1152"/>
                  </a:cubicBezTo>
                  <a:cubicBezTo>
                    <a:pt x="4772" y="543"/>
                    <a:pt x="8037" y="87"/>
                    <a:pt x="10298" y="11"/>
                  </a:cubicBezTo>
                  <a:cubicBezTo>
                    <a:pt x="12558" y="-65"/>
                    <a:pt x="13814" y="239"/>
                    <a:pt x="14065" y="1152"/>
                  </a:cubicBezTo>
                  <a:cubicBezTo>
                    <a:pt x="14316" y="2065"/>
                    <a:pt x="13563" y="3586"/>
                    <a:pt x="12684" y="4650"/>
                  </a:cubicBezTo>
                  <a:cubicBezTo>
                    <a:pt x="11805" y="5715"/>
                    <a:pt x="10800" y="6324"/>
                    <a:pt x="9670" y="7160"/>
                  </a:cubicBezTo>
                  <a:cubicBezTo>
                    <a:pt x="8540" y="7997"/>
                    <a:pt x="7284" y="9062"/>
                    <a:pt x="7284" y="9594"/>
                  </a:cubicBezTo>
                  <a:cubicBezTo>
                    <a:pt x="7284" y="10127"/>
                    <a:pt x="8540" y="10127"/>
                    <a:pt x="11051" y="10735"/>
                  </a:cubicBezTo>
                  <a:cubicBezTo>
                    <a:pt x="13563" y="11343"/>
                    <a:pt x="17330" y="12560"/>
                    <a:pt x="19340" y="13625"/>
                  </a:cubicBezTo>
                  <a:cubicBezTo>
                    <a:pt x="21349" y="14690"/>
                    <a:pt x="21600" y="15603"/>
                    <a:pt x="20219" y="16820"/>
                  </a:cubicBezTo>
                  <a:cubicBezTo>
                    <a:pt x="18837" y="18036"/>
                    <a:pt x="15823" y="19558"/>
                    <a:pt x="13688" y="20394"/>
                  </a:cubicBezTo>
                  <a:cubicBezTo>
                    <a:pt x="11553" y="21231"/>
                    <a:pt x="10298" y="21383"/>
                    <a:pt x="8916" y="21459"/>
                  </a:cubicBezTo>
                  <a:cubicBezTo>
                    <a:pt x="7535" y="21535"/>
                    <a:pt x="6028" y="21535"/>
                    <a:pt x="5526" y="21003"/>
                  </a:cubicBezTo>
                  <a:cubicBezTo>
                    <a:pt x="5023" y="20470"/>
                    <a:pt x="5526" y="19405"/>
                    <a:pt x="6028" y="18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2070046" y="2682292"/>
              <a:ext cx="222340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28" y="2700"/>
                    <a:pt x="6455" y="5400"/>
                    <a:pt x="10055" y="9000"/>
                  </a:cubicBezTo>
                  <a:cubicBezTo>
                    <a:pt x="13655" y="12600"/>
                    <a:pt x="17628" y="17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2105868" y="2679341"/>
              <a:ext cx="209518" cy="358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343" fill="norm" stroke="1" extrusionOk="0">
                  <a:moveTo>
                    <a:pt x="21335" y="175"/>
                  </a:moveTo>
                  <a:cubicBezTo>
                    <a:pt x="20034" y="23"/>
                    <a:pt x="18733" y="-129"/>
                    <a:pt x="17692" y="175"/>
                  </a:cubicBezTo>
                  <a:cubicBezTo>
                    <a:pt x="16651" y="479"/>
                    <a:pt x="15870" y="1240"/>
                    <a:pt x="13398" y="3978"/>
                  </a:cubicBezTo>
                  <a:cubicBezTo>
                    <a:pt x="10925" y="6716"/>
                    <a:pt x="6762" y="11432"/>
                    <a:pt x="4289" y="14322"/>
                  </a:cubicBezTo>
                  <a:cubicBezTo>
                    <a:pt x="1817" y="17212"/>
                    <a:pt x="1036" y="18277"/>
                    <a:pt x="516" y="19265"/>
                  </a:cubicBezTo>
                  <a:cubicBezTo>
                    <a:pt x="-5" y="20254"/>
                    <a:pt x="-265" y="21167"/>
                    <a:pt x="386" y="21319"/>
                  </a:cubicBezTo>
                  <a:cubicBezTo>
                    <a:pt x="1036" y="21471"/>
                    <a:pt x="2598" y="20863"/>
                    <a:pt x="4159" y="20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2384387" y="2496812"/>
              <a:ext cx="122670" cy="19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1" fill="norm" stroke="1" extrusionOk="0">
                  <a:moveTo>
                    <a:pt x="0" y="991"/>
                  </a:moveTo>
                  <a:cubicBezTo>
                    <a:pt x="2250" y="437"/>
                    <a:pt x="4500" y="-117"/>
                    <a:pt x="6525" y="21"/>
                  </a:cubicBezTo>
                  <a:cubicBezTo>
                    <a:pt x="8550" y="160"/>
                    <a:pt x="10350" y="991"/>
                    <a:pt x="11025" y="2929"/>
                  </a:cubicBezTo>
                  <a:cubicBezTo>
                    <a:pt x="11700" y="4868"/>
                    <a:pt x="11250" y="7914"/>
                    <a:pt x="9900" y="10545"/>
                  </a:cubicBezTo>
                  <a:cubicBezTo>
                    <a:pt x="8550" y="13175"/>
                    <a:pt x="6300" y="15391"/>
                    <a:pt x="4500" y="17191"/>
                  </a:cubicBezTo>
                  <a:cubicBezTo>
                    <a:pt x="2700" y="18991"/>
                    <a:pt x="1350" y="20375"/>
                    <a:pt x="2475" y="20929"/>
                  </a:cubicBezTo>
                  <a:cubicBezTo>
                    <a:pt x="3600" y="21483"/>
                    <a:pt x="7200" y="21206"/>
                    <a:pt x="10800" y="20652"/>
                  </a:cubicBezTo>
                  <a:cubicBezTo>
                    <a:pt x="14400" y="20098"/>
                    <a:pt x="18000" y="19268"/>
                    <a:pt x="21600" y="18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2537723" y="2500386"/>
              <a:ext cx="250805" cy="583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523" fill="norm" stroke="1" extrusionOk="0">
                  <a:moveTo>
                    <a:pt x="4582" y="1338"/>
                  </a:moveTo>
                  <a:cubicBezTo>
                    <a:pt x="8945" y="866"/>
                    <a:pt x="13309" y="395"/>
                    <a:pt x="16145" y="159"/>
                  </a:cubicBezTo>
                  <a:cubicBezTo>
                    <a:pt x="18982" y="-77"/>
                    <a:pt x="20291" y="-77"/>
                    <a:pt x="20945" y="347"/>
                  </a:cubicBezTo>
                  <a:cubicBezTo>
                    <a:pt x="21600" y="772"/>
                    <a:pt x="21600" y="1621"/>
                    <a:pt x="20727" y="3413"/>
                  </a:cubicBezTo>
                  <a:cubicBezTo>
                    <a:pt x="19855" y="5205"/>
                    <a:pt x="18109" y="7940"/>
                    <a:pt x="17018" y="10487"/>
                  </a:cubicBezTo>
                  <a:cubicBezTo>
                    <a:pt x="15927" y="13034"/>
                    <a:pt x="15491" y="15392"/>
                    <a:pt x="15491" y="16807"/>
                  </a:cubicBezTo>
                  <a:cubicBezTo>
                    <a:pt x="15491" y="18222"/>
                    <a:pt x="15927" y="18693"/>
                    <a:pt x="16800" y="19259"/>
                  </a:cubicBezTo>
                  <a:cubicBezTo>
                    <a:pt x="17673" y="19825"/>
                    <a:pt x="18982" y="20485"/>
                    <a:pt x="19091" y="20910"/>
                  </a:cubicBezTo>
                  <a:cubicBezTo>
                    <a:pt x="19200" y="21334"/>
                    <a:pt x="18109" y="21523"/>
                    <a:pt x="14727" y="21523"/>
                  </a:cubicBezTo>
                  <a:cubicBezTo>
                    <a:pt x="11345" y="21523"/>
                    <a:pt x="5673" y="21334"/>
                    <a:pt x="0" y="21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276006" y="3883254"/>
              <a:ext cx="245340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3600" y="12793"/>
                    <a:pt x="7200" y="5170"/>
                    <a:pt x="10800" y="1993"/>
                  </a:cubicBezTo>
                  <a:cubicBezTo>
                    <a:pt x="14400" y="-1183"/>
                    <a:pt x="18000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3" name="Line"/>
            <p:cNvSpPr/>
            <p:nvPr/>
          </p:nvSpPr>
          <p:spPr>
            <a:xfrm>
              <a:off x="375675" y="4046990"/>
              <a:ext cx="214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9200"/>
                    <a:pt x="9257" y="16800"/>
                    <a:pt x="12857" y="13200"/>
                  </a:cubicBezTo>
                  <a:cubicBezTo>
                    <a:pt x="16457" y="9600"/>
                    <a:pt x="19029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>
              <a:off x="1058023" y="3734973"/>
              <a:ext cx="232726" cy="375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26" fill="norm" stroke="1" extrusionOk="0">
                  <a:moveTo>
                    <a:pt x="0" y="2477"/>
                  </a:moveTo>
                  <a:cubicBezTo>
                    <a:pt x="939" y="1608"/>
                    <a:pt x="1878" y="738"/>
                    <a:pt x="3874" y="303"/>
                  </a:cubicBezTo>
                  <a:cubicBezTo>
                    <a:pt x="5870" y="-132"/>
                    <a:pt x="8922" y="-132"/>
                    <a:pt x="10917" y="520"/>
                  </a:cubicBezTo>
                  <a:cubicBezTo>
                    <a:pt x="12913" y="1173"/>
                    <a:pt x="13852" y="2477"/>
                    <a:pt x="13148" y="4145"/>
                  </a:cubicBezTo>
                  <a:cubicBezTo>
                    <a:pt x="12443" y="5812"/>
                    <a:pt x="10096" y="7841"/>
                    <a:pt x="8217" y="9073"/>
                  </a:cubicBezTo>
                  <a:cubicBezTo>
                    <a:pt x="6339" y="10306"/>
                    <a:pt x="4930" y="10740"/>
                    <a:pt x="4813" y="10958"/>
                  </a:cubicBezTo>
                  <a:cubicBezTo>
                    <a:pt x="4696" y="11175"/>
                    <a:pt x="5870" y="11175"/>
                    <a:pt x="8335" y="11538"/>
                  </a:cubicBezTo>
                  <a:cubicBezTo>
                    <a:pt x="10800" y="11900"/>
                    <a:pt x="14557" y="12625"/>
                    <a:pt x="16904" y="13205"/>
                  </a:cubicBezTo>
                  <a:cubicBezTo>
                    <a:pt x="19252" y="13785"/>
                    <a:pt x="20191" y="14220"/>
                    <a:pt x="20778" y="14945"/>
                  </a:cubicBezTo>
                  <a:cubicBezTo>
                    <a:pt x="21365" y="15669"/>
                    <a:pt x="21600" y="16684"/>
                    <a:pt x="21130" y="17481"/>
                  </a:cubicBezTo>
                  <a:cubicBezTo>
                    <a:pt x="20661" y="18279"/>
                    <a:pt x="19487" y="18859"/>
                    <a:pt x="16670" y="19511"/>
                  </a:cubicBezTo>
                  <a:cubicBezTo>
                    <a:pt x="13852" y="20163"/>
                    <a:pt x="9391" y="20888"/>
                    <a:pt x="6574" y="21178"/>
                  </a:cubicBezTo>
                  <a:cubicBezTo>
                    <a:pt x="3757" y="21468"/>
                    <a:pt x="2583" y="21323"/>
                    <a:pt x="2348" y="20816"/>
                  </a:cubicBezTo>
                  <a:cubicBezTo>
                    <a:pt x="2113" y="20308"/>
                    <a:pt x="2817" y="19438"/>
                    <a:pt x="3522" y="18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>
              <a:off x="1461810" y="3664865"/>
              <a:ext cx="270896" cy="395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21600" y="2011"/>
                  </a:moveTo>
                  <a:cubicBezTo>
                    <a:pt x="21192" y="1319"/>
                    <a:pt x="20785" y="626"/>
                    <a:pt x="19970" y="280"/>
                  </a:cubicBezTo>
                  <a:cubicBezTo>
                    <a:pt x="19155" y="-66"/>
                    <a:pt x="17932" y="-66"/>
                    <a:pt x="16200" y="142"/>
                  </a:cubicBezTo>
                  <a:cubicBezTo>
                    <a:pt x="14468" y="349"/>
                    <a:pt x="12226" y="765"/>
                    <a:pt x="9985" y="2080"/>
                  </a:cubicBezTo>
                  <a:cubicBezTo>
                    <a:pt x="7743" y="3396"/>
                    <a:pt x="5502" y="5611"/>
                    <a:pt x="3974" y="8103"/>
                  </a:cubicBezTo>
                  <a:cubicBezTo>
                    <a:pt x="2445" y="10596"/>
                    <a:pt x="1630" y="13365"/>
                    <a:pt x="1019" y="15303"/>
                  </a:cubicBezTo>
                  <a:cubicBezTo>
                    <a:pt x="408" y="17242"/>
                    <a:pt x="0" y="18349"/>
                    <a:pt x="0" y="19249"/>
                  </a:cubicBezTo>
                  <a:cubicBezTo>
                    <a:pt x="0" y="20149"/>
                    <a:pt x="408" y="20842"/>
                    <a:pt x="1223" y="21188"/>
                  </a:cubicBezTo>
                  <a:cubicBezTo>
                    <a:pt x="2038" y="21534"/>
                    <a:pt x="3260" y="21534"/>
                    <a:pt x="6317" y="21188"/>
                  </a:cubicBezTo>
                  <a:cubicBezTo>
                    <a:pt x="9374" y="20842"/>
                    <a:pt x="14264" y="20149"/>
                    <a:pt x="19155" y="19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1477598" y="3870653"/>
              <a:ext cx="278109" cy="9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600" fill="norm" stroke="1" extrusionOk="0">
                  <a:moveTo>
                    <a:pt x="1340" y="21600"/>
                  </a:moveTo>
                  <a:cubicBezTo>
                    <a:pt x="554" y="19200"/>
                    <a:pt x="-231" y="16800"/>
                    <a:pt x="64" y="14700"/>
                  </a:cubicBezTo>
                  <a:cubicBezTo>
                    <a:pt x="358" y="12600"/>
                    <a:pt x="1733" y="10800"/>
                    <a:pt x="5464" y="8400"/>
                  </a:cubicBezTo>
                  <a:cubicBezTo>
                    <a:pt x="9194" y="6000"/>
                    <a:pt x="15282" y="3000"/>
                    <a:pt x="213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1940853" y="3592662"/>
              <a:ext cx="282531" cy="42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338" fill="norm" stroke="1" extrusionOk="0">
                  <a:moveTo>
                    <a:pt x="21513" y="2429"/>
                  </a:moveTo>
                  <a:cubicBezTo>
                    <a:pt x="20735" y="1653"/>
                    <a:pt x="19956" y="877"/>
                    <a:pt x="18108" y="424"/>
                  </a:cubicBezTo>
                  <a:cubicBezTo>
                    <a:pt x="16259" y="-29"/>
                    <a:pt x="13340" y="-158"/>
                    <a:pt x="11102" y="230"/>
                  </a:cubicBezTo>
                  <a:cubicBezTo>
                    <a:pt x="8864" y="618"/>
                    <a:pt x="7308" y="1523"/>
                    <a:pt x="6140" y="2623"/>
                  </a:cubicBezTo>
                  <a:cubicBezTo>
                    <a:pt x="4972" y="3722"/>
                    <a:pt x="4194" y="5016"/>
                    <a:pt x="3513" y="6632"/>
                  </a:cubicBezTo>
                  <a:cubicBezTo>
                    <a:pt x="2832" y="8249"/>
                    <a:pt x="2248" y="10189"/>
                    <a:pt x="1567" y="12129"/>
                  </a:cubicBezTo>
                  <a:cubicBezTo>
                    <a:pt x="886" y="14070"/>
                    <a:pt x="108" y="16010"/>
                    <a:pt x="10" y="17303"/>
                  </a:cubicBezTo>
                  <a:cubicBezTo>
                    <a:pt x="-87" y="18596"/>
                    <a:pt x="497" y="19243"/>
                    <a:pt x="2248" y="19890"/>
                  </a:cubicBezTo>
                  <a:cubicBezTo>
                    <a:pt x="3999" y="20537"/>
                    <a:pt x="6918" y="21183"/>
                    <a:pt x="9740" y="21313"/>
                  </a:cubicBezTo>
                  <a:cubicBezTo>
                    <a:pt x="12562" y="21442"/>
                    <a:pt x="15286" y="21054"/>
                    <a:pt x="18010" y="20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2300051" y="3698750"/>
              <a:ext cx="214673" cy="317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219"/>
                  </a:moveTo>
                  <a:cubicBezTo>
                    <a:pt x="1286" y="46"/>
                    <a:pt x="2571" y="-127"/>
                    <a:pt x="3857" y="132"/>
                  </a:cubicBezTo>
                  <a:cubicBezTo>
                    <a:pt x="5143" y="391"/>
                    <a:pt x="6429" y="1083"/>
                    <a:pt x="8614" y="3243"/>
                  </a:cubicBezTo>
                  <a:cubicBezTo>
                    <a:pt x="10800" y="5403"/>
                    <a:pt x="13886" y="9031"/>
                    <a:pt x="16200" y="12315"/>
                  </a:cubicBezTo>
                  <a:cubicBezTo>
                    <a:pt x="18514" y="15598"/>
                    <a:pt x="20057" y="18535"/>
                    <a:pt x="21600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2369053" y="3714083"/>
              <a:ext cx="207006" cy="33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21600" y="209"/>
                  </a:moveTo>
                  <a:cubicBezTo>
                    <a:pt x="20267" y="44"/>
                    <a:pt x="18933" y="-121"/>
                    <a:pt x="17867" y="126"/>
                  </a:cubicBezTo>
                  <a:cubicBezTo>
                    <a:pt x="16800" y="374"/>
                    <a:pt x="16000" y="1033"/>
                    <a:pt x="13333" y="3589"/>
                  </a:cubicBezTo>
                  <a:cubicBezTo>
                    <a:pt x="10667" y="6145"/>
                    <a:pt x="6133" y="10597"/>
                    <a:pt x="3600" y="13894"/>
                  </a:cubicBezTo>
                  <a:cubicBezTo>
                    <a:pt x="1067" y="17192"/>
                    <a:pt x="533" y="19335"/>
                    <a:pt x="0" y="21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2614392" y="3530593"/>
              <a:ext cx="199339" cy="14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9" fill="norm" stroke="1" extrusionOk="0">
                  <a:moveTo>
                    <a:pt x="0" y="4865"/>
                  </a:moveTo>
                  <a:cubicBezTo>
                    <a:pt x="831" y="3375"/>
                    <a:pt x="1662" y="1886"/>
                    <a:pt x="2769" y="954"/>
                  </a:cubicBezTo>
                  <a:cubicBezTo>
                    <a:pt x="3877" y="23"/>
                    <a:pt x="5262" y="-349"/>
                    <a:pt x="6231" y="396"/>
                  </a:cubicBezTo>
                  <a:cubicBezTo>
                    <a:pt x="7200" y="1141"/>
                    <a:pt x="7754" y="3003"/>
                    <a:pt x="7892" y="5237"/>
                  </a:cubicBezTo>
                  <a:cubicBezTo>
                    <a:pt x="8031" y="7472"/>
                    <a:pt x="7754" y="10079"/>
                    <a:pt x="7062" y="12127"/>
                  </a:cubicBezTo>
                  <a:cubicBezTo>
                    <a:pt x="6369" y="14175"/>
                    <a:pt x="5262" y="15665"/>
                    <a:pt x="4292" y="17154"/>
                  </a:cubicBezTo>
                  <a:cubicBezTo>
                    <a:pt x="3323" y="18644"/>
                    <a:pt x="2492" y="20134"/>
                    <a:pt x="3185" y="20692"/>
                  </a:cubicBezTo>
                  <a:cubicBezTo>
                    <a:pt x="3877" y="21251"/>
                    <a:pt x="6092" y="20879"/>
                    <a:pt x="9415" y="19761"/>
                  </a:cubicBezTo>
                  <a:cubicBezTo>
                    <a:pt x="12738" y="18644"/>
                    <a:pt x="17169" y="16782"/>
                    <a:pt x="21600" y="14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1" name="Line"/>
            <p:cNvSpPr/>
            <p:nvPr/>
          </p:nvSpPr>
          <p:spPr>
            <a:xfrm>
              <a:off x="2660393" y="3496195"/>
              <a:ext cx="362686" cy="63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558" fill="norm" stroke="1" extrusionOk="0">
                  <a:moveTo>
                    <a:pt x="11782" y="2057"/>
                  </a:moveTo>
                  <a:cubicBezTo>
                    <a:pt x="11782" y="1620"/>
                    <a:pt x="11782" y="1182"/>
                    <a:pt x="12990" y="832"/>
                  </a:cubicBezTo>
                  <a:cubicBezTo>
                    <a:pt x="14199" y="483"/>
                    <a:pt x="16615" y="220"/>
                    <a:pt x="18201" y="89"/>
                  </a:cubicBezTo>
                  <a:cubicBezTo>
                    <a:pt x="19787" y="-42"/>
                    <a:pt x="20543" y="-42"/>
                    <a:pt x="20996" y="177"/>
                  </a:cubicBezTo>
                  <a:cubicBezTo>
                    <a:pt x="21449" y="395"/>
                    <a:pt x="21600" y="832"/>
                    <a:pt x="21222" y="2188"/>
                  </a:cubicBezTo>
                  <a:cubicBezTo>
                    <a:pt x="20845" y="3543"/>
                    <a:pt x="19938" y="5817"/>
                    <a:pt x="19108" y="7916"/>
                  </a:cubicBezTo>
                  <a:cubicBezTo>
                    <a:pt x="18277" y="10015"/>
                    <a:pt x="17522" y="11939"/>
                    <a:pt x="17295" y="13644"/>
                  </a:cubicBezTo>
                  <a:cubicBezTo>
                    <a:pt x="17069" y="15349"/>
                    <a:pt x="17371" y="16836"/>
                    <a:pt x="17673" y="17841"/>
                  </a:cubicBezTo>
                  <a:cubicBezTo>
                    <a:pt x="17975" y="18847"/>
                    <a:pt x="18277" y="19372"/>
                    <a:pt x="18428" y="19853"/>
                  </a:cubicBezTo>
                  <a:cubicBezTo>
                    <a:pt x="18579" y="20334"/>
                    <a:pt x="18579" y="20771"/>
                    <a:pt x="18126" y="21077"/>
                  </a:cubicBezTo>
                  <a:cubicBezTo>
                    <a:pt x="17673" y="21383"/>
                    <a:pt x="16766" y="21558"/>
                    <a:pt x="13670" y="21558"/>
                  </a:cubicBezTo>
                  <a:cubicBezTo>
                    <a:pt x="10573" y="21558"/>
                    <a:pt x="5287" y="21383"/>
                    <a:pt x="0" y="21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2" name="Line"/>
            <p:cNvSpPr/>
            <p:nvPr/>
          </p:nvSpPr>
          <p:spPr>
            <a:xfrm>
              <a:off x="605680" y="4738226"/>
              <a:ext cx="291341" cy="75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21256"/>
                  </a:moveTo>
                  <a:cubicBezTo>
                    <a:pt x="4737" y="14056"/>
                    <a:pt x="9474" y="6856"/>
                    <a:pt x="12884" y="3256"/>
                  </a:cubicBezTo>
                  <a:cubicBezTo>
                    <a:pt x="16295" y="-344"/>
                    <a:pt x="18379" y="-344"/>
                    <a:pt x="19611" y="376"/>
                  </a:cubicBezTo>
                  <a:cubicBezTo>
                    <a:pt x="20842" y="1096"/>
                    <a:pt x="21221" y="2536"/>
                    <a:pt x="21600" y="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3" name="Line"/>
            <p:cNvSpPr/>
            <p:nvPr/>
          </p:nvSpPr>
          <p:spPr>
            <a:xfrm>
              <a:off x="705349" y="4867342"/>
              <a:ext cx="237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7280"/>
                    <a:pt x="11613" y="12960"/>
                    <a:pt x="15213" y="9360"/>
                  </a:cubicBezTo>
                  <a:cubicBezTo>
                    <a:pt x="18813" y="5760"/>
                    <a:pt x="20206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4" name="Line"/>
            <p:cNvSpPr/>
            <p:nvPr/>
          </p:nvSpPr>
          <p:spPr>
            <a:xfrm>
              <a:off x="1188360" y="4615090"/>
              <a:ext cx="216131" cy="408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26" fill="norm" stroke="1" extrusionOk="0">
                  <a:moveTo>
                    <a:pt x="5336" y="2375"/>
                  </a:moveTo>
                  <a:cubicBezTo>
                    <a:pt x="5591" y="1704"/>
                    <a:pt x="5845" y="1033"/>
                    <a:pt x="6607" y="631"/>
                  </a:cubicBezTo>
                  <a:cubicBezTo>
                    <a:pt x="7369" y="228"/>
                    <a:pt x="8640" y="94"/>
                    <a:pt x="9911" y="27"/>
                  </a:cubicBezTo>
                  <a:cubicBezTo>
                    <a:pt x="11181" y="-40"/>
                    <a:pt x="12452" y="-40"/>
                    <a:pt x="13468" y="698"/>
                  </a:cubicBezTo>
                  <a:cubicBezTo>
                    <a:pt x="14485" y="1436"/>
                    <a:pt x="15247" y="2912"/>
                    <a:pt x="14739" y="4253"/>
                  </a:cubicBezTo>
                  <a:cubicBezTo>
                    <a:pt x="14231" y="5595"/>
                    <a:pt x="12452" y="6802"/>
                    <a:pt x="11054" y="7674"/>
                  </a:cubicBezTo>
                  <a:cubicBezTo>
                    <a:pt x="9656" y="8546"/>
                    <a:pt x="8640" y="9083"/>
                    <a:pt x="8767" y="9553"/>
                  </a:cubicBezTo>
                  <a:cubicBezTo>
                    <a:pt x="8894" y="10022"/>
                    <a:pt x="10165" y="10425"/>
                    <a:pt x="12198" y="11028"/>
                  </a:cubicBezTo>
                  <a:cubicBezTo>
                    <a:pt x="14231" y="11632"/>
                    <a:pt x="17026" y="12437"/>
                    <a:pt x="18805" y="13108"/>
                  </a:cubicBezTo>
                  <a:cubicBezTo>
                    <a:pt x="20584" y="13779"/>
                    <a:pt x="21346" y="14315"/>
                    <a:pt x="21473" y="15254"/>
                  </a:cubicBezTo>
                  <a:cubicBezTo>
                    <a:pt x="21600" y="16194"/>
                    <a:pt x="21092" y="17535"/>
                    <a:pt x="18805" y="18676"/>
                  </a:cubicBezTo>
                  <a:cubicBezTo>
                    <a:pt x="16518" y="19816"/>
                    <a:pt x="12452" y="20755"/>
                    <a:pt x="9021" y="21158"/>
                  </a:cubicBezTo>
                  <a:cubicBezTo>
                    <a:pt x="5591" y="21560"/>
                    <a:pt x="2795" y="21426"/>
                    <a:pt x="0" y="21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5" name="Line"/>
            <p:cNvSpPr/>
            <p:nvPr/>
          </p:nvSpPr>
          <p:spPr>
            <a:xfrm>
              <a:off x="1630999" y="4547963"/>
              <a:ext cx="201376" cy="480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82" fill="norm" stroke="1" extrusionOk="0">
                  <a:moveTo>
                    <a:pt x="21275" y="1596"/>
                  </a:moveTo>
                  <a:cubicBezTo>
                    <a:pt x="20735" y="1025"/>
                    <a:pt x="20195" y="453"/>
                    <a:pt x="18980" y="168"/>
                  </a:cubicBezTo>
                  <a:cubicBezTo>
                    <a:pt x="17765" y="-118"/>
                    <a:pt x="15875" y="-118"/>
                    <a:pt x="13310" y="796"/>
                  </a:cubicBezTo>
                  <a:cubicBezTo>
                    <a:pt x="10745" y="1711"/>
                    <a:pt x="7505" y="3539"/>
                    <a:pt x="4940" y="6225"/>
                  </a:cubicBezTo>
                  <a:cubicBezTo>
                    <a:pt x="2375" y="8911"/>
                    <a:pt x="485" y="12453"/>
                    <a:pt x="80" y="15025"/>
                  </a:cubicBezTo>
                  <a:cubicBezTo>
                    <a:pt x="-325" y="17596"/>
                    <a:pt x="755" y="19196"/>
                    <a:pt x="4400" y="20111"/>
                  </a:cubicBezTo>
                  <a:cubicBezTo>
                    <a:pt x="8045" y="21025"/>
                    <a:pt x="14255" y="21253"/>
                    <a:pt x="20465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6" name="Line"/>
            <p:cNvSpPr/>
            <p:nvPr/>
          </p:nvSpPr>
          <p:spPr>
            <a:xfrm>
              <a:off x="1878365" y="4777570"/>
              <a:ext cx="398687" cy="199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0851" fill="norm" stroke="1" extrusionOk="0">
                  <a:moveTo>
                    <a:pt x="7843" y="2168"/>
                  </a:moveTo>
                  <a:cubicBezTo>
                    <a:pt x="6604" y="7234"/>
                    <a:pt x="5366" y="12301"/>
                    <a:pt x="4472" y="15368"/>
                  </a:cubicBezTo>
                  <a:cubicBezTo>
                    <a:pt x="3578" y="18434"/>
                    <a:pt x="3027" y="19501"/>
                    <a:pt x="2408" y="20168"/>
                  </a:cubicBezTo>
                  <a:cubicBezTo>
                    <a:pt x="1789" y="20834"/>
                    <a:pt x="1101" y="21101"/>
                    <a:pt x="620" y="20568"/>
                  </a:cubicBezTo>
                  <a:cubicBezTo>
                    <a:pt x="138" y="20034"/>
                    <a:pt x="-137" y="18701"/>
                    <a:pt x="69" y="15501"/>
                  </a:cubicBezTo>
                  <a:cubicBezTo>
                    <a:pt x="276" y="12301"/>
                    <a:pt x="964" y="7234"/>
                    <a:pt x="2477" y="4034"/>
                  </a:cubicBezTo>
                  <a:cubicBezTo>
                    <a:pt x="3990" y="834"/>
                    <a:pt x="6329" y="-499"/>
                    <a:pt x="9150" y="168"/>
                  </a:cubicBezTo>
                  <a:cubicBezTo>
                    <a:pt x="11970" y="834"/>
                    <a:pt x="15272" y="3501"/>
                    <a:pt x="17404" y="4834"/>
                  </a:cubicBezTo>
                  <a:cubicBezTo>
                    <a:pt x="19537" y="6168"/>
                    <a:pt x="20500" y="6168"/>
                    <a:pt x="21463" y="6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7" name="Line"/>
            <p:cNvSpPr/>
            <p:nvPr/>
          </p:nvSpPr>
          <p:spPr>
            <a:xfrm>
              <a:off x="2258766" y="4534629"/>
              <a:ext cx="240624" cy="15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071" fill="norm" stroke="1" extrusionOk="0">
                  <a:moveTo>
                    <a:pt x="263" y="5464"/>
                  </a:moveTo>
                  <a:cubicBezTo>
                    <a:pt x="35" y="3776"/>
                    <a:pt x="-192" y="2089"/>
                    <a:pt x="263" y="1076"/>
                  </a:cubicBezTo>
                  <a:cubicBezTo>
                    <a:pt x="717" y="64"/>
                    <a:pt x="1854" y="-274"/>
                    <a:pt x="3673" y="232"/>
                  </a:cubicBezTo>
                  <a:cubicBezTo>
                    <a:pt x="5492" y="738"/>
                    <a:pt x="7993" y="2088"/>
                    <a:pt x="9357" y="4451"/>
                  </a:cubicBezTo>
                  <a:cubicBezTo>
                    <a:pt x="10722" y="6813"/>
                    <a:pt x="10949" y="10188"/>
                    <a:pt x="10722" y="12551"/>
                  </a:cubicBezTo>
                  <a:cubicBezTo>
                    <a:pt x="10494" y="14914"/>
                    <a:pt x="9812" y="16264"/>
                    <a:pt x="8789" y="17614"/>
                  </a:cubicBezTo>
                  <a:cubicBezTo>
                    <a:pt x="7766" y="18964"/>
                    <a:pt x="6402" y="20313"/>
                    <a:pt x="6402" y="20820"/>
                  </a:cubicBezTo>
                  <a:cubicBezTo>
                    <a:pt x="6402" y="21326"/>
                    <a:pt x="7766" y="20989"/>
                    <a:pt x="10494" y="20482"/>
                  </a:cubicBezTo>
                  <a:cubicBezTo>
                    <a:pt x="13223" y="19976"/>
                    <a:pt x="17315" y="19301"/>
                    <a:pt x="21408" y="18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8" name="Line"/>
            <p:cNvSpPr/>
            <p:nvPr/>
          </p:nvSpPr>
          <p:spPr>
            <a:xfrm>
              <a:off x="2545390" y="4836674"/>
              <a:ext cx="24534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75" y="16200"/>
                    <a:pt x="8550" y="10800"/>
                    <a:pt x="12150" y="7200"/>
                  </a:cubicBezTo>
                  <a:cubicBezTo>
                    <a:pt x="15750" y="3600"/>
                    <a:pt x="1867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9" name="Line"/>
            <p:cNvSpPr/>
            <p:nvPr/>
          </p:nvSpPr>
          <p:spPr>
            <a:xfrm>
              <a:off x="2693874" y="4767673"/>
              <a:ext cx="35521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877"/>
                    <a:pt x="-1585" y="9755"/>
                    <a:pt x="575" y="13355"/>
                  </a:cubicBezTo>
                  <a:cubicBezTo>
                    <a:pt x="2735" y="16955"/>
                    <a:pt x="11375" y="19277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0" name="Line"/>
            <p:cNvSpPr/>
            <p:nvPr/>
          </p:nvSpPr>
          <p:spPr>
            <a:xfrm>
              <a:off x="2867398" y="4649737"/>
              <a:ext cx="437010" cy="33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0" y="21459"/>
                  </a:moveTo>
                  <a:cubicBezTo>
                    <a:pt x="1768" y="17667"/>
                    <a:pt x="3537" y="13874"/>
                    <a:pt x="4800" y="10659"/>
                  </a:cubicBezTo>
                  <a:cubicBezTo>
                    <a:pt x="6063" y="7444"/>
                    <a:pt x="6821" y="4806"/>
                    <a:pt x="7200" y="2992"/>
                  </a:cubicBezTo>
                  <a:cubicBezTo>
                    <a:pt x="7579" y="1178"/>
                    <a:pt x="7579" y="189"/>
                    <a:pt x="7389" y="24"/>
                  </a:cubicBezTo>
                  <a:cubicBezTo>
                    <a:pt x="7200" y="-141"/>
                    <a:pt x="6821" y="519"/>
                    <a:pt x="6379" y="2415"/>
                  </a:cubicBezTo>
                  <a:cubicBezTo>
                    <a:pt x="5937" y="4311"/>
                    <a:pt x="5432" y="7444"/>
                    <a:pt x="5432" y="9752"/>
                  </a:cubicBezTo>
                  <a:cubicBezTo>
                    <a:pt x="5432" y="12061"/>
                    <a:pt x="5937" y="13545"/>
                    <a:pt x="6505" y="14451"/>
                  </a:cubicBezTo>
                  <a:cubicBezTo>
                    <a:pt x="7074" y="15358"/>
                    <a:pt x="7705" y="15688"/>
                    <a:pt x="8905" y="14864"/>
                  </a:cubicBezTo>
                  <a:cubicBezTo>
                    <a:pt x="10105" y="14039"/>
                    <a:pt x="11874" y="12061"/>
                    <a:pt x="12821" y="10659"/>
                  </a:cubicBezTo>
                  <a:cubicBezTo>
                    <a:pt x="13768" y="9257"/>
                    <a:pt x="13895" y="8433"/>
                    <a:pt x="14147" y="7361"/>
                  </a:cubicBezTo>
                  <a:cubicBezTo>
                    <a:pt x="14400" y="6290"/>
                    <a:pt x="14779" y="4970"/>
                    <a:pt x="15032" y="4723"/>
                  </a:cubicBezTo>
                  <a:cubicBezTo>
                    <a:pt x="15284" y="4476"/>
                    <a:pt x="15411" y="5300"/>
                    <a:pt x="15789" y="6702"/>
                  </a:cubicBezTo>
                  <a:cubicBezTo>
                    <a:pt x="16168" y="8103"/>
                    <a:pt x="16800" y="10082"/>
                    <a:pt x="17811" y="11319"/>
                  </a:cubicBezTo>
                  <a:cubicBezTo>
                    <a:pt x="18821" y="12555"/>
                    <a:pt x="20211" y="13050"/>
                    <a:pt x="21600" y="13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1" name="Line"/>
            <p:cNvSpPr/>
            <p:nvPr/>
          </p:nvSpPr>
          <p:spPr>
            <a:xfrm>
              <a:off x="3266073" y="4425221"/>
              <a:ext cx="222340" cy="135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1" fill="norm" stroke="1" extrusionOk="0">
                  <a:moveTo>
                    <a:pt x="0" y="3200"/>
                  </a:moveTo>
                  <a:cubicBezTo>
                    <a:pt x="745" y="1600"/>
                    <a:pt x="1490" y="0"/>
                    <a:pt x="2483" y="0"/>
                  </a:cubicBezTo>
                  <a:cubicBezTo>
                    <a:pt x="3476" y="0"/>
                    <a:pt x="4717" y="1600"/>
                    <a:pt x="5338" y="3400"/>
                  </a:cubicBezTo>
                  <a:cubicBezTo>
                    <a:pt x="5959" y="5200"/>
                    <a:pt x="5959" y="7200"/>
                    <a:pt x="5834" y="9200"/>
                  </a:cubicBezTo>
                  <a:cubicBezTo>
                    <a:pt x="5710" y="11200"/>
                    <a:pt x="5462" y="13200"/>
                    <a:pt x="4717" y="15400"/>
                  </a:cubicBezTo>
                  <a:cubicBezTo>
                    <a:pt x="3972" y="17600"/>
                    <a:pt x="2731" y="20000"/>
                    <a:pt x="3103" y="20800"/>
                  </a:cubicBezTo>
                  <a:cubicBezTo>
                    <a:pt x="3476" y="21600"/>
                    <a:pt x="5462" y="20800"/>
                    <a:pt x="8814" y="20000"/>
                  </a:cubicBezTo>
                  <a:cubicBezTo>
                    <a:pt x="12166" y="19200"/>
                    <a:pt x="16883" y="18400"/>
                    <a:pt x="21600" y="17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Line"/>
            <p:cNvSpPr/>
            <p:nvPr/>
          </p:nvSpPr>
          <p:spPr>
            <a:xfrm>
              <a:off x="3465411" y="4399665"/>
              <a:ext cx="154055" cy="55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8" h="21600" fill="norm" stroke="1" extrusionOk="0">
                  <a:moveTo>
                    <a:pt x="10286" y="0"/>
                  </a:moveTo>
                  <a:cubicBezTo>
                    <a:pt x="12000" y="1677"/>
                    <a:pt x="13714" y="3353"/>
                    <a:pt x="16114" y="5523"/>
                  </a:cubicBezTo>
                  <a:cubicBezTo>
                    <a:pt x="18514" y="7693"/>
                    <a:pt x="21600" y="10356"/>
                    <a:pt x="20400" y="12970"/>
                  </a:cubicBezTo>
                  <a:cubicBezTo>
                    <a:pt x="19200" y="15584"/>
                    <a:pt x="13714" y="18148"/>
                    <a:pt x="9600" y="19578"/>
                  </a:cubicBezTo>
                  <a:cubicBezTo>
                    <a:pt x="5486" y="21008"/>
                    <a:pt x="2743" y="213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3" name="Line"/>
            <p:cNvSpPr/>
            <p:nvPr/>
          </p:nvSpPr>
          <p:spPr>
            <a:xfrm>
              <a:off x="4370098" y="4691005"/>
              <a:ext cx="29134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200"/>
                    <a:pt x="0" y="10800"/>
                    <a:pt x="474" y="7200"/>
                  </a:cubicBezTo>
                  <a:cubicBezTo>
                    <a:pt x="947" y="3600"/>
                    <a:pt x="1895" y="1800"/>
                    <a:pt x="5495" y="900"/>
                  </a:cubicBezTo>
                  <a:cubicBezTo>
                    <a:pt x="9095" y="0"/>
                    <a:pt x="1534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4" name="Line"/>
            <p:cNvSpPr/>
            <p:nvPr/>
          </p:nvSpPr>
          <p:spPr>
            <a:xfrm>
              <a:off x="4451878" y="4829007"/>
              <a:ext cx="286229" cy="67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1929" y="14400"/>
                  </a:moveTo>
                  <a:cubicBezTo>
                    <a:pt x="964" y="16800"/>
                    <a:pt x="0" y="19200"/>
                    <a:pt x="0" y="20400"/>
                  </a:cubicBezTo>
                  <a:cubicBezTo>
                    <a:pt x="0" y="21600"/>
                    <a:pt x="964" y="21600"/>
                    <a:pt x="4725" y="18000"/>
                  </a:cubicBezTo>
                  <a:cubicBezTo>
                    <a:pt x="8486" y="14400"/>
                    <a:pt x="15043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Line"/>
            <p:cNvSpPr/>
            <p:nvPr/>
          </p:nvSpPr>
          <p:spPr>
            <a:xfrm>
              <a:off x="5082434" y="4445666"/>
              <a:ext cx="195431" cy="412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543" fill="norm" stroke="1" extrusionOk="0">
                  <a:moveTo>
                    <a:pt x="905" y="6000"/>
                  </a:moveTo>
                  <a:cubicBezTo>
                    <a:pt x="628" y="4267"/>
                    <a:pt x="351" y="2533"/>
                    <a:pt x="905" y="1467"/>
                  </a:cubicBezTo>
                  <a:cubicBezTo>
                    <a:pt x="1459" y="400"/>
                    <a:pt x="2843" y="0"/>
                    <a:pt x="5335" y="0"/>
                  </a:cubicBezTo>
                  <a:cubicBezTo>
                    <a:pt x="7828" y="0"/>
                    <a:pt x="11428" y="400"/>
                    <a:pt x="13366" y="1333"/>
                  </a:cubicBezTo>
                  <a:cubicBezTo>
                    <a:pt x="15305" y="2267"/>
                    <a:pt x="15582" y="3733"/>
                    <a:pt x="14197" y="5400"/>
                  </a:cubicBezTo>
                  <a:cubicBezTo>
                    <a:pt x="12812" y="7067"/>
                    <a:pt x="9766" y="8933"/>
                    <a:pt x="7274" y="10200"/>
                  </a:cubicBezTo>
                  <a:cubicBezTo>
                    <a:pt x="4782" y="11467"/>
                    <a:pt x="2843" y="12133"/>
                    <a:pt x="2566" y="12467"/>
                  </a:cubicBezTo>
                  <a:cubicBezTo>
                    <a:pt x="2289" y="12800"/>
                    <a:pt x="3674" y="12800"/>
                    <a:pt x="6443" y="13067"/>
                  </a:cubicBezTo>
                  <a:cubicBezTo>
                    <a:pt x="9212" y="13333"/>
                    <a:pt x="13366" y="13867"/>
                    <a:pt x="15997" y="14400"/>
                  </a:cubicBezTo>
                  <a:cubicBezTo>
                    <a:pt x="18628" y="14933"/>
                    <a:pt x="19735" y="15467"/>
                    <a:pt x="20428" y="16067"/>
                  </a:cubicBezTo>
                  <a:cubicBezTo>
                    <a:pt x="21120" y="16667"/>
                    <a:pt x="21397" y="17333"/>
                    <a:pt x="20982" y="18000"/>
                  </a:cubicBezTo>
                  <a:cubicBezTo>
                    <a:pt x="20566" y="18667"/>
                    <a:pt x="19459" y="19333"/>
                    <a:pt x="17105" y="19933"/>
                  </a:cubicBezTo>
                  <a:cubicBezTo>
                    <a:pt x="14751" y="20533"/>
                    <a:pt x="11151" y="21067"/>
                    <a:pt x="8520" y="21333"/>
                  </a:cubicBezTo>
                  <a:cubicBezTo>
                    <a:pt x="5889" y="21600"/>
                    <a:pt x="4228" y="21600"/>
                    <a:pt x="2843" y="21400"/>
                  </a:cubicBezTo>
                  <a:cubicBezTo>
                    <a:pt x="1459" y="21200"/>
                    <a:pt x="351" y="20800"/>
                    <a:pt x="74" y="20133"/>
                  </a:cubicBezTo>
                  <a:cubicBezTo>
                    <a:pt x="-203" y="19467"/>
                    <a:pt x="351" y="18533"/>
                    <a:pt x="905" y="17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5365802" y="4606669"/>
              <a:ext cx="499331" cy="17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96" fill="norm" stroke="1" extrusionOk="0">
                  <a:moveTo>
                    <a:pt x="6292" y="7301"/>
                  </a:moveTo>
                  <a:cubicBezTo>
                    <a:pt x="5305" y="11256"/>
                    <a:pt x="4318" y="15211"/>
                    <a:pt x="3551" y="17645"/>
                  </a:cubicBezTo>
                  <a:cubicBezTo>
                    <a:pt x="2783" y="20079"/>
                    <a:pt x="2235" y="20992"/>
                    <a:pt x="1687" y="21296"/>
                  </a:cubicBezTo>
                  <a:cubicBezTo>
                    <a:pt x="1139" y="21600"/>
                    <a:pt x="591" y="21296"/>
                    <a:pt x="262" y="19166"/>
                  </a:cubicBezTo>
                  <a:cubicBezTo>
                    <a:pt x="-67" y="17037"/>
                    <a:pt x="-177" y="13082"/>
                    <a:pt x="481" y="9887"/>
                  </a:cubicBezTo>
                  <a:cubicBezTo>
                    <a:pt x="1139" y="6693"/>
                    <a:pt x="2564" y="4259"/>
                    <a:pt x="4921" y="2890"/>
                  </a:cubicBezTo>
                  <a:cubicBezTo>
                    <a:pt x="7279" y="1521"/>
                    <a:pt x="10568" y="1217"/>
                    <a:pt x="13474" y="913"/>
                  </a:cubicBezTo>
                  <a:cubicBezTo>
                    <a:pt x="16379" y="608"/>
                    <a:pt x="18901" y="304"/>
                    <a:pt x="214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>
              <a:off x="5788463" y="4311794"/>
              <a:ext cx="253007" cy="18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0" y="3906"/>
                  </a:moveTo>
                  <a:cubicBezTo>
                    <a:pt x="655" y="2739"/>
                    <a:pt x="1309" y="1571"/>
                    <a:pt x="2836" y="842"/>
                  </a:cubicBezTo>
                  <a:cubicBezTo>
                    <a:pt x="4364" y="112"/>
                    <a:pt x="6764" y="-180"/>
                    <a:pt x="8400" y="112"/>
                  </a:cubicBezTo>
                  <a:cubicBezTo>
                    <a:pt x="10036" y="404"/>
                    <a:pt x="10909" y="1279"/>
                    <a:pt x="10800" y="3761"/>
                  </a:cubicBezTo>
                  <a:cubicBezTo>
                    <a:pt x="10691" y="6242"/>
                    <a:pt x="9600" y="10328"/>
                    <a:pt x="8400" y="13539"/>
                  </a:cubicBezTo>
                  <a:cubicBezTo>
                    <a:pt x="7200" y="16750"/>
                    <a:pt x="5891" y="19085"/>
                    <a:pt x="5782" y="20252"/>
                  </a:cubicBezTo>
                  <a:cubicBezTo>
                    <a:pt x="5673" y="21420"/>
                    <a:pt x="6764" y="21420"/>
                    <a:pt x="9600" y="20982"/>
                  </a:cubicBezTo>
                  <a:cubicBezTo>
                    <a:pt x="12436" y="20544"/>
                    <a:pt x="17018" y="19669"/>
                    <a:pt x="21600" y="18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6302142" y="4714005"/>
              <a:ext cx="26834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6800"/>
                    <a:pt x="10286" y="12000"/>
                    <a:pt x="13886" y="8400"/>
                  </a:cubicBezTo>
                  <a:cubicBezTo>
                    <a:pt x="17486" y="4800"/>
                    <a:pt x="1954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>
              <a:off x="6471380" y="4622003"/>
              <a:ext cx="3010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5000" y="0"/>
                  </a:moveTo>
                  <a:cubicBezTo>
                    <a:pt x="3200" y="5280"/>
                    <a:pt x="1400" y="10560"/>
                    <a:pt x="500" y="13800"/>
                  </a:cubicBezTo>
                  <a:cubicBezTo>
                    <a:pt x="-400" y="17040"/>
                    <a:pt x="-400" y="18240"/>
                    <a:pt x="3200" y="19200"/>
                  </a:cubicBezTo>
                  <a:cubicBezTo>
                    <a:pt x="6800" y="20160"/>
                    <a:pt x="14000" y="20880"/>
                    <a:pt x="21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>
              <a:off x="6869488" y="4409554"/>
              <a:ext cx="257882" cy="38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477" fill="norm" stroke="1" extrusionOk="0">
                  <a:moveTo>
                    <a:pt x="635" y="4536"/>
                  </a:moveTo>
                  <a:cubicBezTo>
                    <a:pt x="635" y="3548"/>
                    <a:pt x="635" y="2559"/>
                    <a:pt x="1906" y="1783"/>
                  </a:cubicBezTo>
                  <a:cubicBezTo>
                    <a:pt x="3176" y="1006"/>
                    <a:pt x="5718" y="442"/>
                    <a:pt x="7624" y="159"/>
                  </a:cubicBezTo>
                  <a:cubicBezTo>
                    <a:pt x="9529" y="-123"/>
                    <a:pt x="10800" y="-123"/>
                    <a:pt x="11753" y="936"/>
                  </a:cubicBezTo>
                  <a:cubicBezTo>
                    <a:pt x="12706" y="1995"/>
                    <a:pt x="13341" y="4112"/>
                    <a:pt x="12812" y="5877"/>
                  </a:cubicBezTo>
                  <a:cubicBezTo>
                    <a:pt x="12282" y="7642"/>
                    <a:pt x="10588" y="9053"/>
                    <a:pt x="9000" y="10112"/>
                  </a:cubicBezTo>
                  <a:cubicBezTo>
                    <a:pt x="7412" y="11171"/>
                    <a:pt x="5929" y="11877"/>
                    <a:pt x="5824" y="12230"/>
                  </a:cubicBezTo>
                  <a:cubicBezTo>
                    <a:pt x="5718" y="12583"/>
                    <a:pt x="6988" y="12583"/>
                    <a:pt x="9318" y="12936"/>
                  </a:cubicBezTo>
                  <a:cubicBezTo>
                    <a:pt x="11647" y="13289"/>
                    <a:pt x="15035" y="13995"/>
                    <a:pt x="17259" y="14630"/>
                  </a:cubicBezTo>
                  <a:cubicBezTo>
                    <a:pt x="19482" y="15265"/>
                    <a:pt x="20541" y="15830"/>
                    <a:pt x="21071" y="16536"/>
                  </a:cubicBezTo>
                  <a:cubicBezTo>
                    <a:pt x="21600" y="17242"/>
                    <a:pt x="21600" y="18089"/>
                    <a:pt x="19588" y="18936"/>
                  </a:cubicBezTo>
                  <a:cubicBezTo>
                    <a:pt x="17576" y="19783"/>
                    <a:pt x="13553" y="20630"/>
                    <a:pt x="9953" y="21053"/>
                  </a:cubicBezTo>
                  <a:cubicBezTo>
                    <a:pt x="6353" y="21477"/>
                    <a:pt x="3176" y="21477"/>
                    <a:pt x="0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1" name="Line"/>
            <p:cNvSpPr/>
            <p:nvPr/>
          </p:nvSpPr>
          <p:spPr>
            <a:xfrm>
              <a:off x="7168494" y="4550446"/>
              <a:ext cx="398677" cy="332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23" y="17778"/>
                    <a:pt x="3046" y="13957"/>
                    <a:pt x="4362" y="10634"/>
                  </a:cubicBezTo>
                  <a:cubicBezTo>
                    <a:pt x="5677" y="7311"/>
                    <a:pt x="6785" y="4486"/>
                    <a:pt x="7477" y="2658"/>
                  </a:cubicBezTo>
                  <a:cubicBezTo>
                    <a:pt x="8169" y="831"/>
                    <a:pt x="8446" y="0"/>
                    <a:pt x="8446" y="0"/>
                  </a:cubicBezTo>
                  <a:cubicBezTo>
                    <a:pt x="8446" y="0"/>
                    <a:pt x="8169" y="831"/>
                    <a:pt x="7892" y="2409"/>
                  </a:cubicBezTo>
                  <a:cubicBezTo>
                    <a:pt x="7615" y="3988"/>
                    <a:pt x="7338" y="6314"/>
                    <a:pt x="7408" y="7809"/>
                  </a:cubicBezTo>
                  <a:cubicBezTo>
                    <a:pt x="7477" y="9305"/>
                    <a:pt x="7892" y="9969"/>
                    <a:pt x="8446" y="10302"/>
                  </a:cubicBezTo>
                  <a:cubicBezTo>
                    <a:pt x="9000" y="10634"/>
                    <a:pt x="9692" y="10634"/>
                    <a:pt x="11008" y="9803"/>
                  </a:cubicBezTo>
                  <a:cubicBezTo>
                    <a:pt x="12323" y="8972"/>
                    <a:pt x="14262" y="7311"/>
                    <a:pt x="15369" y="6065"/>
                  </a:cubicBezTo>
                  <a:cubicBezTo>
                    <a:pt x="16477" y="4818"/>
                    <a:pt x="16754" y="3988"/>
                    <a:pt x="16892" y="4320"/>
                  </a:cubicBezTo>
                  <a:cubicBezTo>
                    <a:pt x="17031" y="4652"/>
                    <a:pt x="17031" y="6148"/>
                    <a:pt x="17377" y="7145"/>
                  </a:cubicBezTo>
                  <a:cubicBezTo>
                    <a:pt x="17723" y="8142"/>
                    <a:pt x="18415" y="8640"/>
                    <a:pt x="19177" y="8889"/>
                  </a:cubicBezTo>
                  <a:cubicBezTo>
                    <a:pt x="19938" y="9138"/>
                    <a:pt x="20769" y="9138"/>
                    <a:pt x="21600" y="9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2" name="Line"/>
            <p:cNvSpPr/>
            <p:nvPr/>
          </p:nvSpPr>
          <p:spPr>
            <a:xfrm>
              <a:off x="7582504" y="4316547"/>
              <a:ext cx="222339" cy="198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4022"/>
                  </a:moveTo>
                  <a:cubicBezTo>
                    <a:pt x="497" y="2637"/>
                    <a:pt x="993" y="1253"/>
                    <a:pt x="1986" y="560"/>
                  </a:cubicBezTo>
                  <a:cubicBezTo>
                    <a:pt x="2979" y="-132"/>
                    <a:pt x="4469" y="-132"/>
                    <a:pt x="6579" y="283"/>
                  </a:cubicBezTo>
                  <a:cubicBezTo>
                    <a:pt x="8690" y="699"/>
                    <a:pt x="11421" y="1530"/>
                    <a:pt x="12910" y="2776"/>
                  </a:cubicBezTo>
                  <a:cubicBezTo>
                    <a:pt x="14400" y="4022"/>
                    <a:pt x="14648" y="5683"/>
                    <a:pt x="13655" y="7760"/>
                  </a:cubicBezTo>
                  <a:cubicBezTo>
                    <a:pt x="12662" y="9837"/>
                    <a:pt x="10428" y="12330"/>
                    <a:pt x="8441" y="14545"/>
                  </a:cubicBezTo>
                  <a:cubicBezTo>
                    <a:pt x="6455" y="16760"/>
                    <a:pt x="4717" y="18699"/>
                    <a:pt x="4469" y="19806"/>
                  </a:cubicBezTo>
                  <a:cubicBezTo>
                    <a:pt x="4221" y="20914"/>
                    <a:pt x="5462" y="21191"/>
                    <a:pt x="8565" y="21330"/>
                  </a:cubicBezTo>
                  <a:cubicBezTo>
                    <a:pt x="11669" y="21468"/>
                    <a:pt x="16634" y="21468"/>
                    <a:pt x="21600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520" name="Drawing"/>
          <p:cNvGrpSpPr/>
          <p:nvPr/>
        </p:nvGrpSpPr>
        <p:grpSpPr>
          <a:xfrm>
            <a:off x="8226518" y="568148"/>
            <a:ext cx="3143406" cy="2437254"/>
            <a:chOff x="0" y="0"/>
            <a:chExt cx="3143404" cy="2437252"/>
          </a:xfrm>
        </p:grpSpPr>
        <p:sp>
          <p:nvSpPr>
            <p:cNvPr id="3494" name="Line"/>
            <p:cNvSpPr/>
            <p:nvPr/>
          </p:nvSpPr>
          <p:spPr>
            <a:xfrm>
              <a:off x="0" y="67991"/>
              <a:ext cx="460011" cy="460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2502"/>
                  </a:moveTo>
                  <a:cubicBezTo>
                    <a:pt x="120" y="1671"/>
                    <a:pt x="240" y="840"/>
                    <a:pt x="600" y="365"/>
                  </a:cubicBezTo>
                  <a:cubicBezTo>
                    <a:pt x="960" y="-109"/>
                    <a:pt x="1560" y="-228"/>
                    <a:pt x="3180" y="662"/>
                  </a:cubicBezTo>
                  <a:cubicBezTo>
                    <a:pt x="4800" y="1552"/>
                    <a:pt x="7440" y="3451"/>
                    <a:pt x="10080" y="5825"/>
                  </a:cubicBezTo>
                  <a:cubicBezTo>
                    <a:pt x="12720" y="8198"/>
                    <a:pt x="15360" y="11047"/>
                    <a:pt x="17280" y="13717"/>
                  </a:cubicBezTo>
                  <a:cubicBezTo>
                    <a:pt x="19200" y="16387"/>
                    <a:pt x="20400" y="18880"/>
                    <a:pt x="21600" y="21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5" name="Line"/>
            <p:cNvSpPr/>
            <p:nvPr/>
          </p:nvSpPr>
          <p:spPr>
            <a:xfrm>
              <a:off x="168670" y="52865"/>
              <a:ext cx="268340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2901"/>
                    <a:pt x="13371" y="5803"/>
                    <a:pt x="9771" y="9134"/>
                  </a:cubicBezTo>
                  <a:cubicBezTo>
                    <a:pt x="6171" y="12466"/>
                    <a:pt x="3086" y="16227"/>
                    <a:pt x="1543" y="18376"/>
                  </a:cubicBezTo>
                  <a:cubicBezTo>
                    <a:pt x="0" y="20525"/>
                    <a:pt x="0" y="210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6" name="Line"/>
            <p:cNvSpPr/>
            <p:nvPr/>
          </p:nvSpPr>
          <p:spPr>
            <a:xfrm>
              <a:off x="690016" y="199145"/>
              <a:ext cx="222338" cy="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21256"/>
                  </a:moveTo>
                  <a:cubicBezTo>
                    <a:pt x="248" y="14056"/>
                    <a:pt x="497" y="6856"/>
                    <a:pt x="3352" y="3256"/>
                  </a:cubicBezTo>
                  <a:cubicBezTo>
                    <a:pt x="6207" y="-344"/>
                    <a:pt x="11669" y="-344"/>
                    <a:pt x="15145" y="376"/>
                  </a:cubicBezTo>
                  <a:cubicBezTo>
                    <a:pt x="18621" y="1096"/>
                    <a:pt x="20110" y="2536"/>
                    <a:pt x="21600" y="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7" name="Line"/>
            <p:cNvSpPr/>
            <p:nvPr/>
          </p:nvSpPr>
          <p:spPr>
            <a:xfrm>
              <a:off x="666704" y="413206"/>
              <a:ext cx="283985" cy="41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0579" fill="norm" stroke="1" extrusionOk="0">
                  <a:moveTo>
                    <a:pt x="2917" y="19059"/>
                  </a:moveTo>
                  <a:cubicBezTo>
                    <a:pt x="1567" y="19059"/>
                    <a:pt x="217" y="19059"/>
                    <a:pt x="24" y="19694"/>
                  </a:cubicBezTo>
                  <a:cubicBezTo>
                    <a:pt x="-169" y="20329"/>
                    <a:pt x="795" y="21600"/>
                    <a:pt x="4170" y="19059"/>
                  </a:cubicBezTo>
                  <a:cubicBezTo>
                    <a:pt x="7545" y="16518"/>
                    <a:pt x="13331" y="10165"/>
                    <a:pt x="16610" y="6353"/>
                  </a:cubicBezTo>
                  <a:cubicBezTo>
                    <a:pt x="19888" y="2541"/>
                    <a:pt x="20660" y="1271"/>
                    <a:pt x="214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8" name="Line"/>
            <p:cNvSpPr/>
            <p:nvPr/>
          </p:nvSpPr>
          <p:spPr>
            <a:xfrm>
              <a:off x="1310969" y="-1"/>
              <a:ext cx="322068" cy="252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316" fill="norm" stroke="1" extrusionOk="0">
                  <a:moveTo>
                    <a:pt x="514" y="3172"/>
                  </a:moveTo>
                  <a:cubicBezTo>
                    <a:pt x="174" y="1876"/>
                    <a:pt x="-166" y="580"/>
                    <a:pt x="89" y="148"/>
                  </a:cubicBezTo>
                  <a:cubicBezTo>
                    <a:pt x="344" y="-284"/>
                    <a:pt x="1195" y="148"/>
                    <a:pt x="3491" y="2524"/>
                  </a:cubicBezTo>
                  <a:cubicBezTo>
                    <a:pt x="5787" y="4900"/>
                    <a:pt x="9528" y="9220"/>
                    <a:pt x="12760" y="12676"/>
                  </a:cubicBezTo>
                  <a:cubicBezTo>
                    <a:pt x="15991" y="16132"/>
                    <a:pt x="18713" y="18724"/>
                    <a:pt x="21434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9" name="Line"/>
            <p:cNvSpPr/>
            <p:nvPr/>
          </p:nvSpPr>
          <p:spPr>
            <a:xfrm>
              <a:off x="1568044" y="38669"/>
              <a:ext cx="225997" cy="535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554" fill="norm" stroke="1" extrusionOk="0">
                  <a:moveTo>
                    <a:pt x="21224" y="571"/>
                  </a:moveTo>
                  <a:cubicBezTo>
                    <a:pt x="20264" y="263"/>
                    <a:pt x="19304" y="-46"/>
                    <a:pt x="18464" y="5"/>
                  </a:cubicBezTo>
                  <a:cubicBezTo>
                    <a:pt x="17624" y="57"/>
                    <a:pt x="16904" y="468"/>
                    <a:pt x="14624" y="2268"/>
                  </a:cubicBezTo>
                  <a:cubicBezTo>
                    <a:pt x="12344" y="4068"/>
                    <a:pt x="8504" y="7257"/>
                    <a:pt x="5624" y="9983"/>
                  </a:cubicBezTo>
                  <a:cubicBezTo>
                    <a:pt x="2744" y="12708"/>
                    <a:pt x="824" y="14971"/>
                    <a:pt x="224" y="16823"/>
                  </a:cubicBezTo>
                  <a:cubicBezTo>
                    <a:pt x="-376" y="18674"/>
                    <a:pt x="344" y="20114"/>
                    <a:pt x="1064" y="2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0" name="Line"/>
            <p:cNvSpPr/>
            <p:nvPr/>
          </p:nvSpPr>
          <p:spPr>
            <a:xfrm>
              <a:off x="1932043" y="528209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1" name="Line"/>
            <p:cNvSpPr/>
            <p:nvPr/>
          </p:nvSpPr>
          <p:spPr>
            <a:xfrm>
              <a:off x="142437" y="1031237"/>
              <a:ext cx="296038" cy="520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60" fill="norm" stroke="1" extrusionOk="0">
                  <a:moveTo>
                    <a:pt x="20172" y="4841"/>
                  </a:moveTo>
                  <a:cubicBezTo>
                    <a:pt x="20726" y="4422"/>
                    <a:pt x="21279" y="4002"/>
                    <a:pt x="21372" y="3268"/>
                  </a:cubicBezTo>
                  <a:cubicBezTo>
                    <a:pt x="21464" y="2534"/>
                    <a:pt x="21095" y="1486"/>
                    <a:pt x="19895" y="804"/>
                  </a:cubicBezTo>
                  <a:cubicBezTo>
                    <a:pt x="18695" y="123"/>
                    <a:pt x="16664" y="-192"/>
                    <a:pt x="14633" y="123"/>
                  </a:cubicBezTo>
                  <a:cubicBezTo>
                    <a:pt x="12602" y="437"/>
                    <a:pt x="10572" y="1381"/>
                    <a:pt x="8264" y="3740"/>
                  </a:cubicBezTo>
                  <a:cubicBezTo>
                    <a:pt x="5956" y="6099"/>
                    <a:pt x="3372" y="9874"/>
                    <a:pt x="1987" y="12600"/>
                  </a:cubicBezTo>
                  <a:cubicBezTo>
                    <a:pt x="602" y="15326"/>
                    <a:pt x="418" y="17004"/>
                    <a:pt x="233" y="18105"/>
                  </a:cubicBezTo>
                  <a:cubicBezTo>
                    <a:pt x="49" y="19206"/>
                    <a:pt x="-136" y="19730"/>
                    <a:pt x="141" y="20255"/>
                  </a:cubicBezTo>
                  <a:cubicBezTo>
                    <a:pt x="418" y="20779"/>
                    <a:pt x="1156" y="21303"/>
                    <a:pt x="3556" y="21356"/>
                  </a:cubicBezTo>
                  <a:cubicBezTo>
                    <a:pt x="5956" y="21408"/>
                    <a:pt x="10018" y="20989"/>
                    <a:pt x="13249" y="20517"/>
                  </a:cubicBezTo>
                  <a:cubicBezTo>
                    <a:pt x="16479" y="20045"/>
                    <a:pt x="18879" y="19521"/>
                    <a:pt x="21279" y="18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2" name="Line"/>
            <p:cNvSpPr/>
            <p:nvPr/>
          </p:nvSpPr>
          <p:spPr>
            <a:xfrm>
              <a:off x="191671" y="1302560"/>
              <a:ext cx="27600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" y="18831"/>
                    <a:pt x="800" y="16062"/>
                    <a:pt x="4400" y="12462"/>
                  </a:cubicBezTo>
                  <a:cubicBezTo>
                    <a:pt x="8000" y="8862"/>
                    <a:pt x="14800" y="44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3" name="Line"/>
            <p:cNvSpPr/>
            <p:nvPr/>
          </p:nvSpPr>
          <p:spPr>
            <a:xfrm>
              <a:off x="608081" y="1008615"/>
              <a:ext cx="434610" cy="505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74" fill="norm" stroke="1" extrusionOk="0">
                  <a:moveTo>
                    <a:pt x="21481" y="2054"/>
                  </a:moveTo>
                  <a:cubicBezTo>
                    <a:pt x="20218" y="1406"/>
                    <a:pt x="18955" y="758"/>
                    <a:pt x="17060" y="380"/>
                  </a:cubicBezTo>
                  <a:cubicBezTo>
                    <a:pt x="15165" y="2"/>
                    <a:pt x="12639" y="-106"/>
                    <a:pt x="10555" y="110"/>
                  </a:cubicBezTo>
                  <a:cubicBezTo>
                    <a:pt x="8470" y="326"/>
                    <a:pt x="6828" y="866"/>
                    <a:pt x="5565" y="1784"/>
                  </a:cubicBezTo>
                  <a:cubicBezTo>
                    <a:pt x="4302" y="2702"/>
                    <a:pt x="3418" y="3998"/>
                    <a:pt x="2786" y="6104"/>
                  </a:cubicBezTo>
                  <a:cubicBezTo>
                    <a:pt x="2155" y="8210"/>
                    <a:pt x="1776" y="11126"/>
                    <a:pt x="1334" y="13286"/>
                  </a:cubicBezTo>
                  <a:cubicBezTo>
                    <a:pt x="892" y="15446"/>
                    <a:pt x="386" y="16850"/>
                    <a:pt x="134" y="17984"/>
                  </a:cubicBezTo>
                  <a:cubicBezTo>
                    <a:pt x="-119" y="19118"/>
                    <a:pt x="-119" y="19982"/>
                    <a:pt x="1081" y="20576"/>
                  </a:cubicBezTo>
                  <a:cubicBezTo>
                    <a:pt x="2281" y="21170"/>
                    <a:pt x="4681" y="21494"/>
                    <a:pt x="6892" y="21332"/>
                  </a:cubicBezTo>
                  <a:cubicBezTo>
                    <a:pt x="9102" y="21170"/>
                    <a:pt x="11123" y="20522"/>
                    <a:pt x="13144" y="19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4" name="Line"/>
            <p:cNvSpPr/>
            <p:nvPr/>
          </p:nvSpPr>
          <p:spPr>
            <a:xfrm>
              <a:off x="935354" y="1210558"/>
              <a:ext cx="299008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508" y="3086"/>
                    <a:pt x="7015" y="6171"/>
                    <a:pt x="10615" y="9771"/>
                  </a:cubicBezTo>
                  <a:cubicBezTo>
                    <a:pt x="14215" y="13371"/>
                    <a:pt x="17908" y="174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5" name="Line"/>
            <p:cNvSpPr/>
            <p:nvPr/>
          </p:nvSpPr>
          <p:spPr>
            <a:xfrm>
              <a:off x="1035023" y="1195224"/>
              <a:ext cx="207006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67" y="1340"/>
                    <a:pt x="14133" y="2679"/>
                    <a:pt x="10533" y="5191"/>
                  </a:cubicBezTo>
                  <a:cubicBezTo>
                    <a:pt x="6933" y="7702"/>
                    <a:pt x="3467" y="11386"/>
                    <a:pt x="1733" y="14316"/>
                  </a:cubicBezTo>
                  <a:cubicBezTo>
                    <a:pt x="0" y="17247"/>
                    <a:pt x="0" y="194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6" name="Line"/>
            <p:cNvSpPr/>
            <p:nvPr/>
          </p:nvSpPr>
          <p:spPr>
            <a:xfrm>
              <a:off x="1326363" y="1035359"/>
              <a:ext cx="343168" cy="522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55" fill="norm" stroke="1" extrusionOk="0">
                  <a:moveTo>
                    <a:pt x="0" y="2155"/>
                  </a:moveTo>
                  <a:cubicBezTo>
                    <a:pt x="320" y="1631"/>
                    <a:pt x="640" y="1106"/>
                    <a:pt x="2800" y="687"/>
                  </a:cubicBezTo>
                  <a:cubicBezTo>
                    <a:pt x="4960" y="268"/>
                    <a:pt x="8960" y="-47"/>
                    <a:pt x="12080" y="5"/>
                  </a:cubicBezTo>
                  <a:cubicBezTo>
                    <a:pt x="15200" y="58"/>
                    <a:pt x="17440" y="477"/>
                    <a:pt x="18880" y="844"/>
                  </a:cubicBezTo>
                  <a:cubicBezTo>
                    <a:pt x="20320" y="1211"/>
                    <a:pt x="20960" y="1526"/>
                    <a:pt x="21280" y="2260"/>
                  </a:cubicBezTo>
                  <a:cubicBezTo>
                    <a:pt x="21600" y="2994"/>
                    <a:pt x="21600" y="4147"/>
                    <a:pt x="20880" y="6087"/>
                  </a:cubicBezTo>
                  <a:cubicBezTo>
                    <a:pt x="20160" y="8027"/>
                    <a:pt x="18720" y="10753"/>
                    <a:pt x="17360" y="13217"/>
                  </a:cubicBezTo>
                  <a:cubicBezTo>
                    <a:pt x="16000" y="15681"/>
                    <a:pt x="14720" y="17883"/>
                    <a:pt x="13760" y="19194"/>
                  </a:cubicBezTo>
                  <a:cubicBezTo>
                    <a:pt x="12800" y="20504"/>
                    <a:pt x="12160" y="20924"/>
                    <a:pt x="11440" y="21186"/>
                  </a:cubicBezTo>
                  <a:cubicBezTo>
                    <a:pt x="10720" y="21448"/>
                    <a:pt x="9920" y="21553"/>
                    <a:pt x="9520" y="21343"/>
                  </a:cubicBezTo>
                  <a:cubicBezTo>
                    <a:pt x="9120" y="21134"/>
                    <a:pt x="9120" y="20609"/>
                    <a:pt x="9360" y="20137"/>
                  </a:cubicBezTo>
                  <a:cubicBezTo>
                    <a:pt x="9600" y="19666"/>
                    <a:pt x="10080" y="19246"/>
                    <a:pt x="10560" y="18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7" name="Line"/>
            <p:cNvSpPr/>
            <p:nvPr/>
          </p:nvSpPr>
          <p:spPr>
            <a:xfrm>
              <a:off x="1824708" y="1256559"/>
              <a:ext cx="253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8" name="Line"/>
            <p:cNvSpPr/>
            <p:nvPr/>
          </p:nvSpPr>
          <p:spPr>
            <a:xfrm>
              <a:off x="1886042" y="1417562"/>
              <a:ext cx="168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9" name="Line"/>
            <p:cNvSpPr/>
            <p:nvPr/>
          </p:nvSpPr>
          <p:spPr>
            <a:xfrm>
              <a:off x="2269384" y="1131334"/>
              <a:ext cx="460011" cy="408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0" y="19710"/>
                    <a:pt x="2160" y="17820"/>
                    <a:pt x="3660" y="15053"/>
                  </a:cubicBezTo>
                  <a:cubicBezTo>
                    <a:pt x="5160" y="12285"/>
                    <a:pt x="7080" y="8640"/>
                    <a:pt x="8340" y="6210"/>
                  </a:cubicBezTo>
                  <a:cubicBezTo>
                    <a:pt x="9600" y="3780"/>
                    <a:pt x="10200" y="2565"/>
                    <a:pt x="10680" y="1620"/>
                  </a:cubicBezTo>
                  <a:cubicBezTo>
                    <a:pt x="11160" y="675"/>
                    <a:pt x="11520" y="0"/>
                    <a:pt x="11520" y="0"/>
                  </a:cubicBezTo>
                  <a:cubicBezTo>
                    <a:pt x="11520" y="0"/>
                    <a:pt x="11160" y="675"/>
                    <a:pt x="10440" y="2700"/>
                  </a:cubicBezTo>
                  <a:cubicBezTo>
                    <a:pt x="9720" y="4725"/>
                    <a:pt x="8640" y="8100"/>
                    <a:pt x="8100" y="10193"/>
                  </a:cubicBezTo>
                  <a:cubicBezTo>
                    <a:pt x="7560" y="12285"/>
                    <a:pt x="7560" y="13095"/>
                    <a:pt x="7740" y="13770"/>
                  </a:cubicBezTo>
                  <a:cubicBezTo>
                    <a:pt x="7920" y="14445"/>
                    <a:pt x="8280" y="14985"/>
                    <a:pt x="8760" y="15255"/>
                  </a:cubicBezTo>
                  <a:cubicBezTo>
                    <a:pt x="9240" y="15525"/>
                    <a:pt x="9840" y="15525"/>
                    <a:pt x="11280" y="14378"/>
                  </a:cubicBezTo>
                  <a:cubicBezTo>
                    <a:pt x="12720" y="13230"/>
                    <a:pt x="15000" y="10935"/>
                    <a:pt x="16320" y="9450"/>
                  </a:cubicBezTo>
                  <a:cubicBezTo>
                    <a:pt x="17640" y="7965"/>
                    <a:pt x="18000" y="7290"/>
                    <a:pt x="18480" y="6885"/>
                  </a:cubicBezTo>
                  <a:cubicBezTo>
                    <a:pt x="18960" y="6480"/>
                    <a:pt x="19560" y="6345"/>
                    <a:pt x="19860" y="6818"/>
                  </a:cubicBezTo>
                  <a:cubicBezTo>
                    <a:pt x="20160" y="7290"/>
                    <a:pt x="20160" y="8370"/>
                    <a:pt x="20400" y="9990"/>
                  </a:cubicBezTo>
                  <a:cubicBezTo>
                    <a:pt x="20640" y="11610"/>
                    <a:pt x="21120" y="13770"/>
                    <a:pt x="21600" y="15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0" name="Line"/>
            <p:cNvSpPr/>
            <p:nvPr/>
          </p:nvSpPr>
          <p:spPr>
            <a:xfrm>
              <a:off x="245339" y="2010465"/>
              <a:ext cx="299007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40"/>
                  </a:moveTo>
                  <a:cubicBezTo>
                    <a:pt x="369" y="3125"/>
                    <a:pt x="738" y="2309"/>
                    <a:pt x="1292" y="2242"/>
                  </a:cubicBezTo>
                  <a:cubicBezTo>
                    <a:pt x="1846" y="2174"/>
                    <a:pt x="2585" y="2853"/>
                    <a:pt x="3877" y="5434"/>
                  </a:cubicBezTo>
                  <a:cubicBezTo>
                    <a:pt x="5169" y="8015"/>
                    <a:pt x="7015" y="12498"/>
                    <a:pt x="8308" y="15283"/>
                  </a:cubicBezTo>
                  <a:cubicBezTo>
                    <a:pt x="9600" y="18068"/>
                    <a:pt x="10338" y="19155"/>
                    <a:pt x="10985" y="20038"/>
                  </a:cubicBezTo>
                  <a:cubicBezTo>
                    <a:pt x="11631" y="20921"/>
                    <a:pt x="12185" y="21600"/>
                    <a:pt x="12738" y="21600"/>
                  </a:cubicBezTo>
                  <a:cubicBezTo>
                    <a:pt x="13292" y="21600"/>
                    <a:pt x="13846" y="20921"/>
                    <a:pt x="14492" y="18543"/>
                  </a:cubicBezTo>
                  <a:cubicBezTo>
                    <a:pt x="15138" y="16166"/>
                    <a:pt x="15877" y="12091"/>
                    <a:pt x="16431" y="8898"/>
                  </a:cubicBezTo>
                  <a:cubicBezTo>
                    <a:pt x="16985" y="5706"/>
                    <a:pt x="17354" y="3396"/>
                    <a:pt x="17815" y="1970"/>
                  </a:cubicBezTo>
                  <a:cubicBezTo>
                    <a:pt x="18277" y="543"/>
                    <a:pt x="18831" y="0"/>
                    <a:pt x="19477" y="0"/>
                  </a:cubicBezTo>
                  <a:cubicBezTo>
                    <a:pt x="20123" y="0"/>
                    <a:pt x="20862" y="543"/>
                    <a:pt x="21600" y="1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1" name="Line"/>
            <p:cNvSpPr/>
            <p:nvPr/>
          </p:nvSpPr>
          <p:spPr>
            <a:xfrm>
              <a:off x="542900" y="2138245"/>
              <a:ext cx="453790" cy="251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60" fill="norm" stroke="1" extrusionOk="0">
                  <a:moveTo>
                    <a:pt x="8757" y="8424"/>
                  </a:moveTo>
                  <a:cubicBezTo>
                    <a:pt x="6947" y="7776"/>
                    <a:pt x="5136" y="7128"/>
                    <a:pt x="3628" y="8316"/>
                  </a:cubicBezTo>
                  <a:cubicBezTo>
                    <a:pt x="2120" y="9504"/>
                    <a:pt x="913" y="12528"/>
                    <a:pt x="370" y="14580"/>
                  </a:cubicBezTo>
                  <a:cubicBezTo>
                    <a:pt x="-173" y="16632"/>
                    <a:pt x="-52" y="17712"/>
                    <a:pt x="310" y="18144"/>
                  </a:cubicBezTo>
                  <a:cubicBezTo>
                    <a:pt x="672" y="18576"/>
                    <a:pt x="1275" y="18360"/>
                    <a:pt x="2120" y="17388"/>
                  </a:cubicBezTo>
                  <a:cubicBezTo>
                    <a:pt x="2964" y="16416"/>
                    <a:pt x="4050" y="14688"/>
                    <a:pt x="5197" y="13500"/>
                  </a:cubicBezTo>
                  <a:cubicBezTo>
                    <a:pt x="6343" y="12312"/>
                    <a:pt x="7550" y="11664"/>
                    <a:pt x="8817" y="10908"/>
                  </a:cubicBezTo>
                  <a:cubicBezTo>
                    <a:pt x="10084" y="10152"/>
                    <a:pt x="11411" y="9288"/>
                    <a:pt x="12558" y="9612"/>
                  </a:cubicBezTo>
                  <a:cubicBezTo>
                    <a:pt x="13704" y="9936"/>
                    <a:pt x="14669" y="11448"/>
                    <a:pt x="15273" y="12852"/>
                  </a:cubicBezTo>
                  <a:cubicBezTo>
                    <a:pt x="15876" y="14256"/>
                    <a:pt x="16117" y="15552"/>
                    <a:pt x="16238" y="17172"/>
                  </a:cubicBezTo>
                  <a:cubicBezTo>
                    <a:pt x="16359" y="18792"/>
                    <a:pt x="16359" y="20736"/>
                    <a:pt x="16298" y="21168"/>
                  </a:cubicBezTo>
                  <a:cubicBezTo>
                    <a:pt x="16238" y="21600"/>
                    <a:pt x="16117" y="20520"/>
                    <a:pt x="16178" y="17712"/>
                  </a:cubicBezTo>
                  <a:cubicBezTo>
                    <a:pt x="16238" y="14904"/>
                    <a:pt x="16480" y="10368"/>
                    <a:pt x="17385" y="7128"/>
                  </a:cubicBezTo>
                  <a:cubicBezTo>
                    <a:pt x="18290" y="3888"/>
                    <a:pt x="19858" y="1944"/>
                    <a:pt x="214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2" name="Line"/>
            <p:cNvSpPr/>
            <p:nvPr/>
          </p:nvSpPr>
          <p:spPr>
            <a:xfrm>
              <a:off x="1198160" y="2035497"/>
              <a:ext cx="143538" cy="34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475" fill="norm" stroke="1" extrusionOk="0">
                  <a:moveTo>
                    <a:pt x="20917" y="2082"/>
                  </a:moveTo>
                  <a:cubicBezTo>
                    <a:pt x="19800" y="1452"/>
                    <a:pt x="18682" y="821"/>
                    <a:pt x="16634" y="427"/>
                  </a:cubicBezTo>
                  <a:cubicBezTo>
                    <a:pt x="14586" y="33"/>
                    <a:pt x="11607" y="-125"/>
                    <a:pt x="9186" y="111"/>
                  </a:cubicBezTo>
                  <a:cubicBezTo>
                    <a:pt x="6765" y="348"/>
                    <a:pt x="4903" y="979"/>
                    <a:pt x="3041" y="3107"/>
                  </a:cubicBezTo>
                  <a:cubicBezTo>
                    <a:pt x="1179" y="5236"/>
                    <a:pt x="-683" y="8862"/>
                    <a:pt x="248" y="12173"/>
                  </a:cubicBezTo>
                  <a:cubicBezTo>
                    <a:pt x="1179" y="15484"/>
                    <a:pt x="4903" y="18479"/>
                    <a:pt x="8069" y="19977"/>
                  </a:cubicBezTo>
                  <a:cubicBezTo>
                    <a:pt x="11234" y="21475"/>
                    <a:pt x="13841" y="21475"/>
                    <a:pt x="16448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3" name="Line"/>
            <p:cNvSpPr/>
            <p:nvPr/>
          </p:nvSpPr>
          <p:spPr>
            <a:xfrm>
              <a:off x="1441366" y="2061577"/>
              <a:ext cx="145670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26" y="4500"/>
                    <a:pt x="9853" y="9000"/>
                    <a:pt x="13453" y="12600"/>
                  </a:cubicBezTo>
                  <a:cubicBezTo>
                    <a:pt x="17053" y="16200"/>
                    <a:pt x="19326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4" name="Line"/>
            <p:cNvSpPr/>
            <p:nvPr/>
          </p:nvSpPr>
          <p:spPr>
            <a:xfrm>
              <a:off x="1456699" y="2076910"/>
              <a:ext cx="138004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00" y="1226"/>
                    <a:pt x="12800" y="2451"/>
                    <a:pt x="9200" y="4749"/>
                  </a:cubicBezTo>
                  <a:cubicBezTo>
                    <a:pt x="5600" y="7047"/>
                    <a:pt x="2800" y="10417"/>
                    <a:pt x="1400" y="13404"/>
                  </a:cubicBezTo>
                  <a:cubicBezTo>
                    <a:pt x="0" y="16391"/>
                    <a:pt x="0" y="189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5" name="Line"/>
            <p:cNvSpPr/>
            <p:nvPr/>
          </p:nvSpPr>
          <p:spPr>
            <a:xfrm>
              <a:off x="1709704" y="2023681"/>
              <a:ext cx="104256" cy="41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2" h="21445" fill="norm" stroke="1" extrusionOk="0">
                  <a:moveTo>
                    <a:pt x="0" y="375"/>
                  </a:moveTo>
                  <a:cubicBezTo>
                    <a:pt x="2512" y="110"/>
                    <a:pt x="5023" y="-155"/>
                    <a:pt x="8288" y="110"/>
                  </a:cubicBezTo>
                  <a:cubicBezTo>
                    <a:pt x="11554" y="375"/>
                    <a:pt x="15572" y="1170"/>
                    <a:pt x="18084" y="3357"/>
                  </a:cubicBezTo>
                  <a:cubicBezTo>
                    <a:pt x="20595" y="5543"/>
                    <a:pt x="21600" y="9121"/>
                    <a:pt x="18837" y="12368"/>
                  </a:cubicBezTo>
                  <a:cubicBezTo>
                    <a:pt x="16074" y="15614"/>
                    <a:pt x="9544" y="18530"/>
                    <a:pt x="3014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6" name="Line"/>
            <p:cNvSpPr/>
            <p:nvPr/>
          </p:nvSpPr>
          <p:spPr>
            <a:xfrm>
              <a:off x="2085380" y="2222580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7" name="Line"/>
            <p:cNvSpPr/>
            <p:nvPr/>
          </p:nvSpPr>
          <p:spPr>
            <a:xfrm>
              <a:off x="2162048" y="2322249"/>
              <a:ext cx="115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8" name="Line"/>
            <p:cNvSpPr/>
            <p:nvPr/>
          </p:nvSpPr>
          <p:spPr>
            <a:xfrm>
              <a:off x="2450755" y="2162098"/>
              <a:ext cx="408976" cy="193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0974" fill="norm" stroke="1" extrusionOk="0">
                  <a:moveTo>
                    <a:pt x="10937" y="6554"/>
                  </a:moveTo>
                  <a:cubicBezTo>
                    <a:pt x="8270" y="11262"/>
                    <a:pt x="5604" y="15969"/>
                    <a:pt x="3870" y="18462"/>
                  </a:cubicBezTo>
                  <a:cubicBezTo>
                    <a:pt x="2137" y="20954"/>
                    <a:pt x="1337" y="21231"/>
                    <a:pt x="737" y="20816"/>
                  </a:cubicBezTo>
                  <a:cubicBezTo>
                    <a:pt x="137" y="20400"/>
                    <a:pt x="-263" y="19293"/>
                    <a:pt x="204" y="16523"/>
                  </a:cubicBezTo>
                  <a:cubicBezTo>
                    <a:pt x="670" y="13754"/>
                    <a:pt x="2004" y="9323"/>
                    <a:pt x="4670" y="6139"/>
                  </a:cubicBezTo>
                  <a:cubicBezTo>
                    <a:pt x="7337" y="2954"/>
                    <a:pt x="11337" y="1016"/>
                    <a:pt x="14337" y="323"/>
                  </a:cubicBezTo>
                  <a:cubicBezTo>
                    <a:pt x="17337" y="-369"/>
                    <a:pt x="19337" y="185"/>
                    <a:pt x="21337" y="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9" name="Line"/>
            <p:cNvSpPr/>
            <p:nvPr/>
          </p:nvSpPr>
          <p:spPr>
            <a:xfrm>
              <a:off x="2913398" y="1874633"/>
              <a:ext cx="230007" cy="194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0" y="2848"/>
                  </a:moveTo>
                  <a:cubicBezTo>
                    <a:pt x="1200" y="1726"/>
                    <a:pt x="2400" y="604"/>
                    <a:pt x="4200" y="183"/>
                  </a:cubicBezTo>
                  <a:cubicBezTo>
                    <a:pt x="6000" y="-238"/>
                    <a:pt x="8400" y="43"/>
                    <a:pt x="10080" y="1305"/>
                  </a:cubicBezTo>
                  <a:cubicBezTo>
                    <a:pt x="11760" y="2567"/>
                    <a:pt x="12720" y="4811"/>
                    <a:pt x="12960" y="6775"/>
                  </a:cubicBezTo>
                  <a:cubicBezTo>
                    <a:pt x="13200" y="8739"/>
                    <a:pt x="12720" y="10422"/>
                    <a:pt x="11400" y="12806"/>
                  </a:cubicBezTo>
                  <a:cubicBezTo>
                    <a:pt x="10080" y="15191"/>
                    <a:pt x="7920" y="18276"/>
                    <a:pt x="7560" y="19819"/>
                  </a:cubicBezTo>
                  <a:cubicBezTo>
                    <a:pt x="7200" y="21362"/>
                    <a:pt x="8640" y="21362"/>
                    <a:pt x="11280" y="21362"/>
                  </a:cubicBezTo>
                  <a:cubicBezTo>
                    <a:pt x="13920" y="21362"/>
                    <a:pt x="17760" y="21362"/>
                    <a:pt x="21600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9" name="Drawing"/>
          <p:cNvGrpSpPr/>
          <p:nvPr/>
        </p:nvGrpSpPr>
        <p:grpSpPr>
          <a:xfrm>
            <a:off x="440268" y="481545"/>
            <a:ext cx="12598703" cy="5972796"/>
            <a:chOff x="0" y="0"/>
            <a:chExt cx="12598702" cy="5972795"/>
          </a:xfrm>
        </p:grpSpPr>
        <p:sp>
          <p:nvSpPr>
            <p:cNvPr id="3522" name="Line"/>
            <p:cNvSpPr/>
            <p:nvPr/>
          </p:nvSpPr>
          <p:spPr>
            <a:xfrm>
              <a:off x="518086" y="246804"/>
              <a:ext cx="30669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109"/>
                    <a:pt x="7200" y="12218"/>
                    <a:pt x="9000" y="15818"/>
                  </a:cubicBezTo>
                  <a:cubicBezTo>
                    <a:pt x="10800" y="19418"/>
                    <a:pt x="10800" y="20509"/>
                    <a:pt x="12600" y="21055"/>
                  </a:cubicBezTo>
                  <a:cubicBezTo>
                    <a:pt x="14400" y="21600"/>
                    <a:pt x="180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3" name="Line"/>
            <p:cNvSpPr/>
            <p:nvPr/>
          </p:nvSpPr>
          <p:spPr>
            <a:xfrm>
              <a:off x="260122" y="23523"/>
              <a:ext cx="502162" cy="573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264" fill="norm" stroke="1" extrusionOk="0">
                  <a:moveTo>
                    <a:pt x="16575" y="2308"/>
                  </a:moveTo>
                  <a:cubicBezTo>
                    <a:pt x="14611" y="1456"/>
                    <a:pt x="12648" y="603"/>
                    <a:pt x="11066" y="224"/>
                  </a:cubicBezTo>
                  <a:cubicBezTo>
                    <a:pt x="9484" y="-155"/>
                    <a:pt x="8284" y="-60"/>
                    <a:pt x="6975" y="556"/>
                  </a:cubicBezTo>
                  <a:cubicBezTo>
                    <a:pt x="5666" y="1171"/>
                    <a:pt x="4248" y="2308"/>
                    <a:pt x="3048" y="4203"/>
                  </a:cubicBezTo>
                  <a:cubicBezTo>
                    <a:pt x="1848" y="6098"/>
                    <a:pt x="866" y="8750"/>
                    <a:pt x="375" y="11213"/>
                  </a:cubicBezTo>
                  <a:cubicBezTo>
                    <a:pt x="-116" y="13677"/>
                    <a:pt x="-116" y="15950"/>
                    <a:pt x="320" y="17561"/>
                  </a:cubicBezTo>
                  <a:cubicBezTo>
                    <a:pt x="757" y="19171"/>
                    <a:pt x="1629" y="20119"/>
                    <a:pt x="3102" y="20687"/>
                  </a:cubicBezTo>
                  <a:cubicBezTo>
                    <a:pt x="4575" y="21256"/>
                    <a:pt x="6648" y="21445"/>
                    <a:pt x="9048" y="21066"/>
                  </a:cubicBezTo>
                  <a:cubicBezTo>
                    <a:pt x="11448" y="20687"/>
                    <a:pt x="14175" y="19740"/>
                    <a:pt x="16193" y="18508"/>
                  </a:cubicBezTo>
                  <a:cubicBezTo>
                    <a:pt x="18211" y="17277"/>
                    <a:pt x="19520" y="15761"/>
                    <a:pt x="20339" y="14008"/>
                  </a:cubicBezTo>
                  <a:cubicBezTo>
                    <a:pt x="21157" y="12256"/>
                    <a:pt x="21484" y="10266"/>
                    <a:pt x="21429" y="8466"/>
                  </a:cubicBezTo>
                  <a:cubicBezTo>
                    <a:pt x="21375" y="6666"/>
                    <a:pt x="20939" y="5056"/>
                    <a:pt x="19793" y="3966"/>
                  </a:cubicBezTo>
                  <a:cubicBezTo>
                    <a:pt x="18648" y="2877"/>
                    <a:pt x="16793" y="2308"/>
                    <a:pt x="15539" y="2071"/>
                  </a:cubicBezTo>
                  <a:cubicBezTo>
                    <a:pt x="14284" y="1834"/>
                    <a:pt x="13629" y="1929"/>
                    <a:pt x="13193" y="2213"/>
                  </a:cubicBezTo>
                  <a:cubicBezTo>
                    <a:pt x="12757" y="2498"/>
                    <a:pt x="12539" y="2971"/>
                    <a:pt x="12320" y="3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4" name="Line"/>
            <p:cNvSpPr/>
            <p:nvPr/>
          </p:nvSpPr>
          <p:spPr>
            <a:xfrm>
              <a:off x="1393191" y="34418"/>
              <a:ext cx="336257" cy="522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40" fill="norm" stroke="1" extrusionOk="0">
                  <a:moveTo>
                    <a:pt x="7786" y="1793"/>
                  </a:moveTo>
                  <a:cubicBezTo>
                    <a:pt x="8604" y="955"/>
                    <a:pt x="9422" y="116"/>
                    <a:pt x="9831" y="11"/>
                  </a:cubicBezTo>
                  <a:cubicBezTo>
                    <a:pt x="10240" y="-94"/>
                    <a:pt x="10240" y="535"/>
                    <a:pt x="9422" y="2318"/>
                  </a:cubicBezTo>
                  <a:cubicBezTo>
                    <a:pt x="8604" y="4100"/>
                    <a:pt x="6967" y="7036"/>
                    <a:pt x="5413" y="9815"/>
                  </a:cubicBezTo>
                  <a:cubicBezTo>
                    <a:pt x="3858" y="12593"/>
                    <a:pt x="2386" y="15215"/>
                    <a:pt x="1486" y="16788"/>
                  </a:cubicBezTo>
                  <a:cubicBezTo>
                    <a:pt x="586" y="18360"/>
                    <a:pt x="258" y="18885"/>
                    <a:pt x="95" y="19461"/>
                  </a:cubicBezTo>
                  <a:cubicBezTo>
                    <a:pt x="-69" y="20038"/>
                    <a:pt x="-69" y="20667"/>
                    <a:pt x="504" y="21034"/>
                  </a:cubicBezTo>
                  <a:cubicBezTo>
                    <a:pt x="1076" y="21401"/>
                    <a:pt x="2222" y="21506"/>
                    <a:pt x="4758" y="21401"/>
                  </a:cubicBezTo>
                  <a:cubicBezTo>
                    <a:pt x="7295" y="21296"/>
                    <a:pt x="11222" y="20982"/>
                    <a:pt x="14249" y="20667"/>
                  </a:cubicBezTo>
                  <a:cubicBezTo>
                    <a:pt x="17276" y="20353"/>
                    <a:pt x="19404" y="20038"/>
                    <a:pt x="21531" y="19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5" name="Line"/>
            <p:cNvSpPr/>
            <p:nvPr/>
          </p:nvSpPr>
          <p:spPr>
            <a:xfrm>
              <a:off x="1826303" y="188968"/>
              <a:ext cx="278338" cy="27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0683" fill="norm" stroke="1" extrusionOk="0">
                  <a:moveTo>
                    <a:pt x="12826" y="3237"/>
                  </a:moveTo>
                  <a:cubicBezTo>
                    <a:pt x="12253" y="2069"/>
                    <a:pt x="11679" y="902"/>
                    <a:pt x="10724" y="318"/>
                  </a:cubicBezTo>
                  <a:cubicBezTo>
                    <a:pt x="9768" y="-266"/>
                    <a:pt x="8430" y="-266"/>
                    <a:pt x="6518" y="2264"/>
                  </a:cubicBezTo>
                  <a:cubicBezTo>
                    <a:pt x="4607" y="4793"/>
                    <a:pt x="2122" y="9853"/>
                    <a:pt x="879" y="13064"/>
                  </a:cubicBezTo>
                  <a:cubicBezTo>
                    <a:pt x="-363" y="16275"/>
                    <a:pt x="-363" y="17637"/>
                    <a:pt x="1357" y="18902"/>
                  </a:cubicBezTo>
                  <a:cubicBezTo>
                    <a:pt x="3078" y="20166"/>
                    <a:pt x="6518" y="21334"/>
                    <a:pt x="10150" y="20264"/>
                  </a:cubicBezTo>
                  <a:cubicBezTo>
                    <a:pt x="13782" y="19193"/>
                    <a:pt x="17605" y="15885"/>
                    <a:pt x="19421" y="12772"/>
                  </a:cubicBezTo>
                  <a:cubicBezTo>
                    <a:pt x="21237" y="9658"/>
                    <a:pt x="21046" y="6739"/>
                    <a:pt x="20186" y="4793"/>
                  </a:cubicBezTo>
                  <a:cubicBezTo>
                    <a:pt x="19325" y="2848"/>
                    <a:pt x="17796" y="1875"/>
                    <a:pt x="17605" y="1388"/>
                  </a:cubicBezTo>
                  <a:cubicBezTo>
                    <a:pt x="17414" y="902"/>
                    <a:pt x="18561" y="902"/>
                    <a:pt x="19708" y="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6" name="Line"/>
            <p:cNvSpPr/>
            <p:nvPr/>
          </p:nvSpPr>
          <p:spPr>
            <a:xfrm>
              <a:off x="2298539" y="73987"/>
              <a:ext cx="246545" cy="386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377" fill="norm" stroke="1" extrusionOk="0">
                  <a:moveTo>
                    <a:pt x="21008" y="2347"/>
                  </a:moveTo>
                  <a:cubicBezTo>
                    <a:pt x="21229" y="1641"/>
                    <a:pt x="21449" y="935"/>
                    <a:pt x="21008" y="512"/>
                  </a:cubicBezTo>
                  <a:cubicBezTo>
                    <a:pt x="20567" y="88"/>
                    <a:pt x="19465" y="-53"/>
                    <a:pt x="17482" y="18"/>
                  </a:cubicBezTo>
                  <a:cubicBezTo>
                    <a:pt x="15498" y="88"/>
                    <a:pt x="12633" y="371"/>
                    <a:pt x="10208" y="1571"/>
                  </a:cubicBezTo>
                  <a:cubicBezTo>
                    <a:pt x="7784" y="2771"/>
                    <a:pt x="5800" y="4888"/>
                    <a:pt x="4147" y="7923"/>
                  </a:cubicBezTo>
                  <a:cubicBezTo>
                    <a:pt x="2494" y="10959"/>
                    <a:pt x="1171" y="14912"/>
                    <a:pt x="510" y="17241"/>
                  </a:cubicBezTo>
                  <a:cubicBezTo>
                    <a:pt x="-151" y="19571"/>
                    <a:pt x="-151" y="20276"/>
                    <a:pt x="400" y="20771"/>
                  </a:cubicBezTo>
                  <a:cubicBezTo>
                    <a:pt x="951" y="21265"/>
                    <a:pt x="2053" y="21547"/>
                    <a:pt x="5029" y="21265"/>
                  </a:cubicBezTo>
                  <a:cubicBezTo>
                    <a:pt x="8004" y="20982"/>
                    <a:pt x="12853" y="20135"/>
                    <a:pt x="17702" y="19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7" name="Line"/>
            <p:cNvSpPr/>
            <p:nvPr/>
          </p:nvSpPr>
          <p:spPr>
            <a:xfrm>
              <a:off x="2327460" y="292805"/>
              <a:ext cx="23000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8" name="Line"/>
            <p:cNvSpPr/>
            <p:nvPr/>
          </p:nvSpPr>
          <p:spPr>
            <a:xfrm>
              <a:off x="2810471" y="170136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9" name="Line"/>
            <p:cNvSpPr/>
            <p:nvPr/>
          </p:nvSpPr>
          <p:spPr>
            <a:xfrm>
              <a:off x="2833472" y="369474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0" name="Line"/>
            <p:cNvSpPr/>
            <p:nvPr/>
          </p:nvSpPr>
          <p:spPr>
            <a:xfrm>
              <a:off x="3727760" y="48076"/>
              <a:ext cx="340074" cy="53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78" fill="norm" stroke="1" extrusionOk="0">
                  <a:moveTo>
                    <a:pt x="18549" y="1504"/>
                  </a:moveTo>
                  <a:cubicBezTo>
                    <a:pt x="18871" y="995"/>
                    <a:pt x="19193" y="485"/>
                    <a:pt x="18629" y="231"/>
                  </a:cubicBezTo>
                  <a:cubicBezTo>
                    <a:pt x="18065" y="-24"/>
                    <a:pt x="16614" y="-24"/>
                    <a:pt x="15083" y="27"/>
                  </a:cubicBezTo>
                  <a:cubicBezTo>
                    <a:pt x="13551" y="78"/>
                    <a:pt x="11940" y="180"/>
                    <a:pt x="10731" y="282"/>
                  </a:cubicBezTo>
                  <a:cubicBezTo>
                    <a:pt x="9522" y="384"/>
                    <a:pt x="8716" y="485"/>
                    <a:pt x="8071" y="740"/>
                  </a:cubicBezTo>
                  <a:cubicBezTo>
                    <a:pt x="7426" y="995"/>
                    <a:pt x="6943" y="1402"/>
                    <a:pt x="6378" y="2778"/>
                  </a:cubicBezTo>
                  <a:cubicBezTo>
                    <a:pt x="5814" y="4153"/>
                    <a:pt x="5169" y="6497"/>
                    <a:pt x="4202" y="9248"/>
                  </a:cubicBezTo>
                  <a:cubicBezTo>
                    <a:pt x="3235" y="11999"/>
                    <a:pt x="1946" y="15157"/>
                    <a:pt x="1220" y="16991"/>
                  </a:cubicBezTo>
                  <a:cubicBezTo>
                    <a:pt x="495" y="18825"/>
                    <a:pt x="334" y="19334"/>
                    <a:pt x="172" y="19844"/>
                  </a:cubicBezTo>
                  <a:cubicBezTo>
                    <a:pt x="11" y="20353"/>
                    <a:pt x="-150" y="20863"/>
                    <a:pt x="253" y="21168"/>
                  </a:cubicBezTo>
                  <a:cubicBezTo>
                    <a:pt x="656" y="21474"/>
                    <a:pt x="1623" y="21576"/>
                    <a:pt x="4122" y="21372"/>
                  </a:cubicBezTo>
                  <a:cubicBezTo>
                    <a:pt x="6620" y="21168"/>
                    <a:pt x="10650" y="20659"/>
                    <a:pt x="13793" y="20099"/>
                  </a:cubicBezTo>
                  <a:cubicBezTo>
                    <a:pt x="16937" y="19538"/>
                    <a:pt x="19193" y="18927"/>
                    <a:pt x="21450" y="18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1" name="Line"/>
            <p:cNvSpPr/>
            <p:nvPr/>
          </p:nvSpPr>
          <p:spPr>
            <a:xfrm>
              <a:off x="3791827" y="338806"/>
              <a:ext cx="17633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" y="18000"/>
                    <a:pt x="1878" y="14400"/>
                    <a:pt x="5478" y="10800"/>
                  </a:cubicBezTo>
                  <a:cubicBezTo>
                    <a:pt x="9078" y="7200"/>
                    <a:pt x="1533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2" name="Line"/>
            <p:cNvSpPr/>
            <p:nvPr/>
          </p:nvSpPr>
          <p:spPr>
            <a:xfrm>
              <a:off x="4340836" y="0"/>
              <a:ext cx="332678" cy="64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72" fill="norm" stroke="1" extrusionOk="0">
                  <a:moveTo>
                    <a:pt x="21464" y="557"/>
                  </a:moveTo>
                  <a:cubicBezTo>
                    <a:pt x="20804" y="303"/>
                    <a:pt x="20145" y="49"/>
                    <a:pt x="18414" y="6"/>
                  </a:cubicBezTo>
                  <a:cubicBezTo>
                    <a:pt x="16682" y="-36"/>
                    <a:pt x="13879" y="133"/>
                    <a:pt x="12148" y="642"/>
                  </a:cubicBezTo>
                  <a:cubicBezTo>
                    <a:pt x="10417" y="1150"/>
                    <a:pt x="9757" y="1997"/>
                    <a:pt x="9015" y="3776"/>
                  </a:cubicBezTo>
                  <a:cubicBezTo>
                    <a:pt x="8273" y="5555"/>
                    <a:pt x="7449" y="8265"/>
                    <a:pt x="6212" y="10637"/>
                  </a:cubicBezTo>
                  <a:cubicBezTo>
                    <a:pt x="4975" y="13009"/>
                    <a:pt x="3327" y="15042"/>
                    <a:pt x="2172" y="16566"/>
                  </a:cubicBezTo>
                  <a:cubicBezTo>
                    <a:pt x="1018" y="18091"/>
                    <a:pt x="359" y="19108"/>
                    <a:pt x="111" y="19828"/>
                  </a:cubicBezTo>
                  <a:cubicBezTo>
                    <a:pt x="-136" y="20548"/>
                    <a:pt x="29" y="20971"/>
                    <a:pt x="606" y="21225"/>
                  </a:cubicBezTo>
                  <a:cubicBezTo>
                    <a:pt x="1183" y="21479"/>
                    <a:pt x="2172" y="21564"/>
                    <a:pt x="4893" y="21352"/>
                  </a:cubicBezTo>
                  <a:cubicBezTo>
                    <a:pt x="7614" y="21140"/>
                    <a:pt x="12066" y="20632"/>
                    <a:pt x="16517" y="20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3" name="Line"/>
            <p:cNvSpPr/>
            <p:nvPr/>
          </p:nvSpPr>
          <p:spPr>
            <a:xfrm>
              <a:off x="4735986" y="170136"/>
              <a:ext cx="435873" cy="392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541" fill="norm" stroke="1" extrusionOk="0">
                  <a:moveTo>
                    <a:pt x="21544" y="0"/>
                  </a:moveTo>
                  <a:cubicBezTo>
                    <a:pt x="18639" y="1262"/>
                    <a:pt x="15733" y="2525"/>
                    <a:pt x="12955" y="3647"/>
                  </a:cubicBezTo>
                  <a:cubicBezTo>
                    <a:pt x="10176" y="4769"/>
                    <a:pt x="7523" y="5751"/>
                    <a:pt x="5881" y="6382"/>
                  </a:cubicBezTo>
                  <a:cubicBezTo>
                    <a:pt x="4239" y="7013"/>
                    <a:pt x="3607" y="7294"/>
                    <a:pt x="3102" y="7714"/>
                  </a:cubicBezTo>
                  <a:cubicBezTo>
                    <a:pt x="2597" y="8135"/>
                    <a:pt x="2218" y="8696"/>
                    <a:pt x="2660" y="9047"/>
                  </a:cubicBezTo>
                  <a:cubicBezTo>
                    <a:pt x="3102" y="9397"/>
                    <a:pt x="4365" y="9538"/>
                    <a:pt x="6070" y="9608"/>
                  </a:cubicBezTo>
                  <a:cubicBezTo>
                    <a:pt x="7776" y="9678"/>
                    <a:pt x="9923" y="9678"/>
                    <a:pt x="11312" y="9818"/>
                  </a:cubicBezTo>
                  <a:cubicBezTo>
                    <a:pt x="12702" y="9958"/>
                    <a:pt x="13333" y="10239"/>
                    <a:pt x="13081" y="10730"/>
                  </a:cubicBezTo>
                  <a:cubicBezTo>
                    <a:pt x="12828" y="11221"/>
                    <a:pt x="11691" y="11922"/>
                    <a:pt x="9733" y="13114"/>
                  </a:cubicBezTo>
                  <a:cubicBezTo>
                    <a:pt x="7776" y="14306"/>
                    <a:pt x="4997" y="15990"/>
                    <a:pt x="3355" y="17042"/>
                  </a:cubicBezTo>
                  <a:cubicBezTo>
                    <a:pt x="1712" y="18094"/>
                    <a:pt x="1207" y="18514"/>
                    <a:pt x="765" y="19005"/>
                  </a:cubicBezTo>
                  <a:cubicBezTo>
                    <a:pt x="323" y="19496"/>
                    <a:pt x="-56" y="20057"/>
                    <a:pt x="7" y="20548"/>
                  </a:cubicBezTo>
                  <a:cubicBezTo>
                    <a:pt x="70" y="21039"/>
                    <a:pt x="576" y="21460"/>
                    <a:pt x="1902" y="21530"/>
                  </a:cubicBezTo>
                  <a:cubicBezTo>
                    <a:pt x="3228" y="21600"/>
                    <a:pt x="5376" y="21319"/>
                    <a:pt x="7776" y="20969"/>
                  </a:cubicBezTo>
                  <a:cubicBezTo>
                    <a:pt x="10176" y="20618"/>
                    <a:pt x="12828" y="20197"/>
                    <a:pt x="15481" y="19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4" name="Line"/>
            <p:cNvSpPr/>
            <p:nvPr/>
          </p:nvSpPr>
          <p:spPr>
            <a:xfrm>
              <a:off x="5432531" y="189961"/>
              <a:ext cx="337341" cy="363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0" y="636"/>
                  </a:moveTo>
                  <a:cubicBezTo>
                    <a:pt x="655" y="186"/>
                    <a:pt x="1309" y="-264"/>
                    <a:pt x="2536" y="186"/>
                  </a:cubicBezTo>
                  <a:cubicBezTo>
                    <a:pt x="3764" y="636"/>
                    <a:pt x="5564" y="1986"/>
                    <a:pt x="7609" y="4236"/>
                  </a:cubicBezTo>
                  <a:cubicBezTo>
                    <a:pt x="9655" y="6486"/>
                    <a:pt x="11945" y="9636"/>
                    <a:pt x="14318" y="12636"/>
                  </a:cubicBezTo>
                  <a:cubicBezTo>
                    <a:pt x="16691" y="15636"/>
                    <a:pt x="19145" y="18486"/>
                    <a:pt x="21600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5" name="Line"/>
            <p:cNvSpPr/>
            <p:nvPr/>
          </p:nvSpPr>
          <p:spPr>
            <a:xfrm>
              <a:off x="5533337" y="193136"/>
              <a:ext cx="213535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21486" y="0"/>
                  </a:moveTo>
                  <a:cubicBezTo>
                    <a:pt x="18400" y="1394"/>
                    <a:pt x="15315" y="2787"/>
                    <a:pt x="12100" y="5226"/>
                  </a:cubicBezTo>
                  <a:cubicBezTo>
                    <a:pt x="8886" y="7665"/>
                    <a:pt x="5543" y="11148"/>
                    <a:pt x="3357" y="13819"/>
                  </a:cubicBezTo>
                  <a:cubicBezTo>
                    <a:pt x="1172" y="16490"/>
                    <a:pt x="143" y="18348"/>
                    <a:pt x="15" y="19510"/>
                  </a:cubicBezTo>
                  <a:cubicBezTo>
                    <a:pt x="-114" y="20671"/>
                    <a:pt x="657" y="21135"/>
                    <a:pt x="14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6" name="Line"/>
            <p:cNvSpPr/>
            <p:nvPr/>
          </p:nvSpPr>
          <p:spPr>
            <a:xfrm>
              <a:off x="5907874" y="515144"/>
              <a:ext cx="766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7" name="Line"/>
            <p:cNvSpPr/>
            <p:nvPr/>
          </p:nvSpPr>
          <p:spPr>
            <a:xfrm>
              <a:off x="5909935" y="315806"/>
              <a:ext cx="106747" cy="7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40" fill="norm" stroke="1" extrusionOk="0">
                  <a:moveTo>
                    <a:pt x="5623" y="12960"/>
                  </a:moveTo>
                  <a:cubicBezTo>
                    <a:pt x="3111" y="12960"/>
                    <a:pt x="600" y="12960"/>
                    <a:pt x="97" y="14400"/>
                  </a:cubicBezTo>
                  <a:cubicBezTo>
                    <a:pt x="-405" y="15840"/>
                    <a:pt x="1102" y="18720"/>
                    <a:pt x="3111" y="20160"/>
                  </a:cubicBezTo>
                  <a:cubicBezTo>
                    <a:pt x="5121" y="21600"/>
                    <a:pt x="7632" y="21600"/>
                    <a:pt x="10395" y="21240"/>
                  </a:cubicBezTo>
                  <a:cubicBezTo>
                    <a:pt x="13158" y="20880"/>
                    <a:pt x="16172" y="20160"/>
                    <a:pt x="18181" y="18000"/>
                  </a:cubicBezTo>
                  <a:cubicBezTo>
                    <a:pt x="20190" y="15840"/>
                    <a:pt x="21195" y="12240"/>
                    <a:pt x="20944" y="9000"/>
                  </a:cubicBezTo>
                  <a:cubicBezTo>
                    <a:pt x="20693" y="5760"/>
                    <a:pt x="19186" y="2880"/>
                    <a:pt x="176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8" name="Line"/>
            <p:cNvSpPr/>
            <p:nvPr/>
          </p:nvSpPr>
          <p:spPr>
            <a:xfrm>
              <a:off x="6091878" y="65356"/>
              <a:ext cx="244025" cy="617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77" fill="norm" stroke="1" extrusionOk="0">
                  <a:moveTo>
                    <a:pt x="0" y="2844"/>
                  </a:moveTo>
                  <a:cubicBezTo>
                    <a:pt x="1350" y="2133"/>
                    <a:pt x="2700" y="1422"/>
                    <a:pt x="4612" y="889"/>
                  </a:cubicBezTo>
                  <a:cubicBezTo>
                    <a:pt x="6525" y="356"/>
                    <a:pt x="9000" y="0"/>
                    <a:pt x="11250" y="0"/>
                  </a:cubicBezTo>
                  <a:cubicBezTo>
                    <a:pt x="13500" y="0"/>
                    <a:pt x="15525" y="356"/>
                    <a:pt x="16763" y="1467"/>
                  </a:cubicBezTo>
                  <a:cubicBezTo>
                    <a:pt x="18000" y="2578"/>
                    <a:pt x="18450" y="4444"/>
                    <a:pt x="18788" y="6800"/>
                  </a:cubicBezTo>
                  <a:cubicBezTo>
                    <a:pt x="19125" y="9156"/>
                    <a:pt x="19350" y="12000"/>
                    <a:pt x="19800" y="14267"/>
                  </a:cubicBezTo>
                  <a:cubicBezTo>
                    <a:pt x="20250" y="16533"/>
                    <a:pt x="20925" y="18222"/>
                    <a:pt x="21262" y="19289"/>
                  </a:cubicBezTo>
                  <a:cubicBezTo>
                    <a:pt x="21600" y="20356"/>
                    <a:pt x="21600" y="20800"/>
                    <a:pt x="20925" y="21111"/>
                  </a:cubicBezTo>
                  <a:cubicBezTo>
                    <a:pt x="20250" y="21422"/>
                    <a:pt x="18900" y="21600"/>
                    <a:pt x="16088" y="21378"/>
                  </a:cubicBezTo>
                  <a:cubicBezTo>
                    <a:pt x="13275" y="21156"/>
                    <a:pt x="9000" y="20533"/>
                    <a:pt x="4725" y="199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9" name="Line"/>
            <p:cNvSpPr/>
            <p:nvPr/>
          </p:nvSpPr>
          <p:spPr>
            <a:xfrm>
              <a:off x="7057901" y="384807"/>
              <a:ext cx="207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0" name="Line"/>
            <p:cNvSpPr/>
            <p:nvPr/>
          </p:nvSpPr>
          <p:spPr>
            <a:xfrm>
              <a:off x="7080901" y="515144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1" name="Line"/>
            <p:cNvSpPr/>
            <p:nvPr/>
          </p:nvSpPr>
          <p:spPr>
            <a:xfrm>
              <a:off x="7815551" y="204259"/>
              <a:ext cx="354042" cy="379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73" fill="norm" stroke="1" extrusionOk="0">
                  <a:moveTo>
                    <a:pt x="21528" y="669"/>
                  </a:moveTo>
                  <a:cubicBezTo>
                    <a:pt x="20906" y="237"/>
                    <a:pt x="20285" y="-195"/>
                    <a:pt x="18886" y="93"/>
                  </a:cubicBezTo>
                  <a:cubicBezTo>
                    <a:pt x="17488" y="381"/>
                    <a:pt x="15312" y="1389"/>
                    <a:pt x="12748" y="2613"/>
                  </a:cubicBezTo>
                  <a:cubicBezTo>
                    <a:pt x="10184" y="3837"/>
                    <a:pt x="7232" y="5277"/>
                    <a:pt x="5445" y="6285"/>
                  </a:cubicBezTo>
                  <a:cubicBezTo>
                    <a:pt x="3658" y="7293"/>
                    <a:pt x="3036" y="7869"/>
                    <a:pt x="2803" y="8517"/>
                  </a:cubicBezTo>
                  <a:cubicBezTo>
                    <a:pt x="2570" y="9165"/>
                    <a:pt x="2725" y="9885"/>
                    <a:pt x="3191" y="10317"/>
                  </a:cubicBezTo>
                  <a:cubicBezTo>
                    <a:pt x="3657" y="10749"/>
                    <a:pt x="4434" y="10893"/>
                    <a:pt x="6144" y="11109"/>
                  </a:cubicBezTo>
                  <a:cubicBezTo>
                    <a:pt x="7853" y="11325"/>
                    <a:pt x="10495" y="11613"/>
                    <a:pt x="11971" y="12117"/>
                  </a:cubicBezTo>
                  <a:cubicBezTo>
                    <a:pt x="13447" y="12621"/>
                    <a:pt x="13758" y="13341"/>
                    <a:pt x="13525" y="13989"/>
                  </a:cubicBezTo>
                  <a:cubicBezTo>
                    <a:pt x="13292" y="14637"/>
                    <a:pt x="12515" y="15213"/>
                    <a:pt x="10883" y="16005"/>
                  </a:cubicBezTo>
                  <a:cubicBezTo>
                    <a:pt x="9252" y="16797"/>
                    <a:pt x="6765" y="17805"/>
                    <a:pt x="5056" y="18453"/>
                  </a:cubicBezTo>
                  <a:cubicBezTo>
                    <a:pt x="3347" y="19101"/>
                    <a:pt x="2414" y="19389"/>
                    <a:pt x="1560" y="19821"/>
                  </a:cubicBezTo>
                  <a:cubicBezTo>
                    <a:pt x="705" y="20253"/>
                    <a:pt x="-72" y="20829"/>
                    <a:pt x="6" y="21117"/>
                  </a:cubicBezTo>
                  <a:cubicBezTo>
                    <a:pt x="83" y="21405"/>
                    <a:pt x="1016" y="21405"/>
                    <a:pt x="4434" y="21333"/>
                  </a:cubicBezTo>
                  <a:cubicBezTo>
                    <a:pt x="7853" y="21261"/>
                    <a:pt x="13758" y="21117"/>
                    <a:pt x="19663" y="20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2" name="Line"/>
            <p:cNvSpPr/>
            <p:nvPr/>
          </p:nvSpPr>
          <p:spPr>
            <a:xfrm>
              <a:off x="8479796" y="164829"/>
              <a:ext cx="303145" cy="41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17" fill="norm" stroke="1" extrusionOk="0">
                  <a:moveTo>
                    <a:pt x="21531" y="1843"/>
                  </a:moveTo>
                  <a:cubicBezTo>
                    <a:pt x="21349" y="1188"/>
                    <a:pt x="21168" y="534"/>
                    <a:pt x="20351" y="206"/>
                  </a:cubicBezTo>
                  <a:cubicBezTo>
                    <a:pt x="19534" y="-121"/>
                    <a:pt x="18082" y="-121"/>
                    <a:pt x="15269" y="664"/>
                  </a:cubicBezTo>
                  <a:cubicBezTo>
                    <a:pt x="12455" y="1450"/>
                    <a:pt x="8281" y="3021"/>
                    <a:pt x="5558" y="5312"/>
                  </a:cubicBezTo>
                  <a:cubicBezTo>
                    <a:pt x="2835" y="7603"/>
                    <a:pt x="1565" y="10614"/>
                    <a:pt x="839" y="13101"/>
                  </a:cubicBezTo>
                  <a:cubicBezTo>
                    <a:pt x="112" y="15588"/>
                    <a:pt x="-69" y="17552"/>
                    <a:pt x="22" y="18861"/>
                  </a:cubicBezTo>
                  <a:cubicBezTo>
                    <a:pt x="113" y="20170"/>
                    <a:pt x="476" y="20824"/>
                    <a:pt x="1111" y="21152"/>
                  </a:cubicBezTo>
                  <a:cubicBezTo>
                    <a:pt x="1746" y="21479"/>
                    <a:pt x="2654" y="21479"/>
                    <a:pt x="5921" y="21283"/>
                  </a:cubicBezTo>
                  <a:cubicBezTo>
                    <a:pt x="9188" y="21086"/>
                    <a:pt x="14815" y="20694"/>
                    <a:pt x="20442" y="20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3" name="Line"/>
            <p:cNvSpPr/>
            <p:nvPr/>
          </p:nvSpPr>
          <p:spPr>
            <a:xfrm>
              <a:off x="8506933" y="430808"/>
              <a:ext cx="27600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00" y="16800"/>
                    <a:pt x="7600" y="12000"/>
                    <a:pt x="11200" y="8400"/>
                  </a:cubicBezTo>
                  <a:cubicBezTo>
                    <a:pt x="14800" y="4800"/>
                    <a:pt x="182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4" name="Line"/>
            <p:cNvSpPr/>
            <p:nvPr/>
          </p:nvSpPr>
          <p:spPr>
            <a:xfrm>
              <a:off x="8910237" y="156869"/>
              <a:ext cx="447717" cy="478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507" fill="norm" stroke="1" extrusionOk="0">
                  <a:moveTo>
                    <a:pt x="21500" y="1975"/>
                  </a:moveTo>
                  <a:cubicBezTo>
                    <a:pt x="20518" y="1286"/>
                    <a:pt x="19536" y="596"/>
                    <a:pt x="17695" y="252"/>
                  </a:cubicBezTo>
                  <a:cubicBezTo>
                    <a:pt x="15855" y="-93"/>
                    <a:pt x="13155" y="-93"/>
                    <a:pt x="11252" y="309"/>
                  </a:cubicBezTo>
                  <a:cubicBezTo>
                    <a:pt x="9350" y="711"/>
                    <a:pt x="8245" y="1516"/>
                    <a:pt x="6834" y="3698"/>
                  </a:cubicBezTo>
                  <a:cubicBezTo>
                    <a:pt x="5423" y="5881"/>
                    <a:pt x="3705" y="9443"/>
                    <a:pt x="2539" y="12086"/>
                  </a:cubicBezTo>
                  <a:cubicBezTo>
                    <a:pt x="1373" y="14728"/>
                    <a:pt x="759" y="16452"/>
                    <a:pt x="391" y="17658"/>
                  </a:cubicBezTo>
                  <a:cubicBezTo>
                    <a:pt x="23" y="18864"/>
                    <a:pt x="-100" y="19554"/>
                    <a:pt x="84" y="20071"/>
                  </a:cubicBezTo>
                  <a:cubicBezTo>
                    <a:pt x="268" y="20588"/>
                    <a:pt x="759" y="20933"/>
                    <a:pt x="2232" y="21162"/>
                  </a:cubicBezTo>
                  <a:cubicBezTo>
                    <a:pt x="3705" y="21392"/>
                    <a:pt x="6159" y="21507"/>
                    <a:pt x="8061" y="21507"/>
                  </a:cubicBezTo>
                  <a:cubicBezTo>
                    <a:pt x="9964" y="21507"/>
                    <a:pt x="11314" y="21392"/>
                    <a:pt x="12664" y="21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5" name="Line"/>
            <p:cNvSpPr/>
            <p:nvPr/>
          </p:nvSpPr>
          <p:spPr>
            <a:xfrm>
              <a:off x="9373286" y="304811"/>
              <a:ext cx="237673" cy="28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0" y="1396"/>
                  </a:moveTo>
                  <a:cubicBezTo>
                    <a:pt x="929" y="823"/>
                    <a:pt x="1858" y="249"/>
                    <a:pt x="2903" y="58"/>
                  </a:cubicBezTo>
                  <a:cubicBezTo>
                    <a:pt x="3948" y="-133"/>
                    <a:pt x="5110" y="58"/>
                    <a:pt x="7432" y="2065"/>
                  </a:cubicBezTo>
                  <a:cubicBezTo>
                    <a:pt x="9755" y="4072"/>
                    <a:pt x="13239" y="7895"/>
                    <a:pt x="15794" y="11432"/>
                  </a:cubicBezTo>
                  <a:cubicBezTo>
                    <a:pt x="18348" y="14968"/>
                    <a:pt x="19974" y="18217"/>
                    <a:pt x="21600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6" name="Line"/>
            <p:cNvSpPr/>
            <p:nvPr/>
          </p:nvSpPr>
          <p:spPr>
            <a:xfrm>
              <a:off x="9472955" y="292125"/>
              <a:ext cx="222339" cy="399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21600" y="449"/>
                  </a:moveTo>
                  <a:cubicBezTo>
                    <a:pt x="20359" y="174"/>
                    <a:pt x="19117" y="-101"/>
                    <a:pt x="18124" y="37"/>
                  </a:cubicBezTo>
                  <a:cubicBezTo>
                    <a:pt x="17131" y="174"/>
                    <a:pt x="16386" y="724"/>
                    <a:pt x="14276" y="2582"/>
                  </a:cubicBezTo>
                  <a:cubicBezTo>
                    <a:pt x="12166" y="4439"/>
                    <a:pt x="8690" y="7603"/>
                    <a:pt x="6083" y="10974"/>
                  </a:cubicBezTo>
                  <a:cubicBezTo>
                    <a:pt x="3476" y="14345"/>
                    <a:pt x="1738" y="17922"/>
                    <a:pt x="0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7" name="Line"/>
            <p:cNvSpPr/>
            <p:nvPr/>
          </p:nvSpPr>
          <p:spPr>
            <a:xfrm>
              <a:off x="9748961" y="576478"/>
              <a:ext cx="2300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8" name="Line"/>
            <p:cNvSpPr/>
            <p:nvPr/>
          </p:nvSpPr>
          <p:spPr>
            <a:xfrm>
              <a:off x="9840963" y="461476"/>
              <a:ext cx="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9" name="Line"/>
            <p:cNvSpPr/>
            <p:nvPr/>
          </p:nvSpPr>
          <p:spPr>
            <a:xfrm>
              <a:off x="9802629" y="179460"/>
              <a:ext cx="362898" cy="756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10952" y="2562"/>
                  </a:moveTo>
                  <a:cubicBezTo>
                    <a:pt x="11865" y="1983"/>
                    <a:pt x="12777" y="1403"/>
                    <a:pt x="13918" y="968"/>
                  </a:cubicBezTo>
                  <a:cubicBezTo>
                    <a:pt x="15059" y="533"/>
                    <a:pt x="16428" y="243"/>
                    <a:pt x="17645" y="98"/>
                  </a:cubicBezTo>
                  <a:cubicBezTo>
                    <a:pt x="18862" y="-47"/>
                    <a:pt x="19927" y="-47"/>
                    <a:pt x="20611" y="207"/>
                  </a:cubicBezTo>
                  <a:cubicBezTo>
                    <a:pt x="21296" y="460"/>
                    <a:pt x="21600" y="968"/>
                    <a:pt x="21600" y="2127"/>
                  </a:cubicBezTo>
                  <a:cubicBezTo>
                    <a:pt x="21600" y="3287"/>
                    <a:pt x="21296" y="5099"/>
                    <a:pt x="20535" y="7093"/>
                  </a:cubicBezTo>
                  <a:cubicBezTo>
                    <a:pt x="19775" y="9086"/>
                    <a:pt x="18558" y="11260"/>
                    <a:pt x="18101" y="13326"/>
                  </a:cubicBezTo>
                  <a:cubicBezTo>
                    <a:pt x="17645" y="15392"/>
                    <a:pt x="17949" y="17349"/>
                    <a:pt x="18177" y="18654"/>
                  </a:cubicBezTo>
                  <a:cubicBezTo>
                    <a:pt x="18406" y="19958"/>
                    <a:pt x="18558" y="20611"/>
                    <a:pt x="17569" y="21009"/>
                  </a:cubicBezTo>
                  <a:cubicBezTo>
                    <a:pt x="16580" y="21408"/>
                    <a:pt x="14451" y="21553"/>
                    <a:pt x="11332" y="21408"/>
                  </a:cubicBezTo>
                  <a:cubicBezTo>
                    <a:pt x="8214" y="21263"/>
                    <a:pt x="4107" y="20828"/>
                    <a:pt x="0" y="20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55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95725" y="1123408"/>
              <a:ext cx="67892" cy="599147"/>
            </a:xfrm>
            <a:prstGeom prst="rect">
              <a:avLst/>
            </a:prstGeom>
            <a:effectLst/>
          </p:spPr>
        </p:pic>
        <p:pic>
          <p:nvPicPr>
            <p:cNvPr id="355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81054" y="1584785"/>
              <a:ext cx="597780" cy="168437"/>
            </a:xfrm>
            <a:prstGeom prst="rect">
              <a:avLst/>
            </a:prstGeom>
            <a:effectLst/>
          </p:spPr>
        </p:pic>
        <p:pic>
          <p:nvPicPr>
            <p:cNvPr id="355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16077" y="1190825"/>
              <a:ext cx="375442" cy="445881"/>
            </a:xfrm>
            <a:prstGeom prst="rect">
              <a:avLst/>
            </a:prstGeom>
            <a:effectLst/>
          </p:spPr>
        </p:pic>
        <p:pic>
          <p:nvPicPr>
            <p:cNvPr id="3556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33814" y="1233248"/>
              <a:ext cx="226737" cy="278876"/>
            </a:xfrm>
            <a:prstGeom prst="rect">
              <a:avLst/>
            </a:prstGeom>
            <a:effectLst/>
          </p:spPr>
        </p:pic>
        <p:pic>
          <p:nvPicPr>
            <p:cNvPr id="3558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121095" y="1193776"/>
              <a:ext cx="61102" cy="329441"/>
            </a:xfrm>
            <a:prstGeom prst="rect">
              <a:avLst/>
            </a:prstGeom>
            <a:effectLst/>
          </p:spPr>
        </p:pic>
        <p:pic>
          <p:nvPicPr>
            <p:cNvPr id="3560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960091" y="1155442"/>
              <a:ext cx="360109" cy="122436"/>
            </a:xfrm>
            <a:prstGeom prst="rect">
              <a:avLst/>
            </a:prstGeom>
            <a:effectLst/>
          </p:spPr>
        </p:pic>
        <p:pic>
          <p:nvPicPr>
            <p:cNvPr id="3562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697325" y="1277426"/>
              <a:ext cx="197888" cy="272730"/>
            </a:xfrm>
            <a:prstGeom prst="rect">
              <a:avLst/>
            </a:prstGeom>
            <a:effectLst/>
          </p:spPr>
        </p:pic>
        <p:pic>
          <p:nvPicPr>
            <p:cNvPr id="3564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926114" y="1051059"/>
              <a:ext cx="682115" cy="462891"/>
            </a:xfrm>
            <a:prstGeom prst="rect">
              <a:avLst/>
            </a:prstGeom>
            <a:effectLst/>
          </p:spPr>
        </p:pic>
        <p:pic>
          <p:nvPicPr>
            <p:cNvPr id="3566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585462" y="975167"/>
              <a:ext cx="435352" cy="540383"/>
            </a:xfrm>
            <a:prstGeom prst="rect">
              <a:avLst/>
            </a:prstGeom>
            <a:effectLst/>
          </p:spPr>
        </p:pic>
        <p:sp>
          <p:nvSpPr>
            <p:cNvPr id="3568" name="Line"/>
            <p:cNvSpPr/>
            <p:nvPr/>
          </p:nvSpPr>
          <p:spPr>
            <a:xfrm>
              <a:off x="372416" y="2818167"/>
              <a:ext cx="276007" cy="33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fill="norm" stroke="1" extrusionOk="0">
                  <a:moveTo>
                    <a:pt x="0" y="5574"/>
                  </a:moveTo>
                  <a:cubicBezTo>
                    <a:pt x="400" y="4454"/>
                    <a:pt x="800" y="3334"/>
                    <a:pt x="2200" y="2374"/>
                  </a:cubicBezTo>
                  <a:cubicBezTo>
                    <a:pt x="3600" y="1414"/>
                    <a:pt x="6000" y="614"/>
                    <a:pt x="7800" y="214"/>
                  </a:cubicBezTo>
                  <a:cubicBezTo>
                    <a:pt x="9600" y="-186"/>
                    <a:pt x="10800" y="-186"/>
                    <a:pt x="11000" y="1654"/>
                  </a:cubicBezTo>
                  <a:cubicBezTo>
                    <a:pt x="11200" y="3494"/>
                    <a:pt x="10400" y="7174"/>
                    <a:pt x="8800" y="10374"/>
                  </a:cubicBezTo>
                  <a:cubicBezTo>
                    <a:pt x="7200" y="13574"/>
                    <a:pt x="4800" y="16294"/>
                    <a:pt x="3400" y="18054"/>
                  </a:cubicBezTo>
                  <a:cubicBezTo>
                    <a:pt x="2000" y="19814"/>
                    <a:pt x="1600" y="20614"/>
                    <a:pt x="2300" y="21014"/>
                  </a:cubicBezTo>
                  <a:cubicBezTo>
                    <a:pt x="3000" y="21414"/>
                    <a:pt x="4800" y="21414"/>
                    <a:pt x="8200" y="20614"/>
                  </a:cubicBezTo>
                  <a:cubicBezTo>
                    <a:pt x="11600" y="19814"/>
                    <a:pt x="16600" y="18214"/>
                    <a:pt x="21600" y="16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9" name="Line"/>
            <p:cNvSpPr/>
            <p:nvPr/>
          </p:nvSpPr>
          <p:spPr>
            <a:xfrm>
              <a:off x="151221" y="2600524"/>
              <a:ext cx="631068" cy="744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398" fill="norm" stroke="1" extrusionOk="0">
                  <a:moveTo>
                    <a:pt x="16161" y="1763"/>
                  </a:moveTo>
                  <a:cubicBezTo>
                    <a:pt x="14019" y="1249"/>
                    <a:pt x="11876" y="735"/>
                    <a:pt x="9819" y="808"/>
                  </a:cubicBezTo>
                  <a:cubicBezTo>
                    <a:pt x="7761" y="882"/>
                    <a:pt x="5790" y="1543"/>
                    <a:pt x="4119" y="2902"/>
                  </a:cubicBezTo>
                  <a:cubicBezTo>
                    <a:pt x="2447" y="4261"/>
                    <a:pt x="1076" y="6318"/>
                    <a:pt x="433" y="8339"/>
                  </a:cubicBezTo>
                  <a:cubicBezTo>
                    <a:pt x="-210" y="10359"/>
                    <a:pt x="-124" y="12343"/>
                    <a:pt x="604" y="14327"/>
                  </a:cubicBezTo>
                  <a:cubicBezTo>
                    <a:pt x="1333" y="16310"/>
                    <a:pt x="2704" y="18294"/>
                    <a:pt x="4590" y="19616"/>
                  </a:cubicBezTo>
                  <a:cubicBezTo>
                    <a:pt x="6476" y="20939"/>
                    <a:pt x="8876" y="21600"/>
                    <a:pt x="11104" y="21343"/>
                  </a:cubicBezTo>
                  <a:cubicBezTo>
                    <a:pt x="13333" y="21086"/>
                    <a:pt x="15390" y="19910"/>
                    <a:pt x="17019" y="18294"/>
                  </a:cubicBezTo>
                  <a:cubicBezTo>
                    <a:pt x="18647" y="16678"/>
                    <a:pt x="19847" y="14620"/>
                    <a:pt x="20533" y="12563"/>
                  </a:cubicBezTo>
                  <a:cubicBezTo>
                    <a:pt x="21219" y="10506"/>
                    <a:pt x="21390" y="8449"/>
                    <a:pt x="20833" y="6722"/>
                  </a:cubicBezTo>
                  <a:cubicBezTo>
                    <a:pt x="20276" y="4996"/>
                    <a:pt x="18990" y="3600"/>
                    <a:pt x="17533" y="2535"/>
                  </a:cubicBezTo>
                  <a:cubicBezTo>
                    <a:pt x="16076" y="1469"/>
                    <a:pt x="14447" y="735"/>
                    <a:pt x="128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0" name="Line"/>
            <p:cNvSpPr/>
            <p:nvPr/>
          </p:nvSpPr>
          <p:spPr>
            <a:xfrm>
              <a:off x="1563332" y="2693667"/>
              <a:ext cx="197964" cy="513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502" fill="norm" stroke="1" extrusionOk="0">
                  <a:moveTo>
                    <a:pt x="2970" y="10217"/>
                  </a:moveTo>
                  <a:cubicBezTo>
                    <a:pt x="2970" y="12570"/>
                    <a:pt x="2970" y="14922"/>
                    <a:pt x="3105" y="16633"/>
                  </a:cubicBezTo>
                  <a:cubicBezTo>
                    <a:pt x="3240" y="18344"/>
                    <a:pt x="3510" y="19413"/>
                    <a:pt x="3780" y="20215"/>
                  </a:cubicBezTo>
                  <a:cubicBezTo>
                    <a:pt x="4050" y="21017"/>
                    <a:pt x="4320" y="21552"/>
                    <a:pt x="4320" y="21499"/>
                  </a:cubicBezTo>
                  <a:cubicBezTo>
                    <a:pt x="4320" y="21445"/>
                    <a:pt x="4050" y="20803"/>
                    <a:pt x="3375" y="18825"/>
                  </a:cubicBezTo>
                  <a:cubicBezTo>
                    <a:pt x="2700" y="16847"/>
                    <a:pt x="1620" y="13532"/>
                    <a:pt x="945" y="10752"/>
                  </a:cubicBezTo>
                  <a:cubicBezTo>
                    <a:pt x="270" y="7972"/>
                    <a:pt x="0" y="5726"/>
                    <a:pt x="0" y="4176"/>
                  </a:cubicBezTo>
                  <a:cubicBezTo>
                    <a:pt x="0" y="2625"/>
                    <a:pt x="270" y="1770"/>
                    <a:pt x="945" y="1128"/>
                  </a:cubicBezTo>
                  <a:cubicBezTo>
                    <a:pt x="1620" y="487"/>
                    <a:pt x="2700" y="59"/>
                    <a:pt x="4725" y="5"/>
                  </a:cubicBezTo>
                  <a:cubicBezTo>
                    <a:pt x="6750" y="-48"/>
                    <a:pt x="9720" y="273"/>
                    <a:pt x="12825" y="968"/>
                  </a:cubicBezTo>
                  <a:cubicBezTo>
                    <a:pt x="15930" y="1663"/>
                    <a:pt x="19170" y="2732"/>
                    <a:pt x="20385" y="3801"/>
                  </a:cubicBezTo>
                  <a:cubicBezTo>
                    <a:pt x="21600" y="4871"/>
                    <a:pt x="20790" y="5940"/>
                    <a:pt x="17280" y="6849"/>
                  </a:cubicBezTo>
                  <a:cubicBezTo>
                    <a:pt x="13770" y="7758"/>
                    <a:pt x="7560" y="8506"/>
                    <a:pt x="1350" y="9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1" name="Line"/>
            <p:cNvSpPr/>
            <p:nvPr/>
          </p:nvSpPr>
          <p:spPr>
            <a:xfrm>
              <a:off x="1815440" y="2815195"/>
              <a:ext cx="182973" cy="296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410" fill="norm" stroke="1" extrusionOk="0">
                  <a:moveTo>
                    <a:pt x="13822" y="554"/>
                  </a:moveTo>
                  <a:cubicBezTo>
                    <a:pt x="12362" y="369"/>
                    <a:pt x="10903" y="185"/>
                    <a:pt x="9589" y="369"/>
                  </a:cubicBezTo>
                  <a:cubicBezTo>
                    <a:pt x="8276" y="554"/>
                    <a:pt x="7108" y="1108"/>
                    <a:pt x="5503" y="3692"/>
                  </a:cubicBezTo>
                  <a:cubicBezTo>
                    <a:pt x="3897" y="6277"/>
                    <a:pt x="1854" y="10892"/>
                    <a:pt x="833" y="13754"/>
                  </a:cubicBezTo>
                  <a:cubicBezTo>
                    <a:pt x="-189" y="16615"/>
                    <a:pt x="-189" y="17723"/>
                    <a:pt x="395" y="18738"/>
                  </a:cubicBezTo>
                  <a:cubicBezTo>
                    <a:pt x="979" y="19754"/>
                    <a:pt x="2146" y="20677"/>
                    <a:pt x="3460" y="21138"/>
                  </a:cubicBezTo>
                  <a:cubicBezTo>
                    <a:pt x="4773" y="21600"/>
                    <a:pt x="6233" y="21600"/>
                    <a:pt x="9297" y="20123"/>
                  </a:cubicBezTo>
                  <a:cubicBezTo>
                    <a:pt x="12362" y="18646"/>
                    <a:pt x="17033" y="15692"/>
                    <a:pt x="19222" y="12462"/>
                  </a:cubicBezTo>
                  <a:cubicBezTo>
                    <a:pt x="21411" y="9231"/>
                    <a:pt x="21119" y="5723"/>
                    <a:pt x="20243" y="3600"/>
                  </a:cubicBezTo>
                  <a:cubicBezTo>
                    <a:pt x="19368" y="1477"/>
                    <a:pt x="17908" y="738"/>
                    <a:pt x="164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2" name="Line"/>
            <p:cNvSpPr/>
            <p:nvPr/>
          </p:nvSpPr>
          <p:spPr>
            <a:xfrm>
              <a:off x="2190232" y="2733096"/>
              <a:ext cx="213898" cy="42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390" fill="norm" stroke="1" extrusionOk="0">
                  <a:moveTo>
                    <a:pt x="21522" y="2619"/>
                  </a:moveTo>
                  <a:cubicBezTo>
                    <a:pt x="21265" y="1708"/>
                    <a:pt x="21008" y="797"/>
                    <a:pt x="19979" y="341"/>
                  </a:cubicBezTo>
                  <a:cubicBezTo>
                    <a:pt x="18951" y="-114"/>
                    <a:pt x="17151" y="-114"/>
                    <a:pt x="15222" y="341"/>
                  </a:cubicBezTo>
                  <a:cubicBezTo>
                    <a:pt x="13293" y="797"/>
                    <a:pt x="11236" y="1708"/>
                    <a:pt x="8922" y="3529"/>
                  </a:cubicBezTo>
                  <a:cubicBezTo>
                    <a:pt x="6608" y="5351"/>
                    <a:pt x="4036" y="8084"/>
                    <a:pt x="2493" y="10686"/>
                  </a:cubicBezTo>
                  <a:cubicBezTo>
                    <a:pt x="951" y="13288"/>
                    <a:pt x="436" y="15761"/>
                    <a:pt x="179" y="17322"/>
                  </a:cubicBezTo>
                  <a:cubicBezTo>
                    <a:pt x="-78" y="18884"/>
                    <a:pt x="-78" y="19534"/>
                    <a:pt x="308" y="20120"/>
                  </a:cubicBezTo>
                  <a:cubicBezTo>
                    <a:pt x="693" y="20705"/>
                    <a:pt x="1465" y="21226"/>
                    <a:pt x="4422" y="21356"/>
                  </a:cubicBezTo>
                  <a:cubicBezTo>
                    <a:pt x="7379" y="21486"/>
                    <a:pt x="12522" y="21226"/>
                    <a:pt x="15736" y="20835"/>
                  </a:cubicBezTo>
                  <a:cubicBezTo>
                    <a:pt x="18951" y="20445"/>
                    <a:pt x="20236" y="19925"/>
                    <a:pt x="21522" y="19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3" name="Line"/>
            <p:cNvSpPr/>
            <p:nvPr/>
          </p:nvSpPr>
          <p:spPr>
            <a:xfrm>
              <a:off x="2202235" y="2945532"/>
              <a:ext cx="19422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42" y="21600"/>
                  </a:moveTo>
                  <a:cubicBezTo>
                    <a:pt x="1421" y="20700"/>
                    <a:pt x="0" y="19800"/>
                    <a:pt x="0" y="18450"/>
                  </a:cubicBezTo>
                  <a:cubicBezTo>
                    <a:pt x="0" y="17100"/>
                    <a:pt x="1421" y="15300"/>
                    <a:pt x="5258" y="12150"/>
                  </a:cubicBezTo>
                  <a:cubicBezTo>
                    <a:pt x="9095" y="9000"/>
                    <a:pt x="15347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4" name="Line"/>
            <p:cNvSpPr/>
            <p:nvPr/>
          </p:nvSpPr>
          <p:spPr>
            <a:xfrm>
              <a:off x="2641801" y="2815195"/>
              <a:ext cx="1533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5" name="Line"/>
            <p:cNvSpPr/>
            <p:nvPr/>
          </p:nvSpPr>
          <p:spPr>
            <a:xfrm>
              <a:off x="2664801" y="3045201"/>
              <a:ext cx="2300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6" name="Line"/>
            <p:cNvSpPr/>
            <p:nvPr/>
          </p:nvSpPr>
          <p:spPr>
            <a:xfrm>
              <a:off x="3679142" y="2631224"/>
              <a:ext cx="434693" cy="726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82" fill="norm" stroke="1" extrusionOk="0">
                  <a:moveTo>
                    <a:pt x="3296" y="3838"/>
                  </a:moveTo>
                  <a:cubicBezTo>
                    <a:pt x="2664" y="3838"/>
                    <a:pt x="2032" y="3838"/>
                    <a:pt x="1464" y="3725"/>
                  </a:cubicBezTo>
                  <a:cubicBezTo>
                    <a:pt x="896" y="3612"/>
                    <a:pt x="390" y="3386"/>
                    <a:pt x="201" y="3085"/>
                  </a:cubicBezTo>
                  <a:cubicBezTo>
                    <a:pt x="11" y="2784"/>
                    <a:pt x="138" y="2408"/>
                    <a:pt x="643" y="1918"/>
                  </a:cubicBezTo>
                  <a:cubicBezTo>
                    <a:pt x="1148" y="1429"/>
                    <a:pt x="2032" y="827"/>
                    <a:pt x="2790" y="451"/>
                  </a:cubicBezTo>
                  <a:cubicBezTo>
                    <a:pt x="3548" y="75"/>
                    <a:pt x="4180" y="-76"/>
                    <a:pt x="4559" y="37"/>
                  </a:cubicBezTo>
                  <a:cubicBezTo>
                    <a:pt x="4938" y="150"/>
                    <a:pt x="5064" y="526"/>
                    <a:pt x="5001" y="1806"/>
                  </a:cubicBezTo>
                  <a:cubicBezTo>
                    <a:pt x="4938" y="3085"/>
                    <a:pt x="4685" y="5268"/>
                    <a:pt x="4053" y="7488"/>
                  </a:cubicBezTo>
                  <a:cubicBezTo>
                    <a:pt x="3422" y="9708"/>
                    <a:pt x="2411" y="11966"/>
                    <a:pt x="1653" y="13283"/>
                  </a:cubicBezTo>
                  <a:cubicBezTo>
                    <a:pt x="896" y="14600"/>
                    <a:pt x="390" y="14976"/>
                    <a:pt x="138" y="14976"/>
                  </a:cubicBezTo>
                  <a:cubicBezTo>
                    <a:pt x="-115" y="14976"/>
                    <a:pt x="-115" y="14600"/>
                    <a:pt x="959" y="13321"/>
                  </a:cubicBezTo>
                  <a:cubicBezTo>
                    <a:pt x="2032" y="12041"/>
                    <a:pt x="4180" y="9858"/>
                    <a:pt x="6453" y="7977"/>
                  </a:cubicBezTo>
                  <a:cubicBezTo>
                    <a:pt x="8727" y="6095"/>
                    <a:pt x="11127" y="4515"/>
                    <a:pt x="12643" y="3499"/>
                  </a:cubicBezTo>
                  <a:cubicBezTo>
                    <a:pt x="14159" y="2483"/>
                    <a:pt x="14790" y="2031"/>
                    <a:pt x="14917" y="1956"/>
                  </a:cubicBezTo>
                  <a:cubicBezTo>
                    <a:pt x="15043" y="1881"/>
                    <a:pt x="14664" y="2182"/>
                    <a:pt x="13653" y="3424"/>
                  </a:cubicBezTo>
                  <a:cubicBezTo>
                    <a:pt x="12643" y="4665"/>
                    <a:pt x="11001" y="6848"/>
                    <a:pt x="9927" y="9031"/>
                  </a:cubicBezTo>
                  <a:cubicBezTo>
                    <a:pt x="8853" y="11213"/>
                    <a:pt x="8348" y="13396"/>
                    <a:pt x="8411" y="15353"/>
                  </a:cubicBezTo>
                  <a:cubicBezTo>
                    <a:pt x="8474" y="17309"/>
                    <a:pt x="9106" y="19040"/>
                    <a:pt x="9738" y="20094"/>
                  </a:cubicBezTo>
                  <a:cubicBezTo>
                    <a:pt x="10369" y="21148"/>
                    <a:pt x="11001" y="21524"/>
                    <a:pt x="11569" y="21336"/>
                  </a:cubicBezTo>
                  <a:cubicBezTo>
                    <a:pt x="12138" y="21148"/>
                    <a:pt x="12643" y="20395"/>
                    <a:pt x="12896" y="19492"/>
                  </a:cubicBezTo>
                  <a:cubicBezTo>
                    <a:pt x="13148" y="18589"/>
                    <a:pt x="13148" y="17535"/>
                    <a:pt x="12896" y="16745"/>
                  </a:cubicBezTo>
                  <a:cubicBezTo>
                    <a:pt x="12643" y="15955"/>
                    <a:pt x="12138" y="15428"/>
                    <a:pt x="12517" y="14976"/>
                  </a:cubicBezTo>
                  <a:cubicBezTo>
                    <a:pt x="12896" y="14525"/>
                    <a:pt x="14159" y="14148"/>
                    <a:pt x="15801" y="13697"/>
                  </a:cubicBezTo>
                  <a:cubicBezTo>
                    <a:pt x="17443" y="13245"/>
                    <a:pt x="19464" y="12718"/>
                    <a:pt x="21485" y="12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7" name="Line"/>
            <p:cNvSpPr/>
            <p:nvPr/>
          </p:nvSpPr>
          <p:spPr>
            <a:xfrm>
              <a:off x="4757848" y="2769194"/>
              <a:ext cx="207006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67" y="2229"/>
                    <a:pt x="6933" y="4457"/>
                    <a:pt x="10400" y="7543"/>
                  </a:cubicBezTo>
                  <a:cubicBezTo>
                    <a:pt x="13867" y="10629"/>
                    <a:pt x="17333" y="14571"/>
                    <a:pt x="19200" y="17057"/>
                  </a:cubicBezTo>
                  <a:cubicBezTo>
                    <a:pt x="21067" y="19543"/>
                    <a:pt x="21333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8" name="Line"/>
            <p:cNvSpPr/>
            <p:nvPr/>
          </p:nvSpPr>
          <p:spPr>
            <a:xfrm>
              <a:off x="4832338" y="2753861"/>
              <a:ext cx="163183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fill="norm" stroke="1" extrusionOk="0">
                  <a:moveTo>
                    <a:pt x="21219" y="0"/>
                  </a:moveTo>
                  <a:cubicBezTo>
                    <a:pt x="19557" y="0"/>
                    <a:pt x="17896" y="0"/>
                    <a:pt x="15902" y="975"/>
                  </a:cubicBezTo>
                  <a:cubicBezTo>
                    <a:pt x="13908" y="1950"/>
                    <a:pt x="11582" y="3900"/>
                    <a:pt x="8757" y="6750"/>
                  </a:cubicBezTo>
                  <a:cubicBezTo>
                    <a:pt x="5933" y="9600"/>
                    <a:pt x="2610" y="13350"/>
                    <a:pt x="1114" y="15975"/>
                  </a:cubicBezTo>
                  <a:cubicBezTo>
                    <a:pt x="-381" y="18600"/>
                    <a:pt x="-49" y="20100"/>
                    <a:pt x="2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9" name="Line"/>
            <p:cNvSpPr/>
            <p:nvPr/>
          </p:nvSpPr>
          <p:spPr>
            <a:xfrm>
              <a:off x="5317528" y="2746194"/>
              <a:ext cx="7666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2127"/>
                    <a:pt x="10080" y="4255"/>
                    <a:pt x="6480" y="7855"/>
                  </a:cubicBezTo>
                  <a:cubicBezTo>
                    <a:pt x="2880" y="11455"/>
                    <a:pt x="1440" y="165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0" name="Line"/>
            <p:cNvSpPr/>
            <p:nvPr/>
          </p:nvSpPr>
          <p:spPr>
            <a:xfrm>
              <a:off x="5156524" y="3075868"/>
              <a:ext cx="28367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422" y="16800"/>
                    <a:pt x="12843" y="12000"/>
                    <a:pt x="16443" y="8400"/>
                  </a:cubicBezTo>
                  <a:cubicBezTo>
                    <a:pt x="20043" y="4800"/>
                    <a:pt x="2082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1" name="Line"/>
            <p:cNvSpPr/>
            <p:nvPr/>
          </p:nvSpPr>
          <p:spPr>
            <a:xfrm>
              <a:off x="5654869" y="2815195"/>
              <a:ext cx="153338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2" name="Line"/>
            <p:cNvSpPr/>
            <p:nvPr/>
          </p:nvSpPr>
          <p:spPr>
            <a:xfrm>
              <a:off x="5746871" y="2792195"/>
              <a:ext cx="21467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1200"/>
                    <a:pt x="17486" y="2400"/>
                    <a:pt x="14143" y="4950"/>
                  </a:cubicBezTo>
                  <a:cubicBezTo>
                    <a:pt x="10800" y="7500"/>
                    <a:pt x="6171" y="11400"/>
                    <a:pt x="3600" y="14400"/>
                  </a:cubicBezTo>
                  <a:cubicBezTo>
                    <a:pt x="1029" y="17400"/>
                    <a:pt x="514" y="19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3" name="Line"/>
            <p:cNvSpPr/>
            <p:nvPr/>
          </p:nvSpPr>
          <p:spPr>
            <a:xfrm>
              <a:off x="5946208" y="3137203"/>
              <a:ext cx="61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4" name="Line"/>
            <p:cNvSpPr/>
            <p:nvPr/>
          </p:nvSpPr>
          <p:spPr>
            <a:xfrm>
              <a:off x="6519858" y="2692526"/>
              <a:ext cx="438375" cy="398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30" fill="norm" stroke="1" extrusionOk="0">
                  <a:moveTo>
                    <a:pt x="12876" y="0"/>
                  </a:moveTo>
                  <a:cubicBezTo>
                    <a:pt x="11746" y="3715"/>
                    <a:pt x="10615" y="7429"/>
                    <a:pt x="9925" y="10318"/>
                  </a:cubicBezTo>
                  <a:cubicBezTo>
                    <a:pt x="9234" y="13208"/>
                    <a:pt x="8983" y="15271"/>
                    <a:pt x="8857" y="16647"/>
                  </a:cubicBezTo>
                  <a:cubicBezTo>
                    <a:pt x="8732" y="18023"/>
                    <a:pt x="8732" y="18711"/>
                    <a:pt x="9234" y="19261"/>
                  </a:cubicBezTo>
                  <a:cubicBezTo>
                    <a:pt x="9736" y="19811"/>
                    <a:pt x="10741" y="20224"/>
                    <a:pt x="11181" y="20087"/>
                  </a:cubicBezTo>
                  <a:cubicBezTo>
                    <a:pt x="11620" y="19949"/>
                    <a:pt x="11494" y="19261"/>
                    <a:pt x="10239" y="18298"/>
                  </a:cubicBezTo>
                  <a:cubicBezTo>
                    <a:pt x="8983" y="17335"/>
                    <a:pt x="6597" y="16097"/>
                    <a:pt x="4964" y="15478"/>
                  </a:cubicBezTo>
                  <a:cubicBezTo>
                    <a:pt x="3332" y="14859"/>
                    <a:pt x="2453" y="14859"/>
                    <a:pt x="1636" y="14721"/>
                  </a:cubicBezTo>
                  <a:cubicBezTo>
                    <a:pt x="820" y="14583"/>
                    <a:pt x="67" y="14308"/>
                    <a:pt x="4" y="14033"/>
                  </a:cubicBezTo>
                  <a:cubicBezTo>
                    <a:pt x="-59" y="13758"/>
                    <a:pt x="569" y="13483"/>
                    <a:pt x="2578" y="12382"/>
                  </a:cubicBezTo>
                  <a:cubicBezTo>
                    <a:pt x="4588" y="11282"/>
                    <a:pt x="7978" y="9355"/>
                    <a:pt x="10741" y="7429"/>
                  </a:cubicBezTo>
                  <a:cubicBezTo>
                    <a:pt x="13504" y="5503"/>
                    <a:pt x="15639" y="3577"/>
                    <a:pt x="16957" y="2408"/>
                  </a:cubicBezTo>
                  <a:cubicBezTo>
                    <a:pt x="18276" y="1238"/>
                    <a:pt x="18778" y="825"/>
                    <a:pt x="18967" y="1032"/>
                  </a:cubicBezTo>
                  <a:cubicBezTo>
                    <a:pt x="19155" y="1238"/>
                    <a:pt x="19029" y="2064"/>
                    <a:pt x="18464" y="4334"/>
                  </a:cubicBezTo>
                  <a:cubicBezTo>
                    <a:pt x="17899" y="6604"/>
                    <a:pt x="16894" y="10318"/>
                    <a:pt x="16267" y="13001"/>
                  </a:cubicBezTo>
                  <a:cubicBezTo>
                    <a:pt x="15639" y="15684"/>
                    <a:pt x="15388" y="17335"/>
                    <a:pt x="15011" y="18711"/>
                  </a:cubicBezTo>
                  <a:cubicBezTo>
                    <a:pt x="14634" y="20087"/>
                    <a:pt x="14132" y="21187"/>
                    <a:pt x="14006" y="21394"/>
                  </a:cubicBezTo>
                  <a:cubicBezTo>
                    <a:pt x="13881" y="21600"/>
                    <a:pt x="14132" y="20912"/>
                    <a:pt x="14697" y="19880"/>
                  </a:cubicBezTo>
                  <a:cubicBezTo>
                    <a:pt x="15262" y="18848"/>
                    <a:pt x="16141" y="17473"/>
                    <a:pt x="17083" y="16578"/>
                  </a:cubicBezTo>
                  <a:cubicBezTo>
                    <a:pt x="18025" y="15684"/>
                    <a:pt x="19029" y="15271"/>
                    <a:pt x="19657" y="15546"/>
                  </a:cubicBezTo>
                  <a:cubicBezTo>
                    <a:pt x="20285" y="15822"/>
                    <a:pt x="20536" y="16785"/>
                    <a:pt x="20788" y="17679"/>
                  </a:cubicBezTo>
                  <a:cubicBezTo>
                    <a:pt x="21039" y="18573"/>
                    <a:pt x="21290" y="19399"/>
                    <a:pt x="21541" y="20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5" name="Line"/>
            <p:cNvSpPr/>
            <p:nvPr/>
          </p:nvSpPr>
          <p:spPr>
            <a:xfrm>
              <a:off x="7027233" y="2893006"/>
              <a:ext cx="407821" cy="19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140" fill="norm" stroke="1" extrusionOk="0">
                  <a:moveTo>
                    <a:pt x="0" y="10541"/>
                  </a:moveTo>
                  <a:cubicBezTo>
                    <a:pt x="1485" y="9721"/>
                    <a:pt x="2970" y="8901"/>
                    <a:pt x="4050" y="8081"/>
                  </a:cubicBezTo>
                  <a:cubicBezTo>
                    <a:pt x="5130" y="7260"/>
                    <a:pt x="5805" y="6440"/>
                    <a:pt x="6277" y="5073"/>
                  </a:cubicBezTo>
                  <a:cubicBezTo>
                    <a:pt x="6750" y="3706"/>
                    <a:pt x="7020" y="1792"/>
                    <a:pt x="6750" y="835"/>
                  </a:cubicBezTo>
                  <a:cubicBezTo>
                    <a:pt x="6480" y="-122"/>
                    <a:pt x="5670" y="-122"/>
                    <a:pt x="4792" y="972"/>
                  </a:cubicBezTo>
                  <a:cubicBezTo>
                    <a:pt x="3915" y="2065"/>
                    <a:pt x="2970" y="4253"/>
                    <a:pt x="2430" y="6030"/>
                  </a:cubicBezTo>
                  <a:cubicBezTo>
                    <a:pt x="1890" y="7807"/>
                    <a:pt x="1755" y="9174"/>
                    <a:pt x="1688" y="10678"/>
                  </a:cubicBezTo>
                  <a:cubicBezTo>
                    <a:pt x="1620" y="12182"/>
                    <a:pt x="1620" y="13822"/>
                    <a:pt x="2565" y="14369"/>
                  </a:cubicBezTo>
                  <a:cubicBezTo>
                    <a:pt x="3510" y="14916"/>
                    <a:pt x="5400" y="14369"/>
                    <a:pt x="6615" y="13686"/>
                  </a:cubicBezTo>
                  <a:cubicBezTo>
                    <a:pt x="7830" y="13002"/>
                    <a:pt x="8370" y="12182"/>
                    <a:pt x="8910" y="11362"/>
                  </a:cubicBezTo>
                  <a:cubicBezTo>
                    <a:pt x="9450" y="10541"/>
                    <a:pt x="9990" y="9721"/>
                    <a:pt x="10463" y="9858"/>
                  </a:cubicBezTo>
                  <a:cubicBezTo>
                    <a:pt x="10935" y="9994"/>
                    <a:pt x="11340" y="11088"/>
                    <a:pt x="11475" y="12318"/>
                  </a:cubicBezTo>
                  <a:cubicBezTo>
                    <a:pt x="11610" y="13549"/>
                    <a:pt x="11475" y="14916"/>
                    <a:pt x="11340" y="16693"/>
                  </a:cubicBezTo>
                  <a:cubicBezTo>
                    <a:pt x="11205" y="18470"/>
                    <a:pt x="11070" y="20658"/>
                    <a:pt x="11205" y="21068"/>
                  </a:cubicBezTo>
                  <a:cubicBezTo>
                    <a:pt x="11340" y="21478"/>
                    <a:pt x="11745" y="20111"/>
                    <a:pt x="12420" y="17513"/>
                  </a:cubicBezTo>
                  <a:cubicBezTo>
                    <a:pt x="13095" y="14916"/>
                    <a:pt x="14040" y="11088"/>
                    <a:pt x="14783" y="8354"/>
                  </a:cubicBezTo>
                  <a:cubicBezTo>
                    <a:pt x="15525" y="5620"/>
                    <a:pt x="16065" y="3979"/>
                    <a:pt x="16740" y="2612"/>
                  </a:cubicBezTo>
                  <a:cubicBezTo>
                    <a:pt x="17415" y="1245"/>
                    <a:pt x="18225" y="151"/>
                    <a:pt x="18900" y="15"/>
                  </a:cubicBezTo>
                  <a:cubicBezTo>
                    <a:pt x="19575" y="-122"/>
                    <a:pt x="20115" y="698"/>
                    <a:pt x="20587" y="2749"/>
                  </a:cubicBezTo>
                  <a:cubicBezTo>
                    <a:pt x="21060" y="4800"/>
                    <a:pt x="21465" y="8081"/>
                    <a:pt x="21532" y="11088"/>
                  </a:cubicBezTo>
                  <a:cubicBezTo>
                    <a:pt x="21600" y="14096"/>
                    <a:pt x="21330" y="16830"/>
                    <a:pt x="21127" y="18334"/>
                  </a:cubicBezTo>
                  <a:cubicBezTo>
                    <a:pt x="20925" y="19837"/>
                    <a:pt x="20790" y="20111"/>
                    <a:pt x="20655" y="20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6" name="Line"/>
            <p:cNvSpPr/>
            <p:nvPr/>
          </p:nvSpPr>
          <p:spPr>
            <a:xfrm>
              <a:off x="8140026" y="2602726"/>
              <a:ext cx="297906" cy="43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89" fill="norm" stroke="1" extrusionOk="0">
                  <a:moveTo>
                    <a:pt x="21520" y="2165"/>
                  </a:moveTo>
                  <a:cubicBezTo>
                    <a:pt x="21520" y="1407"/>
                    <a:pt x="21520" y="649"/>
                    <a:pt x="20782" y="270"/>
                  </a:cubicBezTo>
                  <a:cubicBezTo>
                    <a:pt x="20043" y="-109"/>
                    <a:pt x="18566" y="-109"/>
                    <a:pt x="16258" y="396"/>
                  </a:cubicBezTo>
                  <a:cubicBezTo>
                    <a:pt x="13951" y="902"/>
                    <a:pt x="10812" y="1912"/>
                    <a:pt x="8320" y="3428"/>
                  </a:cubicBezTo>
                  <a:cubicBezTo>
                    <a:pt x="5828" y="4944"/>
                    <a:pt x="3982" y="6965"/>
                    <a:pt x="2689" y="9365"/>
                  </a:cubicBezTo>
                  <a:cubicBezTo>
                    <a:pt x="1397" y="11765"/>
                    <a:pt x="658" y="14544"/>
                    <a:pt x="289" y="16249"/>
                  </a:cubicBezTo>
                  <a:cubicBezTo>
                    <a:pt x="-80" y="17954"/>
                    <a:pt x="-80" y="18586"/>
                    <a:pt x="197" y="19154"/>
                  </a:cubicBezTo>
                  <a:cubicBezTo>
                    <a:pt x="474" y="19723"/>
                    <a:pt x="1028" y="20228"/>
                    <a:pt x="2689" y="20670"/>
                  </a:cubicBezTo>
                  <a:cubicBezTo>
                    <a:pt x="4351" y="21112"/>
                    <a:pt x="7120" y="21491"/>
                    <a:pt x="10074" y="21365"/>
                  </a:cubicBezTo>
                  <a:cubicBezTo>
                    <a:pt x="13028" y="21238"/>
                    <a:pt x="16166" y="20607"/>
                    <a:pt x="19305" y="19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7" name="Line"/>
            <p:cNvSpPr/>
            <p:nvPr/>
          </p:nvSpPr>
          <p:spPr>
            <a:xfrm>
              <a:off x="8215593" y="2868863"/>
              <a:ext cx="18400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8" name="Line"/>
            <p:cNvSpPr/>
            <p:nvPr/>
          </p:nvSpPr>
          <p:spPr>
            <a:xfrm>
              <a:off x="8508034" y="2608618"/>
              <a:ext cx="282573" cy="415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261" fill="norm" stroke="1" extrusionOk="0">
                  <a:moveTo>
                    <a:pt x="21516" y="2727"/>
                  </a:moveTo>
                  <a:cubicBezTo>
                    <a:pt x="21321" y="2072"/>
                    <a:pt x="21127" y="1418"/>
                    <a:pt x="19959" y="829"/>
                  </a:cubicBezTo>
                  <a:cubicBezTo>
                    <a:pt x="18792" y="240"/>
                    <a:pt x="16651" y="-284"/>
                    <a:pt x="14121" y="174"/>
                  </a:cubicBezTo>
                  <a:cubicBezTo>
                    <a:pt x="11592" y="632"/>
                    <a:pt x="8673" y="2072"/>
                    <a:pt x="6532" y="3774"/>
                  </a:cubicBezTo>
                  <a:cubicBezTo>
                    <a:pt x="4392" y="5476"/>
                    <a:pt x="3029" y="7440"/>
                    <a:pt x="2057" y="9927"/>
                  </a:cubicBezTo>
                  <a:cubicBezTo>
                    <a:pt x="1084" y="12414"/>
                    <a:pt x="500" y="15425"/>
                    <a:pt x="208" y="17258"/>
                  </a:cubicBezTo>
                  <a:cubicBezTo>
                    <a:pt x="-84" y="19091"/>
                    <a:pt x="-84" y="19745"/>
                    <a:pt x="305" y="20269"/>
                  </a:cubicBezTo>
                  <a:cubicBezTo>
                    <a:pt x="694" y="20792"/>
                    <a:pt x="1473" y="21185"/>
                    <a:pt x="4002" y="21251"/>
                  </a:cubicBezTo>
                  <a:cubicBezTo>
                    <a:pt x="6532" y="21316"/>
                    <a:pt x="10813" y="21054"/>
                    <a:pt x="15094" y="20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9" name="Line"/>
            <p:cNvSpPr/>
            <p:nvPr/>
          </p:nvSpPr>
          <p:spPr>
            <a:xfrm>
              <a:off x="8813607" y="2761528"/>
              <a:ext cx="176338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57" y="3600"/>
                    <a:pt x="7513" y="7200"/>
                    <a:pt x="11113" y="10800"/>
                  </a:cubicBezTo>
                  <a:cubicBezTo>
                    <a:pt x="14713" y="14400"/>
                    <a:pt x="18157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0" name="Line"/>
            <p:cNvSpPr/>
            <p:nvPr/>
          </p:nvSpPr>
          <p:spPr>
            <a:xfrm>
              <a:off x="8818488" y="2744014"/>
              <a:ext cx="217458" cy="285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81" fill="norm" stroke="1" extrusionOk="0">
                  <a:moveTo>
                    <a:pt x="21371" y="163"/>
                  </a:moveTo>
                  <a:cubicBezTo>
                    <a:pt x="20115" y="-28"/>
                    <a:pt x="18859" y="-219"/>
                    <a:pt x="16976" y="641"/>
                  </a:cubicBezTo>
                  <a:cubicBezTo>
                    <a:pt x="15092" y="1501"/>
                    <a:pt x="12580" y="3413"/>
                    <a:pt x="10069" y="5898"/>
                  </a:cubicBezTo>
                  <a:cubicBezTo>
                    <a:pt x="7557" y="8383"/>
                    <a:pt x="5045" y="11441"/>
                    <a:pt x="3413" y="13639"/>
                  </a:cubicBezTo>
                  <a:cubicBezTo>
                    <a:pt x="1780" y="15838"/>
                    <a:pt x="1027" y="17176"/>
                    <a:pt x="524" y="18323"/>
                  </a:cubicBezTo>
                  <a:cubicBezTo>
                    <a:pt x="22" y="19469"/>
                    <a:pt x="-229" y="20425"/>
                    <a:pt x="273" y="20903"/>
                  </a:cubicBezTo>
                  <a:cubicBezTo>
                    <a:pt x="776" y="21381"/>
                    <a:pt x="2031" y="21381"/>
                    <a:pt x="3287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1" name="Line"/>
            <p:cNvSpPr/>
            <p:nvPr/>
          </p:nvSpPr>
          <p:spPr>
            <a:xfrm>
              <a:off x="9127947" y="2684859"/>
              <a:ext cx="122670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50" y="4221"/>
                    <a:pt x="4500" y="8441"/>
                    <a:pt x="8100" y="12041"/>
                  </a:cubicBezTo>
                  <a:cubicBezTo>
                    <a:pt x="11700" y="15641"/>
                    <a:pt x="16650" y="186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2" name="Line"/>
            <p:cNvSpPr/>
            <p:nvPr/>
          </p:nvSpPr>
          <p:spPr>
            <a:xfrm>
              <a:off x="9211617" y="2761528"/>
              <a:ext cx="14633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600" fill="norm" stroke="1" extrusionOk="0">
                  <a:moveTo>
                    <a:pt x="21324" y="0"/>
                  </a:moveTo>
                  <a:cubicBezTo>
                    <a:pt x="19462" y="0"/>
                    <a:pt x="17600" y="0"/>
                    <a:pt x="14993" y="1168"/>
                  </a:cubicBezTo>
                  <a:cubicBezTo>
                    <a:pt x="12386" y="2335"/>
                    <a:pt x="9034" y="4670"/>
                    <a:pt x="6614" y="7103"/>
                  </a:cubicBezTo>
                  <a:cubicBezTo>
                    <a:pt x="4193" y="9535"/>
                    <a:pt x="2703" y="12065"/>
                    <a:pt x="1586" y="14303"/>
                  </a:cubicBezTo>
                  <a:cubicBezTo>
                    <a:pt x="469" y="16541"/>
                    <a:pt x="-276" y="18486"/>
                    <a:pt x="96" y="19654"/>
                  </a:cubicBezTo>
                  <a:cubicBezTo>
                    <a:pt x="469" y="20822"/>
                    <a:pt x="1958" y="21211"/>
                    <a:pt x="34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3" name="Line"/>
            <p:cNvSpPr/>
            <p:nvPr/>
          </p:nvSpPr>
          <p:spPr>
            <a:xfrm>
              <a:off x="9373286" y="2615858"/>
              <a:ext cx="206567" cy="44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77" fill="norm" stroke="1" extrusionOk="0">
                  <a:moveTo>
                    <a:pt x="5600" y="3314"/>
                  </a:moveTo>
                  <a:cubicBezTo>
                    <a:pt x="7733" y="2209"/>
                    <a:pt x="9867" y="1105"/>
                    <a:pt x="11600" y="552"/>
                  </a:cubicBezTo>
                  <a:cubicBezTo>
                    <a:pt x="13333" y="0"/>
                    <a:pt x="14667" y="0"/>
                    <a:pt x="16000" y="0"/>
                  </a:cubicBezTo>
                  <a:cubicBezTo>
                    <a:pt x="17333" y="0"/>
                    <a:pt x="18667" y="0"/>
                    <a:pt x="19600" y="430"/>
                  </a:cubicBezTo>
                  <a:cubicBezTo>
                    <a:pt x="20533" y="859"/>
                    <a:pt x="21067" y="1718"/>
                    <a:pt x="21333" y="3989"/>
                  </a:cubicBezTo>
                  <a:cubicBezTo>
                    <a:pt x="21600" y="6259"/>
                    <a:pt x="21600" y="9941"/>
                    <a:pt x="21467" y="12702"/>
                  </a:cubicBezTo>
                  <a:cubicBezTo>
                    <a:pt x="21333" y="15464"/>
                    <a:pt x="21067" y="17305"/>
                    <a:pt x="19467" y="18655"/>
                  </a:cubicBezTo>
                  <a:cubicBezTo>
                    <a:pt x="17867" y="20005"/>
                    <a:pt x="14933" y="20864"/>
                    <a:pt x="11467" y="21232"/>
                  </a:cubicBezTo>
                  <a:cubicBezTo>
                    <a:pt x="8000" y="21600"/>
                    <a:pt x="4000" y="21477"/>
                    <a:pt x="0" y="2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4" name="Line"/>
            <p:cNvSpPr/>
            <p:nvPr/>
          </p:nvSpPr>
          <p:spPr>
            <a:xfrm>
              <a:off x="9702960" y="2815195"/>
              <a:ext cx="19167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4" y="14400"/>
                    <a:pt x="1728" y="7200"/>
                    <a:pt x="5328" y="3600"/>
                  </a:cubicBezTo>
                  <a:cubicBezTo>
                    <a:pt x="8928" y="0"/>
                    <a:pt x="1526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5" name="Line"/>
            <p:cNvSpPr/>
            <p:nvPr/>
          </p:nvSpPr>
          <p:spPr>
            <a:xfrm>
              <a:off x="9756299" y="2914865"/>
              <a:ext cx="238002" cy="3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060" fill="norm" stroke="1" extrusionOk="0">
                  <a:moveTo>
                    <a:pt x="2098" y="12960"/>
                  </a:moveTo>
                  <a:cubicBezTo>
                    <a:pt x="949" y="15840"/>
                    <a:pt x="-200" y="18720"/>
                    <a:pt x="30" y="20160"/>
                  </a:cubicBezTo>
                  <a:cubicBezTo>
                    <a:pt x="260" y="21600"/>
                    <a:pt x="1868" y="21600"/>
                    <a:pt x="5660" y="18000"/>
                  </a:cubicBezTo>
                  <a:cubicBezTo>
                    <a:pt x="9451" y="14400"/>
                    <a:pt x="15426" y="7200"/>
                    <a:pt x="214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6" name="Line"/>
            <p:cNvSpPr/>
            <p:nvPr/>
          </p:nvSpPr>
          <p:spPr>
            <a:xfrm>
              <a:off x="10318011" y="2629118"/>
              <a:ext cx="312638" cy="38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25" fill="norm" stroke="1" extrusionOk="0">
                  <a:moveTo>
                    <a:pt x="21483" y="2262"/>
                  </a:moveTo>
                  <a:cubicBezTo>
                    <a:pt x="20956" y="1547"/>
                    <a:pt x="20429" y="831"/>
                    <a:pt x="18585" y="402"/>
                  </a:cubicBezTo>
                  <a:cubicBezTo>
                    <a:pt x="16742" y="-27"/>
                    <a:pt x="13581" y="-170"/>
                    <a:pt x="11298" y="259"/>
                  </a:cubicBezTo>
                  <a:cubicBezTo>
                    <a:pt x="9015" y="688"/>
                    <a:pt x="7610" y="1690"/>
                    <a:pt x="5854" y="3764"/>
                  </a:cubicBezTo>
                  <a:cubicBezTo>
                    <a:pt x="4098" y="5838"/>
                    <a:pt x="1990" y="8985"/>
                    <a:pt x="937" y="11846"/>
                  </a:cubicBezTo>
                  <a:cubicBezTo>
                    <a:pt x="-117" y="14707"/>
                    <a:pt x="-117" y="17282"/>
                    <a:pt x="146" y="18855"/>
                  </a:cubicBezTo>
                  <a:cubicBezTo>
                    <a:pt x="410" y="20429"/>
                    <a:pt x="937" y="21001"/>
                    <a:pt x="3220" y="21215"/>
                  </a:cubicBezTo>
                  <a:cubicBezTo>
                    <a:pt x="5502" y="21430"/>
                    <a:pt x="9542" y="21287"/>
                    <a:pt x="13581" y="21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7" name="Line"/>
            <p:cNvSpPr/>
            <p:nvPr/>
          </p:nvSpPr>
          <p:spPr>
            <a:xfrm>
              <a:off x="10326258" y="2868863"/>
              <a:ext cx="22005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4247" y="21600"/>
                  </a:moveTo>
                  <a:cubicBezTo>
                    <a:pt x="2261" y="18900"/>
                    <a:pt x="275" y="16200"/>
                    <a:pt x="26" y="14400"/>
                  </a:cubicBezTo>
                  <a:cubicBezTo>
                    <a:pt x="-222" y="12600"/>
                    <a:pt x="1268" y="11700"/>
                    <a:pt x="5116" y="9450"/>
                  </a:cubicBezTo>
                  <a:cubicBezTo>
                    <a:pt x="8964" y="7200"/>
                    <a:pt x="15171" y="3600"/>
                    <a:pt x="213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8" name="Line"/>
            <p:cNvSpPr/>
            <p:nvPr/>
          </p:nvSpPr>
          <p:spPr>
            <a:xfrm>
              <a:off x="10674305" y="2616996"/>
              <a:ext cx="243249" cy="382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536" fill="norm" stroke="1" extrusionOk="0">
                  <a:moveTo>
                    <a:pt x="20914" y="2960"/>
                  </a:moveTo>
                  <a:cubicBezTo>
                    <a:pt x="21136" y="2240"/>
                    <a:pt x="21359" y="1520"/>
                    <a:pt x="21025" y="944"/>
                  </a:cubicBezTo>
                  <a:cubicBezTo>
                    <a:pt x="20691" y="368"/>
                    <a:pt x="19800" y="-64"/>
                    <a:pt x="18019" y="8"/>
                  </a:cubicBezTo>
                  <a:cubicBezTo>
                    <a:pt x="16237" y="80"/>
                    <a:pt x="13565" y="656"/>
                    <a:pt x="11004" y="2168"/>
                  </a:cubicBezTo>
                  <a:cubicBezTo>
                    <a:pt x="8444" y="3680"/>
                    <a:pt x="5994" y="6128"/>
                    <a:pt x="4213" y="8792"/>
                  </a:cubicBezTo>
                  <a:cubicBezTo>
                    <a:pt x="2431" y="11456"/>
                    <a:pt x="1318" y="14336"/>
                    <a:pt x="650" y="16136"/>
                  </a:cubicBezTo>
                  <a:cubicBezTo>
                    <a:pt x="-18" y="17936"/>
                    <a:pt x="-241" y="18656"/>
                    <a:pt x="316" y="19160"/>
                  </a:cubicBezTo>
                  <a:cubicBezTo>
                    <a:pt x="872" y="19664"/>
                    <a:pt x="2208" y="19952"/>
                    <a:pt x="5215" y="20312"/>
                  </a:cubicBezTo>
                  <a:cubicBezTo>
                    <a:pt x="8221" y="20672"/>
                    <a:pt x="12897" y="21104"/>
                    <a:pt x="17573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9" name="Line"/>
            <p:cNvSpPr/>
            <p:nvPr/>
          </p:nvSpPr>
          <p:spPr>
            <a:xfrm>
              <a:off x="10967988" y="2727628"/>
              <a:ext cx="153339" cy="21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0" y="317"/>
                  </a:moveTo>
                  <a:cubicBezTo>
                    <a:pt x="1800" y="66"/>
                    <a:pt x="3600" y="-185"/>
                    <a:pt x="5040" y="192"/>
                  </a:cubicBezTo>
                  <a:cubicBezTo>
                    <a:pt x="6480" y="568"/>
                    <a:pt x="7560" y="1573"/>
                    <a:pt x="9900" y="4838"/>
                  </a:cubicBezTo>
                  <a:cubicBezTo>
                    <a:pt x="12240" y="8103"/>
                    <a:pt x="15840" y="13629"/>
                    <a:pt x="18000" y="16768"/>
                  </a:cubicBezTo>
                  <a:cubicBezTo>
                    <a:pt x="20160" y="19908"/>
                    <a:pt x="20880" y="20662"/>
                    <a:pt x="21600" y="21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0" name="Line"/>
            <p:cNvSpPr/>
            <p:nvPr/>
          </p:nvSpPr>
          <p:spPr>
            <a:xfrm>
              <a:off x="11006322" y="2727909"/>
              <a:ext cx="145672" cy="27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21600" y="233"/>
                  </a:moveTo>
                  <a:cubicBezTo>
                    <a:pt x="19705" y="31"/>
                    <a:pt x="17811" y="-171"/>
                    <a:pt x="16105" y="233"/>
                  </a:cubicBezTo>
                  <a:cubicBezTo>
                    <a:pt x="14400" y="636"/>
                    <a:pt x="12884" y="1646"/>
                    <a:pt x="10232" y="5279"/>
                  </a:cubicBezTo>
                  <a:cubicBezTo>
                    <a:pt x="7579" y="8913"/>
                    <a:pt x="3789" y="15171"/>
                    <a:pt x="0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1" name="Line"/>
            <p:cNvSpPr/>
            <p:nvPr/>
          </p:nvSpPr>
          <p:spPr>
            <a:xfrm>
              <a:off x="11197994" y="2640075"/>
              <a:ext cx="236124" cy="403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57" fill="norm" stroke="1" extrusionOk="0">
                  <a:moveTo>
                    <a:pt x="0" y="4010"/>
                  </a:moveTo>
                  <a:cubicBezTo>
                    <a:pt x="465" y="3331"/>
                    <a:pt x="929" y="2652"/>
                    <a:pt x="3484" y="1973"/>
                  </a:cubicBezTo>
                  <a:cubicBezTo>
                    <a:pt x="6039" y="1293"/>
                    <a:pt x="10684" y="614"/>
                    <a:pt x="13587" y="275"/>
                  </a:cubicBezTo>
                  <a:cubicBezTo>
                    <a:pt x="16490" y="-65"/>
                    <a:pt x="17652" y="-65"/>
                    <a:pt x="18697" y="139"/>
                  </a:cubicBezTo>
                  <a:cubicBezTo>
                    <a:pt x="19742" y="343"/>
                    <a:pt x="20671" y="750"/>
                    <a:pt x="21135" y="1293"/>
                  </a:cubicBezTo>
                  <a:cubicBezTo>
                    <a:pt x="21600" y="1837"/>
                    <a:pt x="21600" y="2516"/>
                    <a:pt x="20903" y="3943"/>
                  </a:cubicBezTo>
                  <a:cubicBezTo>
                    <a:pt x="20206" y="5369"/>
                    <a:pt x="18813" y="7543"/>
                    <a:pt x="17884" y="9716"/>
                  </a:cubicBezTo>
                  <a:cubicBezTo>
                    <a:pt x="16955" y="11890"/>
                    <a:pt x="16490" y="14063"/>
                    <a:pt x="16490" y="15490"/>
                  </a:cubicBezTo>
                  <a:cubicBezTo>
                    <a:pt x="16490" y="16916"/>
                    <a:pt x="16955" y="17595"/>
                    <a:pt x="17303" y="18478"/>
                  </a:cubicBezTo>
                  <a:cubicBezTo>
                    <a:pt x="17652" y="19361"/>
                    <a:pt x="17884" y="20448"/>
                    <a:pt x="17187" y="20992"/>
                  </a:cubicBezTo>
                  <a:cubicBezTo>
                    <a:pt x="16490" y="21535"/>
                    <a:pt x="14865" y="21535"/>
                    <a:pt x="13587" y="21331"/>
                  </a:cubicBezTo>
                  <a:cubicBezTo>
                    <a:pt x="12310" y="21127"/>
                    <a:pt x="11381" y="20720"/>
                    <a:pt x="10452" y="20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2" name="Line"/>
            <p:cNvSpPr/>
            <p:nvPr/>
          </p:nvSpPr>
          <p:spPr>
            <a:xfrm>
              <a:off x="11489333" y="2983866"/>
              <a:ext cx="23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3" name="Line"/>
            <p:cNvSpPr/>
            <p:nvPr/>
          </p:nvSpPr>
          <p:spPr>
            <a:xfrm>
              <a:off x="11525496" y="2632330"/>
              <a:ext cx="250744" cy="395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444" fill="norm" stroke="1" extrusionOk="0">
                  <a:moveTo>
                    <a:pt x="20920" y="2846"/>
                  </a:moveTo>
                  <a:cubicBezTo>
                    <a:pt x="21136" y="2153"/>
                    <a:pt x="21352" y="1461"/>
                    <a:pt x="21028" y="907"/>
                  </a:cubicBezTo>
                  <a:cubicBezTo>
                    <a:pt x="20704" y="353"/>
                    <a:pt x="19840" y="-62"/>
                    <a:pt x="18004" y="7"/>
                  </a:cubicBezTo>
                  <a:cubicBezTo>
                    <a:pt x="16168" y="76"/>
                    <a:pt x="13360" y="630"/>
                    <a:pt x="11092" y="2361"/>
                  </a:cubicBezTo>
                  <a:cubicBezTo>
                    <a:pt x="8824" y="4092"/>
                    <a:pt x="7096" y="7000"/>
                    <a:pt x="5800" y="9630"/>
                  </a:cubicBezTo>
                  <a:cubicBezTo>
                    <a:pt x="4504" y="12261"/>
                    <a:pt x="3640" y="14615"/>
                    <a:pt x="2776" y="16207"/>
                  </a:cubicBezTo>
                  <a:cubicBezTo>
                    <a:pt x="1912" y="17800"/>
                    <a:pt x="1048" y="18630"/>
                    <a:pt x="508" y="19392"/>
                  </a:cubicBezTo>
                  <a:cubicBezTo>
                    <a:pt x="-32" y="20153"/>
                    <a:pt x="-248" y="20846"/>
                    <a:pt x="400" y="21192"/>
                  </a:cubicBezTo>
                  <a:cubicBezTo>
                    <a:pt x="1048" y="21538"/>
                    <a:pt x="2560" y="21538"/>
                    <a:pt x="4936" y="21123"/>
                  </a:cubicBezTo>
                  <a:cubicBezTo>
                    <a:pt x="7312" y="20707"/>
                    <a:pt x="10552" y="19876"/>
                    <a:pt x="13792" y="19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4" name="Line"/>
            <p:cNvSpPr/>
            <p:nvPr/>
          </p:nvSpPr>
          <p:spPr>
            <a:xfrm>
              <a:off x="11543001" y="2876530"/>
              <a:ext cx="168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5" name="Line"/>
            <p:cNvSpPr/>
            <p:nvPr/>
          </p:nvSpPr>
          <p:spPr>
            <a:xfrm>
              <a:off x="11791860" y="2671514"/>
              <a:ext cx="195819" cy="32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07" fill="norm" stroke="1" extrusionOk="0">
                  <a:moveTo>
                    <a:pt x="21494" y="1894"/>
                  </a:moveTo>
                  <a:cubicBezTo>
                    <a:pt x="20652" y="1219"/>
                    <a:pt x="19811" y="544"/>
                    <a:pt x="18689" y="206"/>
                  </a:cubicBezTo>
                  <a:cubicBezTo>
                    <a:pt x="17567" y="-131"/>
                    <a:pt x="16164" y="-131"/>
                    <a:pt x="13219" y="797"/>
                  </a:cubicBezTo>
                  <a:cubicBezTo>
                    <a:pt x="10273" y="1725"/>
                    <a:pt x="5785" y="3582"/>
                    <a:pt x="3260" y="6197"/>
                  </a:cubicBezTo>
                  <a:cubicBezTo>
                    <a:pt x="736" y="8813"/>
                    <a:pt x="174" y="12188"/>
                    <a:pt x="34" y="14719"/>
                  </a:cubicBezTo>
                  <a:cubicBezTo>
                    <a:pt x="-106" y="17250"/>
                    <a:pt x="175" y="18938"/>
                    <a:pt x="1016" y="19950"/>
                  </a:cubicBezTo>
                  <a:cubicBezTo>
                    <a:pt x="1858" y="20963"/>
                    <a:pt x="3260" y="21300"/>
                    <a:pt x="6206" y="21385"/>
                  </a:cubicBezTo>
                  <a:cubicBezTo>
                    <a:pt x="9151" y="21469"/>
                    <a:pt x="13639" y="21300"/>
                    <a:pt x="18128" y="21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6" name="Line"/>
            <p:cNvSpPr/>
            <p:nvPr/>
          </p:nvSpPr>
          <p:spPr>
            <a:xfrm>
              <a:off x="12072013" y="2730860"/>
              <a:ext cx="99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7" name="Line"/>
            <p:cNvSpPr/>
            <p:nvPr/>
          </p:nvSpPr>
          <p:spPr>
            <a:xfrm>
              <a:off x="12158905" y="2776861"/>
              <a:ext cx="97113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16" y="3456"/>
                    <a:pt x="10232" y="6912"/>
                    <a:pt x="6253" y="10080"/>
                  </a:cubicBezTo>
                  <a:cubicBezTo>
                    <a:pt x="2274" y="13248"/>
                    <a:pt x="0" y="16128"/>
                    <a:pt x="0" y="18000"/>
                  </a:cubicBezTo>
                  <a:cubicBezTo>
                    <a:pt x="0" y="19872"/>
                    <a:pt x="2274" y="20736"/>
                    <a:pt x="45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8" name="Line"/>
            <p:cNvSpPr/>
            <p:nvPr/>
          </p:nvSpPr>
          <p:spPr>
            <a:xfrm>
              <a:off x="12164015" y="2677192"/>
              <a:ext cx="265466" cy="405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566" fill="norm" stroke="1" extrusionOk="0">
                  <a:moveTo>
                    <a:pt x="8023" y="1630"/>
                  </a:moveTo>
                  <a:cubicBezTo>
                    <a:pt x="8640" y="1087"/>
                    <a:pt x="9257" y="543"/>
                    <a:pt x="10594" y="272"/>
                  </a:cubicBezTo>
                  <a:cubicBezTo>
                    <a:pt x="11931" y="0"/>
                    <a:pt x="13989" y="0"/>
                    <a:pt x="15943" y="0"/>
                  </a:cubicBezTo>
                  <a:cubicBezTo>
                    <a:pt x="17897" y="0"/>
                    <a:pt x="19749" y="0"/>
                    <a:pt x="20674" y="340"/>
                  </a:cubicBezTo>
                  <a:cubicBezTo>
                    <a:pt x="21600" y="679"/>
                    <a:pt x="21600" y="1358"/>
                    <a:pt x="20674" y="3600"/>
                  </a:cubicBezTo>
                  <a:cubicBezTo>
                    <a:pt x="19749" y="5842"/>
                    <a:pt x="17897" y="9645"/>
                    <a:pt x="16971" y="12498"/>
                  </a:cubicBezTo>
                  <a:cubicBezTo>
                    <a:pt x="16046" y="15351"/>
                    <a:pt x="16046" y="17253"/>
                    <a:pt x="16149" y="18611"/>
                  </a:cubicBezTo>
                  <a:cubicBezTo>
                    <a:pt x="16251" y="19970"/>
                    <a:pt x="16457" y="20785"/>
                    <a:pt x="15943" y="21192"/>
                  </a:cubicBezTo>
                  <a:cubicBezTo>
                    <a:pt x="15429" y="21600"/>
                    <a:pt x="14194" y="21600"/>
                    <a:pt x="11417" y="21532"/>
                  </a:cubicBezTo>
                  <a:cubicBezTo>
                    <a:pt x="8640" y="21464"/>
                    <a:pt x="4320" y="21328"/>
                    <a:pt x="0" y="21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9" name="Line"/>
            <p:cNvSpPr/>
            <p:nvPr/>
          </p:nvSpPr>
          <p:spPr>
            <a:xfrm>
              <a:off x="6277993" y="3712215"/>
              <a:ext cx="427234" cy="424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91" fill="norm" stroke="1" extrusionOk="0">
                  <a:moveTo>
                    <a:pt x="12237" y="0"/>
                  </a:moveTo>
                  <a:cubicBezTo>
                    <a:pt x="10823" y="4010"/>
                    <a:pt x="9408" y="8019"/>
                    <a:pt x="8508" y="11123"/>
                  </a:cubicBezTo>
                  <a:cubicBezTo>
                    <a:pt x="7608" y="14228"/>
                    <a:pt x="7223" y="16426"/>
                    <a:pt x="7030" y="17849"/>
                  </a:cubicBezTo>
                  <a:cubicBezTo>
                    <a:pt x="6837" y="19272"/>
                    <a:pt x="6837" y="19919"/>
                    <a:pt x="7030" y="20501"/>
                  </a:cubicBezTo>
                  <a:cubicBezTo>
                    <a:pt x="7223" y="21083"/>
                    <a:pt x="7608" y="21600"/>
                    <a:pt x="7865" y="21471"/>
                  </a:cubicBezTo>
                  <a:cubicBezTo>
                    <a:pt x="8123" y="21341"/>
                    <a:pt x="8251" y="20565"/>
                    <a:pt x="7801" y="19595"/>
                  </a:cubicBezTo>
                  <a:cubicBezTo>
                    <a:pt x="7351" y="18625"/>
                    <a:pt x="6323" y="17461"/>
                    <a:pt x="5165" y="16750"/>
                  </a:cubicBezTo>
                  <a:cubicBezTo>
                    <a:pt x="4008" y="16038"/>
                    <a:pt x="2723" y="15780"/>
                    <a:pt x="1758" y="15586"/>
                  </a:cubicBezTo>
                  <a:cubicBezTo>
                    <a:pt x="794" y="15392"/>
                    <a:pt x="151" y="15262"/>
                    <a:pt x="23" y="14939"/>
                  </a:cubicBezTo>
                  <a:cubicBezTo>
                    <a:pt x="-106" y="14616"/>
                    <a:pt x="280" y="14098"/>
                    <a:pt x="2208" y="12417"/>
                  </a:cubicBezTo>
                  <a:cubicBezTo>
                    <a:pt x="4137" y="10735"/>
                    <a:pt x="7608" y="7890"/>
                    <a:pt x="9794" y="6079"/>
                  </a:cubicBezTo>
                  <a:cubicBezTo>
                    <a:pt x="11980" y="4268"/>
                    <a:pt x="12880" y="3492"/>
                    <a:pt x="13715" y="2846"/>
                  </a:cubicBezTo>
                  <a:cubicBezTo>
                    <a:pt x="14551" y="2199"/>
                    <a:pt x="15323" y="1681"/>
                    <a:pt x="15708" y="1940"/>
                  </a:cubicBezTo>
                  <a:cubicBezTo>
                    <a:pt x="16094" y="2199"/>
                    <a:pt x="16094" y="3234"/>
                    <a:pt x="15580" y="5562"/>
                  </a:cubicBezTo>
                  <a:cubicBezTo>
                    <a:pt x="15065" y="7890"/>
                    <a:pt x="14037" y="11511"/>
                    <a:pt x="13265" y="13969"/>
                  </a:cubicBezTo>
                  <a:cubicBezTo>
                    <a:pt x="12494" y="16426"/>
                    <a:pt x="11980" y="17720"/>
                    <a:pt x="12044" y="17914"/>
                  </a:cubicBezTo>
                  <a:cubicBezTo>
                    <a:pt x="12108" y="18108"/>
                    <a:pt x="12751" y="17202"/>
                    <a:pt x="13394" y="16556"/>
                  </a:cubicBezTo>
                  <a:cubicBezTo>
                    <a:pt x="14037" y="15909"/>
                    <a:pt x="14680" y="15521"/>
                    <a:pt x="16030" y="15909"/>
                  </a:cubicBezTo>
                  <a:cubicBezTo>
                    <a:pt x="17380" y="16297"/>
                    <a:pt x="19437" y="17461"/>
                    <a:pt x="21494" y="18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0" name="Line"/>
            <p:cNvSpPr/>
            <p:nvPr/>
          </p:nvSpPr>
          <p:spPr>
            <a:xfrm>
              <a:off x="6720559" y="3924851"/>
              <a:ext cx="282716" cy="224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308" fill="norm" stroke="1" extrusionOk="0">
                  <a:moveTo>
                    <a:pt x="0" y="11115"/>
                  </a:moveTo>
                  <a:cubicBezTo>
                    <a:pt x="1751" y="9901"/>
                    <a:pt x="3503" y="8688"/>
                    <a:pt x="4865" y="7474"/>
                  </a:cubicBezTo>
                  <a:cubicBezTo>
                    <a:pt x="6227" y="6261"/>
                    <a:pt x="7200" y="5047"/>
                    <a:pt x="7687" y="3712"/>
                  </a:cubicBezTo>
                  <a:cubicBezTo>
                    <a:pt x="8173" y="2378"/>
                    <a:pt x="8173" y="921"/>
                    <a:pt x="7589" y="315"/>
                  </a:cubicBezTo>
                  <a:cubicBezTo>
                    <a:pt x="7005" y="-292"/>
                    <a:pt x="5838" y="-49"/>
                    <a:pt x="4670" y="1286"/>
                  </a:cubicBezTo>
                  <a:cubicBezTo>
                    <a:pt x="3503" y="2620"/>
                    <a:pt x="2335" y="5047"/>
                    <a:pt x="1654" y="7474"/>
                  </a:cubicBezTo>
                  <a:cubicBezTo>
                    <a:pt x="973" y="9901"/>
                    <a:pt x="778" y="12328"/>
                    <a:pt x="1070" y="14148"/>
                  </a:cubicBezTo>
                  <a:cubicBezTo>
                    <a:pt x="1362" y="15969"/>
                    <a:pt x="2141" y="17182"/>
                    <a:pt x="3503" y="17303"/>
                  </a:cubicBezTo>
                  <a:cubicBezTo>
                    <a:pt x="4865" y="17425"/>
                    <a:pt x="6811" y="16454"/>
                    <a:pt x="8076" y="15241"/>
                  </a:cubicBezTo>
                  <a:cubicBezTo>
                    <a:pt x="9341" y="14027"/>
                    <a:pt x="9924" y="12571"/>
                    <a:pt x="10314" y="11236"/>
                  </a:cubicBezTo>
                  <a:cubicBezTo>
                    <a:pt x="10703" y="9901"/>
                    <a:pt x="10897" y="8688"/>
                    <a:pt x="10995" y="8688"/>
                  </a:cubicBezTo>
                  <a:cubicBezTo>
                    <a:pt x="11092" y="8688"/>
                    <a:pt x="11092" y="9901"/>
                    <a:pt x="10995" y="11479"/>
                  </a:cubicBezTo>
                  <a:cubicBezTo>
                    <a:pt x="10897" y="13056"/>
                    <a:pt x="10703" y="14998"/>
                    <a:pt x="10800" y="15241"/>
                  </a:cubicBezTo>
                  <a:cubicBezTo>
                    <a:pt x="10897" y="15483"/>
                    <a:pt x="11286" y="14027"/>
                    <a:pt x="12162" y="12086"/>
                  </a:cubicBezTo>
                  <a:cubicBezTo>
                    <a:pt x="13038" y="10144"/>
                    <a:pt x="14400" y="7717"/>
                    <a:pt x="15568" y="6018"/>
                  </a:cubicBezTo>
                  <a:cubicBezTo>
                    <a:pt x="16735" y="4319"/>
                    <a:pt x="17708" y="3348"/>
                    <a:pt x="18681" y="2863"/>
                  </a:cubicBezTo>
                  <a:cubicBezTo>
                    <a:pt x="19654" y="2378"/>
                    <a:pt x="20627" y="2378"/>
                    <a:pt x="21114" y="4562"/>
                  </a:cubicBezTo>
                  <a:cubicBezTo>
                    <a:pt x="21600" y="6746"/>
                    <a:pt x="21600" y="11115"/>
                    <a:pt x="21405" y="14270"/>
                  </a:cubicBezTo>
                  <a:cubicBezTo>
                    <a:pt x="21211" y="17425"/>
                    <a:pt x="20822" y="19366"/>
                    <a:pt x="20432" y="21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1" name="Line"/>
            <p:cNvSpPr/>
            <p:nvPr/>
          </p:nvSpPr>
          <p:spPr>
            <a:xfrm>
              <a:off x="7666136" y="3736243"/>
              <a:ext cx="304119" cy="39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21600" y="2436"/>
                  </a:moveTo>
                  <a:cubicBezTo>
                    <a:pt x="21600" y="1606"/>
                    <a:pt x="21600" y="775"/>
                    <a:pt x="21146" y="359"/>
                  </a:cubicBezTo>
                  <a:cubicBezTo>
                    <a:pt x="20692" y="-56"/>
                    <a:pt x="19785" y="-56"/>
                    <a:pt x="17062" y="82"/>
                  </a:cubicBezTo>
                  <a:cubicBezTo>
                    <a:pt x="14339" y="221"/>
                    <a:pt x="9802" y="498"/>
                    <a:pt x="6716" y="1052"/>
                  </a:cubicBezTo>
                  <a:cubicBezTo>
                    <a:pt x="3630" y="1606"/>
                    <a:pt x="1997" y="2436"/>
                    <a:pt x="1089" y="3890"/>
                  </a:cubicBezTo>
                  <a:cubicBezTo>
                    <a:pt x="182" y="5344"/>
                    <a:pt x="0" y="7421"/>
                    <a:pt x="0" y="10121"/>
                  </a:cubicBezTo>
                  <a:cubicBezTo>
                    <a:pt x="0" y="12821"/>
                    <a:pt x="182" y="16144"/>
                    <a:pt x="454" y="18152"/>
                  </a:cubicBezTo>
                  <a:cubicBezTo>
                    <a:pt x="726" y="20159"/>
                    <a:pt x="1089" y="20852"/>
                    <a:pt x="1906" y="21198"/>
                  </a:cubicBezTo>
                  <a:cubicBezTo>
                    <a:pt x="2723" y="21544"/>
                    <a:pt x="3993" y="21544"/>
                    <a:pt x="6171" y="21267"/>
                  </a:cubicBezTo>
                  <a:cubicBezTo>
                    <a:pt x="8350" y="20990"/>
                    <a:pt x="11435" y="20436"/>
                    <a:pt x="14521" y="19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2" name="Line"/>
            <p:cNvSpPr/>
            <p:nvPr/>
          </p:nvSpPr>
          <p:spPr>
            <a:xfrm>
              <a:off x="7625247" y="3965221"/>
              <a:ext cx="22233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" y="18831"/>
                    <a:pt x="497" y="16062"/>
                    <a:pt x="2483" y="13292"/>
                  </a:cubicBezTo>
                  <a:cubicBezTo>
                    <a:pt x="4469" y="10523"/>
                    <a:pt x="8193" y="7754"/>
                    <a:pt x="11669" y="5538"/>
                  </a:cubicBezTo>
                  <a:cubicBezTo>
                    <a:pt x="15145" y="3323"/>
                    <a:pt x="18372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3" name="Line"/>
            <p:cNvSpPr/>
            <p:nvPr/>
          </p:nvSpPr>
          <p:spPr>
            <a:xfrm>
              <a:off x="7973774" y="3742902"/>
              <a:ext cx="280155" cy="409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358" fill="norm" stroke="1" extrusionOk="0">
                  <a:moveTo>
                    <a:pt x="21526" y="1599"/>
                  </a:moveTo>
                  <a:cubicBezTo>
                    <a:pt x="20937" y="933"/>
                    <a:pt x="20348" y="266"/>
                    <a:pt x="18286" y="66"/>
                  </a:cubicBezTo>
                  <a:cubicBezTo>
                    <a:pt x="16224" y="-134"/>
                    <a:pt x="12690" y="133"/>
                    <a:pt x="10039" y="733"/>
                  </a:cubicBezTo>
                  <a:cubicBezTo>
                    <a:pt x="7388" y="1333"/>
                    <a:pt x="5621" y="2266"/>
                    <a:pt x="4246" y="4333"/>
                  </a:cubicBezTo>
                  <a:cubicBezTo>
                    <a:pt x="2871" y="6399"/>
                    <a:pt x="1890" y="9599"/>
                    <a:pt x="1202" y="12266"/>
                  </a:cubicBezTo>
                  <a:cubicBezTo>
                    <a:pt x="515" y="14933"/>
                    <a:pt x="122" y="17066"/>
                    <a:pt x="24" y="18466"/>
                  </a:cubicBezTo>
                  <a:cubicBezTo>
                    <a:pt x="-74" y="19866"/>
                    <a:pt x="122" y="20533"/>
                    <a:pt x="711" y="20933"/>
                  </a:cubicBezTo>
                  <a:cubicBezTo>
                    <a:pt x="1301" y="21333"/>
                    <a:pt x="2282" y="21466"/>
                    <a:pt x="4148" y="21266"/>
                  </a:cubicBezTo>
                  <a:cubicBezTo>
                    <a:pt x="6013" y="21066"/>
                    <a:pt x="8762" y="20533"/>
                    <a:pt x="11511" y="19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4" name="Line"/>
            <p:cNvSpPr/>
            <p:nvPr/>
          </p:nvSpPr>
          <p:spPr>
            <a:xfrm>
              <a:off x="8174398" y="3951312"/>
              <a:ext cx="170315" cy="44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530" fill="norm" stroke="1" extrusionOk="0">
                  <a:moveTo>
                    <a:pt x="17508" y="1803"/>
                  </a:moveTo>
                  <a:cubicBezTo>
                    <a:pt x="16873" y="1179"/>
                    <a:pt x="16238" y="554"/>
                    <a:pt x="14332" y="242"/>
                  </a:cubicBezTo>
                  <a:cubicBezTo>
                    <a:pt x="12426" y="-70"/>
                    <a:pt x="9249" y="-70"/>
                    <a:pt x="7185" y="180"/>
                  </a:cubicBezTo>
                  <a:cubicBezTo>
                    <a:pt x="5120" y="429"/>
                    <a:pt x="4167" y="929"/>
                    <a:pt x="3055" y="1428"/>
                  </a:cubicBezTo>
                  <a:cubicBezTo>
                    <a:pt x="1944" y="1928"/>
                    <a:pt x="673" y="2427"/>
                    <a:pt x="196" y="2989"/>
                  </a:cubicBezTo>
                  <a:cubicBezTo>
                    <a:pt x="-280" y="3551"/>
                    <a:pt x="38" y="4175"/>
                    <a:pt x="1944" y="4425"/>
                  </a:cubicBezTo>
                  <a:cubicBezTo>
                    <a:pt x="3849" y="4675"/>
                    <a:pt x="7344" y="4550"/>
                    <a:pt x="10361" y="4362"/>
                  </a:cubicBezTo>
                  <a:cubicBezTo>
                    <a:pt x="13379" y="4175"/>
                    <a:pt x="15920" y="3925"/>
                    <a:pt x="17191" y="4175"/>
                  </a:cubicBezTo>
                  <a:cubicBezTo>
                    <a:pt x="18461" y="4425"/>
                    <a:pt x="18461" y="5174"/>
                    <a:pt x="18938" y="7296"/>
                  </a:cubicBezTo>
                  <a:cubicBezTo>
                    <a:pt x="19414" y="9419"/>
                    <a:pt x="20367" y="12915"/>
                    <a:pt x="20844" y="15350"/>
                  </a:cubicBezTo>
                  <a:cubicBezTo>
                    <a:pt x="21320" y="17784"/>
                    <a:pt x="21320" y="19158"/>
                    <a:pt x="20526" y="20094"/>
                  </a:cubicBezTo>
                  <a:cubicBezTo>
                    <a:pt x="19732" y="21031"/>
                    <a:pt x="18144" y="21530"/>
                    <a:pt x="15920" y="21530"/>
                  </a:cubicBezTo>
                  <a:cubicBezTo>
                    <a:pt x="13696" y="21530"/>
                    <a:pt x="10838" y="21031"/>
                    <a:pt x="8614" y="19720"/>
                  </a:cubicBezTo>
                  <a:cubicBezTo>
                    <a:pt x="6391" y="18409"/>
                    <a:pt x="4802" y="16286"/>
                    <a:pt x="4644" y="14601"/>
                  </a:cubicBezTo>
                  <a:cubicBezTo>
                    <a:pt x="4485" y="12915"/>
                    <a:pt x="5755" y="11666"/>
                    <a:pt x="7026" y="10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5" name="Line"/>
            <p:cNvSpPr/>
            <p:nvPr/>
          </p:nvSpPr>
          <p:spPr>
            <a:xfrm>
              <a:off x="8436567" y="3821826"/>
              <a:ext cx="162369" cy="291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228" fill="norm" stroke="1" extrusionOk="0">
                  <a:moveTo>
                    <a:pt x="21443" y="2068"/>
                  </a:moveTo>
                  <a:cubicBezTo>
                    <a:pt x="19756" y="951"/>
                    <a:pt x="18068" y="-166"/>
                    <a:pt x="15199" y="20"/>
                  </a:cubicBezTo>
                  <a:cubicBezTo>
                    <a:pt x="12331" y="206"/>
                    <a:pt x="8281" y="1696"/>
                    <a:pt x="5243" y="4675"/>
                  </a:cubicBezTo>
                  <a:cubicBezTo>
                    <a:pt x="2206" y="7655"/>
                    <a:pt x="181" y="12124"/>
                    <a:pt x="12" y="15196"/>
                  </a:cubicBezTo>
                  <a:cubicBezTo>
                    <a:pt x="-157" y="18268"/>
                    <a:pt x="1530" y="19944"/>
                    <a:pt x="4905" y="20689"/>
                  </a:cubicBezTo>
                  <a:cubicBezTo>
                    <a:pt x="8280" y="21434"/>
                    <a:pt x="13343" y="21248"/>
                    <a:pt x="18405" y="21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6" name="Line"/>
            <p:cNvSpPr/>
            <p:nvPr/>
          </p:nvSpPr>
          <p:spPr>
            <a:xfrm>
              <a:off x="8660270" y="3804218"/>
              <a:ext cx="99670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08" y="3388"/>
                    <a:pt x="2215" y="6776"/>
                    <a:pt x="5815" y="10376"/>
                  </a:cubicBezTo>
                  <a:cubicBezTo>
                    <a:pt x="9415" y="13976"/>
                    <a:pt x="15508" y="177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7" name="Line"/>
            <p:cNvSpPr/>
            <p:nvPr/>
          </p:nvSpPr>
          <p:spPr>
            <a:xfrm>
              <a:off x="8641552" y="3850219"/>
              <a:ext cx="179723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fill="norm" stroke="1" extrusionOk="0">
                  <a:moveTo>
                    <a:pt x="21394" y="0"/>
                  </a:moveTo>
                  <a:cubicBezTo>
                    <a:pt x="18656" y="900"/>
                    <a:pt x="15918" y="1800"/>
                    <a:pt x="12419" y="4838"/>
                  </a:cubicBezTo>
                  <a:cubicBezTo>
                    <a:pt x="8921" y="7875"/>
                    <a:pt x="4662" y="13050"/>
                    <a:pt x="2380" y="16200"/>
                  </a:cubicBezTo>
                  <a:cubicBezTo>
                    <a:pt x="98" y="19350"/>
                    <a:pt x="-206" y="20475"/>
                    <a:pt x="98" y="21038"/>
                  </a:cubicBezTo>
                  <a:cubicBezTo>
                    <a:pt x="402" y="21600"/>
                    <a:pt x="1315" y="21600"/>
                    <a:pt x="22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8" name="Line"/>
            <p:cNvSpPr/>
            <p:nvPr/>
          </p:nvSpPr>
          <p:spPr>
            <a:xfrm>
              <a:off x="8790606" y="3745697"/>
              <a:ext cx="93405" cy="37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5" h="21438" fill="norm" stroke="1" extrusionOk="0">
                  <a:moveTo>
                    <a:pt x="8526" y="720"/>
                  </a:moveTo>
                  <a:cubicBezTo>
                    <a:pt x="10800" y="279"/>
                    <a:pt x="13074" y="-162"/>
                    <a:pt x="15063" y="58"/>
                  </a:cubicBezTo>
                  <a:cubicBezTo>
                    <a:pt x="17053" y="279"/>
                    <a:pt x="18758" y="1160"/>
                    <a:pt x="19895" y="3218"/>
                  </a:cubicBezTo>
                  <a:cubicBezTo>
                    <a:pt x="21032" y="5275"/>
                    <a:pt x="21600" y="8507"/>
                    <a:pt x="18189" y="11740"/>
                  </a:cubicBezTo>
                  <a:cubicBezTo>
                    <a:pt x="14779" y="14973"/>
                    <a:pt x="7389" y="18205"/>
                    <a:pt x="0" y="21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9" name="Line"/>
            <p:cNvSpPr/>
            <p:nvPr/>
          </p:nvSpPr>
          <p:spPr>
            <a:xfrm>
              <a:off x="8936276" y="4034223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0" name="Line"/>
            <p:cNvSpPr/>
            <p:nvPr/>
          </p:nvSpPr>
          <p:spPr>
            <a:xfrm>
              <a:off x="9097279" y="3640303"/>
              <a:ext cx="245341" cy="496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12422"/>
                  </a:moveTo>
                  <a:cubicBezTo>
                    <a:pt x="4950" y="10650"/>
                    <a:pt x="9900" y="8877"/>
                    <a:pt x="13050" y="7327"/>
                  </a:cubicBezTo>
                  <a:cubicBezTo>
                    <a:pt x="16200" y="5776"/>
                    <a:pt x="17550" y="4447"/>
                    <a:pt x="18338" y="3283"/>
                  </a:cubicBezTo>
                  <a:cubicBezTo>
                    <a:pt x="19125" y="2120"/>
                    <a:pt x="19350" y="1123"/>
                    <a:pt x="18900" y="570"/>
                  </a:cubicBezTo>
                  <a:cubicBezTo>
                    <a:pt x="18450" y="16"/>
                    <a:pt x="17325" y="-95"/>
                    <a:pt x="16425" y="71"/>
                  </a:cubicBezTo>
                  <a:cubicBezTo>
                    <a:pt x="15525" y="237"/>
                    <a:pt x="14850" y="680"/>
                    <a:pt x="13725" y="2342"/>
                  </a:cubicBezTo>
                  <a:cubicBezTo>
                    <a:pt x="12600" y="4003"/>
                    <a:pt x="11025" y="6883"/>
                    <a:pt x="10125" y="10096"/>
                  </a:cubicBezTo>
                  <a:cubicBezTo>
                    <a:pt x="9225" y="13308"/>
                    <a:pt x="9000" y="16853"/>
                    <a:pt x="8775" y="18902"/>
                  </a:cubicBezTo>
                  <a:cubicBezTo>
                    <a:pt x="8550" y="20951"/>
                    <a:pt x="8325" y="21505"/>
                    <a:pt x="8212" y="21505"/>
                  </a:cubicBezTo>
                  <a:cubicBezTo>
                    <a:pt x="8100" y="21505"/>
                    <a:pt x="8100" y="20951"/>
                    <a:pt x="8663" y="20010"/>
                  </a:cubicBezTo>
                  <a:cubicBezTo>
                    <a:pt x="9225" y="19068"/>
                    <a:pt x="10350" y="17739"/>
                    <a:pt x="11363" y="16742"/>
                  </a:cubicBezTo>
                  <a:cubicBezTo>
                    <a:pt x="12375" y="15745"/>
                    <a:pt x="13275" y="15080"/>
                    <a:pt x="14288" y="14748"/>
                  </a:cubicBezTo>
                  <a:cubicBezTo>
                    <a:pt x="15300" y="14416"/>
                    <a:pt x="16425" y="14416"/>
                    <a:pt x="17438" y="14693"/>
                  </a:cubicBezTo>
                  <a:cubicBezTo>
                    <a:pt x="18450" y="14970"/>
                    <a:pt x="19350" y="15523"/>
                    <a:pt x="19800" y="16354"/>
                  </a:cubicBezTo>
                  <a:cubicBezTo>
                    <a:pt x="20250" y="17185"/>
                    <a:pt x="20250" y="18293"/>
                    <a:pt x="20475" y="19068"/>
                  </a:cubicBezTo>
                  <a:cubicBezTo>
                    <a:pt x="20700" y="19843"/>
                    <a:pt x="21150" y="20287"/>
                    <a:pt x="21600" y="20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1" name="Line"/>
            <p:cNvSpPr/>
            <p:nvPr/>
          </p:nvSpPr>
          <p:spPr>
            <a:xfrm>
              <a:off x="9452026" y="3723093"/>
              <a:ext cx="151266" cy="421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230" fill="norm" stroke="1" extrusionOk="0">
                  <a:moveTo>
                    <a:pt x="21308" y="2924"/>
                  </a:moveTo>
                  <a:cubicBezTo>
                    <a:pt x="21308" y="1895"/>
                    <a:pt x="21308" y="867"/>
                    <a:pt x="20408" y="352"/>
                  </a:cubicBezTo>
                  <a:cubicBezTo>
                    <a:pt x="19508" y="-162"/>
                    <a:pt x="17708" y="-162"/>
                    <a:pt x="14828" y="674"/>
                  </a:cubicBezTo>
                  <a:cubicBezTo>
                    <a:pt x="11948" y="1509"/>
                    <a:pt x="7988" y="3181"/>
                    <a:pt x="5108" y="6009"/>
                  </a:cubicBezTo>
                  <a:cubicBezTo>
                    <a:pt x="2228" y="8838"/>
                    <a:pt x="428" y="12824"/>
                    <a:pt x="68" y="15459"/>
                  </a:cubicBezTo>
                  <a:cubicBezTo>
                    <a:pt x="-292" y="18095"/>
                    <a:pt x="788" y="19381"/>
                    <a:pt x="2948" y="20217"/>
                  </a:cubicBezTo>
                  <a:cubicBezTo>
                    <a:pt x="5108" y="21052"/>
                    <a:pt x="8348" y="21438"/>
                    <a:pt x="11588" y="21117"/>
                  </a:cubicBezTo>
                  <a:cubicBezTo>
                    <a:pt x="14828" y="20795"/>
                    <a:pt x="18068" y="19767"/>
                    <a:pt x="21308" y="18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2" name="Line"/>
            <p:cNvSpPr/>
            <p:nvPr/>
          </p:nvSpPr>
          <p:spPr>
            <a:xfrm>
              <a:off x="9664626" y="3773550"/>
              <a:ext cx="13033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3" name="Line"/>
            <p:cNvSpPr/>
            <p:nvPr/>
          </p:nvSpPr>
          <p:spPr>
            <a:xfrm>
              <a:off x="9757587" y="3773550"/>
              <a:ext cx="167713" cy="335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68" fill="norm" stroke="1" extrusionOk="0">
                  <a:moveTo>
                    <a:pt x="21477" y="0"/>
                  </a:moveTo>
                  <a:cubicBezTo>
                    <a:pt x="19841" y="0"/>
                    <a:pt x="18204" y="0"/>
                    <a:pt x="16241" y="982"/>
                  </a:cubicBezTo>
                  <a:cubicBezTo>
                    <a:pt x="14277" y="1964"/>
                    <a:pt x="11986" y="3927"/>
                    <a:pt x="9532" y="6791"/>
                  </a:cubicBezTo>
                  <a:cubicBezTo>
                    <a:pt x="7077" y="9655"/>
                    <a:pt x="4459" y="13418"/>
                    <a:pt x="2822" y="15709"/>
                  </a:cubicBezTo>
                  <a:cubicBezTo>
                    <a:pt x="1186" y="18000"/>
                    <a:pt x="532" y="18818"/>
                    <a:pt x="204" y="19636"/>
                  </a:cubicBezTo>
                  <a:cubicBezTo>
                    <a:pt x="-123" y="20455"/>
                    <a:pt x="-123" y="21273"/>
                    <a:pt x="695" y="21436"/>
                  </a:cubicBezTo>
                  <a:cubicBezTo>
                    <a:pt x="1513" y="21600"/>
                    <a:pt x="3150" y="21109"/>
                    <a:pt x="4786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4" name="Line"/>
            <p:cNvSpPr/>
            <p:nvPr/>
          </p:nvSpPr>
          <p:spPr>
            <a:xfrm>
              <a:off x="9917632" y="3703869"/>
              <a:ext cx="121407" cy="41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503" fill="norm" stroke="1" extrusionOk="0">
                  <a:moveTo>
                    <a:pt x="9257" y="433"/>
                  </a:moveTo>
                  <a:cubicBezTo>
                    <a:pt x="11461" y="168"/>
                    <a:pt x="13665" y="-97"/>
                    <a:pt x="15429" y="36"/>
                  </a:cubicBezTo>
                  <a:cubicBezTo>
                    <a:pt x="17192" y="168"/>
                    <a:pt x="18514" y="698"/>
                    <a:pt x="19616" y="2620"/>
                  </a:cubicBezTo>
                  <a:cubicBezTo>
                    <a:pt x="20718" y="4541"/>
                    <a:pt x="21600" y="7854"/>
                    <a:pt x="20278" y="10968"/>
                  </a:cubicBezTo>
                  <a:cubicBezTo>
                    <a:pt x="18955" y="14082"/>
                    <a:pt x="15429" y="16997"/>
                    <a:pt x="11682" y="18720"/>
                  </a:cubicBezTo>
                  <a:cubicBezTo>
                    <a:pt x="7935" y="20443"/>
                    <a:pt x="3967" y="20973"/>
                    <a:pt x="0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5" name="Line"/>
            <p:cNvSpPr/>
            <p:nvPr/>
          </p:nvSpPr>
          <p:spPr>
            <a:xfrm>
              <a:off x="10047968" y="3629196"/>
              <a:ext cx="197939" cy="56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37" fill="norm" stroke="1" extrusionOk="0">
                  <a:moveTo>
                    <a:pt x="4154" y="2275"/>
                  </a:moveTo>
                  <a:cubicBezTo>
                    <a:pt x="4708" y="1790"/>
                    <a:pt x="5262" y="1306"/>
                    <a:pt x="7200" y="919"/>
                  </a:cubicBezTo>
                  <a:cubicBezTo>
                    <a:pt x="9138" y="531"/>
                    <a:pt x="12462" y="241"/>
                    <a:pt x="15092" y="95"/>
                  </a:cubicBezTo>
                  <a:cubicBezTo>
                    <a:pt x="17723" y="-50"/>
                    <a:pt x="19662" y="-50"/>
                    <a:pt x="20631" y="241"/>
                  </a:cubicBezTo>
                  <a:cubicBezTo>
                    <a:pt x="21600" y="531"/>
                    <a:pt x="21600" y="1112"/>
                    <a:pt x="21185" y="2904"/>
                  </a:cubicBezTo>
                  <a:cubicBezTo>
                    <a:pt x="20769" y="4696"/>
                    <a:pt x="19938" y="7699"/>
                    <a:pt x="19523" y="10411"/>
                  </a:cubicBezTo>
                  <a:cubicBezTo>
                    <a:pt x="19108" y="13123"/>
                    <a:pt x="19108" y="15545"/>
                    <a:pt x="19108" y="17094"/>
                  </a:cubicBezTo>
                  <a:cubicBezTo>
                    <a:pt x="19108" y="18644"/>
                    <a:pt x="19108" y="19322"/>
                    <a:pt x="16615" y="19952"/>
                  </a:cubicBezTo>
                  <a:cubicBezTo>
                    <a:pt x="14123" y="20581"/>
                    <a:pt x="9138" y="21163"/>
                    <a:pt x="5954" y="21356"/>
                  </a:cubicBezTo>
                  <a:cubicBezTo>
                    <a:pt x="2769" y="21550"/>
                    <a:pt x="1385" y="21356"/>
                    <a:pt x="0" y="21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6" name="Line"/>
            <p:cNvSpPr/>
            <p:nvPr/>
          </p:nvSpPr>
          <p:spPr>
            <a:xfrm>
              <a:off x="10415976" y="3894744"/>
              <a:ext cx="145671" cy="1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305" y="11040"/>
                    <a:pt x="10611" y="1783"/>
                    <a:pt x="14211" y="240"/>
                  </a:cubicBezTo>
                  <a:cubicBezTo>
                    <a:pt x="17811" y="-1303"/>
                    <a:pt x="19705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7" name="Line"/>
            <p:cNvSpPr/>
            <p:nvPr/>
          </p:nvSpPr>
          <p:spPr>
            <a:xfrm>
              <a:off x="10423327" y="3995889"/>
              <a:ext cx="191988" cy="3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0700" fill="norm" stroke="1" extrusionOk="0">
                  <a:moveTo>
                    <a:pt x="4298" y="0"/>
                  </a:moveTo>
                  <a:cubicBezTo>
                    <a:pt x="2309" y="7200"/>
                    <a:pt x="319" y="14400"/>
                    <a:pt x="35" y="18000"/>
                  </a:cubicBezTo>
                  <a:cubicBezTo>
                    <a:pt x="-249" y="21600"/>
                    <a:pt x="1172" y="21600"/>
                    <a:pt x="5009" y="18000"/>
                  </a:cubicBezTo>
                  <a:cubicBezTo>
                    <a:pt x="8846" y="14400"/>
                    <a:pt x="15098" y="7200"/>
                    <a:pt x="213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8" name="Line"/>
            <p:cNvSpPr/>
            <p:nvPr/>
          </p:nvSpPr>
          <p:spPr>
            <a:xfrm>
              <a:off x="10726207" y="3690690"/>
              <a:ext cx="264783" cy="411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46" fill="norm" stroke="1" extrusionOk="0">
                  <a:moveTo>
                    <a:pt x="21519" y="3123"/>
                  </a:moveTo>
                  <a:cubicBezTo>
                    <a:pt x="21519" y="2456"/>
                    <a:pt x="21519" y="1790"/>
                    <a:pt x="21104" y="1256"/>
                  </a:cubicBezTo>
                  <a:cubicBezTo>
                    <a:pt x="20688" y="723"/>
                    <a:pt x="19857" y="323"/>
                    <a:pt x="18404" y="123"/>
                  </a:cubicBezTo>
                  <a:cubicBezTo>
                    <a:pt x="16950" y="-77"/>
                    <a:pt x="14873" y="-77"/>
                    <a:pt x="12692" y="456"/>
                  </a:cubicBezTo>
                  <a:cubicBezTo>
                    <a:pt x="10511" y="990"/>
                    <a:pt x="8227" y="2056"/>
                    <a:pt x="6254" y="3656"/>
                  </a:cubicBezTo>
                  <a:cubicBezTo>
                    <a:pt x="4281" y="5256"/>
                    <a:pt x="2619" y="7390"/>
                    <a:pt x="1581" y="9923"/>
                  </a:cubicBezTo>
                  <a:cubicBezTo>
                    <a:pt x="542" y="12456"/>
                    <a:pt x="127" y="15390"/>
                    <a:pt x="23" y="17390"/>
                  </a:cubicBezTo>
                  <a:cubicBezTo>
                    <a:pt x="-81" y="19390"/>
                    <a:pt x="127" y="20456"/>
                    <a:pt x="1684" y="20990"/>
                  </a:cubicBezTo>
                  <a:cubicBezTo>
                    <a:pt x="3242" y="21523"/>
                    <a:pt x="6150" y="21523"/>
                    <a:pt x="8123" y="21323"/>
                  </a:cubicBezTo>
                  <a:cubicBezTo>
                    <a:pt x="10096" y="21123"/>
                    <a:pt x="11134" y="20723"/>
                    <a:pt x="12173" y="20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9" name="Line"/>
            <p:cNvSpPr/>
            <p:nvPr/>
          </p:nvSpPr>
          <p:spPr>
            <a:xfrm>
              <a:off x="10707316" y="3957554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32" y="16800"/>
                    <a:pt x="8064" y="12000"/>
                    <a:pt x="11664" y="8400"/>
                  </a:cubicBezTo>
                  <a:cubicBezTo>
                    <a:pt x="15264" y="4800"/>
                    <a:pt x="1843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0" name="Line"/>
            <p:cNvSpPr/>
            <p:nvPr/>
          </p:nvSpPr>
          <p:spPr>
            <a:xfrm>
              <a:off x="10906628" y="3696882"/>
              <a:ext cx="325267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600" fill="norm" stroke="1" extrusionOk="0">
                  <a:moveTo>
                    <a:pt x="21099" y="2653"/>
                  </a:moveTo>
                  <a:cubicBezTo>
                    <a:pt x="21267" y="2021"/>
                    <a:pt x="21434" y="1389"/>
                    <a:pt x="21183" y="884"/>
                  </a:cubicBezTo>
                  <a:cubicBezTo>
                    <a:pt x="20932" y="379"/>
                    <a:pt x="20262" y="0"/>
                    <a:pt x="19006" y="0"/>
                  </a:cubicBezTo>
                  <a:cubicBezTo>
                    <a:pt x="17750" y="0"/>
                    <a:pt x="15908" y="379"/>
                    <a:pt x="13732" y="1579"/>
                  </a:cubicBezTo>
                  <a:cubicBezTo>
                    <a:pt x="11555" y="2779"/>
                    <a:pt x="9043" y="4800"/>
                    <a:pt x="7118" y="7453"/>
                  </a:cubicBezTo>
                  <a:cubicBezTo>
                    <a:pt x="5192" y="10105"/>
                    <a:pt x="3853" y="13389"/>
                    <a:pt x="2848" y="15411"/>
                  </a:cubicBezTo>
                  <a:cubicBezTo>
                    <a:pt x="1843" y="17432"/>
                    <a:pt x="1174" y="18189"/>
                    <a:pt x="671" y="18884"/>
                  </a:cubicBezTo>
                  <a:cubicBezTo>
                    <a:pt x="169" y="19579"/>
                    <a:pt x="-166" y="20211"/>
                    <a:pt x="85" y="20653"/>
                  </a:cubicBezTo>
                  <a:cubicBezTo>
                    <a:pt x="336" y="21095"/>
                    <a:pt x="1174" y="21347"/>
                    <a:pt x="2932" y="21474"/>
                  </a:cubicBezTo>
                  <a:cubicBezTo>
                    <a:pt x="4690" y="21600"/>
                    <a:pt x="7369" y="21600"/>
                    <a:pt x="100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1" name="Line"/>
            <p:cNvSpPr/>
            <p:nvPr/>
          </p:nvSpPr>
          <p:spPr>
            <a:xfrm>
              <a:off x="11044596" y="3974363"/>
              <a:ext cx="153399" cy="336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198" fill="norm" stroke="1" extrusionOk="0">
                  <a:moveTo>
                    <a:pt x="21254" y="3776"/>
                  </a:moveTo>
                  <a:cubicBezTo>
                    <a:pt x="18775" y="2486"/>
                    <a:pt x="16297" y="1197"/>
                    <a:pt x="14172" y="552"/>
                  </a:cubicBezTo>
                  <a:cubicBezTo>
                    <a:pt x="12047" y="-93"/>
                    <a:pt x="10277" y="-93"/>
                    <a:pt x="8683" y="149"/>
                  </a:cubicBezTo>
                  <a:cubicBezTo>
                    <a:pt x="7090" y="391"/>
                    <a:pt x="5674" y="874"/>
                    <a:pt x="4965" y="1519"/>
                  </a:cubicBezTo>
                  <a:cubicBezTo>
                    <a:pt x="4257" y="2164"/>
                    <a:pt x="4257" y="2970"/>
                    <a:pt x="5320" y="3373"/>
                  </a:cubicBezTo>
                  <a:cubicBezTo>
                    <a:pt x="6382" y="3776"/>
                    <a:pt x="8506" y="3776"/>
                    <a:pt x="10985" y="3695"/>
                  </a:cubicBezTo>
                  <a:cubicBezTo>
                    <a:pt x="13464" y="3614"/>
                    <a:pt x="16297" y="3453"/>
                    <a:pt x="17713" y="3776"/>
                  </a:cubicBezTo>
                  <a:cubicBezTo>
                    <a:pt x="19129" y="4098"/>
                    <a:pt x="19129" y="4904"/>
                    <a:pt x="18952" y="7080"/>
                  </a:cubicBezTo>
                  <a:cubicBezTo>
                    <a:pt x="18775" y="9256"/>
                    <a:pt x="18421" y="12803"/>
                    <a:pt x="17182" y="15382"/>
                  </a:cubicBezTo>
                  <a:cubicBezTo>
                    <a:pt x="15943" y="17961"/>
                    <a:pt x="13818" y="19573"/>
                    <a:pt x="11516" y="20459"/>
                  </a:cubicBezTo>
                  <a:cubicBezTo>
                    <a:pt x="9215" y="21346"/>
                    <a:pt x="6736" y="21507"/>
                    <a:pt x="4611" y="20540"/>
                  </a:cubicBezTo>
                  <a:cubicBezTo>
                    <a:pt x="2487" y="19573"/>
                    <a:pt x="716" y="17477"/>
                    <a:pt x="185" y="16026"/>
                  </a:cubicBezTo>
                  <a:cubicBezTo>
                    <a:pt x="-346" y="14576"/>
                    <a:pt x="362" y="13770"/>
                    <a:pt x="1070" y="12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2" name="Line"/>
            <p:cNvSpPr/>
            <p:nvPr/>
          </p:nvSpPr>
          <p:spPr>
            <a:xfrm>
              <a:off x="11263317" y="3822159"/>
              <a:ext cx="157016" cy="267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155" fill="norm" stroke="1" extrusionOk="0">
                  <a:moveTo>
                    <a:pt x="21065" y="2216"/>
                  </a:moveTo>
                  <a:cubicBezTo>
                    <a:pt x="20036" y="1409"/>
                    <a:pt x="19008" y="601"/>
                    <a:pt x="17636" y="198"/>
                  </a:cubicBezTo>
                  <a:cubicBezTo>
                    <a:pt x="16265" y="-206"/>
                    <a:pt x="14551" y="-206"/>
                    <a:pt x="11465" y="2317"/>
                  </a:cubicBezTo>
                  <a:cubicBezTo>
                    <a:pt x="8379" y="4841"/>
                    <a:pt x="3922" y="9887"/>
                    <a:pt x="1694" y="13218"/>
                  </a:cubicBezTo>
                  <a:cubicBezTo>
                    <a:pt x="-535" y="16549"/>
                    <a:pt x="-535" y="18164"/>
                    <a:pt x="1522" y="19375"/>
                  </a:cubicBezTo>
                  <a:cubicBezTo>
                    <a:pt x="3579" y="20587"/>
                    <a:pt x="7694" y="21394"/>
                    <a:pt x="10951" y="21091"/>
                  </a:cubicBezTo>
                  <a:cubicBezTo>
                    <a:pt x="14208" y="20788"/>
                    <a:pt x="16608" y="19375"/>
                    <a:pt x="19008" y="17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3" name="Line"/>
            <p:cNvSpPr/>
            <p:nvPr/>
          </p:nvSpPr>
          <p:spPr>
            <a:xfrm>
              <a:off x="11420332" y="3888553"/>
              <a:ext cx="115003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27"/>
                  </a:moveTo>
                  <a:cubicBezTo>
                    <a:pt x="0" y="1964"/>
                    <a:pt x="0" y="0"/>
                    <a:pt x="480" y="0"/>
                  </a:cubicBezTo>
                  <a:cubicBezTo>
                    <a:pt x="960" y="0"/>
                    <a:pt x="1920" y="1964"/>
                    <a:pt x="4560" y="5400"/>
                  </a:cubicBezTo>
                  <a:cubicBezTo>
                    <a:pt x="7200" y="8836"/>
                    <a:pt x="11520" y="13745"/>
                    <a:pt x="14640" y="16691"/>
                  </a:cubicBezTo>
                  <a:cubicBezTo>
                    <a:pt x="17760" y="19636"/>
                    <a:pt x="19680" y="206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4" name="Line"/>
            <p:cNvSpPr/>
            <p:nvPr/>
          </p:nvSpPr>
          <p:spPr>
            <a:xfrm>
              <a:off x="11413403" y="3911553"/>
              <a:ext cx="152600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fill="norm" stroke="1" extrusionOk="0">
                  <a:moveTo>
                    <a:pt x="21496" y="0"/>
                  </a:moveTo>
                  <a:cubicBezTo>
                    <a:pt x="17896" y="1385"/>
                    <a:pt x="14296" y="2769"/>
                    <a:pt x="10696" y="5677"/>
                  </a:cubicBezTo>
                  <a:cubicBezTo>
                    <a:pt x="7096" y="8585"/>
                    <a:pt x="3496" y="13015"/>
                    <a:pt x="1696" y="15923"/>
                  </a:cubicBezTo>
                  <a:cubicBezTo>
                    <a:pt x="-104" y="18831"/>
                    <a:pt x="-104" y="20215"/>
                    <a:pt x="76" y="20908"/>
                  </a:cubicBezTo>
                  <a:cubicBezTo>
                    <a:pt x="256" y="21600"/>
                    <a:pt x="616" y="21600"/>
                    <a:pt x="9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5" name="Line"/>
            <p:cNvSpPr/>
            <p:nvPr/>
          </p:nvSpPr>
          <p:spPr>
            <a:xfrm>
              <a:off x="11543001" y="3850219"/>
              <a:ext cx="8994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14400" y="0"/>
                  </a:moveTo>
                  <a:cubicBezTo>
                    <a:pt x="16800" y="675"/>
                    <a:pt x="19200" y="1350"/>
                    <a:pt x="20400" y="3488"/>
                  </a:cubicBezTo>
                  <a:cubicBezTo>
                    <a:pt x="21600" y="5625"/>
                    <a:pt x="21600" y="9225"/>
                    <a:pt x="18000" y="12488"/>
                  </a:cubicBezTo>
                  <a:cubicBezTo>
                    <a:pt x="14400" y="15750"/>
                    <a:pt x="7200" y="186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6" name="Line"/>
            <p:cNvSpPr/>
            <p:nvPr/>
          </p:nvSpPr>
          <p:spPr>
            <a:xfrm>
              <a:off x="11658004" y="3753105"/>
              <a:ext cx="155411" cy="348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530" fill="norm" stroke="1" extrusionOk="0">
                  <a:moveTo>
                    <a:pt x="0" y="2207"/>
                  </a:moveTo>
                  <a:cubicBezTo>
                    <a:pt x="3135" y="1577"/>
                    <a:pt x="6271" y="946"/>
                    <a:pt x="8884" y="552"/>
                  </a:cubicBezTo>
                  <a:cubicBezTo>
                    <a:pt x="11497" y="158"/>
                    <a:pt x="13587" y="0"/>
                    <a:pt x="15503" y="0"/>
                  </a:cubicBezTo>
                  <a:cubicBezTo>
                    <a:pt x="17419" y="0"/>
                    <a:pt x="19161" y="158"/>
                    <a:pt x="20206" y="709"/>
                  </a:cubicBezTo>
                  <a:cubicBezTo>
                    <a:pt x="21252" y="1261"/>
                    <a:pt x="21600" y="2207"/>
                    <a:pt x="20555" y="3863"/>
                  </a:cubicBezTo>
                  <a:cubicBezTo>
                    <a:pt x="19510" y="5518"/>
                    <a:pt x="17071" y="7883"/>
                    <a:pt x="15329" y="10327"/>
                  </a:cubicBezTo>
                  <a:cubicBezTo>
                    <a:pt x="13587" y="12771"/>
                    <a:pt x="12542" y="15293"/>
                    <a:pt x="11671" y="17028"/>
                  </a:cubicBezTo>
                  <a:cubicBezTo>
                    <a:pt x="10800" y="18762"/>
                    <a:pt x="10103" y="19708"/>
                    <a:pt x="9058" y="20418"/>
                  </a:cubicBezTo>
                  <a:cubicBezTo>
                    <a:pt x="8013" y="21127"/>
                    <a:pt x="6619" y="21600"/>
                    <a:pt x="5226" y="21521"/>
                  </a:cubicBezTo>
                  <a:cubicBezTo>
                    <a:pt x="3832" y="21442"/>
                    <a:pt x="2439" y="20812"/>
                    <a:pt x="1045" y="20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7" name="Line"/>
            <p:cNvSpPr/>
            <p:nvPr/>
          </p:nvSpPr>
          <p:spPr>
            <a:xfrm>
              <a:off x="11872676" y="4018889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8" name="Line"/>
            <p:cNvSpPr/>
            <p:nvPr/>
          </p:nvSpPr>
          <p:spPr>
            <a:xfrm>
              <a:off x="11961675" y="3765874"/>
              <a:ext cx="166958" cy="290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362" fill="norm" stroke="1" extrusionOk="0">
                  <a:moveTo>
                    <a:pt x="20689" y="3382"/>
                  </a:moveTo>
                  <a:cubicBezTo>
                    <a:pt x="21012" y="2443"/>
                    <a:pt x="21334" y="1503"/>
                    <a:pt x="20689" y="846"/>
                  </a:cubicBezTo>
                  <a:cubicBezTo>
                    <a:pt x="20044" y="189"/>
                    <a:pt x="18433" y="-187"/>
                    <a:pt x="15853" y="95"/>
                  </a:cubicBezTo>
                  <a:cubicBezTo>
                    <a:pt x="13274" y="376"/>
                    <a:pt x="9728" y="1316"/>
                    <a:pt x="6988" y="3288"/>
                  </a:cubicBezTo>
                  <a:cubicBezTo>
                    <a:pt x="4247" y="5260"/>
                    <a:pt x="2313" y="8265"/>
                    <a:pt x="1185" y="10707"/>
                  </a:cubicBezTo>
                  <a:cubicBezTo>
                    <a:pt x="56" y="13149"/>
                    <a:pt x="-266" y="15027"/>
                    <a:pt x="218" y="16717"/>
                  </a:cubicBezTo>
                  <a:cubicBezTo>
                    <a:pt x="701" y="18408"/>
                    <a:pt x="1991" y="19910"/>
                    <a:pt x="3603" y="20662"/>
                  </a:cubicBezTo>
                  <a:cubicBezTo>
                    <a:pt x="5215" y="21413"/>
                    <a:pt x="7149" y="21413"/>
                    <a:pt x="8922" y="21319"/>
                  </a:cubicBezTo>
                  <a:cubicBezTo>
                    <a:pt x="10695" y="21225"/>
                    <a:pt x="12307" y="21037"/>
                    <a:pt x="12952" y="20662"/>
                  </a:cubicBezTo>
                  <a:cubicBezTo>
                    <a:pt x="13597" y="20286"/>
                    <a:pt x="13274" y="19723"/>
                    <a:pt x="12952" y="19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9" name="Line"/>
            <p:cNvSpPr/>
            <p:nvPr/>
          </p:nvSpPr>
          <p:spPr>
            <a:xfrm>
              <a:off x="11972345" y="3949888"/>
              <a:ext cx="130337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1" y="17486"/>
                    <a:pt x="2541" y="13371"/>
                    <a:pt x="6141" y="9771"/>
                  </a:cubicBezTo>
                  <a:cubicBezTo>
                    <a:pt x="9741" y="6171"/>
                    <a:pt x="15671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0" name="Line"/>
            <p:cNvSpPr/>
            <p:nvPr/>
          </p:nvSpPr>
          <p:spPr>
            <a:xfrm>
              <a:off x="12084396" y="3798743"/>
              <a:ext cx="225291" cy="273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81" fill="norm" stroke="1" extrusionOk="0">
                  <a:moveTo>
                    <a:pt x="21395" y="2828"/>
                  </a:moveTo>
                  <a:cubicBezTo>
                    <a:pt x="20667" y="1828"/>
                    <a:pt x="19939" y="828"/>
                    <a:pt x="18361" y="328"/>
                  </a:cubicBezTo>
                  <a:cubicBezTo>
                    <a:pt x="16784" y="-172"/>
                    <a:pt x="14357" y="-172"/>
                    <a:pt x="12051" y="828"/>
                  </a:cubicBezTo>
                  <a:cubicBezTo>
                    <a:pt x="9746" y="1828"/>
                    <a:pt x="7561" y="3828"/>
                    <a:pt x="5741" y="6428"/>
                  </a:cubicBezTo>
                  <a:cubicBezTo>
                    <a:pt x="3921" y="9028"/>
                    <a:pt x="2465" y="12228"/>
                    <a:pt x="1615" y="14328"/>
                  </a:cubicBezTo>
                  <a:cubicBezTo>
                    <a:pt x="766" y="16428"/>
                    <a:pt x="523" y="17428"/>
                    <a:pt x="280" y="18428"/>
                  </a:cubicBezTo>
                  <a:cubicBezTo>
                    <a:pt x="38" y="19428"/>
                    <a:pt x="-205" y="20428"/>
                    <a:pt x="280" y="20928"/>
                  </a:cubicBezTo>
                  <a:cubicBezTo>
                    <a:pt x="766" y="21428"/>
                    <a:pt x="1979" y="21428"/>
                    <a:pt x="4528" y="21328"/>
                  </a:cubicBezTo>
                  <a:cubicBezTo>
                    <a:pt x="7076" y="21228"/>
                    <a:pt x="10959" y="21028"/>
                    <a:pt x="14842" y="20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1" name="Line"/>
            <p:cNvSpPr/>
            <p:nvPr/>
          </p:nvSpPr>
          <p:spPr>
            <a:xfrm>
              <a:off x="12214069" y="3829317"/>
              <a:ext cx="118526" cy="25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421" fill="norm" stroke="1" extrusionOk="0">
                  <a:moveTo>
                    <a:pt x="1986" y="10948"/>
                  </a:moveTo>
                  <a:cubicBezTo>
                    <a:pt x="7836" y="8112"/>
                    <a:pt x="13686" y="5276"/>
                    <a:pt x="17061" y="3312"/>
                  </a:cubicBezTo>
                  <a:cubicBezTo>
                    <a:pt x="20436" y="1348"/>
                    <a:pt x="21336" y="257"/>
                    <a:pt x="20661" y="39"/>
                  </a:cubicBezTo>
                  <a:cubicBezTo>
                    <a:pt x="19986" y="-179"/>
                    <a:pt x="17736" y="476"/>
                    <a:pt x="14361" y="3094"/>
                  </a:cubicBezTo>
                  <a:cubicBezTo>
                    <a:pt x="10986" y="5712"/>
                    <a:pt x="6486" y="10294"/>
                    <a:pt x="4011" y="13130"/>
                  </a:cubicBezTo>
                  <a:cubicBezTo>
                    <a:pt x="1536" y="15966"/>
                    <a:pt x="1086" y="17057"/>
                    <a:pt x="636" y="18148"/>
                  </a:cubicBezTo>
                  <a:cubicBezTo>
                    <a:pt x="186" y="19239"/>
                    <a:pt x="-264" y="20330"/>
                    <a:pt x="186" y="20439"/>
                  </a:cubicBezTo>
                  <a:cubicBezTo>
                    <a:pt x="636" y="20548"/>
                    <a:pt x="1986" y="19676"/>
                    <a:pt x="3561" y="18366"/>
                  </a:cubicBezTo>
                  <a:cubicBezTo>
                    <a:pt x="5136" y="17057"/>
                    <a:pt x="6936" y="15312"/>
                    <a:pt x="8286" y="14985"/>
                  </a:cubicBezTo>
                  <a:cubicBezTo>
                    <a:pt x="9636" y="14657"/>
                    <a:pt x="10536" y="15748"/>
                    <a:pt x="10761" y="17057"/>
                  </a:cubicBezTo>
                  <a:cubicBezTo>
                    <a:pt x="10986" y="18366"/>
                    <a:pt x="10536" y="19894"/>
                    <a:pt x="10086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2" name="Line"/>
            <p:cNvSpPr/>
            <p:nvPr/>
          </p:nvSpPr>
          <p:spPr>
            <a:xfrm>
              <a:off x="12310423" y="3880886"/>
              <a:ext cx="114266" cy="197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27" fill="norm" stroke="1" extrusionOk="0">
                  <a:moveTo>
                    <a:pt x="21461" y="0"/>
                  </a:moveTo>
                  <a:cubicBezTo>
                    <a:pt x="19061" y="0"/>
                    <a:pt x="16661" y="0"/>
                    <a:pt x="13061" y="2215"/>
                  </a:cubicBezTo>
                  <a:cubicBezTo>
                    <a:pt x="9461" y="4431"/>
                    <a:pt x="4661" y="8862"/>
                    <a:pt x="2261" y="11769"/>
                  </a:cubicBezTo>
                  <a:cubicBezTo>
                    <a:pt x="-139" y="14677"/>
                    <a:pt x="-139" y="16062"/>
                    <a:pt x="101" y="17446"/>
                  </a:cubicBezTo>
                  <a:cubicBezTo>
                    <a:pt x="341" y="18831"/>
                    <a:pt x="821" y="20215"/>
                    <a:pt x="2261" y="20908"/>
                  </a:cubicBezTo>
                  <a:cubicBezTo>
                    <a:pt x="3701" y="21600"/>
                    <a:pt x="6101" y="21600"/>
                    <a:pt x="8261" y="20908"/>
                  </a:cubicBezTo>
                  <a:cubicBezTo>
                    <a:pt x="10421" y="20215"/>
                    <a:pt x="12341" y="18831"/>
                    <a:pt x="14261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3" name="Line"/>
            <p:cNvSpPr/>
            <p:nvPr/>
          </p:nvSpPr>
          <p:spPr>
            <a:xfrm>
              <a:off x="12417460" y="3926887"/>
              <a:ext cx="83898" cy="67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244" fill="norm" stroke="1" extrusionOk="0">
                  <a:moveTo>
                    <a:pt x="1797" y="0"/>
                  </a:moveTo>
                  <a:cubicBezTo>
                    <a:pt x="527" y="4800"/>
                    <a:pt x="-744" y="9600"/>
                    <a:pt x="527" y="13600"/>
                  </a:cubicBezTo>
                  <a:cubicBezTo>
                    <a:pt x="1797" y="17600"/>
                    <a:pt x="5609" y="20800"/>
                    <a:pt x="9421" y="21200"/>
                  </a:cubicBezTo>
                  <a:cubicBezTo>
                    <a:pt x="13232" y="21600"/>
                    <a:pt x="17044" y="19200"/>
                    <a:pt x="20856" y="16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4" name="Line"/>
            <p:cNvSpPr/>
            <p:nvPr/>
          </p:nvSpPr>
          <p:spPr>
            <a:xfrm>
              <a:off x="12391081" y="3957554"/>
              <a:ext cx="133277" cy="17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343" fill="norm" stroke="1" extrusionOk="0">
                  <a:moveTo>
                    <a:pt x="21254" y="0"/>
                  </a:moveTo>
                  <a:cubicBezTo>
                    <a:pt x="17586" y="1217"/>
                    <a:pt x="13918" y="2434"/>
                    <a:pt x="10454" y="5324"/>
                  </a:cubicBezTo>
                  <a:cubicBezTo>
                    <a:pt x="6990" y="8214"/>
                    <a:pt x="3730" y="12777"/>
                    <a:pt x="1896" y="15820"/>
                  </a:cubicBezTo>
                  <a:cubicBezTo>
                    <a:pt x="62" y="18862"/>
                    <a:pt x="-346" y="20383"/>
                    <a:pt x="265" y="20992"/>
                  </a:cubicBezTo>
                  <a:cubicBezTo>
                    <a:pt x="877" y="21600"/>
                    <a:pt x="2507" y="21296"/>
                    <a:pt x="4137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5" name="Line"/>
            <p:cNvSpPr/>
            <p:nvPr/>
          </p:nvSpPr>
          <p:spPr>
            <a:xfrm>
              <a:off x="12424688" y="3965221"/>
              <a:ext cx="84336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946" y="3600"/>
                    <a:pt x="20291" y="7200"/>
                    <a:pt x="16691" y="10800"/>
                  </a:cubicBezTo>
                  <a:cubicBezTo>
                    <a:pt x="13091" y="14400"/>
                    <a:pt x="6546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6" name="Line"/>
            <p:cNvSpPr/>
            <p:nvPr/>
          </p:nvSpPr>
          <p:spPr>
            <a:xfrm>
              <a:off x="12371021" y="3904846"/>
              <a:ext cx="227682" cy="38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25" fill="norm" stroke="1" extrusionOk="0">
                  <a:moveTo>
                    <a:pt x="13680" y="804"/>
                  </a:moveTo>
                  <a:cubicBezTo>
                    <a:pt x="14880" y="518"/>
                    <a:pt x="16080" y="232"/>
                    <a:pt x="17400" y="89"/>
                  </a:cubicBezTo>
                  <a:cubicBezTo>
                    <a:pt x="18720" y="-54"/>
                    <a:pt x="20160" y="-54"/>
                    <a:pt x="20880" y="304"/>
                  </a:cubicBezTo>
                  <a:cubicBezTo>
                    <a:pt x="21600" y="661"/>
                    <a:pt x="21600" y="1376"/>
                    <a:pt x="20520" y="3236"/>
                  </a:cubicBezTo>
                  <a:cubicBezTo>
                    <a:pt x="19440" y="5096"/>
                    <a:pt x="17280" y="8100"/>
                    <a:pt x="15840" y="10818"/>
                  </a:cubicBezTo>
                  <a:cubicBezTo>
                    <a:pt x="14400" y="13535"/>
                    <a:pt x="13680" y="15967"/>
                    <a:pt x="12240" y="17827"/>
                  </a:cubicBezTo>
                  <a:cubicBezTo>
                    <a:pt x="10800" y="19686"/>
                    <a:pt x="8640" y="20974"/>
                    <a:pt x="6480" y="21260"/>
                  </a:cubicBezTo>
                  <a:cubicBezTo>
                    <a:pt x="4320" y="21546"/>
                    <a:pt x="2160" y="20831"/>
                    <a:pt x="0" y="20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7" name="Line"/>
            <p:cNvSpPr/>
            <p:nvPr/>
          </p:nvSpPr>
          <p:spPr>
            <a:xfrm>
              <a:off x="203685" y="5303486"/>
              <a:ext cx="195546" cy="33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442" fill="norm" stroke="1" extrusionOk="0">
                  <a:moveTo>
                    <a:pt x="4108" y="5663"/>
                  </a:moveTo>
                  <a:cubicBezTo>
                    <a:pt x="3834" y="4839"/>
                    <a:pt x="3561" y="4014"/>
                    <a:pt x="3834" y="3272"/>
                  </a:cubicBezTo>
                  <a:cubicBezTo>
                    <a:pt x="4108" y="2530"/>
                    <a:pt x="4928" y="1871"/>
                    <a:pt x="6295" y="1294"/>
                  </a:cubicBezTo>
                  <a:cubicBezTo>
                    <a:pt x="7662" y="716"/>
                    <a:pt x="9576" y="222"/>
                    <a:pt x="11217" y="57"/>
                  </a:cubicBezTo>
                  <a:cubicBezTo>
                    <a:pt x="12857" y="-108"/>
                    <a:pt x="14224" y="57"/>
                    <a:pt x="14498" y="964"/>
                  </a:cubicBezTo>
                  <a:cubicBezTo>
                    <a:pt x="14771" y="1871"/>
                    <a:pt x="13951" y="3519"/>
                    <a:pt x="13130" y="4674"/>
                  </a:cubicBezTo>
                  <a:cubicBezTo>
                    <a:pt x="12310" y="5828"/>
                    <a:pt x="11490" y="6487"/>
                    <a:pt x="10533" y="7065"/>
                  </a:cubicBezTo>
                  <a:cubicBezTo>
                    <a:pt x="9576" y="7642"/>
                    <a:pt x="8482" y="8136"/>
                    <a:pt x="9029" y="8466"/>
                  </a:cubicBezTo>
                  <a:cubicBezTo>
                    <a:pt x="9576" y="8796"/>
                    <a:pt x="11763" y="8961"/>
                    <a:pt x="14087" y="9703"/>
                  </a:cubicBezTo>
                  <a:cubicBezTo>
                    <a:pt x="16411" y="10445"/>
                    <a:pt x="18872" y="11764"/>
                    <a:pt x="20103" y="12835"/>
                  </a:cubicBezTo>
                  <a:cubicBezTo>
                    <a:pt x="21333" y="13907"/>
                    <a:pt x="21333" y="14732"/>
                    <a:pt x="19009" y="16133"/>
                  </a:cubicBezTo>
                  <a:cubicBezTo>
                    <a:pt x="16685" y="17535"/>
                    <a:pt x="12037" y="19513"/>
                    <a:pt x="9029" y="20503"/>
                  </a:cubicBezTo>
                  <a:cubicBezTo>
                    <a:pt x="6022" y="21492"/>
                    <a:pt x="4655" y="21492"/>
                    <a:pt x="3287" y="21410"/>
                  </a:cubicBezTo>
                  <a:cubicBezTo>
                    <a:pt x="1920" y="21327"/>
                    <a:pt x="553" y="21162"/>
                    <a:pt x="143" y="20090"/>
                  </a:cubicBezTo>
                  <a:cubicBezTo>
                    <a:pt x="-267" y="19019"/>
                    <a:pt x="280" y="17040"/>
                    <a:pt x="827" y="15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8" name="Line"/>
            <p:cNvSpPr/>
            <p:nvPr/>
          </p:nvSpPr>
          <p:spPr>
            <a:xfrm>
              <a:off x="-1" y="5183727"/>
              <a:ext cx="506998" cy="615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326" fill="norm" stroke="1" extrusionOk="0">
                  <a:moveTo>
                    <a:pt x="17828" y="1877"/>
                  </a:moveTo>
                  <a:cubicBezTo>
                    <a:pt x="16759" y="1080"/>
                    <a:pt x="15690" y="284"/>
                    <a:pt x="14032" y="62"/>
                  </a:cubicBezTo>
                  <a:cubicBezTo>
                    <a:pt x="12375" y="-159"/>
                    <a:pt x="10129" y="195"/>
                    <a:pt x="7884" y="1346"/>
                  </a:cubicBezTo>
                  <a:cubicBezTo>
                    <a:pt x="5638" y="2497"/>
                    <a:pt x="3393" y="4444"/>
                    <a:pt x="1949" y="6790"/>
                  </a:cubicBezTo>
                  <a:cubicBezTo>
                    <a:pt x="506" y="9136"/>
                    <a:pt x="-136" y="11880"/>
                    <a:pt x="24" y="14182"/>
                  </a:cubicBezTo>
                  <a:cubicBezTo>
                    <a:pt x="185" y="16484"/>
                    <a:pt x="1147" y="18343"/>
                    <a:pt x="2965" y="19582"/>
                  </a:cubicBezTo>
                  <a:cubicBezTo>
                    <a:pt x="4783" y="20821"/>
                    <a:pt x="7456" y="21441"/>
                    <a:pt x="9969" y="21308"/>
                  </a:cubicBezTo>
                  <a:cubicBezTo>
                    <a:pt x="12482" y="21175"/>
                    <a:pt x="14834" y="20290"/>
                    <a:pt x="16759" y="18874"/>
                  </a:cubicBezTo>
                  <a:cubicBezTo>
                    <a:pt x="18684" y="17457"/>
                    <a:pt x="20181" y="15510"/>
                    <a:pt x="20822" y="13208"/>
                  </a:cubicBezTo>
                  <a:cubicBezTo>
                    <a:pt x="21464" y="10907"/>
                    <a:pt x="21250" y="8251"/>
                    <a:pt x="20662" y="6480"/>
                  </a:cubicBezTo>
                  <a:cubicBezTo>
                    <a:pt x="20074" y="4710"/>
                    <a:pt x="19112" y="3825"/>
                    <a:pt x="18363" y="3382"/>
                  </a:cubicBezTo>
                  <a:cubicBezTo>
                    <a:pt x="17614" y="2939"/>
                    <a:pt x="17080" y="2939"/>
                    <a:pt x="16545" y="2939"/>
                  </a:cubicBezTo>
                  <a:cubicBezTo>
                    <a:pt x="16011" y="2939"/>
                    <a:pt x="15476" y="2939"/>
                    <a:pt x="15155" y="3205"/>
                  </a:cubicBezTo>
                  <a:cubicBezTo>
                    <a:pt x="14834" y="3471"/>
                    <a:pt x="14727" y="4002"/>
                    <a:pt x="14620" y="4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9" name="Line"/>
            <p:cNvSpPr/>
            <p:nvPr/>
          </p:nvSpPr>
          <p:spPr>
            <a:xfrm>
              <a:off x="650746" y="5222583"/>
              <a:ext cx="273684" cy="44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553" fill="norm" stroke="1" extrusionOk="0">
                  <a:moveTo>
                    <a:pt x="14218" y="0"/>
                  </a:moveTo>
                  <a:cubicBezTo>
                    <a:pt x="13218" y="123"/>
                    <a:pt x="12218" y="245"/>
                    <a:pt x="10718" y="1534"/>
                  </a:cubicBezTo>
                  <a:cubicBezTo>
                    <a:pt x="9218" y="2823"/>
                    <a:pt x="7218" y="5277"/>
                    <a:pt x="5318" y="8407"/>
                  </a:cubicBezTo>
                  <a:cubicBezTo>
                    <a:pt x="3418" y="11536"/>
                    <a:pt x="1618" y="15341"/>
                    <a:pt x="718" y="17611"/>
                  </a:cubicBezTo>
                  <a:cubicBezTo>
                    <a:pt x="-182" y="19882"/>
                    <a:pt x="-182" y="20618"/>
                    <a:pt x="418" y="21048"/>
                  </a:cubicBezTo>
                  <a:cubicBezTo>
                    <a:pt x="1018" y="21477"/>
                    <a:pt x="2218" y="21600"/>
                    <a:pt x="4918" y="21539"/>
                  </a:cubicBezTo>
                  <a:cubicBezTo>
                    <a:pt x="7618" y="21477"/>
                    <a:pt x="11818" y="21232"/>
                    <a:pt x="14818" y="20986"/>
                  </a:cubicBezTo>
                  <a:cubicBezTo>
                    <a:pt x="17818" y="20741"/>
                    <a:pt x="19618" y="20495"/>
                    <a:pt x="21418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0" name="Line"/>
            <p:cNvSpPr/>
            <p:nvPr/>
          </p:nvSpPr>
          <p:spPr>
            <a:xfrm>
              <a:off x="1004589" y="5311237"/>
              <a:ext cx="248897" cy="27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0755" fill="norm" stroke="1" extrusionOk="0">
                  <a:moveTo>
                    <a:pt x="11369" y="3757"/>
                  </a:moveTo>
                  <a:cubicBezTo>
                    <a:pt x="11153" y="2201"/>
                    <a:pt x="10937" y="644"/>
                    <a:pt x="10289" y="157"/>
                  </a:cubicBezTo>
                  <a:cubicBezTo>
                    <a:pt x="9641" y="-329"/>
                    <a:pt x="8561" y="255"/>
                    <a:pt x="6725" y="2687"/>
                  </a:cubicBezTo>
                  <a:cubicBezTo>
                    <a:pt x="4889" y="5120"/>
                    <a:pt x="2297" y="9401"/>
                    <a:pt x="1001" y="12612"/>
                  </a:cubicBezTo>
                  <a:cubicBezTo>
                    <a:pt x="-295" y="15822"/>
                    <a:pt x="-295" y="17963"/>
                    <a:pt x="785" y="19325"/>
                  </a:cubicBezTo>
                  <a:cubicBezTo>
                    <a:pt x="1865" y="20687"/>
                    <a:pt x="4025" y="21271"/>
                    <a:pt x="7265" y="20201"/>
                  </a:cubicBezTo>
                  <a:cubicBezTo>
                    <a:pt x="10505" y="19130"/>
                    <a:pt x="14825" y="16406"/>
                    <a:pt x="17525" y="13974"/>
                  </a:cubicBezTo>
                  <a:cubicBezTo>
                    <a:pt x="20225" y="11541"/>
                    <a:pt x="21305" y="9401"/>
                    <a:pt x="20981" y="7163"/>
                  </a:cubicBezTo>
                  <a:cubicBezTo>
                    <a:pt x="20657" y="4925"/>
                    <a:pt x="18929" y="2590"/>
                    <a:pt x="17525" y="1422"/>
                  </a:cubicBezTo>
                  <a:cubicBezTo>
                    <a:pt x="16121" y="255"/>
                    <a:pt x="15041" y="255"/>
                    <a:pt x="14177" y="644"/>
                  </a:cubicBezTo>
                  <a:cubicBezTo>
                    <a:pt x="13313" y="1033"/>
                    <a:pt x="12665" y="1812"/>
                    <a:pt x="12017" y="2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1" name="Line"/>
            <p:cNvSpPr/>
            <p:nvPr/>
          </p:nvSpPr>
          <p:spPr>
            <a:xfrm>
              <a:off x="1330771" y="5260917"/>
              <a:ext cx="230006" cy="307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0" y="536"/>
                  </a:moveTo>
                  <a:cubicBezTo>
                    <a:pt x="480" y="6426"/>
                    <a:pt x="960" y="12317"/>
                    <a:pt x="1440" y="15709"/>
                  </a:cubicBezTo>
                  <a:cubicBezTo>
                    <a:pt x="1920" y="19101"/>
                    <a:pt x="2400" y="19993"/>
                    <a:pt x="3240" y="20618"/>
                  </a:cubicBezTo>
                  <a:cubicBezTo>
                    <a:pt x="4080" y="21243"/>
                    <a:pt x="5280" y="21600"/>
                    <a:pt x="6240" y="21421"/>
                  </a:cubicBezTo>
                  <a:cubicBezTo>
                    <a:pt x="7200" y="21243"/>
                    <a:pt x="7920" y="20529"/>
                    <a:pt x="9840" y="17851"/>
                  </a:cubicBezTo>
                  <a:cubicBezTo>
                    <a:pt x="11760" y="15174"/>
                    <a:pt x="14880" y="10532"/>
                    <a:pt x="17040" y="7230"/>
                  </a:cubicBezTo>
                  <a:cubicBezTo>
                    <a:pt x="19200" y="3927"/>
                    <a:pt x="20400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2" name="Line"/>
            <p:cNvSpPr/>
            <p:nvPr/>
          </p:nvSpPr>
          <p:spPr>
            <a:xfrm>
              <a:off x="1714113" y="5268584"/>
              <a:ext cx="1533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3" name="Line"/>
            <p:cNvSpPr/>
            <p:nvPr/>
          </p:nvSpPr>
          <p:spPr>
            <a:xfrm>
              <a:off x="1675779" y="5506256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4" name="Line"/>
            <p:cNvSpPr/>
            <p:nvPr/>
          </p:nvSpPr>
          <p:spPr>
            <a:xfrm>
              <a:off x="2281617" y="5191607"/>
              <a:ext cx="444520" cy="781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507" fill="norm" stroke="1" extrusionOk="0">
                  <a:moveTo>
                    <a:pt x="8139" y="3597"/>
                  </a:moveTo>
                  <a:cubicBezTo>
                    <a:pt x="8139" y="3245"/>
                    <a:pt x="8139" y="2893"/>
                    <a:pt x="7707" y="2823"/>
                  </a:cubicBezTo>
                  <a:cubicBezTo>
                    <a:pt x="7275" y="2752"/>
                    <a:pt x="6411" y="2963"/>
                    <a:pt x="5732" y="3174"/>
                  </a:cubicBezTo>
                  <a:cubicBezTo>
                    <a:pt x="5053" y="3386"/>
                    <a:pt x="4559" y="3597"/>
                    <a:pt x="4004" y="3702"/>
                  </a:cubicBezTo>
                  <a:cubicBezTo>
                    <a:pt x="3448" y="3808"/>
                    <a:pt x="2831" y="3808"/>
                    <a:pt x="2584" y="3632"/>
                  </a:cubicBezTo>
                  <a:cubicBezTo>
                    <a:pt x="2338" y="3456"/>
                    <a:pt x="2461" y="3104"/>
                    <a:pt x="2955" y="2647"/>
                  </a:cubicBezTo>
                  <a:cubicBezTo>
                    <a:pt x="3448" y="2189"/>
                    <a:pt x="4312" y="1627"/>
                    <a:pt x="5300" y="1099"/>
                  </a:cubicBezTo>
                  <a:cubicBezTo>
                    <a:pt x="6287" y="571"/>
                    <a:pt x="7398" y="79"/>
                    <a:pt x="7954" y="8"/>
                  </a:cubicBezTo>
                  <a:cubicBezTo>
                    <a:pt x="8509" y="-62"/>
                    <a:pt x="8509" y="290"/>
                    <a:pt x="8386" y="1591"/>
                  </a:cubicBezTo>
                  <a:cubicBezTo>
                    <a:pt x="8262" y="2893"/>
                    <a:pt x="8015" y="5145"/>
                    <a:pt x="7151" y="7150"/>
                  </a:cubicBezTo>
                  <a:cubicBezTo>
                    <a:pt x="6287" y="9155"/>
                    <a:pt x="4806" y="10914"/>
                    <a:pt x="3757" y="11969"/>
                  </a:cubicBezTo>
                  <a:cubicBezTo>
                    <a:pt x="2708" y="13025"/>
                    <a:pt x="2091" y="13376"/>
                    <a:pt x="1474" y="13552"/>
                  </a:cubicBezTo>
                  <a:cubicBezTo>
                    <a:pt x="856" y="13728"/>
                    <a:pt x="239" y="13728"/>
                    <a:pt x="54" y="13517"/>
                  </a:cubicBezTo>
                  <a:cubicBezTo>
                    <a:pt x="-131" y="13306"/>
                    <a:pt x="116" y="12884"/>
                    <a:pt x="1474" y="11723"/>
                  </a:cubicBezTo>
                  <a:cubicBezTo>
                    <a:pt x="2831" y="10562"/>
                    <a:pt x="5300" y="8662"/>
                    <a:pt x="7954" y="6692"/>
                  </a:cubicBezTo>
                  <a:cubicBezTo>
                    <a:pt x="10607" y="4722"/>
                    <a:pt x="13446" y="2682"/>
                    <a:pt x="15174" y="1521"/>
                  </a:cubicBezTo>
                  <a:cubicBezTo>
                    <a:pt x="16902" y="360"/>
                    <a:pt x="17519" y="79"/>
                    <a:pt x="17519" y="184"/>
                  </a:cubicBezTo>
                  <a:cubicBezTo>
                    <a:pt x="17519" y="290"/>
                    <a:pt x="16902" y="782"/>
                    <a:pt x="15853" y="2154"/>
                  </a:cubicBezTo>
                  <a:cubicBezTo>
                    <a:pt x="14804" y="3526"/>
                    <a:pt x="13323" y="5778"/>
                    <a:pt x="12150" y="8170"/>
                  </a:cubicBezTo>
                  <a:cubicBezTo>
                    <a:pt x="10978" y="10562"/>
                    <a:pt x="10114" y="13095"/>
                    <a:pt x="9805" y="15135"/>
                  </a:cubicBezTo>
                  <a:cubicBezTo>
                    <a:pt x="9496" y="17176"/>
                    <a:pt x="9743" y="18724"/>
                    <a:pt x="10052" y="19638"/>
                  </a:cubicBezTo>
                  <a:cubicBezTo>
                    <a:pt x="10360" y="20553"/>
                    <a:pt x="10731" y="20834"/>
                    <a:pt x="11224" y="21081"/>
                  </a:cubicBezTo>
                  <a:cubicBezTo>
                    <a:pt x="11718" y="21327"/>
                    <a:pt x="12335" y="21538"/>
                    <a:pt x="12952" y="21503"/>
                  </a:cubicBezTo>
                  <a:cubicBezTo>
                    <a:pt x="13570" y="21468"/>
                    <a:pt x="14187" y="21186"/>
                    <a:pt x="14804" y="20307"/>
                  </a:cubicBezTo>
                  <a:cubicBezTo>
                    <a:pt x="15421" y="19427"/>
                    <a:pt x="16038" y="17950"/>
                    <a:pt x="15791" y="16824"/>
                  </a:cubicBezTo>
                  <a:cubicBezTo>
                    <a:pt x="15544" y="15698"/>
                    <a:pt x="14434" y="14924"/>
                    <a:pt x="13446" y="14467"/>
                  </a:cubicBezTo>
                  <a:cubicBezTo>
                    <a:pt x="12459" y="14010"/>
                    <a:pt x="11595" y="13869"/>
                    <a:pt x="11471" y="13728"/>
                  </a:cubicBezTo>
                  <a:cubicBezTo>
                    <a:pt x="11348" y="13588"/>
                    <a:pt x="11965" y="13447"/>
                    <a:pt x="13755" y="13025"/>
                  </a:cubicBezTo>
                  <a:cubicBezTo>
                    <a:pt x="15544" y="12602"/>
                    <a:pt x="18507" y="11899"/>
                    <a:pt x="21469" y="11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5" name="Line"/>
            <p:cNvSpPr/>
            <p:nvPr/>
          </p:nvSpPr>
          <p:spPr>
            <a:xfrm>
              <a:off x="3124812" y="5299252"/>
              <a:ext cx="22233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41" y="0"/>
                    <a:pt x="2483" y="0"/>
                    <a:pt x="4469" y="1516"/>
                  </a:cubicBezTo>
                  <a:cubicBezTo>
                    <a:pt x="6455" y="3032"/>
                    <a:pt x="9186" y="6063"/>
                    <a:pt x="12166" y="9663"/>
                  </a:cubicBezTo>
                  <a:cubicBezTo>
                    <a:pt x="15145" y="13263"/>
                    <a:pt x="18372" y="1743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6" name="Line"/>
            <p:cNvSpPr/>
            <p:nvPr/>
          </p:nvSpPr>
          <p:spPr>
            <a:xfrm>
              <a:off x="3085773" y="5268584"/>
              <a:ext cx="292045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600" fill="norm" stroke="1" extrusionOk="0">
                  <a:moveTo>
                    <a:pt x="21279" y="0"/>
                  </a:moveTo>
                  <a:cubicBezTo>
                    <a:pt x="19045" y="253"/>
                    <a:pt x="16810" y="505"/>
                    <a:pt x="13924" y="2147"/>
                  </a:cubicBezTo>
                  <a:cubicBezTo>
                    <a:pt x="11038" y="3789"/>
                    <a:pt x="7500" y="6821"/>
                    <a:pt x="4893" y="9411"/>
                  </a:cubicBezTo>
                  <a:cubicBezTo>
                    <a:pt x="2286" y="12000"/>
                    <a:pt x="610" y="14147"/>
                    <a:pt x="145" y="16105"/>
                  </a:cubicBezTo>
                  <a:cubicBezTo>
                    <a:pt x="-321" y="18063"/>
                    <a:pt x="424" y="19832"/>
                    <a:pt x="11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7" name="Line"/>
            <p:cNvSpPr/>
            <p:nvPr/>
          </p:nvSpPr>
          <p:spPr>
            <a:xfrm>
              <a:off x="3830161" y="5191916"/>
              <a:ext cx="6900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4902"/>
                    <a:pt x="13600" y="9804"/>
                    <a:pt x="10000" y="13404"/>
                  </a:cubicBezTo>
                  <a:cubicBezTo>
                    <a:pt x="6400" y="17004"/>
                    <a:pt x="3200" y="1930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8" name="Line"/>
            <p:cNvSpPr/>
            <p:nvPr/>
          </p:nvSpPr>
          <p:spPr>
            <a:xfrm>
              <a:off x="3669157" y="5559924"/>
              <a:ext cx="37567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16" y="18000"/>
                    <a:pt x="3233" y="14400"/>
                    <a:pt x="6833" y="10800"/>
                  </a:cubicBezTo>
                  <a:cubicBezTo>
                    <a:pt x="10433" y="7200"/>
                    <a:pt x="1601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9" name="Line"/>
            <p:cNvSpPr/>
            <p:nvPr/>
          </p:nvSpPr>
          <p:spPr>
            <a:xfrm>
              <a:off x="4213503" y="5147969"/>
              <a:ext cx="222339" cy="22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1247"/>
                  </a:moveTo>
                  <a:cubicBezTo>
                    <a:pt x="993" y="527"/>
                    <a:pt x="1986" y="-193"/>
                    <a:pt x="3103" y="47"/>
                  </a:cubicBezTo>
                  <a:cubicBezTo>
                    <a:pt x="4221" y="287"/>
                    <a:pt x="5462" y="1487"/>
                    <a:pt x="7697" y="4367"/>
                  </a:cubicBezTo>
                  <a:cubicBezTo>
                    <a:pt x="9931" y="7247"/>
                    <a:pt x="13159" y="11807"/>
                    <a:pt x="15641" y="14927"/>
                  </a:cubicBezTo>
                  <a:cubicBezTo>
                    <a:pt x="18124" y="18047"/>
                    <a:pt x="19862" y="19727"/>
                    <a:pt x="21600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0" name="Line"/>
            <p:cNvSpPr/>
            <p:nvPr/>
          </p:nvSpPr>
          <p:spPr>
            <a:xfrm>
              <a:off x="4328505" y="5184249"/>
              <a:ext cx="253007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1943"/>
                    <a:pt x="15055" y="3886"/>
                    <a:pt x="12218" y="6343"/>
                  </a:cubicBezTo>
                  <a:cubicBezTo>
                    <a:pt x="9382" y="8800"/>
                    <a:pt x="6982" y="11771"/>
                    <a:pt x="5018" y="14400"/>
                  </a:cubicBezTo>
                  <a:cubicBezTo>
                    <a:pt x="3055" y="17029"/>
                    <a:pt x="1527" y="193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1" name="Line"/>
            <p:cNvSpPr/>
            <p:nvPr/>
          </p:nvSpPr>
          <p:spPr>
            <a:xfrm>
              <a:off x="4681180" y="5621259"/>
              <a:ext cx="13800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5472"/>
                    <a:pt x="8800" y="10944"/>
                    <a:pt x="5200" y="14544"/>
                  </a:cubicBezTo>
                  <a:cubicBezTo>
                    <a:pt x="1600" y="18144"/>
                    <a:pt x="800" y="1987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2" name="Line"/>
            <p:cNvSpPr/>
            <p:nvPr/>
          </p:nvSpPr>
          <p:spPr>
            <a:xfrm>
              <a:off x="5700870" y="5251885"/>
              <a:ext cx="176338" cy="41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8" fill="norm" stroke="1" extrusionOk="0">
                  <a:moveTo>
                    <a:pt x="0" y="3695"/>
                  </a:moveTo>
                  <a:cubicBezTo>
                    <a:pt x="0" y="2621"/>
                    <a:pt x="0" y="1548"/>
                    <a:pt x="157" y="1548"/>
                  </a:cubicBezTo>
                  <a:cubicBezTo>
                    <a:pt x="313" y="1548"/>
                    <a:pt x="626" y="2621"/>
                    <a:pt x="1565" y="5103"/>
                  </a:cubicBezTo>
                  <a:cubicBezTo>
                    <a:pt x="2504" y="7585"/>
                    <a:pt x="4070" y="11476"/>
                    <a:pt x="5322" y="14226"/>
                  </a:cubicBezTo>
                  <a:cubicBezTo>
                    <a:pt x="6574" y="16977"/>
                    <a:pt x="7513" y="18586"/>
                    <a:pt x="8452" y="19727"/>
                  </a:cubicBezTo>
                  <a:cubicBezTo>
                    <a:pt x="9391" y="20867"/>
                    <a:pt x="10330" y="21538"/>
                    <a:pt x="11113" y="21538"/>
                  </a:cubicBezTo>
                  <a:cubicBezTo>
                    <a:pt x="11896" y="21538"/>
                    <a:pt x="12522" y="20867"/>
                    <a:pt x="13148" y="18385"/>
                  </a:cubicBezTo>
                  <a:cubicBezTo>
                    <a:pt x="13774" y="15903"/>
                    <a:pt x="14400" y="11610"/>
                    <a:pt x="15026" y="8457"/>
                  </a:cubicBezTo>
                  <a:cubicBezTo>
                    <a:pt x="15652" y="5304"/>
                    <a:pt x="16278" y="3292"/>
                    <a:pt x="16748" y="1950"/>
                  </a:cubicBezTo>
                  <a:cubicBezTo>
                    <a:pt x="17217" y="609"/>
                    <a:pt x="17530" y="-62"/>
                    <a:pt x="17687" y="5"/>
                  </a:cubicBezTo>
                  <a:cubicBezTo>
                    <a:pt x="17844" y="72"/>
                    <a:pt x="17844" y="877"/>
                    <a:pt x="18470" y="1816"/>
                  </a:cubicBezTo>
                  <a:cubicBezTo>
                    <a:pt x="19096" y="2755"/>
                    <a:pt x="20348" y="3829"/>
                    <a:pt x="21600" y="4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3" name="Line"/>
            <p:cNvSpPr/>
            <p:nvPr/>
          </p:nvSpPr>
          <p:spPr>
            <a:xfrm>
              <a:off x="5904379" y="5453363"/>
              <a:ext cx="179834" cy="205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139" fill="norm" stroke="1" extrusionOk="0">
                  <a:moveTo>
                    <a:pt x="13194" y="7823"/>
                  </a:moveTo>
                  <a:cubicBezTo>
                    <a:pt x="13498" y="6506"/>
                    <a:pt x="13802" y="5189"/>
                    <a:pt x="13346" y="3740"/>
                  </a:cubicBezTo>
                  <a:cubicBezTo>
                    <a:pt x="12890" y="2291"/>
                    <a:pt x="11673" y="711"/>
                    <a:pt x="10304" y="184"/>
                  </a:cubicBezTo>
                  <a:cubicBezTo>
                    <a:pt x="8935" y="-343"/>
                    <a:pt x="7414" y="184"/>
                    <a:pt x="5740" y="2818"/>
                  </a:cubicBezTo>
                  <a:cubicBezTo>
                    <a:pt x="4067" y="5452"/>
                    <a:pt x="2242" y="10194"/>
                    <a:pt x="1177" y="13223"/>
                  </a:cubicBezTo>
                  <a:cubicBezTo>
                    <a:pt x="112" y="16252"/>
                    <a:pt x="-192" y="17569"/>
                    <a:pt x="112" y="18755"/>
                  </a:cubicBezTo>
                  <a:cubicBezTo>
                    <a:pt x="416" y="19940"/>
                    <a:pt x="1329" y="20994"/>
                    <a:pt x="2546" y="21125"/>
                  </a:cubicBezTo>
                  <a:cubicBezTo>
                    <a:pt x="3763" y="21257"/>
                    <a:pt x="5284" y="20467"/>
                    <a:pt x="6957" y="18755"/>
                  </a:cubicBezTo>
                  <a:cubicBezTo>
                    <a:pt x="8631" y="17042"/>
                    <a:pt x="10456" y="14408"/>
                    <a:pt x="11977" y="12169"/>
                  </a:cubicBezTo>
                  <a:cubicBezTo>
                    <a:pt x="13498" y="9930"/>
                    <a:pt x="14715" y="8086"/>
                    <a:pt x="15323" y="7823"/>
                  </a:cubicBezTo>
                  <a:cubicBezTo>
                    <a:pt x="15932" y="7559"/>
                    <a:pt x="15932" y="8877"/>
                    <a:pt x="16084" y="10457"/>
                  </a:cubicBezTo>
                  <a:cubicBezTo>
                    <a:pt x="16236" y="12037"/>
                    <a:pt x="16540" y="13881"/>
                    <a:pt x="17453" y="15067"/>
                  </a:cubicBezTo>
                  <a:cubicBezTo>
                    <a:pt x="18366" y="16252"/>
                    <a:pt x="19887" y="16779"/>
                    <a:pt x="21408" y="17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4" name="Line"/>
            <p:cNvSpPr/>
            <p:nvPr/>
          </p:nvSpPr>
          <p:spPr>
            <a:xfrm>
              <a:off x="6145546" y="5429588"/>
              <a:ext cx="176339" cy="174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0" y="8452"/>
                  </a:moveTo>
                  <a:cubicBezTo>
                    <a:pt x="1878" y="10957"/>
                    <a:pt x="3757" y="13461"/>
                    <a:pt x="4696" y="15965"/>
                  </a:cubicBezTo>
                  <a:cubicBezTo>
                    <a:pt x="5635" y="18470"/>
                    <a:pt x="5635" y="20974"/>
                    <a:pt x="5322" y="21287"/>
                  </a:cubicBezTo>
                  <a:cubicBezTo>
                    <a:pt x="5009" y="21600"/>
                    <a:pt x="4383" y="19722"/>
                    <a:pt x="4539" y="17061"/>
                  </a:cubicBezTo>
                  <a:cubicBezTo>
                    <a:pt x="4696" y="14400"/>
                    <a:pt x="5635" y="10957"/>
                    <a:pt x="8609" y="7983"/>
                  </a:cubicBezTo>
                  <a:cubicBezTo>
                    <a:pt x="11583" y="5009"/>
                    <a:pt x="16591" y="25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5" name="Line"/>
            <p:cNvSpPr/>
            <p:nvPr/>
          </p:nvSpPr>
          <p:spPr>
            <a:xfrm>
              <a:off x="6508194" y="5193317"/>
              <a:ext cx="189366" cy="394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386" fill="norm" stroke="1" extrusionOk="0">
                  <a:moveTo>
                    <a:pt x="21059" y="3248"/>
                  </a:moveTo>
                  <a:cubicBezTo>
                    <a:pt x="21059" y="2555"/>
                    <a:pt x="21059" y="1863"/>
                    <a:pt x="19638" y="1171"/>
                  </a:cubicBezTo>
                  <a:cubicBezTo>
                    <a:pt x="18217" y="478"/>
                    <a:pt x="15375" y="-214"/>
                    <a:pt x="12959" y="63"/>
                  </a:cubicBezTo>
                  <a:cubicBezTo>
                    <a:pt x="10543" y="340"/>
                    <a:pt x="8554" y="1586"/>
                    <a:pt x="6280" y="4148"/>
                  </a:cubicBezTo>
                  <a:cubicBezTo>
                    <a:pt x="4006" y="6709"/>
                    <a:pt x="1448" y="10586"/>
                    <a:pt x="454" y="13494"/>
                  </a:cubicBezTo>
                  <a:cubicBezTo>
                    <a:pt x="-541" y="16401"/>
                    <a:pt x="27" y="18340"/>
                    <a:pt x="2870" y="19586"/>
                  </a:cubicBezTo>
                  <a:cubicBezTo>
                    <a:pt x="5712" y="20832"/>
                    <a:pt x="10827" y="21386"/>
                    <a:pt x="14238" y="21386"/>
                  </a:cubicBezTo>
                  <a:cubicBezTo>
                    <a:pt x="17648" y="21386"/>
                    <a:pt x="19354" y="20832"/>
                    <a:pt x="21059" y="20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6" name="Line"/>
            <p:cNvSpPr/>
            <p:nvPr/>
          </p:nvSpPr>
          <p:spPr>
            <a:xfrm>
              <a:off x="6789561" y="5276251"/>
              <a:ext cx="18400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1362"/>
                    <a:pt x="4800" y="2724"/>
                    <a:pt x="7950" y="5546"/>
                  </a:cubicBezTo>
                  <a:cubicBezTo>
                    <a:pt x="11100" y="8368"/>
                    <a:pt x="15000" y="12649"/>
                    <a:pt x="17400" y="15568"/>
                  </a:cubicBezTo>
                  <a:cubicBezTo>
                    <a:pt x="19800" y="18486"/>
                    <a:pt x="20700" y="200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7" name="Line"/>
            <p:cNvSpPr/>
            <p:nvPr/>
          </p:nvSpPr>
          <p:spPr>
            <a:xfrm>
              <a:off x="6806659" y="5254053"/>
              <a:ext cx="205242" cy="367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404" fill="norm" stroke="1" extrusionOk="0">
                  <a:moveTo>
                    <a:pt x="21155" y="2187"/>
                  </a:moveTo>
                  <a:cubicBezTo>
                    <a:pt x="21155" y="1294"/>
                    <a:pt x="21155" y="400"/>
                    <a:pt x="20496" y="102"/>
                  </a:cubicBezTo>
                  <a:cubicBezTo>
                    <a:pt x="19838" y="-196"/>
                    <a:pt x="18521" y="102"/>
                    <a:pt x="16150" y="1741"/>
                  </a:cubicBezTo>
                  <a:cubicBezTo>
                    <a:pt x="13779" y="3379"/>
                    <a:pt x="10355" y="6358"/>
                    <a:pt x="7326" y="9487"/>
                  </a:cubicBezTo>
                  <a:cubicBezTo>
                    <a:pt x="4296" y="12615"/>
                    <a:pt x="1662" y="15892"/>
                    <a:pt x="609" y="17903"/>
                  </a:cubicBezTo>
                  <a:cubicBezTo>
                    <a:pt x="-445" y="19914"/>
                    <a:pt x="82" y="20659"/>
                    <a:pt x="609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8" name="Line"/>
            <p:cNvSpPr/>
            <p:nvPr/>
          </p:nvSpPr>
          <p:spPr>
            <a:xfrm>
              <a:off x="7096235" y="5403355"/>
              <a:ext cx="176338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252" y="12302"/>
                    <a:pt x="2504" y="4448"/>
                    <a:pt x="6104" y="1502"/>
                  </a:cubicBezTo>
                  <a:cubicBezTo>
                    <a:pt x="9704" y="-1443"/>
                    <a:pt x="15652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9" name="Line"/>
            <p:cNvSpPr/>
            <p:nvPr/>
          </p:nvSpPr>
          <p:spPr>
            <a:xfrm>
              <a:off x="7170298" y="5306918"/>
              <a:ext cx="48607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21600" fill="norm" stroke="1" extrusionOk="0">
                  <a:moveTo>
                    <a:pt x="20541" y="0"/>
                  </a:moveTo>
                  <a:cubicBezTo>
                    <a:pt x="14061" y="2700"/>
                    <a:pt x="7581" y="5400"/>
                    <a:pt x="3801" y="8550"/>
                  </a:cubicBezTo>
                  <a:cubicBezTo>
                    <a:pt x="21" y="11700"/>
                    <a:pt x="-1059" y="15300"/>
                    <a:pt x="1101" y="17550"/>
                  </a:cubicBezTo>
                  <a:cubicBezTo>
                    <a:pt x="3261" y="19800"/>
                    <a:pt x="8661" y="20700"/>
                    <a:pt x="140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0" name="Line"/>
            <p:cNvSpPr/>
            <p:nvPr/>
          </p:nvSpPr>
          <p:spPr>
            <a:xfrm>
              <a:off x="7379907" y="5237917"/>
              <a:ext cx="145672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95" y="655"/>
                    <a:pt x="3789" y="1309"/>
                    <a:pt x="7389" y="4909"/>
                  </a:cubicBezTo>
                  <a:cubicBezTo>
                    <a:pt x="10989" y="8509"/>
                    <a:pt x="16295" y="150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1" name="Line"/>
            <p:cNvSpPr/>
            <p:nvPr/>
          </p:nvSpPr>
          <p:spPr>
            <a:xfrm>
              <a:off x="7480295" y="5276251"/>
              <a:ext cx="160286" cy="33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39" fill="norm" stroke="1" extrusionOk="0">
                  <a:moveTo>
                    <a:pt x="21504" y="0"/>
                  </a:moveTo>
                  <a:cubicBezTo>
                    <a:pt x="19790" y="162"/>
                    <a:pt x="18075" y="325"/>
                    <a:pt x="16018" y="1299"/>
                  </a:cubicBezTo>
                  <a:cubicBezTo>
                    <a:pt x="13961" y="2274"/>
                    <a:pt x="11561" y="4060"/>
                    <a:pt x="8818" y="6821"/>
                  </a:cubicBezTo>
                  <a:cubicBezTo>
                    <a:pt x="6075" y="9582"/>
                    <a:pt x="2990" y="13317"/>
                    <a:pt x="1447" y="15591"/>
                  </a:cubicBezTo>
                  <a:cubicBezTo>
                    <a:pt x="-96" y="17865"/>
                    <a:pt x="-96" y="18677"/>
                    <a:pt x="75" y="19489"/>
                  </a:cubicBezTo>
                  <a:cubicBezTo>
                    <a:pt x="247" y="20301"/>
                    <a:pt x="590" y="21113"/>
                    <a:pt x="1618" y="21356"/>
                  </a:cubicBezTo>
                  <a:cubicBezTo>
                    <a:pt x="2647" y="21600"/>
                    <a:pt x="4361" y="21275"/>
                    <a:pt x="5733" y="20788"/>
                  </a:cubicBezTo>
                  <a:cubicBezTo>
                    <a:pt x="7104" y="20301"/>
                    <a:pt x="8133" y="19651"/>
                    <a:pt x="9161" y="19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2" name="Line"/>
            <p:cNvSpPr/>
            <p:nvPr/>
          </p:nvSpPr>
          <p:spPr>
            <a:xfrm>
              <a:off x="7678915" y="5222583"/>
              <a:ext cx="129198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12706" y="0"/>
                  </a:moveTo>
                  <a:cubicBezTo>
                    <a:pt x="14824" y="343"/>
                    <a:pt x="16941" y="686"/>
                    <a:pt x="18635" y="1943"/>
                  </a:cubicBezTo>
                  <a:cubicBezTo>
                    <a:pt x="20329" y="3200"/>
                    <a:pt x="21600" y="5371"/>
                    <a:pt x="21388" y="7943"/>
                  </a:cubicBezTo>
                  <a:cubicBezTo>
                    <a:pt x="21176" y="10514"/>
                    <a:pt x="19482" y="13486"/>
                    <a:pt x="15671" y="15829"/>
                  </a:cubicBezTo>
                  <a:cubicBezTo>
                    <a:pt x="11859" y="18171"/>
                    <a:pt x="5929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3" name="Line"/>
            <p:cNvSpPr/>
            <p:nvPr/>
          </p:nvSpPr>
          <p:spPr>
            <a:xfrm>
              <a:off x="8269261" y="5498589"/>
              <a:ext cx="168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4" name="Line"/>
            <p:cNvSpPr/>
            <p:nvPr/>
          </p:nvSpPr>
          <p:spPr>
            <a:xfrm>
              <a:off x="8292262" y="5590592"/>
              <a:ext cx="214672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5" name="Line"/>
            <p:cNvSpPr/>
            <p:nvPr/>
          </p:nvSpPr>
          <p:spPr>
            <a:xfrm>
              <a:off x="8752272" y="5322252"/>
              <a:ext cx="237673" cy="37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0" y="444"/>
                  </a:moveTo>
                  <a:cubicBezTo>
                    <a:pt x="1161" y="5326"/>
                    <a:pt x="2323" y="10208"/>
                    <a:pt x="3368" y="13463"/>
                  </a:cubicBezTo>
                  <a:cubicBezTo>
                    <a:pt x="4413" y="16718"/>
                    <a:pt x="5342" y="18345"/>
                    <a:pt x="6387" y="19529"/>
                  </a:cubicBezTo>
                  <a:cubicBezTo>
                    <a:pt x="7432" y="20712"/>
                    <a:pt x="8594" y="21452"/>
                    <a:pt x="9639" y="21526"/>
                  </a:cubicBezTo>
                  <a:cubicBezTo>
                    <a:pt x="10684" y="21600"/>
                    <a:pt x="11613" y="21008"/>
                    <a:pt x="12890" y="19159"/>
                  </a:cubicBezTo>
                  <a:cubicBezTo>
                    <a:pt x="14168" y="17310"/>
                    <a:pt x="15794" y="14203"/>
                    <a:pt x="17303" y="10800"/>
                  </a:cubicBezTo>
                  <a:cubicBezTo>
                    <a:pt x="18813" y="7397"/>
                    <a:pt x="20206" y="369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6" name="Line"/>
            <p:cNvSpPr/>
            <p:nvPr/>
          </p:nvSpPr>
          <p:spPr>
            <a:xfrm>
              <a:off x="9010389" y="5421921"/>
              <a:ext cx="531568" cy="229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5712" y="5697"/>
                  </a:moveTo>
                  <a:cubicBezTo>
                    <a:pt x="4673" y="6409"/>
                    <a:pt x="3635" y="7121"/>
                    <a:pt x="2752" y="8545"/>
                  </a:cubicBezTo>
                  <a:cubicBezTo>
                    <a:pt x="1869" y="9969"/>
                    <a:pt x="1142" y="12105"/>
                    <a:pt x="675" y="13886"/>
                  </a:cubicBezTo>
                  <a:cubicBezTo>
                    <a:pt x="208" y="15666"/>
                    <a:pt x="0" y="17090"/>
                    <a:pt x="0" y="18396"/>
                  </a:cubicBezTo>
                  <a:cubicBezTo>
                    <a:pt x="0" y="19701"/>
                    <a:pt x="208" y="20888"/>
                    <a:pt x="571" y="21244"/>
                  </a:cubicBezTo>
                  <a:cubicBezTo>
                    <a:pt x="935" y="21600"/>
                    <a:pt x="1454" y="21125"/>
                    <a:pt x="2077" y="19938"/>
                  </a:cubicBezTo>
                  <a:cubicBezTo>
                    <a:pt x="2700" y="18752"/>
                    <a:pt x="3427" y="16853"/>
                    <a:pt x="3998" y="14954"/>
                  </a:cubicBezTo>
                  <a:cubicBezTo>
                    <a:pt x="4569" y="13055"/>
                    <a:pt x="4985" y="11156"/>
                    <a:pt x="5296" y="10800"/>
                  </a:cubicBezTo>
                  <a:cubicBezTo>
                    <a:pt x="5608" y="10444"/>
                    <a:pt x="5815" y="11631"/>
                    <a:pt x="6075" y="12699"/>
                  </a:cubicBezTo>
                  <a:cubicBezTo>
                    <a:pt x="6335" y="13767"/>
                    <a:pt x="6646" y="14717"/>
                    <a:pt x="7062" y="15191"/>
                  </a:cubicBezTo>
                  <a:cubicBezTo>
                    <a:pt x="7477" y="15666"/>
                    <a:pt x="7996" y="15666"/>
                    <a:pt x="8619" y="14835"/>
                  </a:cubicBezTo>
                  <a:cubicBezTo>
                    <a:pt x="9242" y="14004"/>
                    <a:pt x="9969" y="12343"/>
                    <a:pt x="10437" y="10919"/>
                  </a:cubicBezTo>
                  <a:cubicBezTo>
                    <a:pt x="10904" y="9495"/>
                    <a:pt x="11112" y="8308"/>
                    <a:pt x="11475" y="7477"/>
                  </a:cubicBezTo>
                  <a:cubicBezTo>
                    <a:pt x="11838" y="6646"/>
                    <a:pt x="12358" y="6171"/>
                    <a:pt x="12877" y="7358"/>
                  </a:cubicBezTo>
                  <a:cubicBezTo>
                    <a:pt x="13396" y="8545"/>
                    <a:pt x="13915" y="11393"/>
                    <a:pt x="14175" y="13411"/>
                  </a:cubicBezTo>
                  <a:cubicBezTo>
                    <a:pt x="14435" y="15429"/>
                    <a:pt x="14435" y="16615"/>
                    <a:pt x="14383" y="16141"/>
                  </a:cubicBezTo>
                  <a:cubicBezTo>
                    <a:pt x="14331" y="15666"/>
                    <a:pt x="14227" y="13530"/>
                    <a:pt x="14850" y="10563"/>
                  </a:cubicBezTo>
                  <a:cubicBezTo>
                    <a:pt x="15473" y="7596"/>
                    <a:pt x="16823" y="3798"/>
                    <a:pt x="18069" y="1899"/>
                  </a:cubicBezTo>
                  <a:cubicBezTo>
                    <a:pt x="19315" y="0"/>
                    <a:pt x="2045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7" name="Line"/>
            <p:cNvSpPr/>
            <p:nvPr/>
          </p:nvSpPr>
          <p:spPr>
            <a:xfrm>
              <a:off x="9613877" y="5258362"/>
              <a:ext cx="158085" cy="339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600" fill="norm" stroke="1" extrusionOk="0">
                  <a:moveTo>
                    <a:pt x="20877" y="3573"/>
                  </a:moveTo>
                  <a:cubicBezTo>
                    <a:pt x="20539" y="2598"/>
                    <a:pt x="20202" y="1624"/>
                    <a:pt x="19189" y="974"/>
                  </a:cubicBezTo>
                  <a:cubicBezTo>
                    <a:pt x="18177" y="325"/>
                    <a:pt x="16489" y="0"/>
                    <a:pt x="14802" y="0"/>
                  </a:cubicBezTo>
                  <a:cubicBezTo>
                    <a:pt x="13114" y="0"/>
                    <a:pt x="11427" y="325"/>
                    <a:pt x="8727" y="2517"/>
                  </a:cubicBezTo>
                  <a:cubicBezTo>
                    <a:pt x="6027" y="4710"/>
                    <a:pt x="2314" y="8770"/>
                    <a:pt x="796" y="11937"/>
                  </a:cubicBezTo>
                  <a:cubicBezTo>
                    <a:pt x="-723" y="15104"/>
                    <a:pt x="-48" y="17377"/>
                    <a:pt x="2652" y="18839"/>
                  </a:cubicBezTo>
                  <a:cubicBezTo>
                    <a:pt x="5352" y="20301"/>
                    <a:pt x="10077" y="20950"/>
                    <a:pt x="148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8" name="Line"/>
            <p:cNvSpPr/>
            <p:nvPr/>
          </p:nvSpPr>
          <p:spPr>
            <a:xfrm>
              <a:off x="9871630" y="5337586"/>
              <a:ext cx="15333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4737"/>
                    <a:pt x="10800" y="9474"/>
                    <a:pt x="14400" y="13074"/>
                  </a:cubicBezTo>
                  <a:cubicBezTo>
                    <a:pt x="18000" y="16674"/>
                    <a:pt x="19800" y="1913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9" name="Line"/>
            <p:cNvSpPr/>
            <p:nvPr/>
          </p:nvSpPr>
          <p:spPr>
            <a:xfrm>
              <a:off x="9879255" y="5345252"/>
              <a:ext cx="214715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fill="norm" stroke="1" extrusionOk="0">
                  <a:moveTo>
                    <a:pt x="21350" y="1168"/>
                  </a:moveTo>
                  <a:cubicBezTo>
                    <a:pt x="20334" y="584"/>
                    <a:pt x="19317" y="0"/>
                    <a:pt x="18174" y="0"/>
                  </a:cubicBezTo>
                  <a:cubicBezTo>
                    <a:pt x="17030" y="0"/>
                    <a:pt x="15759" y="584"/>
                    <a:pt x="13218" y="2919"/>
                  </a:cubicBezTo>
                  <a:cubicBezTo>
                    <a:pt x="10677" y="5254"/>
                    <a:pt x="6865" y="9341"/>
                    <a:pt x="4578" y="11773"/>
                  </a:cubicBezTo>
                  <a:cubicBezTo>
                    <a:pt x="2291" y="14205"/>
                    <a:pt x="1529" y="14984"/>
                    <a:pt x="894" y="16249"/>
                  </a:cubicBezTo>
                  <a:cubicBezTo>
                    <a:pt x="258" y="17514"/>
                    <a:pt x="-250" y="19265"/>
                    <a:pt x="131" y="20238"/>
                  </a:cubicBezTo>
                  <a:cubicBezTo>
                    <a:pt x="512" y="21211"/>
                    <a:pt x="1783" y="21405"/>
                    <a:pt x="30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0" name="Line"/>
            <p:cNvSpPr/>
            <p:nvPr/>
          </p:nvSpPr>
          <p:spPr>
            <a:xfrm>
              <a:off x="10193638" y="5253250"/>
              <a:ext cx="92332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fill="norm" stroke="1" extrusionOk="0">
                  <a:moveTo>
                    <a:pt x="15762" y="0"/>
                  </a:moveTo>
                  <a:cubicBezTo>
                    <a:pt x="18681" y="2492"/>
                    <a:pt x="21600" y="4985"/>
                    <a:pt x="21016" y="7823"/>
                  </a:cubicBezTo>
                  <a:cubicBezTo>
                    <a:pt x="20432" y="10662"/>
                    <a:pt x="16346" y="13846"/>
                    <a:pt x="12260" y="16200"/>
                  </a:cubicBezTo>
                  <a:cubicBezTo>
                    <a:pt x="8173" y="18554"/>
                    <a:pt x="4087" y="200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1" name="Line"/>
            <p:cNvSpPr/>
            <p:nvPr/>
          </p:nvSpPr>
          <p:spPr>
            <a:xfrm>
              <a:off x="10362308" y="5483255"/>
              <a:ext cx="26067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29" y="16800"/>
                    <a:pt x="11859" y="12000"/>
                    <a:pt x="15459" y="8400"/>
                  </a:cubicBezTo>
                  <a:cubicBezTo>
                    <a:pt x="19059" y="4800"/>
                    <a:pt x="2032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2" name="Line"/>
            <p:cNvSpPr/>
            <p:nvPr/>
          </p:nvSpPr>
          <p:spPr>
            <a:xfrm>
              <a:off x="10510033" y="5398920"/>
              <a:ext cx="28614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20153" y="0"/>
                  </a:moveTo>
                  <a:cubicBezTo>
                    <a:pt x="11153" y="4800"/>
                    <a:pt x="2153" y="9600"/>
                    <a:pt x="353" y="13200"/>
                  </a:cubicBezTo>
                  <a:cubicBezTo>
                    <a:pt x="-1447" y="16800"/>
                    <a:pt x="3953" y="19200"/>
                    <a:pt x="9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3" name="Line"/>
            <p:cNvSpPr/>
            <p:nvPr/>
          </p:nvSpPr>
          <p:spPr>
            <a:xfrm>
              <a:off x="10761943" y="5300622"/>
              <a:ext cx="254373" cy="30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0874" fill="norm" stroke="1" extrusionOk="0">
                  <a:moveTo>
                    <a:pt x="1203" y="2540"/>
                  </a:moveTo>
                  <a:cubicBezTo>
                    <a:pt x="775" y="6579"/>
                    <a:pt x="348" y="10618"/>
                    <a:pt x="134" y="13515"/>
                  </a:cubicBezTo>
                  <a:cubicBezTo>
                    <a:pt x="-80" y="16413"/>
                    <a:pt x="-80" y="18169"/>
                    <a:pt x="455" y="19398"/>
                  </a:cubicBezTo>
                  <a:cubicBezTo>
                    <a:pt x="989" y="20628"/>
                    <a:pt x="2059" y="21330"/>
                    <a:pt x="4197" y="20540"/>
                  </a:cubicBezTo>
                  <a:cubicBezTo>
                    <a:pt x="6336" y="19750"/>
                    <a:pt x="9544" y="17467"/>
                    <a:pt x="12538" y="14306"/>
                  </a:cubicBezTo>
                  <a:cubicBezTo>
                    <a:pt x="15532" y="11145"/>
                    <a:pt x="18312" y="7106"/>
                    <a:pt x="19809" y="4647"/>
                  </a:cubicBezTo>
                  <a:cubicBezTo>
                    <a:pt x="21306" y="2189"/>
                    <a:pt x="21520" y="1310"/>
                    <a:pt x="21092" y="696"/>
                  </a:cubicBezTo>
                  <a:cubicBezTo>
                    <a:pt x="20665" y="81"/>
                    <a:pt x="19595" y="-270"/>
                    <a:pt x="18526" y="257"/>
                  </a:cubicBezTo>
                  <a:cubicBezTo>
                    <a:pt x="17457" y="784"/>
                    <a:pt x="16387" y="2189"/>
                    <a:pt x="15318" y="3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4" name="Line"/>
            <p:cNvSpPr/>
            <p:nvPr/>
          </p:nvSpPr>
          <p:spPr>
            <a:xfrm>
              <a:off x="10889332" y="5437255"/>
              <a:ext cx="492667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fill="norm" stroke="1" extrusionOk="0">
                  <a:moveTo>
                    <a:pt x="5431" y="5786"/>
                  </a:moveTo>
                  <a:cubicBezTo>
                    <a:pt x="4874" y="5014"/>
                    <a:pt x="4318" y="4243"/>
                    <a:pt x="3427" y="5593"/>
                  </a:cubicBezTo>
                  <a:cubicBezTo>
                    <a:pt x="2536" y="6943"/>
                    <a:pt x="1311" y="10414"/>
                    <a:pt x="643" y="13114"/>
                  </a:cubicBezTo>
                  <a:cubicBezTo>
                    <a:pt x="-25" y="15814"/>
                    <a:pt x="-136" y="17743"/>
                    <a:pt x="142" y="18707"/>
                  </a:cubicBezTo>
                  <a:cubicBezTo>
                    <a:pt x="421" y="19671"/>
                    <a:pt x="1089" y="19671"/>
                    <a:pt x="1701" y="19286"/>
                  </a:cubicBezTo>
                  <a:cubicBezTo>
                    <a:pt x="2313" y="18900"/>
                    <a:pt x="2870" y="18129"/>
                    <a:pt x="3427" y="17357"/>
                  </a:cubicBezTo>
                  <a:cubicBezTo>
                    <a:pt x="3984" y="16586"/>
                    <a:pt x="4540" y="15814"/>
                    <a:pt x="5041" y="16007"/>
                  </a:cubicBezTo>
                  <a:cubicBezTo>
                    <a:pt x="5542" y="16200"/>
                    <a:pt x="5988" y="17357"/>
                    <a:pt x="6377" y="17164"/>
                  </a:cubicBezTo>
                  <a:cubicBezTo>
                    <a:pt x="6767" y="16971"/>
                    <a:pt x="7101" y="15429"/>
                    <a:pt x="7825" y="13886"/>
                  </a:cubicBezTo>
                  <a:cubicBezTo>
                    <a:pt x="8549" y="12343"/>
                    <a:pt x="9662" y="10800"/>
                    <a:pt x="10497" y="10221"/>
                  </a:cubicBezTo>
                  <a:cubicBezTo>
                    <a:pt x="11332" y="9643"/>
                    <a:pt x="11889" y="10029"/>
                    <a:pt x="12278" y="11186"/>
                  </a:cubicBezTo>
                  <a:cubicBezTo>
                    <a:pt x="12668" y="12343"/>
                    <a:pt x="12891" y="14271"/>
                    <a:pt x="13058" y="16586"/>
                  </a:cubicBezTo>
                  <a:cubicBezTo>
                    <a:pt x="13225" y="18900"/>
                    <a:pt x="13336" y="21600"/>
                    <a:pt x="13615" y="21600"/>
                  </a:cubicBezTo>
                  <a:cubicBezTo>
                    <a:pt x="13893" y="21600"/>
                    <a:pt x="14338" y="18900"/>
                    <a:pt x="15340" y="15043"/>
                  </a:cubicBezTo>
                  <a:cubicBezTo>
                    <a:pt x="16342" y="11186"/>
                    <a:pt x="17901" y="6171"/>
                    <a:pt x="19015" y="3471"/>
                  </a:cubicBezTo>
                  <a:cubicBezTo>
                    <a:pt x="20128" y="771"/>
                    <a:pt x="20796" y="386"/>
                    <a:pt x="214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5" name="Line"/>
            <p:cNvSpPr/>
            <p:nvPr/>
          </p:nvSpPr>
          <p:spPr>
            <a:xfrm>
              <a:off x="11407169" y="5276400"/>
              <a:ext cx="197168" cy="298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406" fill="norm" stroke="1" extrusionOk="0">
                  <a:moveTo>
                    <a:pt x="21365" y="2186"/>
                  </a:moveTo>
                  <a:cubicBezTo>
                    <a:pt x="21365" y="1270"/>
                    <a:pt x="21365" y="355"/>
                    <a:pt x="20534" y="81"/>
                  </a:cubicBezTo>
                  <a:cubicBezTo>
                    <a:pt x="19703" y="-194"/>
                    <a:pt x="18042" y="172"/>
                    <a:pt x="14996" y="2094"/>
                  </a:cubicBezTo>
                  <a:cubicBezTo>
                    <a:pt x="11950" y="4016"/>
                    <a:pt x="7519" y="7494"/>
                    <a:pt x="4750" y="10514"/>
                  </a:cubicBezTo>
                  <a:cubicBezTo>
                    <a:pt x="1980" y="13535"/>
                    <a:pt x="873" y="16098"/>
                    <a:pt x="319" y="17837"/>
                  </a:cubicBezTo>
                  <a:cubicBezTo>
                    <a:pt x="-235" y="19575"/>
                    <a:pt x="-235" y="20491"/>
                    <a:pt x="1703" y="20948"/>
                  </a:cubicBezTo>
                  <a:cubicBezTo>
                    <a:pt x="3642" y="21406"/>
                    <a:pt x="7519" y="21406"/>
                    <a:pt x="11396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6" name="Line"/>
            <p:cNvSpPr/>
            <p:nvPr/>
          </p:nvSpPr>
          <p:spPr>
            <a:xfrm>
              <a:off x="11711672" y="5291585"/>
              <a:ext cx="138004" cy="152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0"/>
                  </a:moveTo>
                  <a:cubicBezTo>
                    <a:pt x="4000" y="6120"/>
                    <a:pt x="8000" y="12240"/>
                    <a:pt x="10800" y="16020"/>
                  </a:cubicBezTo>
                  <a:cubicBezTo>
                    <a:pt x="13600" y="19800"/>
                    <a:pt x="15200" y="21240"/>
                    <a:pt x="16800" y="21420"/>
                  </a:cubicBezTo>
                  <a:cubicBezTo>
                    <a:pt x="18400" y="21600"/>
                    <a:pt x="20000" y="20520"/>
                    <a:pt x="2160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7" name="Line"/>
            <p:cNvSpPr/>
            <p:nvPr/>
          </p:nvSpPr>
          <p:spPr>
            <a:xfrm>
              <a:off x="11683059" y="5322252"/>
              <a:ext cx="220285" cy="280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85" fill="norm" stroke="1" extrusionOk="0">
                  <a:moveTo>
                    <a:pt x="21400" y="0"/>
                  </a:moveTo>
                  <a:cubicBezTo>
                    <a:pt x="18421" y="2141"/>
                    <a:pt x="15441" y="4281"/>
                    <a:pt x="12462" y="6811"/>
                  </a:cubicBezTo>
                  <a:cubicBezTo>
                    <a:pt x="9483" y="9341"/>
                    <a:pt x="6503" y="12259"/>
                    <a:pt x="4641" y="14303"/>
                  </a:cubicBezTo>
                  <a:cubicBezTo>
                    <a:pt x="2779" y="16346"/>
                    <a:pt x="2034" y="17514"/>
                    <a:pt x="1290" y="18681"/>
                  </a:cubicBezTo>
                  <a:cubicBezTo>
                    <a:pt x="545" y="19849"/>
                    <a:pt x="-200" y="21016"/>
                    <a:pt x="48" y="21308"/>
                  </a:cubicBezTo>
                  <a:cubicBezTo>
                    <a:pt x="297" y="21600"/>
                    <a:pt x="1538" y="21016"/>
                    <a:pt x="2779" y="20238"/>
                  </a:cubicBezTo>
                  <a:cubicBezTo>
                    <a:pt x="4021" y="19459"/>
                    <a:pt x="5262" y="18486"/>
                    <a:pt x="6503" y="17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8" name="Line"/>
            <p:cNvSpPr/>
            <p:nvPr/>
          </p:nvSpPr>
          <p:spPr>
            <a:xfrm>
              <a:off x="11681005" y="5230250"/>
              <a:ext cx="363001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fill="norm" stroke="1" extrusionOk="0">
                  <a:moveTo>
                    <a:pt x="19032" y="0"/>
                  </a:moveTo>
                  <a:cubicBezTo>
                    <a:pt x="19787" y="122"/>
                    <a:pt x="20543" y="244"/>
                    <a:pt x="20996" y="610"/>
                  </a:cubicBezTo>
                  <a:cubicBezTo>
                    <a:pt x="21449" y="976"/>
                    <a:pt x="21600" y="1586"/>
                    <a:pt x="21298" y="3295"/>
                  </a:cubicBezTo>
                  <a:cubicBezTo>
                    <a:pt x="20996" y="5003"/>
                    <a:pt x="20241" y="7810"/>
                    <a:pt x="18126" y="10678"/>
                  </a:cubicBezTo>
                  <a:cubicBezTo>
                    <a:pt x="16011" y="13546"/>
                    <a:pt x="12537" y="16475"/>
                    <a:pt x="9290" y="18305"/>
                  </a:cubicBezTo>
                  <a:cubicBezTo>
                    <a:pt x="6042" y="20136"/>
                    <a:pt x="3021" y="208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4" name="Drawing"/>
          <p:cNvGrpSpPr/>
          <p:nvPr/>
        </p:nvGrpSpPr>
        <p:grpSpPr>
          <a:xfrm>
            <a:off x="952771" y="559679"/>
            <a:ext cx="11720515" cy="9115873"/>
            <a:chOff x="0" y="0"/>
            <a:chExt cx="11720514" cy="9115871"/>
          </a:xfrm>
        </p:grpSpPr>
        <p:sp>
          <p:nvSpPr>
            <p:cNvPr id="3691" name="Line"/>
            <p:cNvSpPr/>
            <p:nvPr/>
          </p:nvSpPr>
          <p:spPr>
            <a:xfrm>
              <a:off x="887269" y="322007"/>
              <a:ext cx="23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2" name="Line"/>
            <p:cNvSpPr/>
            <p:nvPr/>
          </p:nvSpPr>
          <p:spPr>
            <a:xfrm>
              <a:off x="902603" y="184004"/>
              <a:ext cx="30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3" name="Line"/>
            <p:cNvSpPr/>
            <p:nvPr/>
          </p:nvSpPr>
          <p:spPr>
            <a:xfrm>
              <a:off x="982999" y="223112"/>
              <a:ext cx="144303" cy="27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2" h="21308" fill="norm" stroke="1" extrusionOk="0">
                  <a:moveTo>
                    <a:pt x="13744" y="1723"/>
                  </a:moveTo>
                  <a:cubicBezTo>
                    <a:pt x="12279" y="1129"/>
                    <a:pt x="10815" y="534"/>
                    <a:pt x="9168" y="237"/>
                  </a:cubicBezTo>
                  <a:cubicBezTo>
                    <a:pt x="7520" y="-60"/>
                    <a:pt x="5690" y="-60"/>
                    <a:pt x="3859" y="138"/>
                  </a:cubicBezTo>
                  <a:cubicBezTo>
                    <a:pt x="2029" y="336"/>
                    <a:pt x="198" y="733"/>
                    <a:pt x="15" y="1723"/>
                  </a:cubicBezTo>
                  <a:cubicBezTo>
                    <a:pt x="-168" y="2714"/>
                    <a:pt x="1296" y="4300"/>
                    <a:pt x="4774" y="6083"/>
                  </a:cubicBezTo>
                  <a:cubicBezTo>
                    <a:pt x="8252" y="7867"/>
                    <a:pt x="13744" y="9848"/>
                    <a:pt x="17039" y="11929"/>
                  </a:cubicBezTo>
                  <a:cubicBezTo>
                    <a:pt x="20334" y="14010"/>
                    <a:pt x="21432" y="16190"/>
                    <a:pt x="20151" y="17874"/>
                  </a:cubicBezTo>
                  <a:cubicBezTo>
                    <a:pt x="18869" y="19558"/>
                    <a:pt x="15208" y="20747"/>
                    <a:pt x="11913" y="21144"/>
                  </a:cubicBezTo>
                  <a:cubicBezTo>
                    <a:pt x="8618" y="21540"/>
                    <a:pt x="5690" y="21144"/>
                    <a:pt x="2761" y="20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4" name="Line"/>
            <p:cNvSpPr/>
            <p:nvPr/>
          </p:nvSpPr>
          <p:spPr>
            <a:xfrm>
              <a:off x="1840128" y="266867"/>
              <a:ext cx="119357" cy="22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408" fill="norm" stroke="1" extrusionOk="0">
                  <a:moveTo>
                    <a:pt x="13118" y="4458"/>
                  </a:moveTo>
                  <a:cubicBezTo>
                    <a:pt x="13118" y="3258"/>
                    <a:pt x="13118" y="2058"/>
                    <a:pt x="11768" y="1218"/>
                  </a:cubicBezTo>
                  <a:cubicBezTo>
                    <a:pt x="10418" y="378"/>
                    <a:pt x="7718" y="-102"/>
                    <a:pt x="5468" y="18"/>
                  </a:cubicBezTo>
                  <a:cubicBezTo>
                    <a:pt x="3218" y="138"/>
                    <a:pt x="1418" y="858"/>
                    <a:pt x="518" y="1818"/>
                  </a:cubicBezTo>
                  <a:cubicBezTo>
                    <a:pt x="-382" y="2778"/>
                    <a:pt x="-382" y="3978"/>
                    <a:pt x="2768" y="6258"/>
                  </a:cubicBezTo>
                  <a:cubicBezTo>
                    <a:pt x="5918" y="8538"/>
                    <a:pt x="12218" y="11898"/>
                    <a:pt x="16043" y="14058"/>
                  </a:cubicBezTo>
                  <a:cubicBezTo>
                    <a:pt x="19868" y="16218"/>
                    <a:pt x="21218" y="17178"/>
                    <a:pt x="20993" y="18138"/>
                  </a:cubicBezTo>
                  <a:cubicBezTo>
                    <a:pt x="20768" y="19098"/>
                    <a:pt x="18968" y="20058"/>
                    <a:pt x="16268" y="20658"/>
                  </a:cubicBezTo>
                  <a:cubicBezTo>
                    <a:pt x="13568" y="21258"/>
                    <a:pt x="9968" y="21498"/>
                    <a:pt x="6818" y="21378"/>
                  </a:cubicBezTo>
                  <a:cubicBezTo>
                    <a:pt x="3668" y="21258"/>
                    <a:pt x="968" y="20778"/>
                    <a:pt x="518" y="20178"/>
                  </a:cubicBezTo>
                  <a:cubicBezTo>
                    <a:pt x="68" y="19578"/>
                    <a:pt x="1868" y="18858"/>
                    <a:pt x="3218" y="18258"/>
                  </a:cubicBezTo>
                  <a:cubicBezTo>
                    <a:pt x="4568" y="17658"/>
                    <a:pt x="5468" y="17178"/>
                    <a:pt x="6368" y="166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5" name="Line"/>
            <p:cNvSpPr/>
            <p:nvPr/>
          </p:nvSpPr>
          <p:spPr>
            <a:xfrm>
              <a:off x="1999789" y="308876"/>
              <a:ext cx="166246" cy="168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684" fill="norm" stroke="1" extrusionOk="0">
                  <a:moveTo>
                    <a:pt x="17567" y="669"/>
                  </a:moveTo>
                  <a:cubicBezTo>
                    <a:pt x="15930" y="43"/>
                    <a:pt x="14294" y="-583"/>
                    <a:pt x="11512" y="982"/>
                  </a:cubicBezTo>
                  <a:cubicBezTo>
                    <a:pt x="8730" y="2547"/>
                    <a:pt x="4803" y="6304"/>
                    <a:pt x="2676" y="9278"/>
                  </a:cubicBezTo>
                  <a:cubicBezTo>
                    <a:pt x="549" y="12252"/>
                    <a:pt x="221" y="14443"/>
                    <a:pt x="58" y="16321"/>
                  </a:cubicBezTo>
                  <a:cubicBezTo>
                    <a:pt x="-106" y="18200"/>
                    <a:pt x="-106" y="19765"/>
                    <a:pt x="2676" y="20391"/>
                  </a:cubicBezTo>
                  <a:cubicBezTo>
                    <a:pt x="5458" y="21017"/>
                    <a:pt x="11021" y="20704"/>
                    <a:pt x="14621" y="18826"/>
                  </a:cubicBezTo>
                  <a:cubicBezTo>
                    <a:pt x="18221" y="16947"/>
                    <a:pt x="19858" y="13504"/>
                    <a:pt x="20676" y="11000"/>
                  </a:cubicBezTo>
                  <a:cubicBezTo>
                    <a:pt x="21494" y="8495"/>
                    <a:pt x="21494" y="6930"/>
                    <a:pt x="20676" y="5834"/>
                  </a:cubicBezTo>
                  <a:cubicBezTo>
                    <a:pt x="19858" y="4739"/>
                    <a:pt x="18221" y="4113"/>
                    <a:pt x="17239" y="3956"/>
                  </a:cubicBezTo>
                  <a:cubicBezTo>
                    <a:pt x="16258" y="3800"/>
                    <a:pt x="15930" y="4113"/>
                    <a:pt x="15603" y="4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6" name="Line"/>
            <p:cNvSpPr/>
            <p:nvPr/>
          </p:nvSpPr>
          <p:spPr>
            <a:xfrm>
              <a:off x="2259634" y="314340"/>
              <a:ext cx="222339" cy="16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0"/>
                  </a:moveTo>
                  <a:cubicBezTo>
                    <a:pt x="993" y="1350"/>
                    <a:pt x="1986" y="2700"/>
                    <a:pt x="2359" y="5737"/>
                  </a:cubicBezTo>
                  <a:cubicBezTo>
                    <a:pt x="2731" y="8775"/>
                    <a:pt x="2483" y="13500"/>
                    <a:pt x="2110" y="16706"/>
                  </a:cubicBezTo>
                  <a:cubicBezTo>
                    <a:pt x="1738" y="19912"/>
                    <a:pt x="1241" y="21600"/>
                    <a:pt x="1241" y="21431"/>
                  </a:cubicBezTo>
                  <a:cubicBezTo>
                    <a:pt x="1241" y="21262"/>
                    <a:pt x="1738" y="19237"/>
                    <a:pt x="2607" y="16537"/>
                  </a:cubicBezTo>
                  <a:cubicBezTo>
                    <a:pt x="3476" y="13837"/>
                    <a:pt x="4717" y="10462"/>
                    <a:pt x="5710" y="8100"/>
                  </a:cubicBezTo>
                  <a:cubicBezTo>
                    <a:pt x="6703" y="5737"/>
                    <a:pt x="7448" y="4388"/>
                    <a:pt x="7821" y="4556"/>
                  </a:cubicBezTo>
                  <a:cubicBezTo>
                    <a:pt x="8193" y="4725"/>
                    <a:pt x="8193" y="6413"/>
                    <a:pt x="8441" y="8606"/>
                  </a:cubicBezTo>
                  <a:cubicBezTo>
                    <a:pt x="8690" y="10800"/>
                    <a:pt x="9186" y="13500"/>
                    <a:pt x="9807" y="14006"/>
                  </a:cubicBezTo>
                  <a:cubicBezTo>
                    <a:pt x="10428" y="14513"/>
                    <a:pt x="11172" y="12825"/>
                    <a:pt x="11917" y="10800"/>
                  </a:cubicBezTo>
                  <a:cubicBezTo>
                    <a:pt x="12662" y="8775"/>
                    <a:pt x="13407" y="6412"/>
                    <a:pt x="14276" y="4725"/>
                  </a:cubicBezTo>
                  <a:cubicBezTo>
                    <a:pt x="15145" y="3037"/>
                    <a:pt x="16138" y="2025"/>
                    <a:pt x="17255" y="1519"/>
                  </a:cubicBezTo>
                  <a:cubicBezTo>
                    <a:pt x="18372" y="1013"/>
                    <a:pt x="19614" y="1013"/>
                    <a:pt x="20359" y="4050"/>
                  </a:cubicBezTo>
                  <a:cubicBezTo>
                    <a:pt x="21103" y="7088"/>
                    <a:pt x="21352" y="13163"/>
                    <a:pt x="21600" y="19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7" name="Line"/>
            <p:cNvSpPr/>
            <p:nvPr/>
          </p:nvSpPr>
          <p:spPr>
            <a:xfrm>
              <a:off x="2566307" y="293407"/>
              <a:ext cx="253007" cy="174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11956"/>
                  </a:moveTo>
                  <a:cubicBezTo>
                    <a:pt x="1964" y="10704"/>
                    <a:pt x="3927" y="9451"/>
                    <a:pt x="5673" y="8356"/>
                  </a:cubicBezTo>
                  <a:cubicBezTo>
                    <a:pt x="7418" y="7260"/>
                    <a:pt x="8945" y="6321"/>
                    <a:pt x="10036" y="4912"/>
                  </a:cubicBezTo>
                  <a:cubicBezTo>
                    <a:pt x="11127" y="3504"/>
                    <a:pt x="11782" y="1625"/>
                    <a:pt x="11455" y="686"/>
                  </a:cubicBezTo>
                  <a:cubicBezTo>
                    <a:pt x="11127" y="-253"/>
                    <a:pt x="9818" y="-253"/>
                    <a:pt x="8400" y="843"/>
                  </a:cubicBezTo>
                  <a:cubicBezTo>
                    <a:pt x="6982" y="1938"/>
                    <a:pt x="5455" y="4130"/>
                    <a:pt x="4364" y="5851"/>
                  </a:cubicBezTo>
                  <a:cubicBezTo>
                    <a:pt x="3273" y="7573"/>
                    <a:pt x="2618" y="8825"/>
                    <a:pt x="2945" y="10704"/>
                  </a:cubicBezTo>
                  <a:cubicBezTo>
                    <a:pt x="3273" y="12582"/>
                    <a:pt x="4582" y="15086"/>
                    <a:pt x="7855" y="16964"/>
                  </a:cubicBezTo>
                  <a:cubicBezTo>
                    <a:pt x="11127" y="18843"/>
                    <a:pt x="16364" y="20095"/>
                    <a:pt x="21600" y="21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8" name="Line"/>
            <p:cNvSpPr/>
            <p:nvPr/>
          </p:nvSpPr>
          <p:spPr>
            <a:xfrm>
              <a:off x="-1" y="306508"/>
              <a:ext cx="296925" cy="346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088" fill="norm" stroke="1" extrusionOk="0">
                  <a:moveTo>
                    <a:pt x="13141" y="4205"/>
                  </a:moveTo>
                  <a:cubicBezTo>
                    <a:pt x="12587" y="2807"/>
                    <a:pt x="12034" y="1408"/>
                    <a:pt x="11295" y="631"/>
                  </a:cubicBezTo>
                  <a:cubicBezTo>
                    <a:pt x="10557" y="-146"/>
                    <a:pt x="9634" y="-301"/>
                    <a:pt x="7880" y="709"/>
                  </a:cubicBezTo>
                  <a:cubicBezTo>
                    <a:pt x="6126" y="1719"/>
                    <a:pt x="3541" y="3895"/>
                    <a:pt x="1972" y="6614"/>
                  </a:cubicBezTo>
                  <a:cubicBezTo>
                    <a:pt x="403" y="9334"/>
                    <a:pt x="-151" y="12597"/>
                    <a:pt x="34" y="15083"/>
                  </a:cubicBezTo>
                  <a:cubicBezTo>
                    <a:pt x="218" y="17570"/>
                    <a:pt x="1141" y="19279"/>
                    <a:pt x="3172" y="20211"/>
                  </a:cubicBezTo>
                  <a:cubicBezTo>
                    <a:pt x="5203" y="21144"/>
                    <a:pt x="8341" y="21299"/>
                    <a:pt x="11572" y="20833"/>
                  </a:cubicBezTo>
                  <a:cubicBezTo>
                    <a:pt x="14803" y="20367"/>
                    <a:pt x="18126" y="19279"/>
                    <a:pt x="21449" y="18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9" name="Line"/>
            <p:cNvSpPr/>
            <p:nvPr/>
          </p:nvSpPr>
          <p:spPr>
            <a:xfrm>
              <a:off x="3500639" y="228757"/>
              <a:ext cx="231029" cy="245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001" fill="norm" stroke="1" extrusionOk="0">
                  <a:moveTo>
                    <a:pt x="11363" y="4034"/>
                  </a:moveTo>
                  <a:cubicBezTo>
                    <a:pt x="11363" y="2506"/>
                    <a:pt x="11363" y="979"/>
                    <a:pt x="10776" y="325"/>
                  </a:cubicBezTo>
                  <a:cubicBezTo>
                    <a:pt x="10189" y="-330"/>
                    <a:pt x="9015" y="-112"/>
                    <a:pt x="7137" y="2070"/>
                  </a:cubicBezTo>
                  <a:cubicBezTo>
                    <a:pt x="5259" y="4252"/>
                    <a:pt x="2676" y="8397"/>
                    <a:pt x="1267" y="11561"/>
                  </a:cubicBezTo>
                  <a:cubicBezTo>
                    <a:pt x="-141" y="14725"/>
                    <a:pt x="-376" y="16906"/>
                    <a:pt x="563" y="18543"/>
                  </a:cubicBezTo>
                  <a:cubicBezTo>
                    <a:pt x="1502" y="20179"/>
                    <a:pt x="3615" y="21270"/>
                    <a:pt x="7254" y="20943"/>
                  </a:cubicBezTo>
                  <a:cubicBezTo>
                    <a:pt x="10894" y="20615"/>
                    <a:pt x="16059" y="18870"/>
                    <a:pt x="21224" y="17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0" name="Line"/>
            <p:cNvSpPr/>
            <p:nvPr/>
          </p:nvSpPr>
          <p:spPr>
            <a:xfrm>
              <a:off x="3787327" y="260672"/>
              <a:ext cx="174346" cy="1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260" fill="norm" stroke="1" extrusionOk="0">
                  <a:moveTo>
                    <a:pt x="16660" y="0"/>
                  </a:moveTo>
                  <a:cubicBezTo>
                    <a:pt x="13530" y="0"/>
                    <a:pt x="10399" y="0"/>
                    <a:pt x="7582" y="2194"/>
                  </a:cubicBezTo>
                  <a:cubicBezTo>
                    <a:pt x="4765" y="4388"/>
                    <a:pt x="2260" y="8775"/>
                    <a:pt x="1008" y="12150"/>
                  </a:cubicBezTo>
                  <a:cubicBezTo>
                    <a:pt x="-244" y="15525"/>
                    <a:pt x="-244" y="17888"/>
                    <a:pt x="539" y="19406"/>
                  </a:cubicBezTo>
                  <a:cubicBezTo>
                    <a:pt x="1321" y="20925"/>
                    <a:pt x="2886" y="21600"/>
                    <a:pt x="6173" y="21094"/>
                  </a:cubicBezTo>
                  <a:cubicBezTo>
                    <a:pt x="9460" y="20587"/>
                    <a:pt x="14469" y="18900"/>
                    <a:pt x="17443" y="16200"/>
                  </a:cubicBezTo>
                  <a:cubicBezTo>
                    <a:pt x="20417" y="13500"/>
                    <a:pt x="21356" y="9787"/>
                    <a:pt x="21356" y="7256"/>
                  </a:cubicBezTo>
                  <a:cubicBezTo>
                    <a:pt x="21356" y="4725"/>
                    <a:pt x="20417" y="3375"/>
                    <a:pt x="18539" y="3881"/>
                  </a:cubicBezTo>
                  <a:cubicBezTo>
                    <a:pt x="16660" y="4387"/>
                    <a:pt x="13843" y="6750"/>
                    <a:pt x="11026" y="9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1" name="Line"/>
            <p:cNvSpPr/>
            <p:nvPr/>
          </p:nvSpPr>
          <p:spPr>
            <a:xfrm>
              <a:off x="4038340" y="263184"/>
              <a:ext cx="153338" cy="166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0" y="5569"/>
                  </a:moveTo>
                  <a:cubicBezTo>
                    <a:pt x="1080" y="4260"/>
                    <a:pt x="2160" y="2951"/>
                    <a:pt x="2700" y="3114"/>
                  </a:cubicBezTo>
                  <a:cubicBezTo>
                    <a:pt x="3240" y="3278"/>
                    <a:pt x="3240" y="4914"/>
                    <a:pt x="3060" y="6714"/>
                  </a:cubicBezTo>
                  <a:cubicBezTo>
                    <a:pt x="2880" y="8514"/>
                    <a:pt x="2520" y="10478"/>
                    <a:pt x="1980" y="12769"/>
                  </a:cubicBezTo>
                  <a:cubicBezTo>
                    <a:pt x="1440" y="15060"/>
                    <a:pt x="720" y="17678"/>
                    <a:pt x="540" y="18005"/>
                  </a:cubicBezTo>
                  <a:cubicBezTo>
                    <a:pt x="360" y="18333"/>
                    <a:pt x="720" y="16369"/>
                    <a:pt x="1980" y="13587"/>
                  </a:cubicBezTo>
                  <a:cubicBezTo>
                    <a:pt x="3240" y="10805"/>
                    <a:pt x="5400" y="7205"/>
                    <a:pt x="7020" y="4751"/>
                  </a:cubicBezTo>
                  <a:cubicBezTo>
                    <a:pt x="8640" y="2296"/>
                    <a:pt x="9720" y="987"/>
                    <a:pt x="11160" y="333"/>
                  </a:cubicBezTo>
                  <a:cubicBezTo>
                    <a:pt x="12600" y="-322"/>
                    <a:pt x="14400" y="-322"/>
                    <a:pt x="16200" y="3278"/>
                  </a:cubicBezTo>
                  <a:cubicBezTo>
                    <a:pt x="18000" y="6878"/>
                    <a:pt x="19800" y="14078"/>
                    <a:pt x="21600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2" name="Line"/>
            <p:cNvSpPr/>
            <p:nvPr/>
          </p:nvSpPr>
          <p:spPr>
            <a:xfrm>
              <a:off x="4310940" y="216731"/>
              <a:ext cx="92107" cy="220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6" h="21158" fill="norm" stroke="1" extrusionOk="0">
                  <a:moveTo>
                    <a:pt x="16105" y="4957"/>
                  </a:moveTo>
                  <a:cubicBezTo>
                    <a:pt x="15537" y="3729"/>
                    <a:pt x="14968" y="2502"/>
                    <a:pt x="12979" y="1520"/>
                  </a:cubicBezTo>
                  <a:cubicBezTo>
                    <a:pt x="10989" y="538"/>
                    <a:pt x="7579" y="-198"/>
                    <a:pt x="5021" y="47"/>
                  </a:cubicBezTo>
                  <a:cubicBezTo>
                    <a:pt x="2463" y="293"/>
                    <a:pt x="758" y="1520"/>
                    <a:pt x="189" y="2747"/>
                  </a:cubicBezTo>
                  <a:cubicBezTo>
                    <a:pt x="-379" y="3975"/>
                    <a:pt x="189" y="5202"/>
                    <a:pt x="3884" y="7534"/>
                  </a:cubicBezTo>
                  <a:cubicBezTo>
                    <a:pt x="7579" y="9866"/>
                    <a:pt x="14400" y="13302"/>
                    <a:pt x="17810" y="15634"/>
                  </a:cubicBezTo>
                  <a:cubicBezTo>
                    <a:pt x="21221" y="17966"/>
                    <a:pt x="21221" y="19193"/>
                    <a:pt x="18663" y="20052"/>
                  </a:cubicBezTo>
                  <a:cubicBezTo>
                    <a:pt x="16105" y="20911"/>
                    <a:pt x="10989" y="21402"/>
                    <a:pt x="8432" y="21034"/>
                  </a:cubicBezTo>
                  <a:cubicBezTo>
                    <a:pt x="5874" y="20666"/>
                    <a:pt x="5874" y="19438"/>
                    <a:pt x="6442" y="18088"/>
                  </a:cubicBezTo>
                  <a:cubicBezTo>
                    <a:pt x="7010" y="16738"/>
                    <a:pt x="8147" y="15266"/>
                    <a:pt x="9284" y="13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3" name="Line"/>
            <p:cNvSpPr/>
            <p:nvPr/>
          </p:nvSpPr>
          <p:spPr>
            <a:xfrm>
              <a:off x="4518348" y="69001"/>
              <a:ext cx="79672" cy="366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483" fill="norm" stroke="1" extrusionOk="0">
                  <a:moveTo>
                    <a:pt x="21043" y="0"/>
                  </a:moveTo>
                  <a:cubicBezTo>
                    <a:pt x="16318" y="3450"/>
                    <a:pt x="11593" y="6900"/>
                    <a:pt x="7881" y="10125"/>
                  </a:cubicBezTo>
                  <a:cubicBezTo>
                    <a:pt x="4168" y="13350"/>
                    <a:pt x="1468" y="16350"/>
                    <a:pt x="456" y="18225"/>
                  </a:cubicBezTo>
                  <a:cubicBezTo>
                    <a:pt x="-557" y="20100"/>
                    <a:pt x="118" y="20850"/>
                    <a:pt x="2481" y="21225"/>
                  </a:cubicBezTo>
                  <a:cubicBezTo>
                    <a:pt x="4843" y="21600"/>
                    <a:pt x="8893" y="21600"/>
                    <a:pt x="12268" y="21000"/>
                  </a:cubicBezTo>
                  <a:cubicBezTo>
                    <a:pt x="15643" y="20400"/>
                    <a:pt x="18343" y="19200"/>
                    <a:pt x="21043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4" name="Line"/>
            <p:cNvSpPr/>
            <p:nvPr/>
          </p:nvSpPr>
          <p:spPr>
            <a:xfrm>
              <a:off x="4456514" y="253005"/>
              <a:ext cx="486575" cy="16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43" fill="norm" stroke="1" extrusionOk="0">
                  <a:moveTo>
                    <a:pt x="2504" y="6075"/>
                  </a:moveTo>
                  <a:cubicBezTo>
                    <a:pt x="1385" y="5738"/>
                    <a:pt x="266" y="5400"/>
                    <a:pt x="42" y="5063"/>
                  </a:cubicBezTo>
                  <a:cubicBezTo>
                    <a:pt x="-182" y="4725"/>
                    <a:pt x="490" y="4388"/>
                    <a:pt x="2336" y="4219"/>
                  </a:cubicBezTo>
                  <a:cubicBezTo>
                    <a:pt x="4183" y="4050"/>
                    <a:pt x="7205" y="4050"/>
                    <a:pt x="8995" y="3713"/>
                  </a:cubicBezTo>
                  <a:cubicBezTo>
                    <a:pt x="10786" y="3375"/>
                    <a:pt x="11345" y="2700"/>
                    <a:pt x="11401" y="1856"/>
                  </a:cubicBezTo>
                  <a:cubicBezTo>
                    <a:pt x="11457" y="1012"/>
                    <a:pt x="11010" y="0"/>
                    <a:pt x="10450" y="0"/>
                  </a:cubicBezTo>
                  <a:cubicBezTo>
                    <a:pt x="9891" y="0"/>
                    <a:pt x="9219" y="1012"/>
                    <a:pt x="8548" y="3037"/>
                  </a:cubicBezTo>
                  <a:cubicBezTo>
                    <a:pt x="7876" y="5062"/>
                    <a:pt x="7205" y="8100"/>
                    <a:pt x="6869" y="10463"/>
                  </a:cubicBezTo>
                  <a:cubicBezTo>
                    <a:pt x="6533" y="12825"/>
                    <a:pt x="6533" y="14513"/>
                    <a:pt x="6981" y="15188"/>
                  </a:cubicBezTo>
                  <a:cubicBezTo>
                    <a:pt x="7428" y="15863"/>
                    <a:pt x="8324" y="15525"/>
                    <a:pt x="8995" y="14850"/>
                  </a:cubicBezTo>
                  <a:cubicBezTo>
                    <a:pt x="9667" y="14175"/>
                    <a:pt x="10114" y="13162"/>
                    <a:pt x="10562" y="11981"/>
                  </a:cubicBezTo>
                  <a:cubicBezTo>
                    <a:pt x="11010" y="10800"/>
                    <a:pt x="11457" y="9450"/>
                    <a:pt x="11849" y="9450"/>
                  </a:cubicBezTo>
                  <a:cubicBezTo>
                    <a:pt x="12241" y="9450"/>
                    <a:pt x="12577" y="10800"/>
                    <a:pt x="13024" y="11475"/>
                  </a:cubicBezTo>
                  <a:cubicBezTo>
                    <a:pt x="13472" y="12150"/>
                    <a:pt x="14031" y="12150"/>
                    <a:pt x="14367" y="12994"/>
                  </a:cubicBezTo>
                  <a:cubicBezTo>
                    <a:pt x="14703" y="13837"/>
                    <a:pt x="14815" y="15525"/>
                    <a:pt x="14871" y="17381"/>
                  </a:cubicBezTo>
                  <a:cubicBezTo>
                    <a:pt x="14927" y="19238"/>
                    <a:pt x="14927" y="21263"/>
                    <a:pt x="14983" y="21431"/>
                  </a:cubicBezTo>
                  <a:cubicBezTo>
                    <a:pt x="15039" y="21600"/>
                    <a:pt x="15151" y="19912"/>
                    <a:pt x="15486" y="16538"/>
                  </a:cubicBezTo>
                  <a:cubicBezTo>
                    <a:pt x="15822" y="13163"/>
                    <a:pt x="16382" y="8100"/>
                    <a:pt x="16941" y="5063"/>
                  </a:cubicBezTo>
                  <a:cubicBezTo>
                    <a:pt x="17501" y="2025"/>
                    <a:pt x="18060" y="1013"/>
                    <a:pt x="18564" y="1013"/>
                  </a:cubicBezTo>
                  <a:cubicBezTo>
                    <a:pt x="19068" y="1013"/>
                    <a:pt x="19515" y="2025"/>
                    <a:pt x="20019" y="4388"/>
                  </a:cubicBezTo>
                  <a:cubicBezTo>
                    <a:pt x="20523" y="6750"/>
                    <a:pt x="21082" y="10463"/>
                    <a:pt x="21250" y="12994"/>
                  </a:cubicBezTo>
                  <a:cubicBezTo>
                    <a:pt x="21418" y="15525"/>
                    <a:pt x="21194" y="16875"/>
                    <a:pt x="20970" y="18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5" name="Line"/>
            <p:cNvSpPr/>
            <p:nvPr/>
          </p:nvSpPr>
          <p:spPr>
            <a:xfrm>
              <a:off x="5090785" y="0"/>
              <a:ext cx="151250" cy="45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542" fill="norm" stroke="1" extrusionOk="0">
                  <a:moveTo>
                    <a:pt x="19146" y="0"/>
                  </a:moveTo>
                  <a:cubicBezTo>
                    <a:pt x="13386" y="4733"/>
                    <a:pt x="7626" y="9465"/>
                    <a:pt x="4206" y="12681"/>
                  </a:cubicBezTo>
                  <a:cubicBezTo>
                    <a:pt x="786" y="15897"/>
                    <a:pt x="-294" y="17596"/>
                    <a:pt x="66" y="18991"/>
                  </a:cubicBezTo>
                  <a:cubicBezTo>
                    <a:pt x="426" y="20387"/>
                    <a:pt x="2226" y="21479"/>
                    <a:pt x="6006" y="21539"/>
                  </a:cubicBezTo>
                  <a:cubicBezTo>
                    <a:pt x="9786" y="21600"/>
                    <a:pt x="15546" y="20629"/>
                    <a:pt x="21306" y="19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6" name="Line"/>
            <p:cNvSpPr/>
            <p:nvPr/>
          </p:nvSpPr>
          <p:spPr>
            <a:xfrm>
              <a:off x="5054132" y="261630"/>
              <a:ext cx="218571" cy="2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0700" fill="norm" stroke="1" extrusionOk="0">
                  <a:moveTo>
                    <a:pt x="3397" y="20700"/>
                  </a:moveTo>
                  <a:cubicBezTo>
                    <a:pt x="1639" y="13500"/>
                    <a:pt x="-119" y="6300"/>
                    <a:pt x="7" y="2700"/>
                  </a:cubicBezTo>
                  <a:cubicBezTo>
                    <a:pt x="132" y="-900"/>
                    <a:pt x="2141" y="-900"/>
                    <a:pt x="6035" y="2700"/>
                  </a:cubicBezTo>
                  <a:cubicBezTo>
                    <a:pt x="9928" y="6300"/>
                    <a:pt x="15704" y="13500"/>
                    <a:pt x="21481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7" name="Line"/>
            <p:cNvSpPr/>
            <p:nvPr/>
          </p:nvSpPr>
          <p:spPr>
            <a:xfrm>
              <a:off x="5449039" y="490677"/>
              <a:ext cx="7666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4320"/>
                    <a:pt x="18720" y="8640"/>
                    <a:pt x="15120" y="12240"/>
                  </a:cubicBezTo>
                  <a:cubicBezTo>
                    <a:pt x="11520" y="15840"/>
                    <a:pt x="576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8" name="Line"/>
            <p:cNvSpPr/>
            <p:nvPr/>
          </p:nvSpPr>
          <p:spPr>
            <a:xfrm>
              <a:off x="6093053" y="130336"/>
              <a:ext cx="207006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00"/>
                  </a:moveTo>
                  <a:cubicBezTo>
                    <a:pt x="1067" y="450"/>
                    <a:pt x="2133" y="0"/>
                    <a:pt x="3467" y="0"/>
                  </a:cubicBezTo>
                  <a:cubicBezTo>
                    <a:pt x="4800" y="0"/>
                    <a:pt x="6400" y="450"/>
                    <a:pt x="8533" y="2250"/>
                  </a:cubicBezTo>
                  <a:cubicBezTo>
                    <a:pt x="10667" y="4050"/>
                    <a:pt x="13333" y="7200"/>
                    <a:pt x="15600" y="10650"/>
                  </a:cubicBezTo>
                  <a:cubicBezTo>
                    <a:pt x="17867" y="14100"/>
                    <a:pt x="19733" y="178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9" name="Line"/>
            <p:cNvSpPr/>
            <p:nvPr/>
          </p:nvSpPr>
          <p:spPr>
            <a:xfrm>
              <a:off x="6125775" y="108314"/>
              <a:ext cx="227952" cy="42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23" fill="norm" stroke="1" extrusionOk="0">
                  <a:moveTo>
                    <a:pt x="21407" y="2251"/>
                  </a:moveTo>
                  <a:cubicBezTo>
                    <a:pt x="21407" y="1612"/>
                    <a:pt x="21407" y="973"/>
                    <a:pt x="20807" y="526"/>
                  </a:cubicBezTo>
                  <a:cubicBezTo>
                    <a:pt x="20207" y="79"/>
                    <a:pt x="19007" y="-177"/>
                    <a:pt x="17807" y="143"/>
                  </a:cubicBezTo>
                  <a:cubicBezTo>
                    <a:pt x="16607" y="462"/>
                    <a:pt x="15407" y="1357"/>
                    <a:pt x="12887" y="3721"/>
                  </a:cubicBezTo>
                  <a:cubicBezTo>
                    <a:pt x="10367" y="6086"/>
                    <a:pt x="6527" y="9920"/>
                    <a:pt x="4007" y="12860"/>
                  </a:cubicBezTo>
                  <a:cubicBezTo>
                    <a:pt x="1487" y="15799"/>
                    <a:pt x="287" y="17844"/>
                    <a:pt x="47" y="19122"/>
                  </a:cubicBezTo>
                  <a:cubicBezTo>
                    <a:pt x="-193" y="20401"/>
                    <a:pt x="527" y="20912"/>
                    <a:pt x="1247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0" name="Line"/>
            <p:cNvSpPr/>
            <p:nvPr/>
          </p:nvSpPr>
          <p:spPr>
            <a:xfrm>
              <a:off x="6836737" y="322007"/>
              <a:ext cx="38335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1" name="Line"/>
            <p:cNvSpPr/>
            <p:nvPr/>
          </p:nvSpPr>
          <p:spPr>
            <a:xfrm>
              <a:off x="6844404" y="207004"/>
              <a:ext cx="5366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5600"/>
                    <a:pt x="4114" y="9600"/>
                    <a:pt x="7714" y="6000"/>
                  </a:cubicBezTo>
                  <a:cubicBezTo>
                    <a:pt x="11314" y="2400"/>
                    <a:pt x="16457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2" name="Line"/>
            <p:cNvSpPr/>
            <p:nvPr/>
          </p:nvSpPr>
          <p:spPr>
            <a:xfrm>
              <a:off x="6948944" y="237672"/>
              <a:ext cx="131915" cy="24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382" fill="norm" stroke="1" extrusionOk="0">
                  <a:moveTo>
                    <a:pt x="20008" y="0"/>
                  </a:moveTo>
                  <a:cubicBezTo>
                    <a:pt x="14710" y="0"/>
                    <a:pt x="9412" y="0"/>
                    <a:pt x="5948" y="341"/>
                  </a:cubicBezTo>
                  <a:cubicBezTo>
                    <a:pt x="2484" y="682"/>
                    <a:pt x="854" y="1364"/>
                    <a:pt x="242" y="2274"/>
                  </a:cubicBezTo>
                  <a:cubicBezTo>
                    <a:pt x="-369" y="3183"/>
                    <a:pt x="39" y="4320"/>
                    <a:pt x="3095" y="6480"/>
                  </a:cubicBezTo>
                  <a:cubicBezTo>
                    <a:pt x="6152" y="8640"/>
                    <a:pt x="11857" y="11823"/>
                    <a:pt x="15322" y="13869"/>
                  </a:cubicBezTo>
                  <a:cubicBezTo>
                    <a:pt x="18786" y="15916"/>
                    <a:pt x="20008" y="16825"/>
                    <a:pt x="20620" y="17848"/>
                  </a:cubicBezTo>
                  <a:cubicBezTo>
                    <a:pt x="21231" y="18872"/>
                    <a:pt x="21231" y="20008"/>
                    <a:pt x="20212" y="20691"/>
                  </a:cubicBezTo>
                  <a:cubicBezTo>
                    <a:pt x="19193" y="21373"/>
                    <a:pt x="17156" y="21600"/>
                    <a:pt x="15729" y="21145"/>
                  </a:cubicBezTo>
                  <a:cubicBezTo>
                    <a:pt x="14303" y="20691"/>
                    <a:pt x="13488" y="19554"/>
                    <a:pt x="12673" y="18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3" name="Line"/>
            <p:cNvSpPr/>
            <p:nvPr/>
          </p:nvSpPr>
          <p:spPr>
            <a:xfrm>
              <a:off x="7384648" y="323408"/>
              <a:ext cx="264775" cy="12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0917" fill="norm" stroke="1" extrusionOk="0">
                  <a:moveTo>
                    <a:pt x="19026" y="3725"/>
                  </a:moveTo>
                  <a:cubicBezTo>
                    <a:pt x="17156" y="1521"/>
                    <a:pt x="15287" y="-683"/>
                    <a:pt x="12276" y="199"/>
                  </a:cubicBezTo>
                  <a:cubicBezTo>
                    <a:pt x="9264" y="1080"/>
                    <a:pt x="5110" y="5048"/>
                    <a:pt x="2826" y="8133"/>
                  </a:cubicBezTo>
                  <a:cubicBezTo>
                    <a:pt x="541" y="11219"/>
                    <a:pt x="126" y="13423"/>
                    <a:pt x="22" y="15627"/>
                  </a:cubicBezTo>
                  <a:cubicBezTo>
                    <a:pt x="-82" y="17831"/>
                    <a:pt x="126" y="20035"/>
                    <a:pt x="1995" y="20476"/>
                  </a:cubicBezTo>
                  <a:cubicBezTo>
                    <a:pt x="3864" y="20917"/>
                    <a:pt x="7395" y="19595"/>
                    <a:pt x="9576" y="18052"/>
                  </a:cubicBezTo>
                  <a:cubicBezTo>
                    <a:pt x="11756" y="16509"/>
                    <a:pt x="12587" y="14746"/>
                    <a:pt x="13522" y="12762"/>
                  </a:cubicBezTo>
                  <a:cubicBezTo>
                    <a:pt x="14456" y="10778"/>
                    <a:pt x="15495" y="8574"/>
                    <a:pt x="16118" y="8795"/>
                  </a:cubicBezTo>
                  <a:cubicBezTo>
                    <a:pt x="16741" y="9015"/>
                    <a:pt x="16949" y="11660"/>
                    <a:pt x="17780" y="14084"/>
                  </a:cubicBezTo>
                  <a:cubicBezTo>
                    <a:pt x="18610" y="16509"/>
                    <a:pt x="20064" y="18713"/>
                    <a:pt x="21518" y="20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4" name="Line"/>
            <p:cNvSpPr/>
            <p:nvPr/>
          </p:nvSpPr>
          <p:spPr>
            <a:xfrm>
              <a:off x="7926902" y="102750"/>
              <a:ext cx="239618" cy="386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63" fill="norm" stroke="1" extrusionOk="0">
                  <a:moveTo>
                    <a:pt x="8736" y="5336"/>
                  </a:moveTo>
                  <a:cubicBezTo>
                    <a:pt x="7145" y="9289"/>
                    <a:pt x="5553" y="13242"/>
                    <a:pt x="4416" y="15642"/>
                  </a:cubicBezTo>
                  <a:cubicBezTo>
                    <a:pt x="3280" y="18042"/>
                    <a:pt x="2597" y="18889"/>
                    <a:pt x="1915" y="19736"/>
                  </a:cubicBezTo>
                  <a:cubicBezTo>
                    <a:pt x="1233" y="20583"/>
                    <a:pt x="551" y="21430"/>
                    <a:pt x="210" y="21359"/>
                  </a:cubicBezTo>
                  <a:cubicBezTo>
                    <a:pt x="-131" y="21289"/>
                    <a:pt x="-131" y="20301"/>
                    <a:pt x="778" y="17830"/>
                  </a:cubicBezTo>
                  <a:cubicBezTo>
                    <a:pt x="1688" y="15359"/>
                    <a:pt x="3507" y="11406"/>
                    <a:pt x="6235" y="8159"/>
                  </a:cubicBezTo>
                  <a:cubicBezTo>
                    <a:pt x="8964" y="4912"/>
                    <a:pt x="12602" y="2371"/>
                    <a:pt x="14989" y="1101"/>
                  </a:cubicBezTo>
                  <a:cubicBezTo>
                    <a:pt x="17376" y="-170"/>
                    <a:pt x="18513" y="-170"/>
                    <a:pt x="19423" y="254"/>
                  </a:cubicBezTo>
                  <a:cubicBezTo>
                    <a:pt x="20332" y="677"/>
                    <a:pt x="21014" y="1524"/>
                    <a:pt x="21242" y="2654"/>
                  </a:cubicBezTo>
                  <a:cubicBezTo>
                    <a:pt x="21469" y="3783"/>
                    <a:pt x="21242" y="5195"/>
                    <a:pt x="19877" y="6536"/>
                  </a:cubicBezTo>
                  <a:cubicBezTo>
                    <a:pt x="18513" y="7877"/>
                    <a:pt x="16012" y="9148"/>
                    <a:pt x="13625" y="9712"/>
                  </a:cubicBezTo>
                  <a:cubicBezTo>
                    <a:pt x="11237" y="10277"/>
                    <a:pt x="8964" y="10136"/>
                    <a:pt x="8282" y="10418"/>
                  </a:cubicBezTo>
                  <a:cubicBezTo>
                    <a:pt x="7600" y="10701"/>
                    <a:pt x="8509" y="11406"/>
                    <a:pt x="10669" y="12818"/>
                  </a:cubicBezTo>
                  <a:cubicBezTo>
                    <a:pt x="12829" y="14230"/>
                    <a:pt x="16240" y="16348"/>
                    <a:pt x="19650" y="18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5" name="Line"/>
            <p:cNvSpPr/>
            <p:nvPr/>
          </p:nvSpPr>
          <p:spPr>
            <a:xfrm>
              <a:off x="8308770" y="145669"/>
              <a:ext cx="253007" cy="289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3979"/>
                  </a:moveTo>
                  <a:cubicBezTo>
                    <a:pt x="655" y="5684"/>
                    <a:pt x="1309" y="7389"/>
                    <a:pt x="1745" y="9947"/>
                  </a:cubicBezTo>
                  <a:cubicBezTo>
                    <a:pt x="2182" y="12505"/>
                    <a:pt x="2400" y="15916"/>
                    <a:pt x="2727" y="18095"/>
                  </a:cubicBezTo>
                  <a:cubicBezTo>
                    <a:pt x="3055" y="20274"/>
                    <a:pt x="3491" y="21221"/>
                    <a:pt x="4909" y="21411"/>
                  </a:cubicBezTo>
                  <a:cubicBezTo>
                    <a:pt x="6327" y="21600"/>
                    <a:pt x="8727" y="21032"/>
                    <a:pt x="11236" y="18095"/>
                  </a:cubicBezTo>
                  <a:cubicBezTo>
                    <a:pt x="13745" y="15158"/>
                    <a:pt x="16364" y="9853"/>
                    <a:pt x="18109" y="6442"/>
                  </a:cubicBezTo>
                  <a:cubicBezTo>
                    <a:pt x="19855" y="3032"/>
                    <a:pt x="20727" y="15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6" name="Line"/>
            <p:cNvSpPr/>
            <p:nvPr/>
          </p:nvSpPr>
          <p:spPr>
            <a:xfrm>
              <a:off x="8531108" y="490677"/>
              <a:ext cx="9967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7" name="Line"/>
            <p:cNvSpPr/>
            <p:nvPr/>
          </p:nvSpPr>
          <p:spPr>
            <a:xfrm>
              <a:off x="9274792" y="107335"/>
              <a:ext cx="230006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20" y="2057"/>
                    <a:pt x="6240" y="4114"/>
                    <a:pt x="9000" y="7329"/>
                  </a:cubicBezTo>
                  <a:cubicBezTo>
                    <a:pt x="11760" y="10543"/>
                    <a:pt x="14160" y="14914"/>
                    <a:pt x="16080" y="17486"/>
                  </a:cubicBezTo>
                  <a:cubicBezTo>
                    <a:pt x="18000" y="20057"/>
                    <a:pt x="19440" y="20829"/>
                    <a:pt x="20280" y="21214"/>
                  </a:cubicBezTo>
                  <a:cubicBezTo>
                    <a:pt x="21120" y="21600"/>
                    <a:pt x="2136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8" name="Line"/>
            <p:cNvSpPr/>
            <p:nvPr/>
          </p:nvSpPr>
          <p:spPr>
            <a:xfrm>
              <a:off x="9504797" y="99668"/>
              <a:ext cx="184005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00" y="2206"/>
                    <a:pt x="15000" y="4413"/>
                    <a:pt x="11550" y="7374"/>
                  </a:cubicBezTo>
                  <a:cubicBezTo>
                    <a:pt x="8100" y="10335"/>
                    <a:pt x="4500" y="14052"/>
                    <a:pt x="2550" y="16548"/>
                  </a:cubicBezTo>
                  <a:cubicBezTo>
                    <a:pt x="600" y="19045"/>
                    <a:pt x="300" y="203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9" name="Line"/>
            <p:cNvSpPr/>
            <p:nvPr/>
          </p:nvSpPr>
          <p:spPr>
            <a:xfrm>
              <a:off x="9949474" y="345007"/>
              <a:ext cx="61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0" name="Line"/>
            <p:cNvSpPr/>
            <p:nvPr/>
          </p:nvSpPr>
          <p:spPr>
            <a:xfrm>
              <a:off x="10010808" y="230005"/>
              <a:ext cx="46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1" name="Line"/>
            <p:cNvSpPr/>
            <p:nvPr/>
          </p:nvSpPr>
          <p:spPr>
            <a:xfrm>
              <a:off x="10133477" y="300224"/>
              <a:ext cx="107337" cy="20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21600" y="2301"/>
                  </a:moveTo>
                  <a:cubicBezTo>
                    <a:pt x="19543" y="1491"/>
                    <a:pt x="17486" y="681"/>
                    <a:pt x="14143" y="276"/>
                  </a:cubicBezTo>
                  <a:cubicBezTo>
                    <a:pt x="10800" y="-129"/>
                    <a:pt x="6171" y="-129"/>
                    <a:pt x="4114" y="546"/>
                  </a:cubicBezTo>
                  <a:cubicBezTo>
                    <a:pt x="2057" y="1221"/>
                    <a:pt x="2571" y="2571"/>
                    <a:pt x="4629" y="4461"/>
                  </a:cubicBezTo>
                  <a:cubicBezTo>
                    <a:pt x="6686" y="6351"/>
                    <a:pt x="10286" y="8781"/>
                    <a:pt x="12600" y="10806"/>
                  </a:cubicBezTo>
                  <a:cubicBezTo>
                    <a:pt x="14914" y="12831"/>
                    <a:pt x="15943" y="14451"/>
                    <a:pt x="16714" y="16071"/>
                  </a:cubicBezTo>
                  <a:cubicBezTo>
                    <a:pt x="17486" y="17691"/>
                    <a:pt x="18000" y="19311"/>
                    <a:pt x="16457" y="20256"/>
                  </a:cubicBezTo>
                  <a:cubicBezTo>
                    <a:pt x="14914" y="21201"/>
                    <a:pt x="11314" y="21471"/>
                    <a:pt x="8229" y="21471"/>
                  </a:cubicBezTo>
                  <a:cubicBezTo>
                    <a:pt x="5143" y="21471"/>
                    <a:pt x="2571" y="21201"/>
                    <a:pt x="0" y="20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2" name="Line"/>
            <p:cNvSpPr/>
            <p:nvPr/>
          </p:nvSpPr>
          <p:spPr>
            <a:xfrm>
              <a:off x="10556849" y="345986"/>
              <a:ext cx="251311" cy="144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085" fill="norm" stroke="1" extrusionOk="0">
                  <a:moveTo>
                    <a:pt x="12817" y="6561"/>
                  </a:moveTo>
                  <a:cubicBezTo>
                    <a:pt x="12601" y="4699"/>
                    <a:pt x="12385" y="2837"/>
                    <a:pt x="11737" y="1533"/>
                  </a:cubicBezTo>
                  <a:cubicBezTo>
                    <a:pt x="11089" y="230"/>
                    <a:pt x="10009" y="-515"/>
                    <a:pt x="8065" y="416"/>
                  </a:cubicBezTo>
                  <a:cubicBezTo>
                    <a:pt x="6121" y="1347"/>
                    <a:pt x="3313" y="3954"/>
                    <a:pt x="1693" y="6375"/>
                  </a:cubicBezTo>
                  <a:cubicBezTo>
                    <a:pt x="73" y="8795"/>
                    <a:pt x="-359" y="11030"/>
                    <a:pt x="289" y="13264"/>
                  </a:cubicBezTo>
                  <a:cubicBezTo>
                    <a:pt x="937" y="15499"/>
                    <a:pt x="2665" y="17733"/>
                    <a:pt x="5041" y="18292"/>
                  </a:cubicBezTo>
                  <a:cubicBezTo>
                    <a:pt x="7417" y="18851"/>
                    <a:pt x="10441" y="17733"/>
                    <a:pt x="12385" y="16430"/>
                  </a:cubicBezTo>
                  <a:cubicBezTo>
                    <a:pt x="14329" y="15126"/>
                    <a:pt x="15193" y="13637"/>
                    <a:pt x="15949" y="13637"/>
                  </a:cubicBezTo>
                  <a:cubicBezTo>
                    <a:pt x="16705" y="13637"/>
                    <a:pt x="17353" y="15126"/>
                    <a:pt x="18217" y="16616"/>
                  </a:cubicBezTo>
                  <a:cubicBezTo>
                    <a:pt x="19081" y="18106"/>
                    <a:pt x="20161" y="19595"/>
                    <a:pt x="21241" y="21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3" name="Line"/>
            <p:cNvSpPr/>
            <p:nvPr/>
          </p:nvSpPr>
          <p:spPr>
            <a:xfrm>
              <a:off x="11088438" y="151239"/>
              <a:ext cx="294735" cy="41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443" fill="norm" stroke="1" extrusionOk="0">
                  <a:moveTo>
                    <a:pt x="7510" y="6110"/>
                  </a:moveTo>
                  <a:cubicBezTo>
                    <a:pt x="6020" y="9443"/>
                    <a:pt x="4530" y="12776"/>
                    <a:pt x="3506" y="15110"/>
                  </a:cubicBezTo>
                  <a:cubicBezTo>
                    <a:pt x="2482" y="17443"/>
                    <a:pt x="1923" y="18776"/>
                    <a:pt x="1365" y="19776"/>
                  </a:cubicBezTo>
                  <a:cubicBezTo>
                    <a:pt x="806" y="20776"/>
                    <a:pt x="247" y="21443"/>
                    <a:pt x="61" y="21443"/>
                  </a:cubicBezTo>
                  <a:cubicBezTo>
                    <a:pt x="-125" y="21443"/>
                    <a:pt x="61" y="20776"/>
                    <a:pt x="1365" y="18576"/>
                  </a:cubicBezTo>
                  <a:cubicBezTo>
                    <a:pt x="2668" y="16376"/>
                    <a:pt x="5089" y="12643"/>
                    <a:pt x="7789" y="9310"/>
                  </a:cubicBezTo>
                  <a:cubicBezTo>
                    <a:pt x="10489" y="5976"/>
                    <a:pt x="13468" y="3043"/>
                    <a:pt x="15516" y="1510"/>
                  </a:cubicBezTo>
                  <a:cubicBezTo>
                    <a:pt x="17565" y="-24"/>
                    <a:pt x="18682" y="-157"/>
                    <a:pt x="19334" y="110"/>
                  </a:cubicBezTo>
                  <a:cubicBezTo>
                    <a:pt x="19985" y="376"/>
                    <a:pt x="20172" y="1043"/>
                    <a:pt x="19427" y="2576"/>
                  </a:cubicBezTo>
                  <a:cubicBezTo>
                    <a:pt x="18682" y="4110"/>
                    <a:pt x="17006" y="6510"/>
                    <a:pt x="15516" y="8043"/>
                  </a:cubicBezTo>
                  <a:cubicBezTo>
                    <a:pt x="14027" y="9576"/>
                    <a:pt x="12723" y="10243"/>
                    <a:pt x="11513" y="10710"/>
                  </a:cubicBezTo>
                  <a:cubicBezTo>
                    <a:pt x="10303" y="11176"/>
                    <a:pt x="9185" y="11443"/>
                    <a:pt x="8813" y="11910"/>
                  </a:cubicBezTo>
                  <a:cubicBezTo>
                    <a:pt x="8441" y="12376"/>
                    <a:pt x="8813" y="13043"/>
                    <a:pt x="10023" y="13910"/>
                  </a:cubicBezTo>
                  <a:cubicBezTo>
                    <a:pt x="11234" y="14776"/>
                    <a:pt x="13282" y="15843"/>
                    <a:pt x="15330" y="16243"/>
                  </a:cubicBezTo>
                  <a:cubicBezTo>
                    <a:pt x="17378" y="16643"/>
                    <a:pt x="19427" y="16376"/>
                    <a:pt x="21475" y="16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4" name="Line"/>
            <p:cNvSpPr/>
            <p:nvPr/>
          </p:nvSpPr>
          <p:spPr>
            <a:xfrm>
              <a:off x="11506355" y="276006"/>
              <a:ext cx="214160" cy="224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314" fill="norm" stroke="1" extrusionOk="0">
                  <a:moveTo>
                    <a:pt x="2262" y="728"/>
                  </a:moveTo>
                  <a:cubicBezTo>
                    <a:pt x="1491" y="5339"/>
                    <a:pt x="719" y="9951"/>
                    <a:pt x="334" y="12863"/>
                  </a:cubicBezTo>
                  <a:cubicBezTo>
                    <a:pt x="-52" y="15775"/>
                    <a:pt x="-52" y="16989"/>
                    <a:pt x="77" y="18202"/>
                  </a:cubicBezTo>
                  <a:cubicBezTo>
                    <a:pt x="205" y="19416"/>
                    <a:pt x="462" y="20629"/>
                    <a:pt x="1234" y="21115"/>
                  </a:cubicBezTo>
                  <a:cubicBezTo>
                    <a:pt x="2005" y="21600"/>
                    <a:pt x="3291" y="21357"/>
                    <a:pt x="6119" y="18566"/>
                  </a:cubicBezTo>
                  <a:cubicBezTo>
                    <a:pt x="8948" y="15775"/>
                    <a:pt x="13319" y="10436"/>
                    <a:pt x="16148" y="6917"/>
                  </a:cubicBezTo>
                  <a:cubicBezTo>
                    <a:pt x="18977" y="3398"/>
                    <a:pt x="20262" y="1699"/>
                    <a:pt x="215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5" name="Line"/>
            <p:cNvSpPr/>
            <p:nvPr/>
          </p:nvSpPr>
          <p:spPr>
            <a:xfrm>
              <a:off x="11528843" y="506011"/>
              <a:ext cx="153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6" name="Line"/>
            <p:cNvSpPr/>
            <p:nvPr/>
          </p:nvSpPr>
          <p:spPr>
            <a:xfrm>
              <a:off x="7304414" y="974213"/>
              <a:ext cx="164579" cy="38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289" fill="norm" stroke="1" extrusionOk="0">
                  <a:moveTo>
                    <a:pt x="10800" y="13524"/>
                  </a:moveTo>
                  <a:cubicBezTo>
                    <a:pt x="11127" y="9854"/>
                    <a:pt x="11455" y="6183"/>
                    <a:pt x="11782" y="3995"/>
                  </a:cubicBezTo>
                  <a:cubicBezTo>
                    <a:pt x="12109" y="1806"/>
                    <a:pt x="12436" y="1101"/>
                    <a:pt x="13745" y="606"/>
                  </a:cubicBezTo>
                  <a:cubicBezTo>
                    <a:pt x="15055" y="112"/>
                    <a:pt x="17345" y="-170"/>
                    <a:pt x="18982" y="112"/>
                  </a:cubicBezTo>
                  <a:cubicBezTo>
                    <a:pt x="20618" y="395"/>
                    <a:pt x="21600" y="1242"/>
                    <a:pt x="20782" y="3006"/>
                  </a:cubicBezTo>
                  <a:cubicBezTo>
                    <a:pt x="19964" y="4771"/>
                    <a:pt x="17345" y="7454"/>
                    <a:pt x="13909" y="9642"/>
                  </a:cubicBezTo>
                  <a:cubicBezTo>
                    <a:pt x="10473" y="11830"/>
                    <a:pt x="6218" y="13524"/>
                    <a:pt x="3600" y="14654"/>
                  </a:cubicBezTo>
                  <a:cubicBezTo>
                    <a:pt x="982" y="15783"/>
                    <a:pt x="0" y="16348"/>
                    <a:pt x="0" y="16912"/>
                  </a:cubicBezTo>
                  <a:cubicBezTo>
                    <a:pt x="0" y="17477"/>
                    <a:pt x="982" y="18042"/>
                    <a:pt x="2618" y="18324"/>
                  </a:cubicBezTo>
                  <a:cubicBezTo>
                    <a:pt x="4255" y="18606"/>
                    <a:pt x="6545" y="18606"/>
                    <a:pt x="7691" y="19101"/>
                  </a:cubicBezTo>
                  <a:cubicBezTo>
                    <a:pt x="8836" y="19595"/>
                    <a:pt x="8836" y="20583"/>
                    <a:pt x="9655" y="21006"/>
                  </a:cubicBezTo>
                  <a:cubicBezTo>
                    <a:pt x="10473" y="21430"/>
                    <a:pt x="12109" y="21289"/>
                    <a:pt x="13745" y="21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7" name="Line"/>
            <p:cNvSpPr/>
            <p:nvPr/>
          </p:nvSpPr>
          <p:spPr>
            <a:xfrm>
              <a:off x="8193767" y="1081024"/>
              <a:ext cx="222339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31" y="2585"/>
                    <a:pt x="5462" y="5169"/>
                    <a:pt x="8566" y="8492"/>
                  </a:cubicBezTo>
                  <a:cubicBezTo>
                    <a:pt x="11669" y="11815"/>
                    <a:pt x="15145" y="15877"/>
                    <a:pt x="17379" y="18185"/>
                  </a:cubicBezTo>
                  <a:cubicBezTo>
                    <a:pt x="19614" y="20492"/>
                    <a:pt x="20607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8" name="Line"/>
            <p:cNvSpPr/>
            <p:nvPr/>
          </p:nvSpPr>
          <p:spPr>
            <a:xfrm>
              <a:off x="8259993" y="1081024"/>
              <a:ext cx="225115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21378" y="0"/>
                  </a:moveTo>
                  <a:cubicBezTo>
                    <a:pt x="17980" y="1379"/>
                    <a:pt x="14582" y="2757"/>
                    <a:pt x="11063" y="5209"/>
                  </a:cubicBezTo>
                  <a:cubicBezTo>
                    <a:pt x="7544" y="7660"/>
                    <a:pt x="3904" y="11183"/>
                    <a:pt x="1962" y="13864"/>
                  </a:cubicBezTo>
                  <a:cubicBezTo>
                    <a:pt x="21" y="16545"/>
                    <a:pt x="-222" y="18383"/>
                    <a:pt x="142" y="19532"/>
                  </a:cubicBezTo>
                  <a:cubicBezTo>
                    <a:pt x="506" y="20681"/>
                    <a:pt x="1477" y="21140"/>
                    <a:pt x="24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9" name="Line"/>
            <p:cNvSpPr/>
            <p:nvPr/>
          </p:nvSpPr>
          <p:spPr>
            <a:xfrm>
              <a:off x="8745780" y="996689"/>
              <a:ext cx="61335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849"/>
                    <a:pt x="10800" y="9698"/>
                    <a:pt x="7200" y="13298"/>
                  </a:cubicBezTo>
                  <a:cubicBezTo>
                    <a:pt x="3600" y="16898"/>
                    <a:pt x="1800" y="192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0" name="Line"/>
            <p:cNvSpPr/>
            <p:nvPr/>
          </p:nvSpPr>
          <p:spPr>
            <a:xfrm>
              <a:off x="8508108" y="1420920"/>
              <a:ext cx="467678" cy="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85" y="10800"/>
                    <a:pt x="8970" y="0"/>
                    <a:pt x="12570" y="0"/>
                  </a:cubicBezTo>
                  <a:cubicBezTo>
                    <a:pt x="16170" y="0"/>
                    <a:pt x="18885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1" name="Line"/>
            <p:cNvSpPr/>
            <p:nvPr/>
          </p:nvSpPr>
          <p:spPr>
            <a:xfrm>
              <a:off x="9244125" y="1019689"/>
              <a:ext cx="191671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92" y="1680"/>
                    <a:pt x="5184" y="3360"/>
                    <a:pt x="8352" y="6720"/>
                  </a:cubicBezTo>
                  <a:cubicBezTo>
                    <a:pt x="11520" y="10080"/>
                    <a:pt x="15264" y="15120"/>
                    <a:pt x="17568" y="17880"/>
                  </a:cubicBezTo>
                  <a:cubicBezTo>
                    <a:pt x="19872" y="20640"/>
                    <a:pt x="20736" y="211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2" name="Line"/>
            <p:cNvSpPr/>
            <p:nvPr/>
          </p:nvSpPr>
          <p:spPr>
            <a:xfrm>
              <a:off x="9413233" y="1065690"/>
              <a:ext cx="183567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600" fill="norm" stroke="1" extrusionOk="0">
                  <a:moveTo>
                    <a:pt x="21253" y="0"/>
                  </a:moveTo>
                  <a:cubicBezTo>
                    <a:pt x="15631" y="4114"/>
                    <a:pt x="10009" y="8229"/>
                    <a:pt x="6311" y="11507"/>
                  </a:cubicBezTo>
                  <a:cubicBezTo>
                    <a:pt x="2612" y="14786"/>
                    <a:pt x="837" y="17229"/>
                    <a:pt x="245" y="18771"/>
                  </a:cubicBezTo>
                  <a:cubicBezTo>
                    <a:pt x="-347" y="20314"/>
                    <a:pt x="245" y="20957"/>
                    <a:pt x="8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3" name="Line"/>
            <p:cNvSpPr/>
            <p:nvPr/>
          </p:nvSpPr>
          <p:spPr>
            <a:xfrm>
              <a:off x="9688801" y="1426032"/>
              <a:ext cx="30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4" name="Line"/>
            <p:cNvSpPr/>
            <p:nvPr/>
          </p:nvSpPr>
          <p:spPr>
            <a:xfrm>
              <a:off x="434926" y="1829446"/>
              <a:ext cx="375676" cy="612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3867"/>
                  </a:moveTo>
                  <a:cubicBezTo>
                    <a:pt x="0" y="3329"/>
                    <a:pt x="0" y="2791"/>
                    <a:pt x="220" y="2791"/>
                  </a:cubicBezTo>
                  <a:cubicBezTo>
                    <a:pt x="441" y="2791"/>
                    <a:pt x="882" y="3329"/>
                    <a:pt x="1763" y="4852"/>
                  </a:cubicBezTo>
                  <a:cubicBezTo>
                    <a:pt x="2645" y="6376"/>
                    <a:pt x="3967" y="8886"/>
                    <a:pt x="5437" y="11395"/>
                  </a:cubicBezTo>
                  <a:cubicBezTo>
                    <a:pt x="6906" y="13905"/>
                    <a:pt x="8522" y="16414"/>
                    <a:pt x="9478" y="17938"/>
                  </a:cubicBezTo>
                  <a:cubicBezTo>
                    <a:pt x="10433" y="19462"/>
                    <a:pt x="10727" y="19999"/>
                    <a:pt x="11094" y="20492"/>
                  </a:cubicBezTo>
                  <a:cubicBezTo>
                    <a:pt x="11461" y="20985"/>
                    <a:pt x="11902" y="21433"/>
                    <a:pt x="12343" y="21478"/>
                  </a:cubicBezTo>
                  <a:cubicBezTo>
                    <a:pt x="12784" y="21523"/>
                    <a:pt x="13224" y="21164"/>
                    <a:pt x="13739" y="20044"/>
                  </a:cubicBezTo>
                  <a:cubicBezTo>
                    <a:pt x="14253" y="18924"/>
                    <a:pt x="14841" y="17042"/>
                    <a:pt x="15502" y="14711"/>
                  </a:cubicBezTo>
                  <a:cubicBezTo>
                    <a:pt x="16163" y="12381"/>
                    <a:pt x="16898" y="9603"/>
                    <a:pt x="17633" y="7183"/>
                  </a:cubicBezTo>
                  <a:cubicBezTo>
                    <a:pt x="18367" y="4763"/>
                    <a:pt x="19102" y="2701"/>
                    <a:pt x="19690" y="1491"/>
                  </a:cubicBezTo>
                  <a:cubicBezTo>
                    <a:pt x="20278" y="282"/>
                    <a:pt x="20718" y="-77"/>
                    <a:pt x="20939" y="13"/>
                  </a:cubicBezTo>
                  <a:cubicBezTo>
                    <a:pt x="21159" y="102"/>
                    <a:pt x="21159" y="640"/>
                    <a:pt x="21233" y="1357"/>
                  </a:cubicBezTo>
                  <a:cubicBezTo>
                    <a:pt x="21306" y="2074"/>
                    <a:pt x="21453" y="2970"/>
                    <a:pt x="21600" y="38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5" name="Line"/>
            <p:cNvSpPr/>
            <p:nvPr/>
          </p:nvSpPr>
          <p:spPr>
            <a:xfrm>
              <a:off x="827075" y="2092706"/>
              <a:ext cx="244199" cy="227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0719" fill="norm" stroke="1" extrusionOk="0">
                  <a:moveTo>
                    <a:pt x="10700" y="6301"/>
                  </a:moveTo>
                  <a:cubicBezTo>
                    <a:pt x="10700" y="4211"/>
                    <a:pt x="10700" y="2121"/>
                    <a:pt x="10137" y="960"/>
                  </a:cubicBezTo>
                  <a:cubicBezTo>
                    <a:pt x="9575" y="-202"/>
                    <a:pt x="8450" y="-434"/>
                    <a:pt x="6875" y="960"/>
                  </a:cubicBezTo>
                  <a:cubicBezTo>
                    <a:pt x="5300" y="2353"/>
                    <a:pt x="3275" y="5372"/>
                    <a:pt x="1925" y="8043"/>
                  </a:cubicBezTo>
                  <a:cubicBezTo>
                    <a:pt x="575" y="10714"/>
                    <a:pt x="-100" y="13037"/>
                    <a:pt x="12" y="15243"/>
                  </a:cubicBezTo>
                  <a:cubicBezTo>
                    <a:pt x="125" y="17450"/>
                    <a:pt x="1025" y="19540"/>
                    <a:pt x="2037" y="20353"/>
                  </a:cubicBezTo>
                  <a:cubicBezTo>
                    <a:pt x="3050" y="21166"/>
                    <a:pt x="4175" y="20701"/>
                    <a:pt x="5750" y="18147"/>
                  </a:cubicBezTo>
                  <a:cubicBezTo>
                    <a:pt x="7325" y="15592"/>
                    <a:pt x="9350" y="10947"/>
                    <a:pt x="10475" y="8043"/>
                  </a:cubicBezTo>
                  <a:cubicBezTo>
                    <a:pt x="11600" y="5140"/>
                    <a:pt x="11825" y="3979"/>
                    <a:pt x="11938" y="4211"/>
                  </a:cubicBezTo>
                  <a:cubicBezTo>
                    <a:pt x="12050" y="4443"/>
                    <a:pt x="12050" y="6069"/>
                    <a:pt x="12613" y="8160"/>
                  </a:cubicBezTo>
                  <a:cubicBezTo>
                    <a:pt x="13175" y="10250"/>
                    <a:pt x="14300" y="12805"/>
                    <a:pt x="15875" y="14314"/>
                  </a:cubicBezTo>
                  <a:cubicBezTo>
                    <a:pt x="17450" y="15824"/>
                    <a:pt x="19475" y="16289"/>
                    <a:pt x="21500" y="16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6" name="Line"/>
            <p:cNvSpPr/>
            <p:nvPr/>
          </p:nvSpPr>
          <p:spPr>
            <a:xfrm>
              <a:off x="1094274" y="2008711"/>
              <a:ext cx="253007" cy="327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fill="norm" stroke="1" extrusionOk="0">
                  <a:moveTo>
                    <a:pt x="0" y="7477"/>
                  </a:moveTo>
                  <a:cubicBezTo>
                    <a:pt x="0" y="6646"/>
                    <a:pt x="0" y="5815"/>
                    <a:pt x="545" y="5483"/>
                  </a:cubicBezTo>
                  <a:cubicBezTo>
                    <a:pt x="1091" y="5151"/>
                    <a:pt x="2182" y="5317"/>
                    <a:pt x="3927" y="6978"/>
                  </a:cubicBezTo>
                  <a:cubicBezTo>
                    <a:pt x="5673" y="8640"/>
                    <a:pt x="8073" y="11797"/>
                    <a:pt x="9273" y="13791"/>
                  </a:cubicBezTo>
                  <a:cubicBezTo>
                    <a:pt x="10473" y="15785"/>
                    <a:pt x="10473" y="16615"/>
                    <a:pt x="10255" y="17862"/>
                  </a:cubicBezTo>
                  <a:cubicBezTo>
                    <a:pt x="10036" y="19108"/>
                    <a:pt x="9600" y="20769"/>
                    <a:pt x="9273" y="21185"/>
                  </a:cubicBezTo>
                  <a:cubicBezTo>
                    <a:pt x="8945" y="21600"/>
                    <a:pt x="8727" y="20769"/>
                    <a:pt x="9491" y="17862"/>
                  </a:cubicBezTo>
                  <a:cubicBezTo>
                    <a:pt x="10255" y="14954"/>
                    <a:pt x="12000" y="9969"/>
                    <a:pt x="14182" y="6646"/>
                  </a:cubicBezTo>
                  <a:cubicBezTo>
                    <a:pt x="16364" y="3323"/>
                    <a:pt x="18982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7" name="Line"/>
            <p:cNvSpPr/>
            <p:nvPr/>
          </p:nvSpPr>
          <p:spPr>
            <a:xfrm>
              <a:off x="1556556" y="1846990"/>
              <a:ext cx="197067" cy="468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399" fill="norm" stroke="1" extrusionOk="0">
                  <a:moveTo>
                    <a:pt x="21084" y="2484"/>
                  </a:moveTo>
                  <a:cubicBezTo>
                    <a:pt x="20264" y="1550"/>
                    <a:pt x="19443" y="616"/>
                    <a:pt x="18350" y="208"/>
                  </a:cubicBezTo>
                  <a:cubicBezTo>
                    <a:pt x="17256" y="-201"/>
                    <a:pt x="15889" y="-84"/>
                    <a:pt x="12881" y="1258"/>
                  </a:cubicBezTo>
                  <a:cubicBezTo>
                    <a:pt x="9874" y="2601"/>
                    <a:pt x="5226" y="5170"/>
                    <a:pt x="2628" y="7914"/>
                  </a:cubicBezTo>
                  <a:cubicBezTo>
                    <a:pt x="31" y="10657"/>
                    <a:pt x="-516" y="13576"/>
                    <a:pt x="441" y="15795"/>
                  </a:cubicBezTo>
                  <a:cubicBezTo>
                    <a:pt x="1398" y="18013"/>
                    <a:pt x="3859" y="19531"/>
                    <a:pt x="5773" y="20348"/>
                  </a:cubicBezTo>
                  <a:cubicBezTo>
                    <a:pt x="7687" y="21165"/>
                    <a:pt x="9054" y="21282"/>
                    <a:pt x="10421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8" name="Line"/>
            <p:cNvSpPr/>
            <p:nvPr/>
          </p:nvSpPr>
          <p:spPr>
            <a:xfrm>
              <a:off x="1811279" y="2011215"/>
              <a:ext cx="264351" cy="22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0981" fill="norm" stroke="1" extrusionOk="0">
                  <a:moveTo>
                    <a:pt x="11908" y="3292"/>
                  </a:moveTo>
                  <a:cubicBezTo>
                    <a:pt x="11501" y="2118"/>
                    <a:pt x="11093" y="944"/>
                    <a:pt x="10176" y="357"/>
                  </a:cubicBezTo>
                  <a:cubicBezTo>
                    <a:pt x="9259" y="-230"/>
                    <a:pt x="7833" y="-230"/>
                    <a:pt x="6101" y="1413"/>
                  </a:cubicBezTo>
                  <a:cubicBezTo>
                    <a:pt x="4369" y="3057"/>
                    <a:pt x="2331" y="6344"/>
                    <a:pt x="1108" y="9396"/>
                  </a:cubicBezTo>
                  <a:cubicBezTo>
                    <a:pt x="-114" y="12448"/>
                    <a:pt x="-522" y="15266"/>
                    <a:pt x="904" y="17496"/>
                  </a:cubicBezTo>
                  <a:cubicBezTo>
                    <a:pt x="2331" y="19727"/>
                    <a:pt x="5591" y="21370"/>
                    <a:pt x="9259" y="20900"/>
                  </a:cubicBezTo>
                  <a:cubicBezTo>
                    <a:pt x="12927" y="20431"/>
                    <a:pt x="17003" y="17848"/>
                    <a:pt x="21078" y="15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9" name="Line"/>
            <p:cNvSpPr/>
            <p:nvPr/>
          </p:nvSpPr>
          <p:spPr>
            <a:xfrm>
              <a:off x="2090963" y="1924376"/>
              <a:ext cx="171305" cy="358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477" fill="norm" stroke="1" extrusionOk="0">
                  <a:moveTo>
                    <a:pt x="0" y="0"/>
                  </a:moveTo>
                  <a:cubicBezTo>
                    <a:pt x="4383" y="1379"/>
                    <a:pt x="8765" y="2757"/>
                    <a:pt x="12522" y="4979"/>
                  </a:cubicBezTo>
                  <a:cubicBezTo>
                    <a:pt x="16278" y="7200"/>
                    <a:pt x="19409" y="10264"/>
                    <a:pt x="20504" y="12868"/>
                  </a:cubicBezTo>
                  <a:cubicBezTo>
                    <a:pt x="21600" y="15472"/>
                    <a:pt x="20661" y="17617"/>
                    <a:pt x="19252" y="19072"/>
                  </a:cubicBezTo>
                  <a:cubicBezTo>
                    <a:pt x="17843" y="20528"/>
                    <a:pt x="15965" y="21294"/>
                    <a:pt x="14400" y="21447"/>
                  </a:cubicBezTo>
                  <a:cubicBezTo>
                    <a:pt x="12835" y="21600"/>
                    <a:pt x="11583" y="21140"/>
                    <a:pt x="10330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0" name="Line"/>
            <p:cNvSpPr/>
            <p:nvPr/>
          </p:nvSpPr>
          <p:spPr>
            <a:xfrm>
              <a:off x="2604641" y="2062379"/>
              <a:ext cx="237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45" y="10800"/>
                    <a:pt x="9290" y="0"/>
                    <a:pt x="12890" y="0"/>
                  </a:cubicBezTo>
                  <a:cubicBezTo>
                    <a:pt x="16490" y="0"/>
                    <a:pt x="19045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1" name="Line"/>
            <p:cNvSpPr/>
            <p:nvPr/>
          </p:nvSpPr>
          <p:spPr>
            <a:xfrm>
              <a:off x="2613710" y="2208049"/>
              <a:ext cx="312940" cy="1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19987" fill="norm" stroke="1" extrusionOk="0">
                  <a:moveTo>
                    <a:pt x="1472" y="0"/>
                  </a:moveTo>
                  <a:cubicBezTo>
                    <a:pt x="601" y="8100"/>
                    <a:pt x="-270" y="16200"/>
                    <a:pt x="78" y="18900"/>
                  </a:cubicBezTo>
                  <a:cubicBezTo>
                    <a:pt x="427" y="21600"/>
                    <a:pt x="1995" y="18900"/>
                    <a:pt x="5740" y="14850"/>
                  </a:cubicBezTo>
                  <a:cubicBezTo>
                    <a:pt x="9485" y="10800"/>
                    <a:pt x="15407" y="5400"/>
                    <a:pt x="213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2" name="Line"/>
            <p:cNvSpPr/>
            <p:nvPr/>
          </p:nvSpPr>
          <p:spPr>
            <a:xfrm>
              <a:off x="3307889" y="1893709"/>
              <a:ext cx="270989" cy="35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129" fill="norm" stroke="1" extrusionOk="0">
                  <a:moveTo>
                    <a:pt x="9081" y="2757"/>
                  </a:moveTo>
                  <a:cubicBezTo>
                    <a:pt x="8486" y="2145"/>
                    <a:pt x="7892" y="1532"/>
                    <a:pt x="7000" y="1149"/>
                  </a:cubicBezTo>
                  <a:cubicBezTo>
                    <a:pt x="6108" y="766"/>
                    <a:pt x="4919" y="613"/>
                    <a:pt x="3928" y="996"/>
                  </a:cubicBezTo>
                  <a:cubicBezTo>
                    <a:pt x="2938" y="1379"/>
                    <a:pt x="2145" y="2298"/>
                    <a:pt x="1352" y="4672"/>
                  </a:cubicBezTo>
                  <a:cubicBezTo>
                    <a:pt x="560" y="7047"/>
                    <a:pt x="-233" y="10877"/>
                    <a:pt x="64" y="13787"/>
                  </a:cubicBezTo>
                  <a:cubicBezTo>
                    <a:pt x="361" y="16698"/>
                    <a:pt x="1749" y="18689"/>
                    <a:pt x="3334" y="19915"/>
                  </a:cubicBezTo>
                  <a:cubicBezTo>
                    <a:pt x="4919" y="21140"/>
                    <a:pt x="6703" y="21600"/>
                    <a:pt x="9477" y="20528"/>
                  </a:cubicBezTo>
                  <a:cubicBezTo>
                    <a:pt x="12251" y="19455"/>
                    <a:pt x="16017" y="16851"/>
                    <a:pt x="18295" y="13711"/>
                  </a:cubicBezTo>
                  <a:cubicBezTo>
                    <a:pt x="20574" y="10570"/>
                    <a:pt x="21367" y="6894"/>
                    <a:pt x="20872" y="4596"/>
                  </a:cubicBezTo>
                  <a:cubicBezTo>
                    <a:pt x="20376" y="2298"/>
                    <a:pt x="18593" y="1379"/>
                    <a:pt x="16017" y="843"/>
                  </a:cubicBezTo>
                  <a:cubicBezTo>
                    <a:pt x="13440" y="306"/>
                    <a:pt x="10072" y="153"/>
                    <a:pt x="67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3" name="Line"/>
            <p:cNvSpPr/>
            <p:nvPr/>
          </p:nvSpPr>
          <p:spPr>
            <a:xfrm>
              <a:off x="5317238" y="1868635"/>
              <a:ext cx="308200" cy="468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09" fill="norm" stroke="1" extrusionOk="0">
                  <a:moveTo>
                    <a:pt x="20816" y="1846"/>
                  </a:moveTo>
                  <a:cubicBezTo>
                    <a:pt x="21170" y="1262"/>
                    <a:pt x="21524" y="678"/>
                    <a:pt x="21258" y="328"/>
                  </a:cubicBezTo>
                  <a:cubicBezTo>
                    <a:pt x="20993" y="-22"/>
                    <a:pt x="20108" y="-139"/>
                    <a:pt x="17540" y="211"/>
                  </a:cubicBezTo>
                  <a:cubicBezTo>
                    <a:pt x="14973" y="562"/>
                    <a:pt x="10724" y="1379"/>
                    <a:pt x="7714" y="2955"/>
                  </a:cubicBezTo>
                  <a:cubicBezTo>
                    <a:pt x="4704" y="4531"/>
                    <a:pt x="2934" y="6866"/>
                    <a:pt x="1783" y="9610"/>
                  </a:cubicBezTo>
                  <a:cubicBezTo>
                    <a:pt x="632" y="12354"/>
                    <a:pt x="101" y="15506"/>
                    <a:pt x="13" y="17433"/>
                  </a:cubicBezTo>
                  <a:cubicBezTo>
                    <a:pt x="-76" y="19359"/>
                    <a:pt x="278" y="20060"/>
                    <a:pt x="1429" y="20585"/>
                  </a:cubicBezTo>
                  <a:cubicBezTo>
                    <a:pt x="2580" y="21111"/>
                    <a:pt x="4527" y="21461"/>
                    <a:pt x="7272" y="21403"/>
                  </a:cubicBezTo>
                  <a:cubicBezTo>
                    <a:pt x="10016" y="21344"/>
                    <a:pt x="13557" y="20877"/>
                    <a:pt x="15681" y="20469"/>
                  </a:cubicBezTo>
                  <a:cubicBezTo>
                    <a:pt x="17806" y="20060"/>
                    <a:pt x="18514" y="19710"/>
                    <a:pt x="19222" y="19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4" name="Line"/>
            <p:cNvSpPr/>
            <p:nvPr/>
          </p:nvSpPr>
          <p:spPr>
            <a:xfrm>
              <a:off x="5357037" y="2139048"/>
              <a:ext cx="19933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6000"/>
                    <a:pt x="11077" y="10400"/>
                    <a:pt x="14677" y="6800"/>
                  </a:cubicBezTo>
                  <a:cubicBezTo>
                    <a:pt x="18277" y="3200"/>
                    <a:pt x="19938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5" name="Line"/>
            <p:cNvSpPr/>
            <p:nvPr/>
          </p:nvSpPr>
          <p:spPr>
            <a:xfrm>
              <a:off x="5816184" y="1797554"/>
              <a:ext cx="261536" cy="480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508" fill="norm" stroke="1" extrusionOk="0">
                  <a:moveTo>
                    <a:pt x="21255" y="1557"/>
                  </a:moveTo>
                  <a:cubicBezTo>
                    <a:pt x="20632" y="1100"/>
                    <a:pt x="20009" y="643"/>
                    <a:pt x="18140" y="357"/>
                  </a:cubicBezTo>
                  <a:cubicBezTo>
                    <a:pt x="16270" y="71"/>
                    <a:pt x="13155" y="-43"/>
                    <a:pt x="10974" y="14"/>
                  </a:cubicBezTo>
                  <a:cubicBezTo>
                    <a:pt x="8793" y="71"/>
                    <a:pt x="7547" y="300"/>
                    <a:pt x="6509" y="986"/>
                  </a:cubicBezTo>
                  <a:cubicBezTo>
                    <a:pt x="5470" y="1671"/>
                    <a:pt x="4640" y="2814"/>
                    <a:pt x="4017" y="4643"/>
                  </a:cubicBezTo>
                  <a:cubicBezTo>
                    <a:pt x="3393" y="6471"/>
                    <a:pt x="2978" y="8986"/>
                    <a:pt x="2355" y="11328"/>
                  </a:cubicBezTo>
                  <a:cubicBezTo>
                    <a:pt x="1732" y="13671"/>
                    <a:pt x="901" y="15843"/>
                    <a:pt x="382" y="17443"/>
                  </a:cubicBezTo>
                  <a:cubicBezTo>
                    <a:pt x="-137" y="19043"/>
                    <a:pt x="-345" y="20071"/>
                    <a:pt x="1213" y="20700"/>
                  </a:cubicBezTo>
                  <a:cubicBezTo>
                    <a:pt x="2770" y="21328"/>
                    <a:pt x="6093" y="21557"/>
                    <a:pt x="8482" y="21500"/>
                  </a:cubicBezTo>
                  <a:cubicBezTo>
                    <a:pt x="10870" y="21443"/>
                    <a:pt x="12324" y="21100"/>
                    <a:pt x="13778" y="20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6" name="Line"/>
            <p:cNvSpPr/>
            <p:nvPr/>
          </p:nvSpPr>
          <p:spPr>
            <a:xfrm>
              <a:off x="6138451" y="2026859"/>
              <a:ext cx="169275" cy="19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295" fill="norm" stroke="1" extrusionOk="0">
                  <a:moveTo>
                    <a:pt x="18181" y="1357"/>
                  </a:moveTo>
                  <a:cubicBezTo>
                    <a:pt x="16911" y="526"/>
                    <a:pt x="15640" y="-305"/>
                    <a:pt x="12940" y="110"/>
                  </a:cubicBezTo>
                  <a:cubicBezTo>
                    <a:pt x="10240" y="526"/>
                    <a:pt x="6111" y="2187"/>
                    <a:pt x="3411" y="4264"/>
                  </a:cubicBezTo>
                  <a:cubicBezTo>
                    <a:pt x="711" y="6341"/>
                    <a:pt x="-560" y="8833"/>
                    <a:pt x="234" y="11741"/>
                  </a:cubicBezTo>
                  <a:cubicBezTo>
                    <a:pt x="1028" y="14649"/>
                    <a:pt x="3887" y="17972"/>
                    <a:pt x="7699" y="19633"/>
                  </a:cubicBezTo>
                  <a:cubicBezTo>
                    <a:pt x="11511" y="21295"/>
                    <a:pt x="16275" y="21295"/>
                    <a:pt x="21040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7" name="Line"/>
            <p:cNvSpPr/>
            <p:nvPr/>
          </p:nvSpPr>
          <p:spPr>
            <a:xfrm>
              <a:off x="6453395" y="1841590"/>
              <a:ext cx="236272" cy="420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21" fill="norm" stroke="1" extrusionOk="0">
                  <a:moveTo>
                    <a:pt x="0" y="2277"/>
                  </a:moveTo>
                  <a:cubicBezTo>
                    <a:pt x="3484" y="1492"/>
                    <a:pt x="6968" y="706"/>
                    <a:pt x="9406" y="314"/>
                  </a:cubicBezTo>
                  <a:cubicBezTo>
                    <a:pt x="11845" y="-79"/>
                    <a:pt x="13239" y="-79"/>
                    <a:pt x="14284" y="183"/>
                  </a:cubicBezTo>
                  <a:cubicBezTo>
                    <a:pt x="15329" y="445"/>
                    <a:pt x="16026" y="968"/>
                    <a:pt x="17187" y="2866"/>
                  </a:cubicBezTo>
                  <a:cubicBezTo>
                    <a:pt x="18348" y="4765"/>
                    <a:pt x="19974" y="8037"/>
                    <a:pt x="20787" y="10852"/>
                  </a:cubicBezTo>
                  <a:cubicBezTo>
                    <a:pt x="21600" y="13666"/>
                    <a:pt x="21600" y="16023"/>
                    <a:pt x="21252" y="17463"/>
                  </a:cubicBezTo>
                  <a:cubicBezTo>
                    <a:pt x="20903" y="18903"/>
                    <a:pt x="20206" y="19426"/>
                    <a:pt x="19510" y="19950"/>
                  </a:cubicBezTo>
                  <a:cubicBezTo>
                    <a:pt x="18813" y="20474"/>
                    <a:pt x="18116" y="20997"/>
                    <a:pt x="16258" y="21259"/>
                  </a:cubicBezTo>
                  <a:cubicBezTo>
                    <a:pt x="14400" y="21521"/>
                    <a:pt x="11381" y="21521"/>
                    <a:pt x="8361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8" name="Line"/>
            <p:cNvSpPr/>
            <p:nvPr/>
          </p:nvSpPr>
          <p:spPr>
            <a:xfrm>
              <a:off x="6982407" y="2077713"/>
              <a:ext cx="11500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9" name="Line"/>
            <p:cNvSpPr/>
            <p:nvPr/>
          </p:nvSpPr>
          <p:spPr>
            <a:xfrm>
              <a:off x="7013074" y="2177382"/>
              <a:ext cx="199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31" y="7200"/>
                    <a:pt x="1662" y="14400"/>
                    <a:pt x="5262" y="18000"/>
                  </a:cubicBezTo>
                  <a:cubicBezTo>
                    <a:pt x="8862" y="21600"/>
                    <a:pt x="15231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0" name="Line"/>
            <p:cNvSpPr/>
            <p:nvPr/>
          </p:nvSpPr>
          <p:spPr>
            <a:xfrm>
              <a:off x="7514558" y="1998092"/>
              <a:ext cx="219200" cy="29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6" h="21443" fill="norm" stroke="1" extrusionOk="0">
                  <a:moveTo>
                    <a:pt x="17904" y="1333"/>
                  </a:moveTo>
                  <a:cubicBezTo>
                    <a:pt x="16933" y="588"/>
                    <a:pt x="15962" y="-157"/>
                    <a:pt x="13171" y="29"/>
                  </a:cubicBezTo>
                  <a:cubicBezTo>
                    <a:pt x="10380" y="215"/>
                    <a:pt x="5769" y="1333"/>
                    <a:pt x="2978" y="3381"/>
                  </a:cubicBezTo>
                  <a:cubicBezTo>
                    <a:pt x="187" y="5429"/>
                    <a:pt x="-784" y="8409"/>
                    <a:pt x="672" y="11202"/>
                  </a:cubicBezTo>
                  <a:cubicBezTo>
                    <a:pt x="2128" y="13995"/>
                    <a:pt x="6011" y="16602"/>
                    <a:pt x="9773" y="18277"/>
                  </a:cubicBezTo>
                  <a:cubicBezTo>
                    <a:pt x="13535" y="19953"/>
                    <a:pt x="17176" y="20698"/>
                    <a:pt x="20816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1" name="Line"/>
            <p:cNvSpPr/>
            <p:nvPr/>
          </p:nvSpPr>
          <p:spPr>
            <a:xfrm>
              <a:off x="399147" y="3238648"/>
              <a:ext cx="403788" cy="58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273" y="3559"/>
                  </a:moveTo>
                  <a:cubicBezTo>
                    <a:pt x="137" y="3087"/>
                    <a:pt x="0" y="2615"/>
                    <a:pt x="0" y="2144"/>
                  </a:cubicBezTo>
                  <a:cubicBezTo>
                    <a:pt x="0" y="1672"/>
                    <a:pt x="137" y="1201"/>
                    <a:pt x="410" y="1153"/>
                  </a:cubicBezTo>
                  <a:cubicBezTo>
                    <a:pt x="684" y="1106"/>
                    <a:pt x="1094" y="1483"/>
                    <a:pt x="2119" y="3464"/>
                  </a:cubicBezTo>
                  <a:cubicBezTo>
                    <a:pt x="3144" y="5445"/>
                    <a:pt x="4785" y="9029"/>
                    <a:pt x="6425" y="12095"/>
                  </a:cubicBezTo>
                  <a:cubicBezTo>
                    <a:pt x="8066" y="15160"/>
                    <a:pt x="9706" y="17707"/>
                    <a:pt x="10732" y="19263"/>
                  </a:cubicBezTo>
                  <a:cubicBezTo>
                    <a:pt x="11757" y="20820"/>
                    <a:pt x="12167" y="21386"/>
                    <a:pt x="12509" y="21433"/>
                  </a:cubicBezTo>
                  <a:cubicBezTo>
                    <a:pt x="12851" y="21480"/>
                    <a:pt x="13124" y="21008"/>
                    <a:pt x="13671" y="19075"/>
                  </a:cubicBezTo>
                  <a:cubicBezTo>
                    <a:pt x="14218" y="17141"/>
                    <a:pt x="15038" y="13746"/>
                    <a:pt x="15858" y="10633"/>
                  </a:cubicBezTo>
                  <a:cubicBezTo>
                    <a:pt x="16678" y="7520"/>
                    <a:pt x="17499" y="4690"/>
                    <a:pt x="17909" y="2851"/>
                  </a:cubicBezTo>
                  <a:cubicBezTo>
                    <a:pt x="18319" y="1012"/>
                    <a:pt x="18319" y="163"/>
                    <a:pt x="18456" y="21"/>
                  </a:cubicBezTo>
                  <a:cubicBezTo>
                    <a:pt x="18592" y="-120"/>
                    <a:pt x="18866" y="446"/>
                    <a:pt x="19413" y="1153"/>
                  </a:cubicBezTo>
                  <a:cubicBezTo>
                    <a:pt x="19959" y="1861"/>
                    <a:pt x="20780" y="2710"/>
                    <a:pt x="21600" y="3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2" name="Line"/>
            <p:cNvSpPr/>
            <p:nvPr/>
          </p:nvSpPr>
          <p:spPr>
            <a:xfrm>
              <a:off x="850191" y="3473334"/>
              <a:ext cx="236417" cy="218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0972" fill="norm" stroke="1" extrusionOk="0">
                  <a:moveTo>
                    <a:pt x="13821" y="5129"/>
                  </a:moveTo>
                  <a:cubicBezTo>
                    <a:pt x="12892" y="3411"/>
                    <a:pt x="11963" y="1693"/>
                    <a:pt x="10918" y="711"/>
                  </a:cubicBezTo>
                  <a:cubicBezTo>
                    <a:pt x="9873" y="-271"/>
                    <a:pt x="8712" y="-516"/>
                    <a:pt x="6854" y="1816"/>
                  </a:cubicBezTo>
                  <a:cubicBezTo>
                    <a:pt x="4996" y="4148"/>
                    <a:pt x="2441" y="9057"/>
                    <a:pt x="1163" y="12248"/>
                  </a:cubicBezTo>
                  <a:cubicBezTo>
                    <a:pt x="-114" y="15439"/>
                    <a:pt x="-114" y="16911"/>
                    <a:pt x="118" y="18261"/>
                  </a:cubicBezTo>
                  <a:cubicBezTo>
                    <a:pt x="351" y="19611"/>
                    <a:pt x="815" y="20839"/>
                    <a:pt x="2092" y="20961"/>
                  </a:cubicBezTo>
                  <a:cubicBezTo>
                    <a:pt x="3370" y="21084"/>
                    <a:pt x="5460" y="20102"/>
                    <a:pt x="7318" y="18261"/>
                  </a:cubicBezTo>
                  <a:cubicBezTo>
                    <a:pt x="9176" y="16420"/>
                    <a:pt x="10802" y="13720"/>
                    <a:pt x="11847" y="11634"/>
                  </a:cubicBezTo>
                  <a:cubicBezTo>
                    <a:pt x="12892" y="9548"/>
                    <a:pt x="13357" y="8075"/>
                    <a:pt x="13821" y="8075"/>
                  </a:cubicBezTo>
                  <a:cubicBezTo>
                    <a:pt x="14286" y="8075"/>
                    <a:pt x="14751" y="9548"/>
                    <a:pt x="16028" y="11020"/>
                  </a:cubicBezTo>
                  <a:cubicBezTo>
                    <a:pt x="17305" y="12493"/>
                    <a:pt x="19396" y="13966"/>
                    <a:pt x="21486" y="15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3" name="Line"/>
            <p:cNvSpPr/>
            <p:nvPr/>
          </p:nvSpPr>
          <p:spPr>
            <a:xfrm>
              <a:off x="1140275" y="3404076"/>
              <a:ext cx="245340" cy="240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8867"/>
                  </a:moveTo>
                  <a:cubicBezTo>
                    <a:pt x="225" y="7731"/>
                    <a:pt x="450" y="6594"/>
                    <a:pt x="1237" y="6139"/>
                  </a:cubicBezTo>
                  <a:cubicBezTo>
                    <a:pt x="2025" y="5684"/>
                    <a:pt x="3375" y="5912"/>
                    <a:pt x="5062" y="8072"/>
                  </a:cubicBezTo>
                  <a:cubicBezTo>
                    <a:pt x="6750" y="10232"/>
                    <a:pt x="8775" y="14324"/>
                    <a:pt x="9900" y="17053"/>
                  </a:cubicBezTo>
                  <a:cubicBezTo>
                    <a:pt x="11025" y="19781"/>
                    <a:pt x="11250" y="21145"/>
                    <a:pt x="11025" y="21373"/>
                  </a:cubicBezTo>
                  <a:cubicBezTo>
                    <a:pt x="10800" y="21600"/>
                    <a:pt x="10125" y="20691"/>
                    <a:pt x="10575" y="18076"/>
                  </a:cubicBezTo>
                  <a:cubicBezTo>
                    <a:pt x="11025" y="15461"/>
                    <a:pt x="12600" y="11141"/>
                    <a:pt x="14625" y="7844"/>
                  </a:cubicBezTo>
                  <a:cubicBezTo>
                    <a:pt x="16650" y="4547"/>
                    <a:pt x="19125" y="22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4" name="Line"/>
            <p:cNvSpPr/>
            <p:nvPr/>
          </p:nvSpPr>
          <p:spPr>
            <a:xfrm>
              <a:off x="1780291" y="3153810"/>
              <a:ext cx="379675" cy="471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298" fill="norm" stroke="1" extrusionOk="0">
                  <a:moveTo>
                    <a:pt x="12321" y="3341"/>
                  </a:moveTo>
                  <a:cubicBezTo>
                    <a:pt x="12609" y="2764"/>
                    <a:pt x="12897" y="2186"/>
                    <a:pt x="13041" y="1609"/>
                  </a:cubicBezTo>
                  <a:cubicBezTo>
                    <a:pt x="13185" y="1031"/>
                    <a:pt x="13185" y="454"/>
                    <a:pt x="12825" y="165"/>
                  </a:cubicBezTo>
                  <a:cubicBezTo>
                    <a:pt x="12465" y="-124"/>
                    <a:pt x="11745" y="-124"/>
                    <a:pt x="10305" y="916"/>
                  </a:cubicBezTo>
                  <a:cubicBezTo>
                    <a:pt x="8865" y="1955"/>
                    <a:pt x="6705" y="4034"/>
                    <a:pt x="4833" y="6575"/>
                  </a:cubicBezTo>
                  <a:cubicBezTo>
                    <a:pt x="2961" y="9117"/>
                    <a:pt x="1377" y="12120"/>
                    <a:pt x="585" y="14257"/>
                  </a:cubicBezTo>
                  <a:cubicBezTo>
                    <a:pt x="-207" y="16394"/>
                    <a:pt x="-207" y="17664"/>
                    <a:pt x="657" y="18819"/>
                  </a:cubicBezTo>
                  <a:cubicBezTo>
                    <a:pt x="1521" y="19974"/>
                    <a:pt x="3249" y="21014"/>
                    <a:pt x="6489" y="21245"/>
                  </a:cubicBezTo>
                  <a:cubicBezTo>
                    <a:pt x="9729" y="21476"/>
                    <a:pt x="14481" y="20898"/>
                    <a:pt x="17217" y="20494"/>
                  </a:cubicBezTo>
                  <a:cubicBezTo>
                    <a:pt x="19953" y="20090"/>
                    <a:pt x="20673" y="19859"/>
                    <a:pt x="21393" y="19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5" name="Line"/>
            <p:cNvSpPr/>
            <p:nvPr/>
          </p:nvSpPr>
          <p:spPr>
            <a:xfrm>
              <a:off x="2321333" y="3245064"/>
              <a:ext cx="237308" cy="279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292" fill="norm" stroke="1" extrusionOk="0">
                  <a:moveTo>
                    <a:pt x="15656" y="4518"/>
                  </a:moveTo>
                  <a:cubicBezTo>
                    <a:pt x="15884" y="3545"/>
                    <a:pt x="16111" y="2572"/>
                    <a:pt x="15770" y="1794"/>
                  </a:cubicBezTo>
                  <a:cubicBezTo>
                    <a:pt x="15429" y="1016"/>
                    <a:pt x="14519" y="432"/>
                    <a:pt x="13155" y="140"/>
                  </a:cubicBezTo>
                  <a:cubicBezTo>
                    <a:pt x="11791" y="-152"/>
                    <a:pt x="9972" y="-152"/>
                    <a:pt x="7585" y="1794"/>
                  </a:cubicBezTo>
                  <a:cubicBezTo>
                    <a:pt x="5197" y="3740"/>
                    <a:pt x="2241" y="7632"/>
                    <a:pt x="877" y="10843"/>
                  </a:cubicBezTo>
                  <a:cubicBezTo>
                    <a:pt x="-487" y="14053"/>
                    <a:pt x="-260" y="16583"/>
                    <a:pt x="1559" y="18334"/>
                  </a:cubicBezTo>
                  <a:cubicBezTo>
                    <a:pt x="3378" y="20086"/>
                    <a:pt x="6789" y="21059"/>
                    <a:pt x="10313" y="21253"/>
                  </a:cubicBezTo>
                  <a:cubicBezTo>
                    <a:pt x="13837" y="21448"/>
                    <a:pt x="17475" y="20864"/>
                    <a:pt x="21113" y="20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6" name="Line"/>
            <p:cNvSpPr/>
            <p:nvPr/>
          </p:nvSpPr>
          <p:spPr>
            <a:xfrm>
              <a:off x="2719644" y="3488411"/>
              <a:ext cx="46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7" name="Line"/>
            <p:cNvSpPr/>
            <p:nvPr/>
          </p:nvSpPr>
          <p:spPr>
            <a:xfrm>
              <a:off x="3087652" y="3108378"/>
              <a:ext cx="325623" cy="528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66" fill="norm" stroke="1" extrusionOk="0">
                  <a:moveTo>
                    <a:pt x="0" y="1735"/>
                  </a:moveTo>
                  <a:cubicBezTo>
                    <a:pt x="0" y="1112"/>
                    <a:pt x="0" y="489"/>
                    <a:pt x="422" y="178"/>
                  </a:cubicBezTo>
                  <a:cubicBezTo>
                    <a:pt x="844" y="-134"/>
                    <a:pt x="1688" y="-134"/>
                    <a:pt x="3544" y="1008"/>
                  </a:cubicBezTo>
                  <a:cubicBezTo>
                    <a:pt x="5400" y="2151"/>
                    <a:pt x="8269" y="4435"/>
                    <a:pt x="10800" y="7239"/>
                  </a:cubicBezTo>
                  <a:cubicBezTo>
                    <a:pt x="13331" y="10043"/>
                    <a:pt x="15525" y="13366"/>
                    <a:pt x="17044" y="15651"/>
                  </a:cubicBezTo>
                  <a:cubicBezTo>
                    <a:pt x="18562" y="17935"/>
                    <a:pt x="19406" y="19181"/>
                    <a:pt x="20081" y="20064"/>
                  </a:cubicBezTo>
                  <a:cubicBezTo>
                    <a:pt x="20756" y="20947"/>
                    <a:pt x="21263" y="21466"/>
                    <a:pt x="21431" y="21466"/>
                  </a:cubicBezTo>
                  <a:cubicBezTo>
                    <a:pt x="21600" y="21466"/>
                    <a:pt x="21431" y="20947"/>
                    <a:pt x="21262" y="20428"/>
                  </a:cubicBezTo>
                  <a:cubicBezTo>
                    <a:pt x="21094" y="19908"/>
                    <a:pt x="20925" y="19389"/>
                    <a:pt x="20756" y="18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8" name="Line"/>
            <p:cNvSpPr/>
            <p:nvPr/>
          </p:nvSpPr>
          <p:spPr>
            <a:xfrm>
              <a:off x="3237815" y="3170710"/>
              <a:ext cx="218526" cy="48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408" fill="norm" stroke="1" extrusionOk="0">
                  <a:moveTo>
                    <a:pt x="20419" y="2195"/>
                  </a:moveTo>
                  <a:cubicBezTo>
                    <a:pt x="20915" y="1286"/>
                    <a:pt x="21412" y="376"/>
                    <a:pt x="21164" y="92"/>
                  </a:cubicBezTo>
                  <a:cubicBezTo>
                    <a:pt x="20915" y="-192"/>
                    <a:pt x="19922" y="149"/>
                    <a:pt x="18184" y="1513"/>
                  </a:cubicBezTo>
                  <a:cubicBezTo>
                    <a:pt x="16446" y="2877"/>
                    <a:pt x="13964" y="5265"/>
                    <a:pt x="11109" y="8277"/>
                  </a:cubicBezTo>
                  <a:cubicBezTo>
                    <a:pt x="8253" y="11290"/>
                    <a:pt x="5026" y="14928"/>
                    <a:pt x="3164" y="17031"/>
                  </a:cubicBezTo>
                  <a:cubicBezTo>
                    <a:pt x="1302" y="19134"/>
                    <a:pt x="805" y="19703"/>
                    <a:pt x="433" y="20271"/>
                  </a:cubicBezTo>
                  <a:cubicBezTo>
                    <a:pt x="60" y="20840"/>
                    <a:pt x="-188" y="21408"/>
                    <a:pt x="184" y="21408"/>
                  </a:cubicBezTo>
                  <a:cubicBezTo>
                    <a:pt x="557" y="21408"/>
                    <a:pt x="1550" y="20840"/>
                    <a:pt x="2543" y="20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9" name="Line"/>
            <p:cNvSpPr/>
            <p:nvPr/>
          </p:nvSpPr>
          <p:spPr>
            <a:xfrm>
              <a:off x="3578330" y="2997734"/>
              <a:ext cx="149792" cy="71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541" fill="norm" stroke="1" extrusionOk="0">
                  <a:moveTo>
                    <a:pt x="3240" y="0"/>
                  </a:moveTo>
                  <a:cubicBezTo>
                    <a:pt x="5400" y="0"/>
                    <a:pt x="7560" y="0"/>
                    <a:pt x="9540" y="386"/>
                  </a:cubicBezTo>
                  <a:cubicBezTo>
                    <a:pt x="11520" y="771"/>
                    <a:pt x="13320" y="1543"/>
                    <a:pt x="15480" y="3163"/>
                  </a:cubicBezTo>
                  <a:cubicBezTo>
                    <a:pt x="17640" y="4783"/>
                    <a:pt x="20160" y="7251"/>
                    <a:pt x="20880" y="9720"/>
                  </a:cubicBezTo>
                  <a:cubicBezTo>
                    <a:pt x="21600" y="12189"/>
                    <a:pt x="20520" y="14657"/>
                    <a:pt x="18180" y="16586"/>
                  </a:cubicBezTo>
                  <a:cubicBezTo>
                    <a:pt x="15840" y="18514"/>
                    <a:pt x="12240" y="19903"/>
                    <a:pt x="9540" y="20674"/>
                  </a:cubicBezTo>
                  <a:cubicBezTo>
                    <a:pt x="6840" y="21446"/>
                    <a:pt x="5040" y="21600"/>
                    <a:pt x="3600" y="21523"/>
                  </a:cubicBezTo>
                  <a:cubicBezTo>
                    <a:pt x="2160" y="21446"/>
                    <a:pt x="1080" y="21137"/>
                    <a:pt x="0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0" name="Line"/>
            <p:cNvSpPr/>
            <p:nvPr/>
          </p:nvSpPr>
          <p:spPr>
            <a:xfrm>
              <a:off x="4414015" y="3392236"/>
              <a:ext cx="276008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400" y="2735"/>
                    <a:pt x="10800" y="-1585"/>
                    <a:pt x="14400" y="575"/>
                  </a:cubicBezTo>
                  <a:cubicBezTo>
                    <a:pt x="18000" y="2735"/>
                    <a:pt x="1980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1" name="Line"/>
            <p:cNvSpPr/>
            <p:nvPr/>
          </p:nvSpPr>
          <p:spPr>
            <a:xfrm>
              <a:off x="4414602" y="3557413"/>
              <a:ext cx="352089" cy="24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0688" fill="norm" stroke="1" extrusionOk="0">
                  <a:moveTo>
                    <a:pt x="1363" y="6480"/>
                  </a:moveTo>
                  <a:cubicBezTo>
                    <a:pt x="586" y="6480"/>
                    <a:pt x="-191" y="6480"/>
                    <a:pt x="42" y="9720"/>
                  </a:cubicBezTo>
                  <a:cubicBezTo>
                    <a:pt x="275" y="12960"/>
                    <a:pt x="1518" y="19440"/>
                    <a:pt x="4160" y="20520"/>
                  </a:cubicBezTo>
                  <a:cubicBezTo>
                    <a:pt x="6802" y="21600"/>
                    <a:pt x="10842" y="17280"/>
                    <a:pt x="13950" y="12960"/>
                  </a:cubicBezTo>
                  <a:cubicBezTo>
                    <a:pt x="17058" y="8640"/>
                    <a:pt x="19233" y="4320"/>
                    <a:pt x="214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2" name="Line"/>
            <p:cNvSpPr/>
            <p:nvPr/>
          </p:nvSpPr>
          <p:spPr>
            <a:xfrm>
              <a:off x="5788935" y="3237063"/>
              <a:ext cx="242784" cy="298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18872" y="3725"/>
                  </a:moveTo>
                  <a:cubicBezTo>
                    <a:pt x="19326" y="2444"/>
                    <a:pt x="19781" y="1162"/>
                    <a:pt x="19326" y="522"/>
                  </a:cubicBezTo>
                  <a:cubicBezTo>
                    <a:pt x="18872" y="-119"/>
                    <a:pt x="17507" y="-119"/>
                    <a:pt x="15575" y="247"/>
                  </a:cubicBezTo>
                  <a:cubicBezTo>
                    <a:pt x="13642" y="613"/>
                    <a:pt x="11141" y="1345"/>
                    <a:pt x="8754" y="2810"/>
                  </a:cubicBezTo>
                  <a:cubicBezTo>
                    <a:pt x="6366" y="4274"/>
                    <a:pt x="4093" y="6471"/>
                    <a:pt x="2501" y="9400"/>
                  </a:cubicBezTo>
                  <a:cubicBezTo>
                    <a:pt x="909" y="12328"/>
                    <a:pt x="0" y="15989"/>
                    <a:pt x="0" y="18278"/>
                  </a:cubicBezTo>
                  <a:cubicBezTo>
                    <a:pt x="0" y="20566"/>
                    <a:pt x="909" y="21481"/>
                    <a:pt x="4661" y="21389"/>
                  </a:cubicBezTo>
                  <a:cubicBezTo>
                    <a:pt x="8413" y="21298"/>
                    <a:pt x="15006" y="20200"/>
                    <a:pt x="21600" y="19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3" name="Line"/>
            <p:cNvSpPr/>
            <p:nvPr/>
          </p:nvSpPr>
          <p:spPr>
            <a:xfrm>
              <a:off x="6077719" y="3044303"/>
              <a:ext cx="214673" cy="186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0" y="6940"/>
                  </a:moveTo>
                  <a:cubicBezTo>
                    <a:pt x="0" y="4897"/>
                    <a:pt x="0" y="2854"/>
                    <a:pt x="771" y="1686"/>
                  </a:cubicBezTo>
                  <a:cubicBezTo>
                    <a:pt x="1543" y="519"/>
                    <a:pt x="3086" y="227"/>
                    <a:pt x="4500" y="81"/>
                  </a:cubicBezTo>
                  <a:cubicBezTo>
                    <a:pt x="5914" y="-65"/>
                    <a:pt x="7200" y="-65"/>
                    <a:pt x="8229" y="519"/>
                  </a:cubicBezTo>
                  <a:cubicBezTo>
                    <a:pt x="9257" y="1103"/>
                    <a:pt x="10029" y="2270"/>
                    <a:pt x="9129" y="5335"/>
                  </a:cubicBezTo>
                  <a:cubicBezTo>
                    <a:pt x="8229" y="8400"/>
                    <a:pt x="5657" y="13362"/>
                    <a:pt x="3986" y="16427"/>
                  </a:cubicBezTo>
                  <a:cubicBezTo>
                    <a:pt x="2314" y="19492"/>
                    <a:pt x="1543" y="20659"/>
                    <a:pt x="2186" y="21097"/>
                  </a:cubicBezTo>
                  <a:cubicBezTo>
                    <a:pt x="2829" y="21535"/>
                    <a:pt x="4886" y="21243"/>
                    <a:pt x="8357" y="20659"/>
                  </a:cubicBezTo>
                  <a:cubicBezTo>
                    <a:pt x="11829" y="20076"/>
                    <a:pt x="16714" y="19200"/>
                    <a:pt x="21600" y="18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4" name="Line"/>
            <p:cNvSpPr/>
            <p:nvPr/>
          </p:nvSpPr>
          <p:spPr>
            <a:xfrm>
              <a:off x="6399727" y="3419410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5" name="Line"/>
            <p:cNvSpPr/>
            <p:nvPr/>
          </p:nvSpPr>
          <p:spPr>
            <a:xfrm>
              <a:off x="6737068" y="3066735"/>
              <a:ext cx="268340" cy="450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1820"/>
                  </a:moveTo>
                  <a:cubicBezTo>
                    <a:pt x="411" y="4733"/>
                    <a:pt x="823" y="7645"/>
                    <a:pt x="1440" y="10497"/>
                  </a:cubicBezTo>
                  <a:cubicBezTo>
                    <a:pt x="2057" y="13348"/>
                    <a:pt x="2880" y="16139"/>
                    <a:pt x="3806" y="18081"/>
                  </a:cubicBezTo>
                  <a:cubicBezTo>
                    <a:pt x="4731" y="20022"/>
                    <a:pt x="5760" y="21115"/>
                    <a:pt x="6583" y="21357"/>
                  </a:cubicBezTo>
                  <a:cubicBezTo>
                    <a:pt x="7406" y="21600"/>
                    <a:pt x="8023" y="20993"/>
                    <a:pt x="9257" y="18566"/>
                  </a:cubicBezTo>
                  <a:cubicBezTo>
                    <a:pt x="10491" y="16139"/>
                    <a:pt x="12343" y="11892"/>
                    <a:pt x="13680" y="8798"/>
                  </a:cubicBezTo>
                  <a:cubicBezTo>
                    <a:pt x="15017" y="5703"/>
                    <a:pt x="15840" y="3762"/>
                    <a:pt x="16560" y="2488"/>
                  </a:cubicBezTo>
                  <a:cubicBezTo>
                    <a:pt x="17280" y="1213"/>
                    <a:pt x="17897" y="607"/>
                    <a:pt x="18720" y="303"/>
                  </a:cubicBezTo>
                  <a:cubicBezTo>
                    <a:pt x="19543" y="0"/>
                    <a:pt x="205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6" name="Line"/>
            <p:cNvSpPr/>
            <p:nvPr/>
          </p:nvSpPr>
          <p:spPr>
            <a:xfrm>
              <a:off x="6960064" y="3250740"/>
              <a:ext cx="543689" cy="227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117" fill="norm" stroke="1" extrusionOk="0">
                  <a:moveTo>
                    <a:pt x="5424" y="9257"/>
                  </a:moveTo>
                  <a:cubicBezTo>
                    <a:pt x="5122" y="8308"/>
                    <a:pt x="4819" y="7358"/>
                    <a:pt x="4163" y="6765"/>
                  </a:cubicBezTo>
                  <a:cubicBezTo>
                    <a:pt x="3507" y="6171"/>
                    <a:pt x="2497" y="5934"/>
                    <a:pt x="1690" y="7596"/>
                  </a:cubicBezTo>
                  <a:cubicBezTo>
                    <a:pt x="882" y="9257"/>
                    <a:pt x="277" y="12818"/>
                    <a:pt x="75" y="15310"/>
                  </a:cubicBezTo>
                  <a:cubicBezTo>
                    <a:pt x="-127" y="17802"/>
                    <a:pt x="75" y="19226"/>
                    <a:pt x="731" y="20176"/>
                  </a:cubicBezTo>
                  <a:cubicBezTo>
                    <a:pt x="1387" y="21125"/>
                    <a:pt x="2497" y="21600"/>
                    <a:pt x="3557" y="20413"/>
                  </a:cubicBezTo>
                  <a:cubicBezTo>
                    <a:pt x="4617" y="19226"/>
                    <a:pt x="5626" y="16378"/>
                    <a:pt x="6181" y="14123"/>
                  </a:cubicBezTo>
                  <a:cubicBezTo>
                    <a:pt x="6737" y="11868"/>
                    <a:pt x="6837" y="10207"/>
                    <a:pt x="6938" y="9969"/>
                  </a:cubicBezTo>
                  <a:cubicBezTo>
                    <a:pt x="7039" y="9732"/>
                    <a:pt x="7140" y="10919"/>
                    <a:pt x="7443" y="11868"/>
                  </a:cubicBezTo>
                  <a:cubicBezTo>
                    <a:pt x="7746" y="12818"/>
                    <a:pt x="8251" y="13530"/>
                    <a:pt x="8957" y="13530"/>
                  </a:cubicBezTo>
                  <a:cubicBezTo>
                    <a:pt x="9664" y="13530"/>
                    <a:pt x="10572" y="12818"/>
                    <a:pt x="11279" y="12224"/>
                  </a:cubicBezTo>
                  <a:cubicBezTo>
                    <a:pt x="11985" y="11631"/>
                    <a:pt x="12490" y="11156"/>
                    <a:pt x="12843" y="11512"/>
                  </a:cubicBezTo>
                  <a:cubicBezTo>
                    <a:pt x="13196" y="11868"/>
                    <a:pt x="13398" y="13055"/>
                    <a:pt x="13499" y="14479"/>
                  </a:cubicBezTo>
                  <a:cubicBezTo>
                    <a:pt x="13600" y="15903"/>
                    <a:pt x="13600" y="17565"/>
                    <a:pt x="13600" y="17802"/>
                  </a:cubicBezTo>
                  <a:cubicBezTo>
                    <a:pt x="13600" y="18040"/>
                    <a:pt x="13600" y="16853"/>
                    <a:pt x="14054" y="14242"/>
                  </a:cubicBezTo>
                  <a:cubicBezTo>
                    <a:pt x="14509" y="11631"/>
                    <a:pt x="15417" y="7596"/>
                    <a:pt x="16729" y="4985"/>
                  </a:cubicBezTo>
                  <a:cubicBezTo>
                    <a:pt x="18041" y="2374"/>
                    <a:pt x="19757" y="1187"/>
                    <a:pt x="214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7" name="Line"/>
            <p:cNvSpPr/>
            <p:nvPr/>
          </p:nvSpPr>
          <p:spPr>
            <a:xfrm>
              <a:off x="7598968" y="3112007"/>
              <a:ext cx="157790" cy="355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150" fill="norm" stroke="1" extrusionOk="0">
                  <a:moveTo>
                    <a:pt x="20838" y="3694"/>
                  </a:moveTo>
                  <a:cubicBezTo>
                    <a:pt x="20163" y="2325"/>
                    <a:pt x="19488" y="956"/>
                    <a:pt x="17294" y="347"/>
                  </a:cubicBezTo>
                  <a:cubicBezTo>
                    <a:pt x="15101" y="-261"/>
                    <a:pt x="11388" y="-109"/>
                    <a:pt x="8350" y="1108"/>
                  </a:cubicBezTo>
                  <a:cubicBezTo>
                    <a:pt x="5313" y="2325"/>
                    <a:pt x="2951" y="4607"/>
                    <a:pt x="1432" y="7193"/>
                  </a:cubicBezTo>
                  <a:cubicBezTo>
                    <a:pt x="-87" y="9778"/>
                    <a:pt x="-762" y="12669"/>
                    <a:pt x="1263" y="15102"/>
                  </a:cubicBezTo>
                  <a:cubicBezTo>
                    <a:pt x="3288" y="17536"/>
                    <a:pt x="8013" y="19514"/>
                    <a:pt x="11388" y="20426"/>
                  </a:cubicBezTo>
                  <a:cubicBezTo>
                    <a:pt x="14763" y="21339"/>
                    <a:pt x="16788" y="21187"/>
                    <a:pt x="18813" y="21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8" name="Line"/>
            <p:cNvSpPr/>
            <p:nvPr/>
          </p:nvSpPr>
          <p:spPr>
            <a:xfrm>
              <a:off x="7963763" y="3097403"/>
              <a:ext cx="84336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5322"/>
                    <a:pt x="10473" y="10643"/>
                    <a:pt x="14073" y="14243"/>
                  </a:cubicBezTo>
                  <a:cubicBezTo>
                    <a:pt x="17673" y="17843"/>
                    <a:pt x="19636" y="197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9" name="Line"/>
            <p:cNvSpPr/>
            <p:nvPr/>
          </p:nvSpPr>
          <p:spPr>
            <a:xfrm>
              <a:off x="7938582" y="3152573"/>
              <a:ext cx="201519" cy="297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309" fill="norm" stroke="1" extrusionOk="0">
                  <a:moveTo>
                    <a:pt x="21290" y="441"/>
                  </a:moveTo>
                  <a:cubicBezTo>
                    <a:pt x="19400" y="75"/>
                    <a:pt x="17510" y="-291"/>
                    <a:pt x="15215" y="350"/>
                  </a:cubicBezTo>
                  <a:cubicBezTo>
                    <a:pt x="12920" y="990"/>
                    <a:pt x="10220" y="2638"/>
                    <a:pt x="7520" y="5841"/>
                  </a:cubicBezTo>
                  <a:cubicBezTo>
                    <a:pt x="4820" y="9045"/>
                    <a:pt x="2120" y="13804"/>
                    <a:pt x="905" y="16641"/>
                  </a:cubicBezTo>
                  <a:cubicBezTo>
                    <a:pt x="-310" y="19478"/>
                    <a:pt x="-40" y="20394"/>
                    <a:pt x="230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0" name="Line"/>
            <p:cNvSpPr/>
            <p:nvPr/>
          </p:nvSpPr>
          <p:spPr>
            <a:xfrm>
              <a:off x="8117099" y="3089736"/>
              <a:ext cx="183156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0" h="21600" fill="norm" stroke="1" extrusionOk="0">
                  <a:moveTo>
                    <a:pt x="18144" y="0"/>
                  </a:moveTo>
                  <a:cubicBezTo>
                    <a:pt x="19872" y="3314"/>
                    <a:pt x="21600" y="6629"/>
                    <a:pt x="20016" y="9943"/>
                  </a:cubicBezTo>
                  <a:cubicBezTo>
                    <a:pt x="18432" y="13257"/>
                    <a:pt x="13536" y="16571"/>
                    <a:pt x="9648" y="18514"/>
                  </a:cubicBezTo>
                  <a:cubicBezTo>
                    <a:pt x="5760" y="20457"/>
                    <a:pt x="2880" y="21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1" name="Line"/>
            <p:cNvSpPr/>
            <p:nvPr/>
          </p:nvSpPr>
          <p:spPr>
            <a:xfrm>
              <a:off x="1830229" y="4239099"/>
              <a:ext cx="332688" cy="457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233" fill="norm" stroke="1" extrusionOk="0">
                  <a:moveTo>
                    <a:pt x="20954" y="2879"/>
                  </a:moveTo>
                  <a:cubicBezTo>
                    <a:pt x="21117" y="1929"/>
                    <a:pt x="21279" y="980"/>
                    <a:pt x="20954" y="446"/>
                  </a:cubicBezTo>
                  <a:cubicBezTo>
                    <a:pt x="20629" y="-88"/>
                    <a:pt x="19817" y="-207"/>
                    <a:pt x="17544" y="446"/>
                  </a:cubicBezTo>
                  <a:cubicBezTo>
                    <a:pt x="15270" y="1098"/>
                    <a:pt x="11535" y="2523"/>
                    <a:pt x="8368" y="4778"/>
                  </a:cubicBezTo>
                  <a:cubicBezTo>
                    <a:pt x="5201" y="7033"/>
                    <a:pt x="2602" y="10118"/>
                    <a:pt x="1222" y="12670"/>
                  </a:cubicBezTo>
                  <a:cubicBezTo>
                    <a:pt x="-159" y="15222"/>
                    <a:pt x="-321" y="17239"/>
                    <a:pt x="491" y="18663"/>
                  </a:cubicBezTo>
                  <a:cubicBezTo>
                    <a:pt x="1303" y="20088"/>
                    <a:pt x="3090" y="20918"/>
                    <a:pt x="5769" y="21156"/>
                  </a:cubicBezTo>
                  <a:cubicBezTo>
                    <a:pt x="8449" y="21393"/>
                    <a:pt x="12022" y="21037"/>
                    <a:pt x="14296" y="20681"/>
                  </a:cubicBezTo>
                  <a:cubicBezTo>
                    <a:pt x="16569" y="20325"/>
                    <a:pt x="17544" y="19969"/>
                    <a:pt x="18518" y="19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2" name="Line"/>
            <p:cNvSpPr/>
            <p:nvPr/>
          </p:nvSpPr>
          <p:spPr>
            <a:xfrm>
              <a:off x="1860958" y="4492768"/>
              <a:ext cx="32200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86" y="16364"/>
                    <a:pt x="8571" y="11127"/>
                    <a:pt x="12171" y="7527"/>
                  </a:cubicBezTo>
                  <a:cubicBezTo>
                    <a:pt x="15771" y="3927"/>
                    <a:pt x="18686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3" name="Line"/>
            <p:cNvSpPr/>
            <p:nvPr/>
          </p:nvSpPr>
          <p:spPr>
            <a:xfrm>
              <a:off x="2391549" y="4180085"/>
              <a:ext cx="273842" cy="489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336" fill="norm" stroke="1" extrusionOk="0">
                  <a:moveTo>
                    <a:pt x="19496" y="2266"/>
                  </a:moveTo>
                  <a:cubicBezTo>
                    <a:pt x="20487" y="1487"/>
                    <a:pt x="21478" y="707"/>
                    <a:pt x="21181" y="318"/>
                  </a:cubicBezTo>
                  <a:cubicBezTo>
                    <a:pt x="20884" y="-72"/>
                    <a:pt x="19298" y="-72"/>
                    <a:pt x="16425" y="151"/>
                  </a:cubicBezTo>
                  <a:cubicBezTo>
                    <a:pt x="13551" y="373"/>
                    <a:pt x="9390" y="819"/>
                    <a:pt x="6715" y="1598"/>
                  </a:cubicBezTo>
                  <a:cubicBezTo>
                    <a:pt x="4039" y="2377"/>
                    <a:pt x="2850" y="3491"/>
                    <a:pt x="2157" y="5551"/>
                  </a:cubicBezTo>
                  <a:cubicBezTo>
                    <a:pt x="1463" y="7610"/>
                    <a:pt x="1265" y="10617"/>
                    <a:pt x="968" y="13010"/>
                  </a:cubicBezTo>
                  <a:cubicBezTo>
                    <a:pt x="671" y="15404"/>
                    <a:pt x="274" y="17186"/>
                    <a:pt x="76" y="18577"/>
                  </a:cubicBezTo>
                  <a:cubicBezTo>
                    <a:pt x="-122" y="19969"/>
                    <a:pt x="-122" y="20971"/>
                    <a:pt x="2553" y="21250"/>
                  </a:cubicBezTo>
                  <a:cubicBezTo>
                    <a:pt x="5228" y="21528"/>
                    <a:pt x="10579" y="21083"/>
                    <a:pt x="15929" y="20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4" name="Line"/>
            <p:cNvSpPr/>
            <p:nvPr/>
          </p:nvSpPr>
          <p:spPr>
            <a:xfrm>
              <a:off x="2727919" y="4403579"/>
              <a:ext cx="244732" cy="206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0990" fill="norm" stroke="1" extrusionOk="0">
                  <a:moveTo>
                    <a:pt x="19320" y="1274"/>
                  </a:moveTo>
                  <a:cubicBezTo>
                    <a:pt x="16870" y="494"/>
                    <a:pt x="14421" y="-287"/>
                    <a:pt x="11526" y="103"/>
                  </a:cubicBezTo>
                  <a:cubicBezTo>
                    <a:pt x="8631" y="494"/>
                    <a:pt x="5291" y="2055"/>
                    <a:pt x="3064" y="4137"/>
                  </a:cubicBezTo>
                  <a:cubicBezTo>
                    <a:pt x="837" y="6219"/>
                    <a:pt x="-276" y="8821"/>
                    <a:pt x="58" y="11814"/>
                  </a:cubicBezTo>
                  <a:cubicBezTo>
                    <a:pt x="392" y="14807"/>
                    <a:pt x="2173" y="18190"/>
                    <a:pt x="5959" y="19752"/>
                  </a:cubicBezTo>
                  <a:cubicBezTo>
                    <a:pt x="9745" y="21313"/>
                    <a:pt x="15534" y="21053"/>
                    <a:pt x="21324" y="20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5" name="Line"/>
            <p:cNvSpPr/>
            <p:nvPr/>
          </p:nvSpPr>
          <p:spPr>
            <a:xfrm>
              <a:off x="3202655" y="4227445"/>
              <a:ext cx="291341" cy="380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0" y="2422"/>
                  </a:moveTo>
                  <a:cubicBezTo>
                    <a:pt x="0" y="1558"/>
                    <a:pt x="0" y="694"/>
                    <a:pt x="474" y="262"/>
                  </a:cubicBezTo>
                  <a:cubicBezTo>
                    <a:pt x="947" y="-170"/>
                    <a:pt x="1895" y="-170"/>
                    <a:pt x="3979" y="1054"/>
                  </a:cubicBezTo>
                  <a:cubicBezTo>
                    <a:pt x="6063" y="2278"/>
                    <a:pt x="9284" y="4726"/>
                    <a:pt x="12411" y="7750"/>
                  </a:cubicBezTo>
                  <a:cubicBezTo>
                    <a:pt x="15537" y="10774"/>
                    <a:pt x="18568" y="14374"/>
                    <a:pt x="20084" y="16750"/>
                  </a:cubicBezTo>
                  <a:cubicBezTo>
                    <a:pt x="21600" y="19126"/>
                    <a:pt x="21600" y="20278"/>
                    <a:pt x="21600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6" name="Line"/>
            <p:cNvSpPr/>
            <p:nvPr/>
          </p:nvSpPr>
          <p:spPr>
            <a:xfrm>
              <a:off x="3314251" y="4232095"/>
              <a:ext cx="241079" cy="44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21448" y="0"/>
                  </a:moveTo>
                  <a:cubicBezTo>
                    <a:pt x="20084" y="0"/>
                    <a:pt x="18720" y="0"/>
                    <a:pt x="16560" y="993"/>
                  </a:cubicBezTo>
                  <a:cubicBezTo>
                    <a:pt x="14400" y="1986"/>
                    <a:pt x="11444" y="3972"/>
                    <a:pt x="8602" y="6641"/>
                  </a:cubicBezTo>
                  <a:cubicBezTo>
                    <a:pt x="5760" y="9310"/>
                    <a:pt x="3031" y="12662"/>
                    <a:pt x="1553" y="14959"/>
                  </a:cubicBezTo>
                  <a:cubicBezTo>
                    <a:pt x="75" y="17255"/>
                    <a:pt x="-152" y="18497"/>
                    <a:pt x="75" y="19428"/>
                  </a:cubicBezTo>
                  <a:cubicBezTo>
                    <a:pt x="303" y="20359"/>
                    <a:pt x="985" y="20979"/>
                    <a:pt x="1894" y="21290"/>
                  </a:cubicBezTo>
                  <a:cubicBezTo>
                    <a:pt x="2804" y="21600"/>
                    <a:pt x="3941" y="21600"/>
                    <a:pt x="50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7" name="Line"/>
            <p:cNvSpPr/>
            <p:nvPr/>
          </p:nvSpPr>
          <p:spPr>
            <a:xfrm>
              <a:off x="3593664" y="4118370"/>
              <a:ext cx="221238" cy="56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51" fill="norm" stroke="1" extrusionOk="0">
                  <a:moveTo>
                    <a:pt x="0" y="2578"/>
                  </a:moveTo>
                  <a:cubicBezTo>
                    <a:pt x="248" y="2092"/>
                    <a:pt x="497" y="1605"/>
                    <a:pt x="2731" y="1167"/>
                  </a:cubicBezTo>
                  <a:cubicBezTo>
                    <a:pt x="4965" y="729"/>
                    <a:pt x="9186" y="340"/>
                    <a:pt x="12041" y="146"/>
                  </a:cubicBezTo>
                  <a:cubicBezTo>
                    <a:pt x="14897" y="-49"/>
                    <a:pt x="16386" y="-49"/>
                    <a:pt x="17503" y="146"/>
                  </a:cubicBezTo>
                  <a:cubicBezTo>
                    <a:pt x="18621" y="340"/>
                    <a:pt x="19366" y="729"/>
                    <a:pt x="19490" y="2189"/>
                  </a:cubicBezTo>
                  <a:cubicBezTo>
                    <a:pt x="19614" y="3648"/>
                    <a:pt x="19117" y="6178"/>
                    <a:pt x="19366" y="8805"/>
                  </a:cubicBezTo>
                  <a:cubicBezTo>
                    <a:pt x="19614" y="11432"/>
                    <a:pt x="20607" y="14156"/>
                    <a:pt x="21103" y="15956"/>
                  </a:cubicBezTo>
                  <a:cubicBezTo>
                    <a:pt x="21600" y="17756"/>
                    <a:pt x="21600" y="18632"/>
                    <a:pt x="21228" y="19265"/>
                  </a:cubicBezTo>
                  <a:cubicBezTo>
                    <a:pt x="20855" y="19897"/>
                    <a:pt x="20110" y="20286"/>
                    <a:pt x="16759" y="20627"/>
                  </a:cubicBezTo>
                  <a:cubicBezTo>
                    <a:pt x="13407" y="20967"/>
                    <a:pt x="7448" y="21259"/>
                    <a:pt x="1490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8" name="Line"/>
            <p:cNvSpPr/>
            <p:nvPr/>
          </p:nvSpPr>
          <p:spPr>
            <a:xfrm>
              <a:off x="4345014" y="4464656"/>
              <a:ext cx="161004" cy="4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247"/>
                    <a:pt x="0" y="8894"/>
                    <a:pt x="1029" y="5082"/>
                  </a:cubicBezTo>
                  <a:cubicBezTo>
                    <a:pt x="2057" y="1271"/>
                    <a:pt x="4114" y="0"/>
                    <a:pt x="7714" y="0"/>
                  </a:cubicBezTo>
                  <a:cubicBezTo>
                    <a:pt x="11314" y="0"/>
                    <a:pt x="16457" y="1271"/>
                    <a:pt x="21600" y="2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9" name="Line"/>
            <p:cNvSpPr/>
            <p:nvPr/>
          </p:nvSpPr>
          <p:spPr>
            <a:xfrm>
              <a:off x="4375681" y="4607770"/>
              <a:ext cx="207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0" name="Line"/>
            <p:cNvSpPr/>
            <p:nvPr/>
          </p:nvSpPr>
          <p:spPr>
            <a:xfrm>
              <a:off x="4873665" y="4326457"/>
              <a:ext cx="230367" cy="281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5" h="21420" fill="norm" stroke="1" extrusionOk="0">
                  <a:moveTo>
                    <a:pt x="19813" y="2739"/>
                  </a:moveTo>
                  <a:cubicBezTo>
                    <a:pt x="19131" y="1766"/>
                    <a:pt x="18449" y="793"/>
                    <a:pt x="16743" y="306"/>
                  </a:cubicBezTo>
                  <a:cubicBezTo>
                    <a:pt x="15038" y="-180"/>
                    <a:pt x="12310" y="-180"/>
                    <a:pt x="9468" y="988"/>
                  </a:cubicBezTo>
                  <a:cubicBezTo>
                    <a:pt x="6626" y="2155"/>
                    <a:pt x="3670" y="4490"/>
                    <a:pt x="1737" y="7020"/>
                  </a:cubicBezTo>
                  <a:cubicBezTo>
                    <a:pt x="-196" y="9550"/>
                    <a:pt x="-1105" y="12274"/>
                    <a:pt x="2192" y="14706"/>
                  </a:cubicBezTo>
                  <a:cubicBezTo>
                    <a:pt x="5489" y="17139"/>
                    <a:pt x="12992" y="19279"/>
                    <a:pt x="20495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1" name="Line"/>
            <p:cNvSpPr/>
            <p:nvPr/>
          </p:nvSpPr>
          <p:spPr>
            <a:xfrm>
              <a:off x="5234367" y="4500434"/>
              <a:ext cx="6133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6457"/>
                    <a:pt x="3600" y="11314"/>
                    <a:pt x="7200" y="7714"/>
                  </a:cubicBezTo>
                  <a:cubicBezTo>
                    <a:pt x="10800" y="4114"/>
                    <a:pt x="162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2" name="Line"/>
            <p:cNvSpPr/>
            <p:nvPr/>
          </p:nvSpPr>
          <p:spPr>
            <a:xfrm>
              <a:off x="5473257" y="4170740"/>
              <a:ext cx="351458" cy="46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252" fill="norm" stroke="1" extrusionOk="0">
                  <a:moveTo>
                    <a:pt x="21525" y="3485"/>
                  </a:moveTo>
                  <a:cubicBezTo>
                    <a:pt x="20742" y="2324"/>
                    <a:pt x="19960" y="1163"/>
                    <a:pt x="18473" y="524"/>
                  </a:cubicBezTo>
                  <a:cubicBezTo>
                    <a:pt x="16986" y="-115"/>
                    <a:pt x="14795" y="-231"/>
                    <a:pt x="12603" y="524"/>
                  </a:cubicBezTo>
                  <a:cubicBezTo>
                    <a:pt x="10412" y="1279"/>
                    <a:pt x="8221" y="2904"/>
                    <a:pt x="6342" y="5227"/>
                  </a:cubicBezTo>
                  <a:cubicBezTo>
                    <a:pt x="4464" y="7550"/>
                    <a:pt x="2899" y="10569"/>
                    <a:pt x="1882" y="12892"/>
                  </a:cubicBezTo>
                  <a:cubicBezTo>
                    <a:pt x="864" y="15214"/>
                    <a:pt x="395" y="16840"/>
                    <a:pt x="160" y="18059"/>
                  </a:cubicBezTo>
                  <a:cubicBezTo>
                    <a:pt x="-75" y="19279"/>
                    <a:pt x="-75" y="20092"/>
                    <a:pt x="316" y="20614"/>
                  </a:cubicBezTo>
                  <a:cubicBezTo>
                    <a:pt x="708" y="21137"/>
                    <a:pt x="1490" y="21369"/>
                    <a:pt x="4073" y="21195"/>
                  </a:cubicBezTo>
                  <a:cubicBezTo>
                    <a:pt x="6655" y="21021"/>
                    <a:pt x="11038" y="20440"/>
                    <a:pt x="15421" y="19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3" name="Line"/>
            <p:cNvSpPr/>
            <p:nvPr/>
          </p:nvSpPr>
          <p:spPr>
            <a:xfrm>
              <a:off x="5487373" y="4439100"/>
              <a:ext cx="207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4" name="Line"/>
            <p:cNvSpPr/>
            <p:nvPr/>
          </p:nvSpPr>
          <p:spPr>
            <a:xfrm>
              <a:off x="5879660" y="4178549"/>
              <a:ext cx="332570" cy="479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38" fill="norm" stroke="1" extrusionOk="0">
                  <a:moveTo>
                    <a:pt x="21188" y="3080"/>
                  </a:moveTo>
                  <a:cubicBezTo>
                    <a:pt x="21353" y="2509"/>
                    <a:pt x="21518" y="1937"/>
                    <a:pt x="21436" y="1366"/>
                  </a:cubicBezTo>
                  <a:cubicBezTo>
                    <a:pt x="21353" y="794"/>
                    <a:pt x="21023" y="223"/>
                    <a:pt x="19374" y="51"/>
                  </a:cubicBezTo>
                  <a:cubicBezTo>
                    <a:pt x="17726" y="-120"/>
                    <a:pt x="14758" y="109"/>
                    <a:pt x="12202" y="1137"/>
                  </a:cubicBezTo>
                  <a:cubicBezTo>
                    <a:pt x="9646" y="2166"/>
                    <a:pt x="7503" y="3994"/>
                    <a:pt x="5854" y="6394"/>
                  </a:cubicBezTo>
                  <a:cubicBezTo>
                    <a:pt x="4205" y="8794"/>
                    <a:pt x="3051" y="11766"/>
                    <a:pt x="2144" y="13823"/>
                  </a:cubicBezTo>
                  <a:cubicBezTo>
                    <a:pt x="1237" y="15880"/>
                    <a:pt x="578" y="17023"/>
                    <a:pt x="248" y="17937"/>
                  </a:cubicBezTo>
                  <a:cubicBezTo>
                    <a:pt x="-82" y="18851"/>
                    <a:pt x="-82" y="19537"/>
                    <a:pt x="248" y="20051"/>
                  </a:cubicBezTo>
                  <a:cubicBezTo>
                    <a:pt x="578" y="20566"/>
                    <a:pt x="1237" y="20909"/>
                    <a:pt x="2968" y="21137"/>
                  </a:cubicBezTo>
                  <a:cubicBezTo>
                    <a:pt x="4700" y="21366"/>
                    <a:pt x="7503" y="21480"/>
                    <a:pt x="9894" y="21423"/>
                  </a:cubicBezTo>
                  <a:cubicBezTo>
                    <a:pt x="12284" y="21366"/>
                    <a:pt x="14263" y="21137"/>
                    <a:pt x="16242" y="20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5" name="Line"/>
            <p:cNvSpPr/>
            <p:nvPr/>
          </p:nvSpPr>
          <p:spPr>
            <a:xfrm>
              <a:off x="6238723" y="4339431"/>
              <a:ext cx="168672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18" y="1029"/>
                    <a:pt x="5236" y="2057"/>
                    <a:pt x="8509" y="4971"/>
                  </a:cubicBezTo>
                  <a:cubicBezTo>
                    <a:pt x="11782" y="7886"/>
                    <a:pt x="15709" y="12686"/>
                    <a:pt x="18000" y="15771"/>
                  </a:cubicBezTo>
                  <a:cubicBezTo>
                    <a:pt x="20291" y="18857"/>
                    <a:pt x="20945" y="202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6" name="Line"/>
            <p:cNvSpPr/>
            <p:nvPr/>
          </p:nvSpPr>
          <p:spPr>
            <a:xfrm>
              <a:off x="6261724" y="4340568"/>
              <a:ext cx="222339" cy="343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21600" y="889"/>
                  </a:moveTo>
                  <a:cubicBezTo>
                    <a:pt x="20607" y="409"/>
                    <a:pt x="19614" y="-71"/>
                    <a:pt x="18372" y="9"/>
                  </a:cubicBezTo>
                  <a:cubicBezTo>
                    <a:pt x="17131" y="89"/>
                    <a:pt x="15641" y="729"/>
                    <a:pt x="12786" y="3209"/>
                  </a:cubicBezTo>
                  <a:cubicBezTo>
                    <a:pt x="9931" y="5689"/>
                    <a:pt x="5710" y="10009"/>
                    <a:pt x="3228" y="12649"/>
                  </a:cubicBezTo>
                  <a:cubicBezTo>
                    <a:pt x="745" y="15289"/>
                    <a:pt x="0" y="16249"/>
                    <a:pt x="0" y="17449"/>
                  </a:cubicBezTo>
                  <a:cubicBezTo>
                    <a:pt x="0" y="18649"/>
                    <a:pt x="745" y="20089"/>
                    <a:pt x="1490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7" name="Line"/>
            <p:cNvSpPr/>
            <p:nvPr/>
          </p:nvSpPr>
          <p:spPr>
            <a:xfrm>
              <a:off x="6514729" y="4156527"/>
              <a:ext cx="241615" cy="57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559" fill="norm" stroke="1" extrusionOk="0">
                  <a:moveTo>
                    <a:pt x="3411" y="2253"/>
                  </a:moveTo>
                  <a:cubicBezTo>
                    <a:pt x="3865" y="1775"/>
                    <a:pt x="4320" y="1297"/>
                    <a:pt x="6480" y="915"/>
                  </a:cubicBezTo>
                  <a:cubicBezTo>
                    <a:pt x="8640" y="532"/>
                    <a:pt x="12505" y="246"/>
                    <a:pt x="15006" y="102"/>
                  </a:cubicBezTo>
                  <a:cubicBezTo>
                    <a:pt x="17507" y="-41"/>
                    <a:pt x="18644" y="-41"/>
                    <a:pt x="19667" y="150"/>
                  </a:cubicBezTo>
                  <a:cubicBezTo>
                    <a:pt x="20691" y="341"/>
                    <a:pt x="21600" y="724"/>
                    <a:pt x="21486" y="2014"/>
                  </a:cubicBezTo>
                  <a:cubicBezTo>
                    <a:pt x="21373" y="3304"/>
                    <a:pt x="20236" y="5502"/>
                    <a:pt x="19326" y="7748"/>
                  </a:cubicBezTo>
                  <a:cubicBezTo>
                    <a:pt x="18417" y="9994"/>
                    <a:pt x="17735" y="12288"/>
                    <a:pt x="18076" y="14295"/>
                  </a:cubicBezTo>
                  <a:cubicBezTo>
                    <a:pt x="18417" y="16302"/>
                    <a:pt x="19781" y="18023"/>
                    <a:pt x="20463" y="19122"/>
                  </a:cubicBezTo>
                  <a:cubicBezTo>
                    <a:pt x="21145" y="20221"/>
                    <a:pt x="21145" y="20699"/>
                    <a:pt x="20577" y="21033"/>
                  </a:cubicBezTo>
                  <a:cubicBezTo>
                    <a:pt x="20008" y="21368"/>
                    <a:pt x="18872" y="21559"/>
                    <a:pt x="15347" y="21559"/>
                  </a:cubicBezTo>
                  <a:cubicBezTo>
                    <a:pt x="11823" y="21559"/>
                    <a:pt x="5912" y="21368"/>
                    <a:pt x="0" y="21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8" name="Line"/>
            <p:cNvSpPr/>
            <p:nvPr/>
          </p:nvSpPr>
          <p:spPr>
            <a:xfrm>
              <a:off x="1847701" y="5306431"/>
              <a:ext cx="319931" cy="450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260" fill="norm" stroke="1" extrusionOk="0">
                  <a:moveTo>
                    <a:pt x="21461" y="2126"/>
                  </a:moveTo>
                  <a:cubicBezTo>
                    <a:pt x="21118" y="1522"/>
                    <a:pt x="20775" y="919"/>
                    <a:pt x="20175" y="497"/>
                  </a:cubicBezTo>
                  <a:cubicBezTo>
                    <a:pt x="19575" y="74"/>
                    <a:pt x="18718" y="-167"/>
                    <a:pt x="16404" y="135"/>
                  </a:cubicBezTo>
                  <a:cubicBezTo>
                    <a:pt x="14090" y="436"/>
                    <a:pt x="10318" y="1281"/>
                    <a:pt x="7490" y="2669"/>
                  </a:cubicBezTo>
                  <a:cubicBezTo>
                    <a:pt x="4661" y="4056"/>
                    <a:pt x="2775" y="5987"/>
                    <a:pt x="1575" y="8582"/>
                  </a:cubicBezTo>
                  <a:cubicBezTo>
                    <a:pt x="375" y="11176"/>
                    <a:pt x="-139" y="14434"/>
                    <a:pt x="32" y="16606"/>
                  </a:cubicBezTo>
                  <a:cubicBezTo>
                    <a:pt x="204" y="18778"/>
                    <a:pt x="1061" y="19864"/>
                    <a:pt x="3118" y="20528"/>
                  </a:cubicBezTo>
                  <a:cubicBezTo>
                    <a:pt x="5175" y="21192"/>
                    <a:pt x="8432" y="21433"/>
                    <a:pt x="11432" y="21131"/>
                  </a:cubicBezTo>
                  <a:cubicBezTo>
                    <a:pt x="14432" y="20830"/>
                    <a:pt x="17175" y="19985"/>
                    <a:pt x="19918" y="19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9" name="Line"/>
            <p:cNvSpPr/>
            <p:nvPr/>
          </p:nvSpPr>
          <p:spPr>
            <a:xfrm>
              <a:off x="1899292" y="5543124"/>
              <a:ext cx="26067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6800"/>
                    <a:pt x="8471" y="12000"/>
                    <a:pt x="12071" y="8400"/>
                  </a:cubicBezTo>
                  <a:cubicBezTo>
                    <a:pt x="15671" y="4800"/>
                    <a:pt x="1863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0" name="Line"/>
            <p:cNvSpPr/>
            <p:nvPr/>
          </p:nvSpPr>
          <p:spPr>
            <a:xfrm>
              <a:off x="2487034" y="5267728"/>
              <a:ext cx="301612" cy="493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82" fill="norm" stroke="1" extrusionOk="0">
                  <a:moveTo>
                    <a:pt x="21422" y="1643"/>
                  </a:moveTo>
                  <a:cubicBezTo>
                    <a:pt x="20877" y="1086"/>
                    <a:pt x="20333" y="530"/>
                    <a:pt x="18336" y="251"/>
                  </a:cubicBezTo>
                  <a:cubicBezTo>
                    <a:pt x="16340" y="-27"/>
                    <a:pt x="12891" y="-27"/>
                    <a:pt x="10713" y="29"/>
                  </a:cubicBezTo>
                  <a:cubicBezTo>
                    <a:pt x="8535" y="84"/>
                    <a:pt x="7627" y="196"/>
                    <a:pt x="6810" y="418"/>
                  </a:cubicBezTo>
                  <a:cubicBezTo>
                    <a:pt x="5993" y="641"/>
                    <a:pt x="5267" y="975"/>
                    <a:pt x="4814" y="1699"/>
                  </a:cubicBezTo>
                  <a:cubicBezTo>
                    <a:pt x="4360" y="2422"/>
                    <a:pt x="4178" y="3536"/>
                    <a:pt x="3997" y="5651"/>
                  </a:cubicBezTo>
                  <a:cubicBezTo>
                    <a:pt x="3815" y="7767"/>
                    <a:pt x="3634" y="10884"/>
                    <a:pt x="2998" y="13334"/>
                  </a:cubicBezTo>
                  <a:cubicBezTo>
                    <a:pt x="2363" y="15783"/>
                    <a:pt x="1274" y="17565"/>
                    <a:pt x="639" y="18790"/>
                  </a:cubicBezTo>
                  <a:cubicBezTo>
                    <a:pt x="4" y="20014"/>
                    <a:pt x="-178" y="20682"/>
                    <a:pt x="185" y="21072"/>
                  </a:cubicBezTo>
                  <a:cubicBezTo>
                    <a:pt x="548" y="21462"/>
                    <a:pt x="1456" y="21573"/>
                    <a:pt x="3634" y="21406"/>
                  </a:cubicBezTo>
                  <a:cubicBezTo>
                    <a:pt x="5812" y="21239"/>
                    <a:pt x="9261" y="20794"/>
                    <a:pt x="12709" y="20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1" name="Line"/>
            <p:cNvSpPr/>
            <p:nvPr/>
          </p:nvSpPr>
          <p:spPr>
            <a:xfrm>
              <a:off x="2944168" y="5490598"/>
              <a:ext cx="189486" cy="190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471" fill="norm" stroke="1" extrusionOk="0">
                  <a:moveTo>
                    <a:pt x="15105" y="2463"/>
                  </a:moveTo>
                  <a:cubicBezTo>
                    <a:pt x="14252" y="1311"/>
                    <a:pt x="13399" y="159"/>
                    <a:pt x="11268" y="15"/>
                  </a:cubicBezTo>
                  <a:cubicBezTo>
                    <a:pt x="9136" y="-129"/>
                    <a:pt x="5726" y="735"/>
                    <a:pt x="3310" y="2751"/>
                  </a:cubicBezTo>
                  <a:cubicBezTo>
                    <a:pt x="894" y="4767"/>
                    <a:pt x="-527" y="7935"/>
                    <a:pt x="184" y="11247"/>
                  </a:cubicBezTo>
                  <a:cubicBezTo>
                    <a:pt x="894" y="14559"/>
                    <a:pt x="3736" y="18015"/>
                    <a:pt x="7573" y="19743"/>
                  </a:cubicBezTo>
                  <a:cubicBezTo>
                    <a:pt x="11410" y="21471"/>
                    <a:pt x="16241" y="21471"/>
                    <a:pt x="21073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2" name="Line"/>
            <p:cNvSpPr/>
            <p:nvPr/>
          </p:nvSpPr>
          <p:spPr>
            <a:xfrm>
              <a:off x="3210322" y="5433857"/>
              <a:ext cx="184005" cy="285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0" y="144"/>
                  </a:moveTo>
                  <a:cubicBezTo>
                    <a:pt x="1500" y="-47"/>
                    <a:pt x="3000" y="-238"/>
                    <a:pt x="4800" y="909"/>
                  </a:cubicBezTo>
                  <a:cubicBezTo>
                    <a:pt x="6600" y="2056"/>
                    <a:pt x="8700" y="4541"/>
                    <a:pt x="11100" y="7695"/>
                  </a:cubicBezTo>
                  <a:cubicBezTo>
                    <a:pt x="13500" y="10849"/>
                    <a:pt x="16200" y="14672"/>
                    <a:pt x="18000" y="17061"/>
                  </a:cubicBezTo>
                  <a:cubicBezTo>
                    <a:pt x="19800" y="19451"/>
                    <a:pt x="20700" y="20406"/>
                    <a:pt x="21600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3" name="Line"/>
            <p:cNvSpPr/>
            <p:nvPr/>
          </p:nvSpPr>
          <p:spPr>
            <a:xfrm>
              <a:off x="3290446" y="5420455"/>
              <a:ext cx="157549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600" fill="norm" stroke="1" extrusionOk="0">
                  <a:moveTo>
                    <a:pt x="21136" y="0"/>
                  </a:moveTo>
                  <a:cubicBezTo>
                    <a:pt x="15993" y="3600"/>
                    <a:pt x="10850" y="7200"/>
                    <a:pt x="7079" y="10286"/>
                  </a:cubicBezTo>
                  <a:cubicBezTo>
                    <a:pt x="3307" y="13371"/>
                    <a:pt x="907" y="15943"/>
                    <a:pt x="222" y="17743"/>
                  </a:cubicBezTo>
                  <a:cubicBezTo>
                    <a:pt x="-464" y="19543"/>
                    <a:pt x="565" y="20571"/>
                    <a:pt x="15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4" name="Line"/>
            <p:cNvSpPr/>
            <p:nvPr/>
          </p:nvSpPr>
          <p:spPr>
            <a:xfrm>
              <a:off x="3463327" y="5397455"/>
              <a:ext cx="172979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600" fill="norm" stroke="1" extrusionOk="0">
                  <a:moveTo>
                    <a:pt x="10330" y="0"/>
                  </a:moveTo>
                  <a:cubicBezTo>
                    <a:pt x="12209" y="0"/>
                    <a:pt x="14087" y="0"/>
                    <a:pt x="15965" y="867"/>
                  </a:cubicBezTo>
                  <a:cubicBezTo>
                    <a:pt x="17844" y="1733"/>
                    <a:pt x="19722" y="3467"/>
                    <a:pt x="20661" y="5933"/>
                  </a:cubicBezTo>
                  <a:cubicBezTo>
                    <a:pt x="21600" y="8400"/>
                    <a:pt x="21600" y="11600"/>
                    <a:pt x="18000" y="14333"/>
                  </a:cubicBezTo>
                  <a:cubicBezTo>
                    <a:pt x="14400" y="17067"/>
                    <a:pt x="7200" y="193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5" name="Line"/>
            <p:cNvSpPr/>
            <p:nvPr/>
          </p:nvSpPr>
          <p:spPr>
            <a:xfrm>
              <a:off x="2817215" y="5347361"/>
              <a:ext cx="124768" cy="441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550" fill="norm" stroke="1" extrusionOk="0">
                  <a:moveTo>
                    <a:pt x="17203" y="574"/>
                  </a:moveTo>
                  <a:cubicBezTo>
                    <a:pt x="14611" y="325"/>
                    <a:pt x="12019" y="75"/>
                    <a:pt x="9643" y="12"/>
                  </a:cubicBezTo>
                  <a:cubicBezTo>
                    <a:pt x="7267" y="-50"/>
                    <a:pt x="5107" y="75"/>
                    <a:pt x="3163" y="1386"/>
                  </a:cubicBezTo>
                  <a:cubicBezTo>
                    <a:pt x="1219" y="2697"/>
                    <a:pt x="-509" y="5194"/>
                    <a:pt x="139" y="8315"/>
                  </a:cubicBezTo>
                  <a:cubicBezTo>
                    <a:pt x="787" y="11437"/>
                    <a:pt x="3811" y="15182"/>
                    <a:pt x="7699" y="17492"/>
                  </a:cubicBezTo>
                  <a:cubicBezTo>
                    <a:pt x="11587" y="19802"/>
                    <a:pt x="16339" y="20676"/>
                    <a:pt x="21091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6" name="Line"/>
            <p:cNvSpPr/>
            <p:nvPr/>
          </p:nvSpPr>
          <p:spPr>
            <a:xfrm>
              <a:off x="3724000" y="5229923"/>
              <a:ext cx="145671" cy="197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0" y="5692"/>
                  </a:moveTo>
                  <a:cubicBezTo>
                    <a:pt x="379" y="4308"/>
                    <a:pt x="758" y="2923"/>
                    <a:pt x="2842" y="1815"/>
                  </a:cubicBezTo>
                  <a:cubicBezTo>
                    <a:pt x="4926" y="708"/>
                    <a:pt x="8716" y="-123"/>
                    <a:pt x="11368" y="15"/>
                  </a:cubicBezTo>
                  <a:cubicBezTo>
                    <a:pt x="14021" y="154"/>
                    <a:pt x="15537" y="1262"/>
                    <a:pt x="14779" y="4585"/>
                  </a:cubicBezTo>
                  <a:cubicBezTo>
                    <a:pt x="14021" y="7908"/>
                    <a:pt x="10989" y="13446"/>
                    <a:pt x="8716" y="16631"/>
                  </a:cubicBezTo>
                  <a:cubicBezTo>
                    <a:pt x="6442" y="19815"/>
                    <a:pt x="4926" y="20646"/>
                    <a:pt x="5874" y="21062"/>
                  </a:cubicBezTo>
                  <a:cubicBezTo>
                    <a:pt x="6821" y="21477"/>
                    <a:pt x="10232" y="21477"/>
                    <a:pt x="13263" y="21200"/>
                  </a:cubicBezTo>
                  <a:cubicBezTo>
                    <a:pt x="16295" y="20923"/>
                    <a:pt x="18947" y="20369"/>
                    <a:pt x="21600" y="19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7" name="Line"/>
            <p:cNvSpPr/>
            <p:nvPr/>
          </p:nvSpPr>
          <p:spPr>
            <a:xfrm>
              <a:off x="3931004" y="5176665"/>
              <a:ext cx="202342" cy="56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69" fill="norm" stroke="1" extrusionOk="0">
                  <a:moveTo>
                    <a:pt x="3240" y="1114"/>
                  </a:moveTo>
                  <a:cubicBezTo>
                    <a:pt x="7560" y="723"/>
                    <a:pt x="11880" y="332"/>
                    <a:pt x="14850" y="136"/>
                  </a:cubicBezTo>
                  <a:cubicBezTo>
                    <a:pt x="17820" y="-59"/>
                    <a:pt x="19440" y="-59"/>
                    <a:pt x="20385" y="234"/>
                  </a:cubicBezTo>
                  <a:cubicBezTo>
                    <a:pt x="21330" y="527"/>
                    <a:pt x="21600" y="1114"/>
                    <a:pt x="21195" y="2775"/>
                  </a:cubicBezTo>
                  <a:cubicBezTo>
                    <a:pt x="20790" y="4437"/>
                    <a:pt x="19710" y="7174"/>
                    <a:pt x="19305" y="9764"/>
                  </a:cubicBezTo>
                  <a:cubicBezTo>
                    <a:pt x="18900" y="12354"/>
                    <a:pt x="19170" y="14797"/>
                    <a:pt x="19440" y="16556"/>
                  </a:cubicBezTo>
                  <a:cubicBezTo>
                    <a:pt x="19710" y="18316"/>
                    <a:pt x="19980" y="19391"/>
                    <a:pt x="19440" y="20124"/>
                  </a:cubicBezTo>
                  <a:cubicBezTo>
                    <a:pt x="18900" y="20857"/>
                    <a:pt x="17550" y="21248"/>
                    <a:pt x="14175" y="21394"/>
                  </a:cubicBezTo>
                  <a:cubicBezTo>
                    <a:pt x="10800" y="21541"/>
                    <a:pt x="5400" y="21443"/>
                    <a:pt x="0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8" name="Line"/>
            <p:cNvSpPr/>
            <p:nvPr/>
          </p:nvSpPr>
          <p:spPr>
            <a:xfrm>
              <a:off x="4850717" y="5512777"/>
              <a:ext cx="276315" cy="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0700" fill="norm" stroke="1" extrusionOk="0">
                  <a:moveTo>
                    <a:pt x="2997" y="20700"/>
                  </a:moveTo>
                  <a:cubicBezTo>
                    <a:pt x="1609" y="13500"/>
                    <a:pt x="222" y="6300"/>
                    <a:pt x="24" y="2700"/>
                  </a:cubicBezTo>
                  <a:cubicBezTo>
                    <a:pt x="-174" y="-900"/>
                    <a:pt x="817" y="-900"/>
                    <a:pt x="4582" y="2700"/>
                  </a:cubicBezTo>
                  <a:cubicBezTo>
                    <a:pt x="8347" y="6300"/>
                    <a:pt x="14887" y="13500"/>
                    <a:pt x="21426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9" name="Line"/>
            <p:cNvSpPr/>
            <p:nvPr/>
          </p:nvSpPr>
          <p:spPr>
            <a:xfrm>
              <a:off x="4912360" y="5658127"/>
              <a:ext cx="145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0" name="Line"/>
            <p:cNvSpPr/>
            <p:nvPr/>
          </p:nvSpPr>
          <p:spPr>
            <a:xfrm>
              <a:off x="4912360" y="5029479"/>
              <a:ext cx="188597" cy="25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381" fill="norm" stroke="1" extrusionOk="0">
                  <a:moveTo>
                    <a:pt x="0" y="5829"/>
                  </a:moveTo>
                  <a:cubicBezTo>
                    <a:pt x="1989" y="4101"/>
                    <a:pt x="3979" y="2373"/>
                    <a:pt x="7389" y="1293"/>
                  </a:cubicBezTo>
                  <a:cubicBezTo>
                    <a:pt x="10800" y="213"/>
                    <a:pt x="15632" y="-219"/>
                    <a:pt x="18332" y="105"/>
                  </a:cubicBezTo>
                  <a:cubicBezTo>
                    <a:pt x="21032" y="429"/>
                    <a:pt x="21600" y="1509"/>
                    <a:pt x="20321" y="4101"/>
                  </a:cubicBezTo>
                  <a:cubicBezTo>
                    <a:pt x="19042" y="6693"/>
                    <a:pt x="15916" y="10797"/>
                    <a:pt x="13926" y="13497"/>
                  </a:cubicBezTo>
                  <a:cubicBezTo>
                    <a:pt x="11937" y="16197"/>
                    <a:pt x="11084" y="17493"/>
                    <a:pt x="11084" y="18573"/>
                  </a:cubicBezTo>
                  <a:cubicBezTo>
                    <a:pt x="11084" y="19653"/>
                    <a:pt x="11937" y="20517"/>
                    <a:pt x="12789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1" name="Line"/>
            <p:cNvSpPr/>
            <p:nvPr/>
          </p:nvSpPr>
          <p:spPr>
            <a:xfrm>
              <a:off x="5050363" y="5389788"/>
              <a:ext cx="2300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2" name="Line"/>
            <p:cNvSpPr/>
            <p:nvPr/>
          </p:nvSpPr>
          <p:spPr>
            <a:xfrm>
              <a:off x="5859602" y="5250313"/>
              <a:ext cx="228737" cy="399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480" fill="norm" stroke="1" extrusionOk="0">
                  <a:moveTo>
                    <a:pt x="20970" y="2556"/>
                  </a:moveTo>
                  <a:cubicBezTo>
                    <a:pt x="21208" y="1868"/>
                    <a:pt x="21445" y="1180"/>
                    <a:pt x="20970" y="699"/>
                  </a:cubicBezTo>
                  <a:cubicBezTo>
                    <a:pt x="20496" y="217"/>
                    <a:pt x="19309" y="-58"/>
                    <a:pt x="17410" y="11"/>
                  </a:cubicBezTo>
                  <a:cubicBezTo>
                    <a:pt x="15511" y="80"/>
                    <a:pt x="12900" y="492"/>
                    <a:pt x="11001" y="1387"/>
                  </a:cubicBezTo>
                  <a:cubicBezTo>
                    <a:pt x="9102" y="2281"/>
                    <a:pt x="7915" y="3657"/>
                    <a:pt x="6254" y="6064"/>
                  </a:cubicBezTo>
                  <a:cubicBezTo>
                    <a:pt x="4592" y="8472"/>
                    <a:pt x="2456" y="11911"/>
                    <a:pt x="1269" y="14457"/>
                  </a:cubicBezTo>
                  <a:cubicBezTo>
                    <a:pt x="82" y="17002"/>
                    <a:pt x="-155" y="18653"/>
                    <a:pt x="82" y="19753"/>
                  </a:cubicBezTo>
                  <a:cubicBezTo>
                    <a:pt x="320" y="20854"/>
                    <a:pt x="1032" y="21404"/>
                    <a:pt x="3524" y="21473"/>
                  </a:cubicBezTo>
                  <a:cubicBezTo>
                    <a:pt x="6016" y="21542"/>
                    <a:pt x="10289" y="21129"/>
                    <a:pt x="13137" y="20717"/>
                  </a:cubicBezTo>
                  <a:cubicBezTo>
                    <a:pt x="15986" y="20304"/>
                    <a:pt x="17410" y="19891"/>
                    <a:pt x="18834" y="19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3" name="Line"/>
            <p:cNvSpPr/>
            <p:nvPr/>
          </p:nvSpPr>
          <p:spPr>
            <a:xfrm>
              <a:off x="5870715" y="5458789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43" y="15600"/>
                    <a:pt x="6887" y="9600"/>
                    <a:pt x="10487" y="6000"/>
                  </a:cubicBezTo>
                  <a:cubicBezTo>
                    <a:pt x="14087" y="2400"/>
                    <a:pt x="17843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4" name="Line"/>
            <p:cNvSpPr/>
            <p:nvPr/>
          </p:nvSpPr>
          <p:spPr>
            <a:xfrm>
              <a:off x="6193599" y="5217603"/>
              <a:ext cx="344132" cy="50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385" fill="norm" stroke="1" extrusionOk="0">
                  <a:moveTo>
                    <a:pt x="21545" y="1769"/>
                  </a:moveTo>
                  <a:cubicBezTo>
                    <a:pt x="21385" y="1229"/>
                    <a:pt x="21225" y="689"/>
                    <a:pt x="20745" y="365"/>
                  </a:cubicBezTo>
                  <a:cubicBezTo>
                    <a:pt x="20265" y="41"/>
                    <a:pt x="19465" y="-67"/>
                    <a:pt x="17945" y="41"/>
                  </a:cubicBezTo>
                  <a:cubicBezTo>
                    <a:pt x="16425" y="149"/>
                    <a:pt x="14185" y="473"/>
                    <a:pt x="12265" y="1283"/>
                  </a:cubicBezTo>
                  <a:cubicBezTo>
                    <a:pt x="10345" y="2093"/>
                    <a:pt x="8745" y="3389"/>
                    <a:pt x="6905" y="5819"/>
                  </a:cubicBezTo>
                  <a:cubicBezTo>
                    <a:pt x="5065" y="8249"/>
                    <a:pt x="2985" y="11813"/>
                    <a:pt x="1785" y="14189"/>
                  </a:cubicBezTo>
                  <a:cubicBezTo>
                    <a:pt x="585" y="16565"/>
                    <a:pt x="265" y="17753"/>
                    <a:pt x="105" y="18671"/>
                  </a:cubicBezTo>
                  <a:cubicBezTo>
                    <a:pt x="-55" y="19589"/>
                    <a:pt x="-55" y="20237"/>
                    <a:pt x="265" y="20723"/>
                  </a:cubicBezTo>
                  <a:cubicBezTo>
                    <a:pt x="585" y="21209"/>
                    <a:pt x="1225" y="21533"/>
                    <a:pt x="3465" y="21317"/>
                  </a:cubicBezTo>
                  <a:cubicBezTo>
                    <a:pt x="5705" y="21101"/>
                    <a:pt x="9545" y="20345"/>
                    <a:pt x="13385" y="19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5" name="Line"/>
            <p:cNvSpPr/>
            <p:nvPr/>
          </p:nvSpPr>
          <p:spPr>
            <a:xfrm>
              <a:off x="2888314" y="5964801"/>
              <a:ext cx="621015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2057"/>
                    <a:pt x="6400" y="4114"/>
                    <a:pt x="9600" y="6686"/>
                  </a:cubicBezTo>
                  <a:cubicBezTo>
                    <a:pt x="12800" y="9257"/>
                    <a:pt x="16000" y="12343"/>
                    <a:pt x="18000" y="14914"/>
                  </a:cubicBezTo>
                  <a:cubicBezTo>
                    <a:pt x="20000" y="17486"/>
                    <a:pt x="208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6" name="Line"/>
            <p:cNvSpPr/>
            <p:nvPr/>
          </p:nvSpPr>
          <p:spPr>
            <a:xfrm>
              <a:off x="3004545" y="6141138"/>
              <a:ext cx="420449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0825" fill="norm" stroke="1" extrusionOk="0">
                  <a:moveTo>
                    <a:pt x="2686" y="5400"/>
                  </a:moveTo>
                  <a:cubicBezTo>
                    <a:pt x="1377" y="10800"/>
                    <a:pt x="68" y="16200"/>
                    <a:pt x="2" y="18900"/>
                  </a:cubicBezTo>
                  <a:cubicBezTo>
                    <a:pt x="-63" y="21600"/>
                    <a:pt x="1115" y="21600"/>
                    <a:pt x="4388" y="18000"/>
                  </a:cubicBezTo>
                  <a:cubicBezTo>
                    <a:pt x="7661" y="14400"/>
                    <a:pt x="13028" y="7200"/>
                    <a:pt x="16235" y="3600"/>
                  </a:cubicBezTo>
                  <a:cubicBezTo>
                    <a:pt x="19442" y="0"/>
                    <a:pt x="20490" y="0"/>
                    <a:pt x="215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7" name="Line"/>
            <p:cNvSpPr/>
            <p:nvPr/>
          </p:nvSpPr>
          <p:spPr>
            <a:xfrm>
              <a:off x="6717663" y="5391385"/>
              <a:ext cx="164431" cy="197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427" fill="norm" stroke="1" extrusionOk="0">
                  <a:moveTo>
                    <a:pt x="20158" y="8135"/>
                  </a:moveTo>
                  <a:cubicBezTo>
                    <a:pt x="20485" y="6750"/>
                    <a:pt x="20813" y="5365"/>
                    <a:pt x="20976" y="3981"/>
                  </a:cubicBezTo>
                  <a:cubicBezTo>
                    <a:pt x="21140" y="2596"/>
                    <a:pt x="21140" y="1212"/>
                    <a:pt x="20158" y="519"/>
                  </a:cubicBezTo>
                  <a:cubicBezTo>
                    <a:pt x="19176" y="-173"/>
                    <a:pt x="17213" y="-173"/>
                    <a:pt x="14758" y="519"/>
                  </a:cubicBezTo>
                  <a:cubicBezTo>
                    <a:pt x="12304" y="1212"/>
                    <a:pt x="9358" y="2596"/>
                    <a:pt x="6740" y="5089"/>
                  </a:cubicBezTo>
                  <a:cubicBezTo>
                    <a:pt x="4122" y="7581"/>
                    <a:pt x="1831" y="11181"/>
                    <a:pt x="685" y="14089"/>
                  </a:cubicBezTo>
                  <a:cubicBezTo>
                    <a:pt x="-460" y="16996"/>
                    <a:pt x="-460" y="19212"/>
                    <a:pt x="2976" y="20319"/>
                  </a:cubicBezTo>
                  <a:cubicBezTo>
                    <a:pt x="6413" y="21427"/>
                    <a:pt x="13285" y="21427"/>
                    <a:pt x="20158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8" name="Line"/>
            <p:cNvSpPr/>
            <p:nvPr/>
          </p:nvSpPr>
          <p:spPr>
            <a:xfrm>
              <a:off x="6917130" y="5193005"/>
              <a:ext cx="172613" cy="125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fill="norm" stroke="1" extrusionOk="0">
                  <a:moveTo>
                    <a:pt x="4302" y="3527"/>
                  </a:moveTo>
                  <a:cubicBezTo>
                    <a:pt x="5255" y="1763"/>
                    <a:pt x="6208" y="0"/>
                    <a:pt x="7161" y="0"/>
                  </a:cubicBezTo>
                  <a:cubicBezTo>
                    <a:pt x="8114" y="0"/>
                    <a:pt x="9067" y="1763"/>
                    <a:pt x="9067" y="3747"/>
                  </a:cubicBezTo>
                  <a:cubicBezTo>
                    <a:pt x="9067" y="5731"/>
                    <a:pt x="8114" y="7935"/>
                    <a:pt x="6843" y="10139"/>
                  </a:cubicBezTo>
                  <a:cubicBezTo>
                    <a:pt x="5573" y="12343"/>
                    <a:pt x="3984" y="14547"/>
                    <a:pt x="2555" y="16310"/>
                  </a:cubicBezTo>
                  <a:cubicBezTo>
                    <a:pt x="1126" y="18074"/>
                    <a:pt x="-145" y="19396"/>
                    <a:pt x="14" y="20278"/>
                  </a:cubicBezTo>
                  <a:cubicBezTo>
                    <a:pt x="173" y="21159"/>
                    <a:pt x="1761" y="21600"/>
                    <a:pt x="5573" y="21600"/>
                  </a:cubicBezTo>
                  <a:cubicBezTo>
                    <a:pt x="9384" y="21600"/>
                    <a:pt x="15420" y="21159"/>
                    <a:pt x="21455" y="20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9" name="Line"/>
            <p:cNvSpPr/>
            <p:nvPr/>
          </p:nvSpPr>
          <p:spPr>
            <a:xfrm>
              <a:off x="7281413" y="5286461"/>
              <a:ext cx="237674" cy="379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0" y="638"/>
                  </a:moveTo>
                  <a:cubicBezTo>
                    <a:pt x="929" y="206"/>
                    <a:pt x="1858" y="-226"/>
                    <a:pt x="3484" y="134"/>
                  </a:cubicBezTo>
                  <a:cubicBezTo>
                    <a:pt x="5110" y="494"/>
                    <a:pt x="7432" y="1646"/>
                    <a:pt x="10335" y="4094"/>
                  </a:cubicBezTo>
                  <a:cubicBezTo>
                    <a:pt x="13239" y="6542"/>
                    <a:pt x="16723" y="10286"/>
                    <a:pt x="18697" y="13382"/>
                  </a:cubicBezTo>
                  <a:cubicBezTo>
                    <a:pt x="20671" y="16478"/>
                    <a:pt x="21135" y="18926"/>
                    <a:pt x="21600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0" name="Line"/>
            <p:cNvSpPr/>
            <p:nvPr/>
          </p:nvSpPr>
          <p:spPr>
            <a:xfrm>
              <a:off x="7350415" y="5305453"/>
              <a:ext cx="207006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33" y="1662"/>
                    <a:pt x="14667" y="3323"/>
                    <a:pt x="11200" y="6092"/>
                  </a:cubicBezTo>
                  <a:cubicBezTo>
                    <a:pt x="7733" y="8862"/>
                    <a:pt x="4267" y="12738"/>
                    <a:pt x="2400" y="15508"/>
                  </a:cubicBezTo>
                  <a:cubicBezTo>
                    <a:pt x="533" y="18277"/>
                    <a:pt x="267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1" name="Line"/>
            <p:cNvSpPr/>
            <p:nvPr/>
          </p:nvSpPr>
          <p:spPr>
            <a:xfrm>
              <a:off x="7549753" y="5118446"/>
              <a:ext cx="214672" cy="124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5" fill="norm" stroke="1" extrusionOk="0">
                  <a:moveTo>
                    <a:pt x="0" y="4396"/>
                  </a:moveTo>
                  <a:cubicBezTo>
                    <a:pt x="2571" y="2668"/>
                    <a:pt x="5143" y="940"/>
                    <a:pt x="7457" y="292"/>
                  </a:cubicBezTo>
                  <a:cubicBezTo>
                    <a:pt x="9771" y="-356"/>
                    <a:pt x="11829" y="76"/>
                    <a:pt x="12857" y="1588"/>
                  </a:cubicBezTo>
                  <a:cubicBezTo>
                    <a:pt x="13886" y="3100"/>
                    <a:pt x="13886" y="5692"/>
                    <a:pt x="13243" y="8284"/>
                  </a:cubicBezTo>
                  <a:cubicBezTo>
                    <a:pt x="12600" y="10876"/>
                    <a:pt x="11314" y="13468"/>
                    <a:pt x="10157" y="15628"/>
                  </a:cubicBezTo>
                  <a:cubicBezTo>
                    <a:pt x="9000" y="17788"/>
                    <a:pt x="7971" y="19516"/>
                    <a:pt x="8871" y="20380"/>
                  </a:cubicBezTo>
                  <a:cubicBezTo>
                    <a:pt x="9771" y="21244"/>
                    <a:pt x="12600" y="21244"/>
                    <a:pt x="15043" y="20812"/>
                  </a:cubicBezTo>
                  <a:cubicBezTo>
                    <a:pt x="17486" y="20380"/>
                    <a:pt x="19543" y="19516"/>
                    <a:pt x="21600" y="18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2" name="Line"/>
            <p:cNvSpPr/>
            <p:nvPr/>
          </p:nvSpPr>
          <p:spPr>
            <a:xfrm>
              <a:off x="7756757" y="5137918"/>
              <a:ext cx="254846" cy="6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563" fill="norm" stroke="1" extrusionOk="0">
                  <a:moveTo>
                    <a:pt x="5133" y="1949"/>
                  </a:moveTo>
                  <a:cubicBezTo>
                    <a:pt x="7057" y="1287"/>
                    <a:pt x="8982" y="625"/>
                    <a:pt x="11121" y="294"/>
                  </a:cubicBezTo>
                  <a:cubicBezTo>
                    <a:pt x="13259" y="-37"/>
                    <a:pt x="15612" y="-37"/>
                    <a:pt x="17323" y="46"/>
                  </a:cubicBezTo>
                  <a:cubicBezTo>
                    <a:pt x="19034" y="129"/>
                    <a:pt x="20103" y="294"/>
                    <a:pt x="20745" y="584"/>
                  </a:cubicBezTo>
                  <a:cubicBezTo>
                    <a:pt x="21386" y="873"/>
                    <a:pt x="21600" y="1287"/>
                    <a:pt x="20851" y="2570"/>
                  </a:cubicBezTo>
                  <a:cubicBezTo>
                    <a:pt x="20103" y="3853"/>
                    <a:pt x="18392" y="6004"/>
                    <a:pt x="17109" y="8032"/>
                  </a:cubicBezTo>
                  <a:cubicBezTo>
                    <a:pt x="15826" y="10060"/>
                    <a:pt x="14970" y="11963"/>
                    <a:pt x="14650" y="13784"/>
                  </a:cubicBezTo>
                  <a:cubicBezTo>
                    <a:pt x="14329" y="15604"/>
                    <a:pt x="14543" y="17342"/>
                    <a:pt x="14650" y="18418"/>
                  </a:cubicBezTo>
                  <a:cubicBezTo>
                    <a:pt x="14756" y="19494"/>
                    <a:pt x="14756" y="19908"/>
                    <a:pt x="13580" y="20322"/>
                  </a:cubicBezTo>
                  <a:cubicBezTo>
                    <a:pt x="12404" y="20735"/>
                    <a:pt x="10051" y="21149"/>
                    <a:pt x="7592" y="21356"/>
                  </a:cubicBezTo>
                  <a:cubicBezTo>
                    <a:pt x="5133" y="21563"/>
                    <a:pt x="2566" y="21563"/>
                    <a:pt x="0" y="21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3" name="Line"/>
            <p:cNvSpPr/>
            <p:nvPr/>
          </p:nvSpPr>
          <p:spPr>
            <a:xfrm>
              <a:off x="8569443" y="5489457"/>
              <a:ext cx="17633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4" name="Line"/>
            <p:cNvSpPr/>
            <p:nvPr/>
          </p:nvSpPr>
          <p:spPr>
            <a:xfrm>
              <a:off x="8584776" y="5596792"/>
              <a:ext cx="25300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09" y="16800"/>
                    <a:pt x="7418" y="12000"/>
                    <a:pt x="11018" y="8400"/>
                  </a:cubicBezTo>
                  <a:cubicBezTo>
                    <a:pt x="14618" y="4800"/>
                    <a:pt x="1810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5" name="Line"/>
            <p:cNvSpPr/>
            <p:nvPr/>
          </p:nvSpPr>
          <p:spPr>
            <a:xfrm>
              <a:off x="9080633" y="5354961"/>
              <a:ext cx="240161" cy="23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184" fill="norm" stroke="1" extrusionOk="0">
                  <a:moveTo>
                    <a:pt x="17586" y="5145"/>
                  </a:moveTo>
                  <a:cubicBezTo>
                    <a:pt x="17363" y="3326"/>
                    <a:pt x="17140" y="1507"/>
                    <a:pt x="16138" y="597"/>
                  </a:cubicBezTo>
                  <a:cubicBezTo>
                    <a:pt x="15136" y="-312"/>
                    <a:pt x="13355" y="-312"/>
                    <a:pt x="10571" y="1507"/>
                  </a:cubicBezTo>
                  <a:cubicBezTo>
                    <a:pt x="7788" y="3326"/>
                    <a:pt x="4002" y="6964"/>
                    <a:pt x="1887" y="10147"/>
                  </a:cubicBezTo>
                  <a:cubicBezTo>
                    <a:pt x="-229" y="13330"/>
                    <a:pt x="-674" y="16059"/>
                    <a:pt x="1107" y="17991"/>
                  </a:cubicBezTo>
                  <a:cubicBezTo>
                    <a:pt x="2889" y="19924"/>
                    <a:pt x="6897" y="21061"/>
                    <a:pt x="10571" y="21174"/>
                  </a:cubicBezTo>
                  <a:cubicBezTo>
                    <a:pt x="14246" y="21288"/>
                    <a:pt x="17586" y="20379"/>
                    <a:pt x="20926" y="19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6" name="Line"/>
            <p:cNvSpPr/>
            <p:nvPr/>
          </p:nvSpPr>
          <p:spPr>
            <a:xfrm>
              <a:off x="9313126" y="5085211"/>
              <a:ext cx="214672" cy="21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6575"/>
                  </a:moveTo>
                  <a:cubicBezTo>
                    <a:pt x="2571" y="4315"/>
                    <a:pt x="5143" y="2054"/>
                    <a:pt x="7329" y="924"/>
                  </a:cubicBezTo>
                  <a:cubicBezTo>
                    <a:pt x="9514" y="-206"/>
                    <a:pt x="11314" y="-206"/>
                    <a:pt x="12471" y="422"/>
                  </a:cubicBezTo>
                  <a:cubicBezTo>
                    <a:pt x="13629" y="1050"/>
                    <a:pt x="14143" y="2306"/>
                    <a:pt x="12729" y="5068"/>
                  </a:cubicBezTo>
                  <a:cubicBezTo>
                    <a:pt x="11314" y="7831"/>
                    <a:pt x="7971" y="12101"/>
                    <a:pt x="5786" y="14989"/>
                  </a:cubicBezTo>
                  <a:cubicBezTo>
                    <a:pt x="3600" y="17878"/>
                    <a:pt x="2571" y="19385"/>
                    <a:pt x="2829" y="20264"/>
                  </a:cubicBezTo>
                  <a:cubicBezTo>
                    <a:pt x="3086" y="21143"/>
                    <a:pt x="4629" y="21394"/>
                    <a:pt x="7971" y="21394"/>
                  </a:cubicBezTo>
                  <a:cubicBezTo>
                    <a:pt x="11314" y="21394"/>
                    <a:pt x="16457" y="21143"/>
                    <a:pt x="21600" y="20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7" name="Line"/>
            <p:cNvSpPr/>
            <p:nvPr/>
          </p:nvSpPr>
          <p:spPr>
            <a:xfrm>
              <a:off x="9716606" y="5203228"/>
              <a:ext cx="309537" cy="485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577" fill="norm" stroke="1" extrusionOk="0">
                  <a:moveTo>
                    <a:pt x="21444" y="2160"/>
                  </a:moveTo>
                  <a:cubicBezTo>
                    <a:pt x="21444" y="1592"/>
                    <a:pt x="21444" y="1023"/>
                    <a:pt x="21001" y="625"/>
                  </a:cubicBezTo>
                  <a:cubicBezTo>
                    <a:pt x="20559" y="227"/>
                    <a:pt x="19674" y="0"/>
                    <a:pt x="17549" y="0"/>
                  </a:cubicBezTo>
                  <a:cubicBezTo>
                    <a:pt x="15424" y="0"/>
                    <a:pt x="12060" y="227"/>
                    <a:pt x="10024" y="512"/>
                  </a:cubicBezTo>
                  <a:cubicBezTo>
                    <a:pt x="7988" y="796"/>
                    <a:pt x="7280" y="1137"/>
                    <a:pt x="6660" y="2217"/>
                  </a:cubicBezTo>
                  <a:cubicBezTo>
                    <a:pt x="6041" y="3297"/>
                    <a:pt x="5510" y="5116"/>
                    <a:pt x="4624" y="7617"/>
                  </a:cubicBezTo>
                  <a:cubicBezTo>
                    <a:pt x="3739" y="10118"/>
                    <a:pt x="2500" y="13301"/>
                    <a:pt x="1703" y="15291"/>
                  </a:cubicBezTo>
                  <a:cubicBezTo>
                    <a:pt x="906" y="17280"/>
                    <a:pt x="552" y="18076"/>
                    <a:pt x="287" y="18872"/>
                  </a:cubicBezTo>
                  <a:cubicBezTo>
                    <a:pt x="21" y="19667"/>
                    <a:pt x="-156" y="20463"/>
                    <a:pt x="198" y="20918"/>
                  </a:cubicBezTo>
                  <a:cubicBezTo>
                    <a:pt x="552" y="21373"/>
                    <a:pt x="1437" y="21486"/>
                    <a:pt x="3828" y="21543"/>
                  </a:cubicBezTo>
                  <a:cubicBezTo>
                    <a:pt x="6218" y="21600"/>
                    <a:pt x="10113" y="21600"/>
                    <a:pt x="12680" y="21429"/>
                  </a:cubicBezTo>
                  <a:cubicBezTo>
                    <a:pt x="15247" y="21259"/>
                    <a:pt x="16487" y="20918"/>
                    <a:pt x="17726" y="20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8" name="Line"/>
            <p:cNvSpPr/>
            <p:nvPr/>
          </p:nvSpPr>
          <p:spPr>
            <a:xfrm>
              <a:off x="9742469" y="5497123"/>
              <a:ext cx="222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9" name="Line"/>
            <p:cNvSpPr/>
            <p:nvPr/>
          </p:nvSpPr>
          <p:spPr>
            <a:xfrm>
              <a:off x="10115873" y="5234306"/>
              <a:ext cx="416281" cy="46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64" fill="norm" stroke="1" extrusionOk="0">
                  <a:moveTo>
                    <a:pt x="21454" y="2900"/>
                  </a:moveTo>
                  <a:cubicBezTo>
                    <a:pt x="20269" y="1966"/>
                    <a:pt x="19083" y="1032"/>
                    <a:pt x="17371" y="506"/>
                  </a:cubicBezTo>
                  <a:cubicBezTo>
                    <a:pt x="15659" y="-19"/>
                    <a:pt x="13420" y="-136"/>
                    <a:pt x="11576" y="156"/>
                  </a:cubicBezTo>
                  <a:cubicBezTo>
                    <a:pt x="9732" y="448"/>
                    <a:pt x="8283" y="1148"/>
                    <a:pt x="7427" y="2316"/>
                  </a:cubicBezTo>
                  <a:cubicBezTo>
                    <a:pt x="6571" y="3483"/>
                    <a:pt x="6308" y="5118"/>
                    <a:pt x="5583" y="7512"/>
                  </a:cubicBezTo>
                  <a:cubicBezTo>
                    <a:pt x="4859" y="9905"/>
                    <a:pt x="3674" y="13058"/>
                    <a:pt x="2686" y="15218"/>
                  </a:cubicBezTo>
                  <a:cubicBezTo>
                    <a:pt x="1698" y="17378"/>
                    <a:pt x="908" y="18545"/>
                    <a:pt x="447" y="19421"/>
                  </a:cubicBezTo>
                  <a:cubicBezTo>
                    <a:pt x="-14" y="20296"/>
                    <a:pt x="-146" y="20880"/>
                    <a:pt x="183" y="21172"/>
                  </a:cubicBezTo>
                  <a:cubicBezTo>
                    <a:pt x="513" y="21464"/>
                    <a:pt x="1303" y="21464"/>
                    <a:pt x="3344" y="21464"/>
                  </a:cubicBezTo>
                  <a:cubicBezTo>
                    <a:pt x="5386" y="21464"/>
                    <a:pt x="8678" y="21464"/>
                    <a:pt x="11971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0" name="Line"/>
            <p:cNvSpPr/>
            <p:nvPr/>
          </p:nvSpPr>
          <p:spPr>
            <a:xfrm>
              <a:off x="10501486" y="5403676"/>
              <a:ext cx="161005" cy="269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fill="norm" stroke="1" extrusionOk="0">
                  <a:moveTo>
                    <a:pt x="0" y="114"/>
                  </a:moveTo>
                  <a:cubicBezTo>
                    <a:pt x="2057" y="-88"/>
                    <a:pt x="4114" y="-290"/>
                    <a:pt x="7543" y="2031"/>
                  </a:cubicBezTo>
                  <a:cubicBezTo>
                    <a:pt x="10971" y="4353"/>
                    <a:pt x="15771" y="9198"/>
                    <a:pt x="18343" y="12831"/>
                  </a:cubicBezTo>
                  <a:cubicBezTo>
                    <a:pt x="20914" y="16465"/>
                    <a:pt x="21257" y="18888"/>
                    <a:pt x="21600" y="21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1" name="Line"/>
            <p:cNvSpPr/>
            <p:nvPr/>
          </p:nvSpPr>
          <p:spPr>
            <a:xfrm>
              <a:off x="10514264" y="5382121"/>
              <a:ext cx="232562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fill="norm" stroke="1" extrusionOk="0">
                  <a:moveTo>
                    <a:pt x="21365" y="1080"/>
                  </a:moveTo>
                  <a:cubicBezTo>
                    <a:pt x="20426" y="540"/>
                    <a:pt x="19487" y="0"/>
                    <a:pt x="18430" y="0"/>
                  </a:cubicBezTo>
                  <a:cubicBezTo>
                    <a:pt x="17374" y="0"/>
                    <a:pt x="16200" y="540"/>
                    <a:pt x="13852" y="2790"/>
                  </a:cubicBezTo>
                  <a:cubicBezTo>
                    <a:pt x="11504" y="5040"/>
                    <a:pt x="7982" y="9000"/>
                    <a:pt x="5400" y="11970"/>
                  </a:cubicBezTo>
                  <a:cubicBezTo>
                    <a:pt x="2817" y="14940"/>
                    <a:pt x="1174" y="16920"/>
                    <a:pt x="469" y="18360"/>
                  </a:cubicBezTo>
                  <a:cubicBezTo>
                    <a:pt x="-235" y="19800"/>
                    <a:pt x="0" y="20700"/>
                    <a:pt x="2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2" name="Line"/>
            <p:cNvSpPr/>
            <p:nvPr/>
          </p:nvSpPr>
          <p:spPr>
            <a:xfrm>
              <a:off x="10777492" y="5187043"/>
              <a:ext cx="176339" cy="156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6736"/>
                  </a:moveTo>
                  <a:cubicBezTo>
                    <a:pt x="939" y="5342"/>
                    <a:pt x="1878" y="3949"/>
                    <a:pt x="2974" y="2729"/>
                  </a:cubicBezTo>
                  <a:cubicBezTo>
                    <a:pt x="4070" y="1510"/>
                    <a:pt x="5322" y="465"/>
                    <a:pt x="6730" y="116"/>
                  </a:cubicBezTo>
                  <a:cubicBezTo>
                    <a:pt x="8139" y="-232"/>
                    <a:pt x="9704" y="116"/>
                    <a:pt x="9861" y="2381"/>
                  </a:cubicBezTo>
                  <a:cubicBezTo>
                    <a:pt x="10017" y="4645"/>
                    <a:pt x="8765" y="8826"/>
                    <a:pt x="7670" y="11613"/>
                  </a:cubicBezTo>
                  <a:cubicBezTo>
                    <a:pt x="6574" y="14400"/>
                    <a:pt x="5635" y="15794"/>
                    <a:pt x="5635" y="17187"/>
                  </a:cubicBezTo>
                  <a:cubicBezTo>
                    <a:pt x="5635" y="18581"/>
                    <a:pt x="6574" y="19974"/>
                    <a:pt x="9391" y="20671"/>
                  </a:cubicBezTo>
                  <a:cubicBezTo>
                    <a:pt x="12209" y="21368"/>
                    <a:pt x="16904" y="21368"/>
                    <a:pt x="21600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3" name="Line"/>
            <p:cNvSpPr/>
            <p:nvPr/>
          </p:nvSpPr>
          <p:spPr>
            <a:xfrm>
              <a:off x="10785159" y="5137809"/>
              <a:ext cx="386346" cy="566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561" fill="norm" stroke="1" extrusionOk="0">
                  <a:moveTo>
                    <a:pt x="12363" y="2296"/>
                  </a:moveTo>
                  <a:cubicBezTo>
                    <a:pt x="13642" y="1712"/>
                    <a:pt x="14921" y="1129"/>
                    <a:pt x="15987" y="739"/>
                  </a:cubicBezTo>
                  <a:cubicBezTo>
                    <a:pt x="17053" y="350"/>
                    <a:pt x="17905" y="156"/>
                    <a:pt x="18758" y="58"/>
                  </a:cubicBezTo>
                  <a:cubicBezTo>
                    <a:pt x="19611" y="-39"/>
                    <a:pt x="20463" y="-39"/>
                    <a:pt x="20961" y="253"/>
                  </a:cubicBezTo>
                  <a:cubicBezTo>
                    <a:pt x="21458" y="545"/>
                    <a:pt x="21600" y="1129"/>
                    <a:pt x="21387" y="2442"/>
                  </a:cubicBezTo>
                  <a:cubicBezTo>
                    <a:pt x="21174" y="3756"/>
                    <a:pt x="20605" y="5799"/>
                    <a:pt x="19682" y="8329"/>
                  </a:cubicBezTo>
                  <a:cubicBezTo>
                    <a:pt x="18758" y="10858"/>
                    <a:pt x="17479" y="13875"/>
                    <a:pt x="16839" y="15626"/>
                  </a:cubicBezTo>
                  <a:cubicBezTo>
                    <a:pt x="16200" y="17377"/>
                    <a:pt x="16200" y="17864"/>
                    <a:pt x="16200" y="18399"/>
                  </a:cubicBezTo>
                  <a:cubicBezTo>
                    <a:pt x="16200" y="18934"/>
                    <a:pt x="16200" y="19518"/>
                    <a:pt x="15774" y="19907"/>
                  </a:cubicBezTo>
                  <a:cubicBezTo>
                    <a:pt x="15347" y="20296"/>
                    <a:pt x="14495" y="20491"/>
                    <a:pt x="11795" y="20734"/>
                  </a:cubicBezTo>
                  <a:cubicBezTo>
                    <a:pt x="9095" y="20977"/>
                    <a:pt x="4547" y="21269"/>
                    <a:pt x="0" y="21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4" name="Line"/>
            <p:cNvSpPr/>
            <p:nvPr/>
          </p:nvSpPr>
          <p:spPr>
            <a:xfrm>
              <a:off x="8975785" y="5950111"/>
              <a:ext cx="1295697" cy="99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8168"/>
                  </a:moveTo>
                  <a:cubicBezTo>
                    <a:pt x="639" y="5952"/>
                    <a:pt x="1278" y="3737"/>
                    <a:pt x="2450" y="2352"/>
                  </a:cubicBezTo>
                  <a:cubicBezTo>
                    <a:pt x="3621" y="968"/>
                    <a:pt x="5325" y="414"/>
                    <a:pt x="7072" y="137"/>
                  </a:cubicBezTo>
                  <a:cubicBezTo>
                    <a:pt x="8819" y="-140"/>
                    <a:pt x="10608" y="-140"/>
                    <a:pt x="12312" y="1522"/>
                  </a:cubicBezTo>
                  <a:cubicBezTo>
                    <a:pt x="14017" y="3183"/>
                    <a:pt x="15636" y="6506"/>
                    <a:pt x="17169" y="10106"/>
                  </a:cubicBezTo>
                  <a:cubicBezTo>
                    <a:pt x="18703" y="13706"/>
                    <a:pt x="20151" y="17583"/>
                    <a:pt x="2160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5" name="Line"/>
            <p:cNvSpPr/>
            <p:nvPr/>
          </p:nvSpPr>
          <p:spPr>
            <a:xfrm>
              <a:off x="9434429" y="6056802"/>
              <a:ext cx="97505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fill="norm" stroke="1" extrusionOk="0">
                  <a:moveTo>
                    <a:pt x="539" y="6172"/>
                  </a:moveTo>
                  <a:cubicBezTo>
                    <a:pt x="257" y="5143"/>
                    <a:pt x="-26" y="4114"/>
                    <a:pt x="2" y="3086"/>
                  </a:cubicBezTo>
                  <a:cubicBezTo>
                    <a:pt x="31" y="2057"/>
                    <a:pt x="370" y="1029"/>
                    <a:pt x="1670" y="514"/>
                  </a:cubicBezTo>
                  <a:cubicBezTo>
                    <a:pt x="2971" y="0"/>
                    <a:pt x="5233" y="0"/>
                    <a:pt x="7551" y="0"/>
                  </a:cubicBezTo>
                  <a:cubicBezTo>
                    <a:pt x="9869" y="0"/>
                    <a:pt x="12244" y="0"/>
                    <a:pt x="14591" y="3600"/>
                  </a:cubicBezTo>
                  <a:cubicBezTo>
                    <a:pt x="16937" y="7200"/>
                    <a:pt x="19256" y="14400"/>
                    <a:pt x="215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6" name="Line"/>
            <p:cNvSpPr/>
            <p:nvPr/>
          </p:nvSpPr>
          <p:spPr>
            <a:xfrm>
              <a:off x="5065697" y="4815343"/>
              <a:ext cx="1096359" cy="4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0" y="10533"/>
                  </a:moveTo>
                  <a:cubicBezTo>
                    <a:pt x="1611" y="8133"/>
                    <a:pt x="3222" y="5733"/>
                    <a:pt x="5010" y="3933"/>
                  </a:cubicBezTo>
                  <a:cubicBezTo>
                    <a:pt x="6797" y="2133"/>
                    <a:pt x="8761" y="933"/>
                    <a:pt x="10750" y="333"/>
                  </a:cubicBezTo>
                  <a:cubicBezTo>
                    <a:pt x="12738" y="-267"/>
                    <a:pt x="14752" y="-267"/>
                    <a:pt x="16414" y="2133"/>
                  </a:cubicBezTo>
                  <a:cubicBezTo>
                    <a:pt x="18076" y="4533"/>
                    <a:pt x="19385" y="9333"/>
                    <a:pt x="20190" y="12933"/>
                  </a:cubicBezTo>
                  <a:cubicBezTo>
                    <a:pt x="20996" y="16533"/>
                    <a:pt x="21298" y="18933"/>
                    <a:pt x="21600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7" name="Line"/>
            <p:cNvSpPr/>
            <p:nvPr/>
          </p:nvSpPr>
          <p:spPr>
            <a:xfrm>
              <a:off x="5203700" y="4922110"/>
              <a:ext cx="828019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8000"/>
                    <a:pt x="2400" y="14400"/>
                    <a:pt x="4433" y="10800"/>
                  </a:cubicBezTo>
                  <a:cubicBezTo>
                    <a:pt x="6467" y="7200"/>
                    <a:pt x="9333" y="3600"/>
                    <a:pt x="12333" y="1800"/>
                  </a:cubicBezTo>
                  <a:cubicBezTo>
                    <a:pt x="15333" y="0"/>
                    <a:pt x="1846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8" name="Line"/>
            <p:cNvSpPr/>
            <p:nvPr/>
          </p:nvSpPr>
          <p:spPr>
            <a:xfrm>
              <a:off x="5625376" y="3672416"/>
              <a:ext cx="34500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80" y="15120"/>
                    <a:pt x="10560" y="8640"/>
                    <a:pt x="14160" y="5040"/>
                  </a:cubicBezTo>
                  <a:cubicBezTo>
                    <a:pt x="17760" y="1440"/>
                    <a:pt x="19680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9" name="Line"/>
            <p:cNvSpPr/>
            <p:nvPr/>
          </p:nvSpPr>
          <p:spPr>
            <a:xfrm>
              <a:off x="5610043" y="3795085"/>
              <a:ext cx="39100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88" y="21600"/>
                    <a:pt x="6776" y="21600"/>
                    <a:pt x="10376" y="18000"/>
                  </a:cubicBezTo>
                  <a:cubicBezTo>
                    <a:pt x="13976" y="14400"/>
                    <a:pt x="17788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0" name="Line"/>
            <p:cNvSpPr/>
            <p:nvPr/>
          </p:nvSpPr>
          <p:spPr>
            <a:xfrm>
              <a:off x="365924" y="6985882"/>
              <a:ext cx="314341" cy="49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0" y="1263"/>
                  </a:moveTo>
                  <a:cubicBezTo>
                    <a:pt x="1756" y="3908"/>
                    <a:pt x="3512" y="6552"/>
                    <a:pt x="5093" y="9363"/>
                  </a:cubicBezTo>
                  <a:cubicBezTo>
                    <a:pt x="6673" y="12173"/>
                    <a:pt x="8078" y="15148"/>
                    <a:pt x="9132" y="17077"/>
                  </a:cubicBezTo>
                  <a:cubicBezTo>
                    <a:pt x="10185" y="19006"/>
                    <a:pt x="10888" y="19887"/>
                    <a:pt x="11678" y="20493"/>
                  </a:cubicBezTo>
                  <a:cubicBezTo>
                    <a:pt x="12468" y="21099"/>
                    <a:pt x="13346" y="21430"/>
                    <a:pt x="14137" y="21210"/>
                  </a:cubicBezTo>
                  <a:cubicBezTo>
                    <a:pt x="14927" y="20989"/>
                    <a:pt x="15629" y="20218"/>
                    <a:pt x="16244" y="18510"/>
                  </a:cubicBezTo>
                  <a:cubicBezTo>
                    <a:pt x="16859" y="16801"/>
                    <a:pt x="17385" y="14157"/>
                    <a:pt x="17912" y="11291"/>
                  </a:cubicBezTo>
                  <a:cubicBezTo>
                    <a:pt x="18439" y="8426"/>
                    <a:pt x="18966" y="5340"/>
                    <a:pt x="19229" y="3301"/>
                  </a:cubicBezTo>
                  <a:cubicBezTo>
                    <a:pt x="19493" y="1263"/>
                    <a:pt x="19493" y="271"/>
                    <a:pt x="19668" y="50"/>
                  </a:cubicBezTo>
                  <a:cubicBezTo>
                    <a:pt x="19844" y="-170"/>
                    <a:pt x="20195" y="381"/>
                    <a:pt x="20546" y="822"/>
                  </a:cubicBezTo>
                  <a:cubicBezTo>
                    <a:pt x="20898" y="1263"/>
                    <a:pt x="21249" y="1593"/>
                    <a:pt x="21600" y="1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1" name="Line"/>
            <p:cNvSpPr/>
            <p:nvPr/>
          </p:nvSpPr>
          <p:spPr>
            <a:xfrm>
              <a:off x="719737" y="7213161"/>
              <a:ext cx="221201" cy="22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66" fill="norm" stroke="1" extrusionOk="0">
                  <a:moveTo>
                    <a:pt x="13296" y="7325"/>
                  </a:moveTo>
                  <a:cubicBezTo>
                    <a:pt x="13296" y="6125"/>
                    <a:pt x="13296" y="4925"/>
                    <a:pt x="12427" y="3365"/>
                  </a:cubicBezTo>
                  <a:cubicBezTo>
                    <a:pt x="11558" y="1805"/>
                    <a:pt x="9820" y="-115"/>
                    <a:pt x="7958" y="5"/>
                  </a:cubicBezTo>
                  <a:cubicBezTo>
                    <a:pt x="6096" y="125"/>
                    <a:pt x="4110" y="2285"/>
                    <a:pt x="2620" y="5765"/>
                  </a:cubicBezTo>
                  <a:cubicBezTo>
                    <a:pt x="1130" y="9245"/>
                    <a:pt x="137" y="14045"/>
                    <a:pt x="13" y="16925"/>
                  </a:cubicBezTo>
                  <a:cubicBezTo>
                    <a:pt x="-111" y="19805"/>
                    <a:pt x="634" y="20765"/>
                    <a:pt x="1627" y="21125"/>
                  </a:cubicBezTo>
                  <a:cubicBezTo>
                    <a:pt x="2620" y="21485"/>
                    <a:pt x="3861" y="21245"/>
                    <a:pt x="5599" y="19325"/>
                  </a:cubicBezTo>
                  <a:cubicBezTo>
                    <a:pt x="7337" y="17405"/>
                    <a:pt x="9572" y="13805"/>
                    <a:pt x="10689" y="10925"/>
                  </a:cubicBezTo>
                  <a:cubicBezTo>
                    <a:pt x="11806" y="8045"/>
                    <a:pt x="11806" y="5885"/>
                    <a:pt x="11682" y="5405"/>
                  </a:cubicBezTo>
                  <a:cubicBezTo>
                    <a:pt x="11558" y="4925"/>
                    <a:pt x="11310" y="6125"/>
                    <a:pt x="11186" y="7325"/>
                  </a:cubicBezTo>
                  <a:cubicBezTo>
                    <a:pt x="11061" y="8525"/>
                    <a:pt x="11061" y="9725"/>
                    <a:pt x="12799" y="11045"/>
                  </a:cubicBezTo>
                  <a:cubicBezTo>
                    <a:pt x="14537" y="12365"/>
                    <a:pt x="18013" y="13805"/>
                    <a:pt x="21489" y="15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2" name="Line"/>
            <p:cNvSpPr/>
            <p:nvPr/>
          </p:nvSpPr>
          <p:spPr>
            <a:xfrm>
              <a:off x="948543" y="7176161"/>
              <a:ext cx="184066" cy="258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427" fill="norm" stroke="1" extrusionOk="0">
                  <a:moveTo>
                    <a:pt x="895" y="6353"/>
                  </a:moveTo>
                  <a:cubicBezTo>
                    <a:pt x="303" y="5082"/>
                    <a:pt x="-289" y="3812"/>
                    <a:pt x="155" y="3177"/>
                  </a:cubicBezTo>
                  <a:cubicBezTo>
                    <a:pt x="599" y="2541"/>
                    <a:pt x="2078" y="2541"/>
                    <a:pt x="4149" y="3494"/>
                  </a:cubicBezTo>
                  <a:cubicBezTo>
                    <a:pt x="6221" y="4447"/>
                    <a:pt x="8884" y="6353"/>
                    <a:pt x="10955" y="9106"/>
                  </a:cubicBezTo>
                  <a:cubicBezTo>
                    <a:pt x="13026" y="11859"/>
                    <a:pt x="14506" y="15459"/>
                    <a:pt x="14653" y="17788"/>
                  </a:cubicBezTo>
                  <a:cubicBezTo>
                    <a:pt x="14801" y="20118"/>
                    <a:pt x="13618" y="21176"/>
                    <a:pt x="12434" y="21388"/>
                  </a:cubicBezTo>
                  <a:cubicBezTo>
                    <a:pt x="11251" y="21600"/>
                    <a:pt x="10067" y="20965"/>
                    <a:pt x="9327" y="18741"/>
                  </a:cubicBezTo>
                  <a:cubicBezTo>
                    <a:pt x="8588" y="16518"/>
                    <a:pt x="8292" y="12706"/>
                    <a:pt x="9327" y="9529"/>
                  </a:cubicBezTo>
                  <a:cubicBezTo>
                    <a:pt x="10363" y="6353"/>
                    <a:pt x="12730" y="3812"/>
                    <a:pt x="14949" y="2329"/>
                  </a:cubicBezTo>
                  <a:cubicBezTo>
                    <a:pt x="17169" y="847"/>
                    <a:pt x="19240" y="424"/>
                    <a:pt x="213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3" name="Line"/>
            <p:cNvSpPr/>
            <p:nvPr/>
          </p:nvSpPr>
          <p:spPr>
            <a:xfrm>
              <a:off x="1408050" y="6907822"/>
              <a:ext cx="261238" cy="5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600" fill="norm" stroke="1" extrusionOk="0">
                  <a:moveTo>
                    <a:pt x="21028" y="600"/>
                  </a:moveTo>
                  <a:cubicBezTo>
                    <a:pt x="19794" y="300"/>
                    <a:pt x="18559" y="0"/>
                    <a:pt x="17531" y="0"/>
                  </a:cubicBezTo>
                  <a:cubicBezTo>
                    <a:pt x="16502" y="0"/>
                    <a:pt x="15679" y="300"/>
                    <a:pt x="13108" y="1850"/>
                  </a:cubicBezTo>
                  <a:cubicBezTo>
                    <a:pt x="10537" y="3400"/>
                    <a:pt x="6217" y="6200"/>
                    <a:pt x="3439" y="8750"/>
                  </a:cubicBezTo>
                  <a:cubicBezTo>
                    <a:pt x="662" y="11300"/>
                    <a:pt x="-572" y="13600"/>
                    <a:pt x="251" y="15400"/>
                  </a:cubicBezTo>
                  <a:cubicBezTo>
                    <a:pt x="1074" y="17200"/>
                    <a:pt x="3954" y="18500"/>
                    <a:pt x="7554" y="19450"/>
                  </a:cubicBezTo>
                  <a:cubicBezTo>
                    <a:pt x="11154" y="20400"/>
                    <a:pt x="15474" y="21000"/>
                    <a:pt x="197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4" name="Line"/>
            <p:cNvSpPr/>
            <p:nvPr/>
          </p:nvSpPr>
          <p:spPr>
            <a:xfrm>
              <a:off x="1883958" y="7011221"/>
              <a:ext cx="237673" cy="37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0" y="1528"/>
                  </a:moveTo>
                  <a:cubicBezTo>
                    <a:pt x="232" y="803"/>
                    <a:pt x="465" y="78"/>
                    <a:pt x="929" y="5"/>
                  </a:cubicBezTo>
                  <a:cubicBezTo>
                    <a:pt x="1394" y="-67"/>
                    <a:pt x="2090" y="513"/>
                    <a:pt x="4413" y="2977"/>
                  </a:cubicBezTo>
                  <a:cubicBezTo>
                    <a:pt x="6735" y="5442"/>
                    <a:pt x="10684" y="9791"/>
                    <a:pt x="13819" y="13197"/>
                  </a:cubicBezTo>
                  <a:cubicBezTo>
                    <a:pt x="16955" y="16604"/>
                    <a:pt x="19277" y="19069"/>
                    <a:pt x="21600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5" name="Line"/>
            <p:cNvSpPr/>
            <p:nvPr/>
          </p:nvSpPr>
          <p:spPr>
            <a:xfrm>
              <a:off x="1850505" y="6961490"/>
              <a:ext cx="324794" cy="485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95" fill="norm" stroke="1" extrusionOk="0">
                  <a:moveTo>
                    <a:pt x="21446" y="0"/>
                  </a:moveTo>
                  <a:cubicBezTo>
                    <a:pt x="18409" y="2375"/>
                    <a:pt x="15371" y="4750"/>
                    <a:pt x="12080" y="7803"/>
                  </a:cubicBezTo>
                  <a:cubicBezTo>
                    <a:pt x="8790" y="10857"/>
                    <a:pt x="5246" y="14588"/>
                    <a:pt x="3221" y="16681"/>
                  </a:cubicBezTo>
                  <a:cubicBezTo>
                    <a:pt x="1196" y="18773"/>
                    <a:pt x="690" y="19225"/>
                    <a:pt x="352" y="19791"/>
                  </a:cubicBezTo>
                  <a:cubicBezTo>
                    <a:pt x="15" y="20356"/>
                    <a:pt x="-154" y="21035"/>
                    <a:pt x="184" y="21317"/>
                  </a:cubicBezTo>
                  <a:cubicBezTo>
                    <a:pt x="521" y="21600"/>
                    <a:pt x="1365" y="21487"/>
                    <a:pt x="2209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6" name="Line"/>
            <p:cNvSpPr/>
            <p:nvPr/>
          </p:nvSpPr>
          <p:spPr>
            <a:xfrm>
              <a:off x="2274967" y="7137827"/>
              <a:ext cx="29134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8" y="17100"/>
                    <a:pt x="1137" y="12600"/>
                    <a:pt x="4737" y="9000"/>
                  </a:cubicBezTo>
                  <a:cubicBezTo>
                    <a:pt x="8337" y="5400"/>
                    <a:pt x="14968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7" name="Line"/>
            <p:cNvSpPr/>
            <p:nvPr/>
          </p:nvSpPr>
          <p:spPr>
            <a:xfrm>
              <a:off x="2410251" y="7061159"/>
              <a:ext cx="3338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fill="norm" stroke="1" extrusionOk="0">
                  <a:moveTo>
                    <a:pt x="20156" y="0"/>
                  </a:moveTo>
                  <a:cubicBezTo>
                    <a:pt x="12442" y="3497"/>
                    <a:pt x="4727" y="6994"/>
                    <a:pt x="1642" y="10286"/>
                  </a:cubicBezTo>
                  <a:cubicBezTo>
                    <a:pt x="-1444" y="13577"/>
                    <a:pt x="99" y="16663"/>
                    <a:pt x="3956" y="18514"/>
                  </a:cubicBezTo>
                  <a:cubicBezTo>
                    <a:pt x="7813" y="20366"/>
                    <a:pt x="13985" y="20983"/>
                    <a:pt x="201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8" name="Line"/>
            <p:cNvSpPr/>
            <p:nvPr/>
          </p:nvSpPr>
          <p:spPr>
            <a:xfrm>
              <a:off x="2807984" y="7063715"/>
              <a:ext cx="272002" cy="242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155" fill="norm" stroke="1" extrusionOk="0">
                  <a:moveTo>
                    <a:pt x="12768" y="446"/>
                  </a:moveTo>
                  <a:cubicBezTo>
                    <a:pt x="10786" y="0"/>
                    <a:pt x="8805" y="-445"/>
                    <a:pt x="6526" y="891"/>
                  </a:cubicBezTo>
                  <a:cubicBezTo>
                    <a:pt x="4247" y="2227"/>
                    <a:pt x="1671" y="5345"/>
                    <a:pt x="581" y="8240"/>
                  </a:cubicBezTo>
                  <a:cubicBezTo>
                    <a:pt x="-509" y="11134"/>
                    <a:pt x="-113" y="13807"/>
                    <a:pt x="2166" y="15699"/>
                  </a:cubicBezTo>
                  <a:cubicBezTo>
                    <a:pt x="4445" y="17592"/>
                    <a:pt x="8607" y="18706"/>
                    <a:pt x="12074" y="19485"/>
                  </a:cubicBezTo>
                  <a:cubicBezTo>
                    <a:pt x="15542" y="20264"/>
                    <a:pt x="18317" y="20710"/>
                    <a:pt x="21091" y="21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9" name="Line"/>
            <p:cNvSpPr/>
            <p:nvPr/>
          </p:nvSpPr>
          <p:spPr>
            <a:xfrm>
              <a:off x="3263989" y="6915489"/>
              <a:ext cx="207006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33" y="257"/>
                    <a:pt x="2667" y="514"/>
                    <a:pt x="5200" y="3086"/>
                  </a:cubicBezTo>
                  <a:cubicBezTo>
                    <a:pt x="7733" y="5657"/>
                    <a:pt x="11467" y="10543"/>
                    <a:pt x="13733" y="13629"/>
                  </a:cubicBezTo>
                  <a:cubicBezTo>
                    <a:pt x="16000" y="16714"/>
                    <a:pt x="16800" y="18000"/>
                    <a:pt x="17733" y="19029"/>
                  </a:cubicBezTo>
                  <a:cubicBezTo>
                    <a:pt x="18667" y="20057"/>
                    <a:pt x="19733" y="20829"/>
                    <a:pt x="20400" y="21214"/>
                  </a:cubicBezTo>
                  <a:cubicBezTo>
                    <a:pt x="21067" y="21600"/>
                    <a:pt x="21333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0" name="Line"/>
            <p:cNvSpPr/>
            <p:nvPr/>
          </p:nvSpPr>
          <p:spPr>
            <a:xfrm>
              <a:off x="3433278" y="6900155"/>
              <a:ext cx="168053" cy="42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473" fill="norm" stroke="1" extrusionOk="0">
                  <a:moveTo>
                    <a:pt x="21200" y="0"/>
                  </a:moveTo>
                  <a:cubicBezTo>
                    <a:pt x="17331" y="3253"/>
                    <a:pt x="13463" y="6506"/>
                    <a:pt x="10078" y="9824"/>
                  </a:cubicBezTo>
                  <a:cubicBezTo>
                    <a:pt x="6693" y="13142"/>
                    <a:pt x="3791" y="16525"/>
                    <a:pt x="2018" y="18542"/>
                  </a:cubicBezTo>
                  <a:cubicBezTo>
                    <a:pt x="245" y="20559"/>
                    <a:pt x="-400" y="21210"/>
                    <a:pt x="245" y="21405"/>
                  </a:cubicBezTo>
                  <a:cubicBezTo>
                    <a:pt x="890" y="21600"/>
                    <a:pt x="2824" y="21340"/>
                    <a:pt x="4758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1" name="Line"/>
            <p:cNvSpPr/>
            <p:nvPr/>
          </p:nvSpPr>
          <p:spPr>
            <a:xfrm>
              <a:off x="3854336" y="6841376"/>
              <a:ext cx="157132" cy="495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380" fill="norm" stroke="1" extrusionOk="0">
                  <a:moveTo>
                    <a:pt x="0" y="221"/>
                  </a:moveTo>
                  <a:cubicBezTo>
                    <a:pt x="3771" y="0"/>
                    <a:pt x="7543" y="-220"/>
                    <a:pt x="11143" y="441"/>
                  </a:cubicBezTo>
                  <a:cubicBezTo>
                    <a:pt x="14743" y="1102"/>
                    <a:pt x="18171" y="2645"/>
                    <a:pt x="19886" y="4904"/>
                  </a:cubicBezTo>
                  <a:cubicBezTo>
                    <a:pt x="21600" y="7164"/>
                    <a:pt x="21600" y="10139"/>
                    <a:pt x="19029" y="12894"/>
                  </a:cubicBezTo>
                  <a:cubicBezTo>
                    <a:pt x="16457" y="15649"/>
                    <a:pt x="11314" y="18184"/>
                    <a:pt x="7886" y="19562"/>
                  </a:cubicBezTo>
                  <a:cubicBezTo>
                    <a:pt x="4457" y="20939"/>
                    <a:pt x="2743" y="21160"/>
                    <a:pt x="1029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2" name="Line"/>
            <p:cNvSpPr/>
            <p:nvPr/>
          </p:nvSpPr>
          <p:spPr>
            <a:xfrm>
              <a:off x="4437016" y="7068826"/>
              <a:ext cx="23000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40" y="10800"/>
                    <a:pt x="12480" y="0"/>
                    <a:pt x="16080" y="0"/>
                  </a:cubicBezTo>
                  <a:cubicBezTo>
                    <a:pt x="19680" y="0"/>
                    <a:pt x="2064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3" name="Line"/>
            <p:cNvSpPr/>
            <p:nvPr/>
          </p:nvSpPr>
          <p:spPr>
            <a:xfrm>
              <a:off x="4429349" y="7206829"/>
              <a:ext cx="22234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4" name="Line"/>
            <p:cNvSpPr/>
            <p:nvPr/>
          </p:nvSpPr>
          <p:spPr>
            <a:xfrm>
              <a:off x="5265035" y="6793258"/>
              <a:ext cx="276007" cy="533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0" y="4919"/>
                  </a:moveTo>
                  <a:cubicBezTo>
                    <a:pt x="0" y="3993"/>
                    <a:pt x="0" y="3068"/>
                    <a:pt x="300" y="2913"/>
                  </a:cubicBezTo>
                  <a:cubicBezTo>
                    <a:pt x="600" y="2759"/>
                    <a:pt x="1200" y="3376"/>
                    <a:pt x="1900" y="5279"/>
                  </a:cubicBezTo>
                  <a:cubicBezTo>
                    <a:pt x="2600" y="7182"/>
                    <a:pt x="3400" y="10370"/>
                    <a:pt x="4200" y="13148"/>
                  </a:cubicBezTo>
                  <a:cubicBezTo>
                    <a:pt x="5000" y="15925"/>
                    <a:pt x="5800" y="18290"/>
                    <a:pt x="6500" y="19679"/>
                  </a:cubicBezTo>
                  <a:cubicBezTo>
                    <a:pt x="7200" y="21068"/>
                    <a:pt x="7800" y="21479"/>
                    <a:pt x="8400" y="21479"/>
                  </a:cubicBezTo>
                  <a:cubicBezTo>
                    <a:pt x="9000" y="21479"/>
                    <a:pt x="9600" y="21068"/>
                    <a:pt x="11000" y="19165"/>
                  </a:cubicBezTo>
                  <a:cubicBezTo>
                    <a:pt x="12400" y="17262"/>
                    <a:pt x="14600" y="13868"/>
                    <a:pt x="16400" y="10679"/>
                  </a:cubicBezTo>
                  <a:cubicBezTo>
                    <a:pt x="18200" y="7490"/>
                    <a:pt x="19600" y="4508"/>
                    <a:pt x="20300" y="2708"/>
                  </a:cubicBezTo>
                  <a:cubicBezTo>
                    <a:pt x="21000" y="908"/>
                    <a:pt x="21000" y="290"/>
                    <a:pt x="21100" y="85"/>
                  </a:cubicBezTo>
                  <a:cubicBezTo>
                    <a:pt x="21200" y="-121"/>
                    <a:pt x="21400" y="85"/>
                    <a:pt x="21600" y="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5" name="Line"/>
            <p:cNvSpPr/>
            <p:nvPr/>
          </p:nvSpPr>
          <p:spPr>
            <a:xfrm>
              <a:off x="5515485" y="7027316"/>
              <a:ext cx="217228" cy="226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7" fill="norm" stroke="1" extrusionOk="0">
                  <a:moveTo>
                    <a:pt x="15501" y="996"/>
                  </a:moveTo>
                  <a:cubicBezTo>
                    <a:pt x="13722" y="291"/>
                    <a:pt x="11944" y="-413"/>
                    <a:pt x="9529" y="291"/>
                  </a:cubicBezTo>
                  <a:cubicBezTo>
                    <a:pt x="7115" y="996"/>
                    <a:pt x="4066" y="3109"/>
                    <a:pt x="2287" y="6161"/>
                  </a:cubicBezTo>
                  <a:cubicBezTo>
                    <a:pt x="508" y="9213"/>
                    <a:pt x="0" y="13204"/>
                    <a:pt x="0" y="15787"/>
                  </a:cubicBezTo>
                  <a:cubicBezTo>
                    <a:pt x="0" y="18370"/>
                    <a:pt x="508" y="19544"/>
                    <a:pt x="1398" y="20248"/>
                  </a:cubicBezTo>
                  <a:cubicBezTo>
                    <a:pt x="2287" y="20952"/>
                    <a:pt x="3558" y="21187"/>
                    <a:pt x="5718" y="19661"/>
                  </a:cubicBezTo>
                  <a:cubicBezTo>
                    <a:pt x="7878" y="18135"/>
                    <a:pt x="10927" y="14848"/>
                    <a:pt x="12833" y="12617"/>
                  </a:cubicBezTo>
                  <a:cubicBezTo>
                    <a:pt x="14739" y="10387"/>
                    <a:pt x="15501" y="9213"/>
                    <a:pt x="15882" y="9213"/>
                  </a:cubicBezTo>
                  <a:cubicBezTo>
                    <a:pt x="16264" y="9213"/>
                    <a:pt x="16264" y="10387"/>
                    <a:pt x="16518" y="11561"/>
                  </a:cubicBezTo>
                  <a:cubicBezTo>
                    <a:pt x="16772" y="12735"/>
                    <a:pt x="17280" y="13909"/>
                    <a:pt x="18169" y="14731"/>
                  </a:cubicBezTo>
                  <a:cubicBezTo>
                    <a:pt x="19059" y="15552"/>
                    <a:pt x="20329" y="16022"/>
                    <a:pt x="21600" y="16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6" name="Line"/>
            <p:cNvSpPr/>
            <p:nvPr/>
          </p:nvSpPr>
          <p:spPr>
            <a:xfrm>
              <a:off x="5794047" y="6969157"/>
              <a:ext cx="191671" cy="203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10530"/>
                  </a:moveTo>
                  <a:cubicBezTo>
                    <a:pt x="864" y="9450"/>
                    <a:pt x="1728" y="8370"/>
                    <a:pt x="2880" y="7830"/>
                  </a:cubicBezTo>
                  <a:cubicBezTo>
                    <a:pt x="4032" y="7290"/>
                    <a:pt x="5472" y="7290"/>
                    <a:pt x="6912" y="9180"/>
                  </a:cubicBezTo>
                  <a:cubicBezTo>
                    <a:pt x="8352" y="11070"/>
                    <a:pt x="9792" y="14850"/>
                    <a:pt x="10368" y="17415"/>
                  </a:cubicBezTo>
                  <a:cubicBezTo>
                    <a:pt x="10944" y="19980"/>
                    <a:pt x="10656" y="21330"/>
                    <a:pt x="10080" y="21465"/>
                  </a:cubicBezTo>
                  <a:cubicBezTo>
                    <a:pt x="9504" y="21600"/>
                    <a:pt x="8640" y="20520"/>
                    <a:pt x="8496" y="18495"/>
                  </a:cubicBezTo>
                  <a:cubicBezTo>
                    <a:pt x="8352" y="16470"/>
                    <a:pt x="8928" y="13500"/>
                    <a:pt x="11232" y="10260"/>
                  </a:cubicBezTo>
                  <a:cubicBezTo>
                    <a:pt x="13536" y="7020"/>
                    <a:pt x="17568" y="351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7" name="Line"/>
            <p:cNvSpPr/>
            <p:nvPr/>
          </p:nvSpPr>
          <p:spPr>
            <a:xfrm>
              <a:off x="6196869" y="6790554"/>
              <a:ext cx="149191" cy="387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289" fill="norm" stroke="1" extrusionOk="0">
                  <a:moveTo>
                    <a:pt x="19936" y="1808"/>
                  </a:moveTo>
                  <a:cubicBezTo>
                    <a:pt x="19216" y="1106"/>
                    <a:pt x="18496" y="405"/>
                    <a:pt x="17236" y="125"/>
                  </a:cubicBezTo>
                  <a:cubicBezTo>
                    <a:pt x="15976" y="-156"/>
                    <a:pt x="14176" y="-16"/>
                    <a:pt x="11476" y="1106"/>
                  </a:cubicBezTo>
                  <a:cubicBezTo>
                    <a:pt x="8776" y="2228"/>
                    <a:pt x="5176" y="4332"/>
                    <a:pt x="2836" y="7278"/>
                  </a:cubicBezTo>
                  <a:cubicBezTo>
                    <a:pt x="496" y="10223"/>
                    <a:pt x="-584" y="14010"/>
                    <a:pt x="316" y="16535"/>
                  </a:cubicBezTo>
                  <a:cubicBezTo>
                    <a:pt x="1216" y="19060"/>
                    <a:pt x="4096" y="20322"/>
                    <a:pt x="7876" y="20883"/>
                  </a:cubicBezTo>
                  <a:cubicBezTo>
                    <a:pt x="11656" y="21444"/>
                    <a:pt x="16336" y="21304"/>
                    <a:pt x="21016" y="21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8" name="Line"/>
            <p:cNvSpPr/>
            <p:nvPr/>
          </p:nvSpPr>
          <p:spPr>
            <a:xfrm>
              <a:off x="6453395" y="6900155"/>
              <a:ext cx="115003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40" y="2025"/>
                    <a:pt x="7680" y="4050"/>
                    <a:pt x="11280" y="7650"/>
                  </a:cubicBezTo>
                  <a:cubicBezTo>
                    <a:pt x="14880" y="11250"/>
                    <a:pt x="18240" y="164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9" name="Line"/>
            <p:cNvSpPr/>
            <p:nvPr/>
          </p:nvSpPr>
          <p:spPr>
            <a:xfrm>
              <a:off x="6445728" y="6914036"/>
              <a:ext cx="168671" cy="292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21600" y="1234"/>
                  </a:moveTo>
                  <a:cubicBezTo>
                    <a:pt x="20291" y="670"/>
                    <a:pt x="18982" y="107"/>
                    <a:pt x="17509" y="13"/>
                  </a:cubicBezTo>
                  <a:cubicBezTo>
                    <a:pt x="16036" y="-81"/>
                    <a:pt x="14400" y="295"/>
                    <a:pt x="11945" y="2642"/>
                  </a:cubicBezTo>
                  <a:cubicBezTo>
                    <a:pt x="9491" y="4990"/>
                    <a:pt x="6218" y="9310"/>
                    <a:pt x="4091" y="12785"/>
                  </a:cubicBezTo>
                  <a:cubicBezTo>
                    <a:pt x="1964" y="16260"/>
                    <a:pt x="982" y="18889"/>
                    <a:pt x="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0" name="Line"/>
            <p:cNvSpPr/>
            <p:nvPr/>
          </p:nvSpPr>
          <p:spPr>
            <a:xfrm>
              <a:off x="6652732" y="6814361"/>
              <a:ext cx="154690" cy="446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547" fill="norm" stroke="1" extrusionOk="0">
                  <a:moveTo>
                    <a:pt x="9407" y="811"/>
                  </a:moveTo>
                  <a:cubicBezTo>
                    <a:pt x="10800" y="441"/>
                    <a:pt x="12194" y="70"/>
                    <a:pt x="13761" y="9"/>
                  </a:cubicBezTo>
                  <a:cubicBezTo>
                    <a:pt x="15329" y="-53"/>
                    <a:pt x="17071" y="194"/>
                    <a:pt x="18639" y="1305"/>
                  </a:cubicBezTo>
                  <a:cubicBezTo>
                    <a:pt x="20206" y="2416"/>
                    <a:pt x="21600" y="4390"/>
                    <a:pt x="20903" y="7044"/>
                  </a:cubicBezTo>
                  <a:cubicBezTo>
                    <a:pt x="20206" y="9698"/>
                    <a:pt x="17419" y="13030"/>
                    <a:pt x="13587" y="15561"/>
                  </a:cubicBezTo>
                  <a:cubicBezTo>
                    <a:pt x="9755" y="18091"/>
                    <a:pt x="4877" y="19819"/>
                    <a:pt x="0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1" name="Line"/>
            <p:cNvSpPr/>
            <p:nvPr/>
          </p:nvSpPr>
          <p:spPr>
            <a:xfrm>
              <a:off x="7097409" y="7022825"/>
              <a:ext cx="26067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6200"/>
                    <a:pt x="12282" y="10800"/>
                    <a:pt x="15882" y="7200"/>
                  </a:cubicBezTo>
                  <a:cubicBezTo>
                    <a:pt x="19482" y="3600"/>
                    <a:pt x="2054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2" name="Line"/>
            <p:cNvSpPr/>
            <p:nvPr/>
          </p:nvSpPr>
          <p:spPr>
            <a:xfrm>
              <a:off x="7212411" y="6915489"/>
              <a:ext cx="46003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871"/>
                    <a:pt x="12000" y="9741"/>
                    <a:pt x="8400" y="13341"/>
                  </a:cubicBezTo>
                  <a:cubicBezTo>
                    <a:pt x="4800" y="16941"/>
                    <a:pt x="2400" y="192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3" name="Line"/>
            <p:cNvSpPr/>
            <p:nvPr/>
          </p:nvSpPr>
          <p:spPr>
            <a:xfrm>
              <a:off x="7598727" y="6887613"/>
              <a:ext cx="242366" cy="261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278" fill="norm" stroke="1" extrusionOk="0">
                  <a:moveTo>
                    <a:pt x="14438" y="2888"/>
                  </a:moveTo>
                  <a:cubicBezTo>
                    <a:pt x="14438" y="1850"/>
                    <a:pt x="14438" y="811"/>
                    <a:pt x="13770" y="292"/>
                  </a:cubicBezTo>
                  <a:cubicBezTo>
                    <a:pt x="13102" y="-227"/>
                    <a:pt x="11765" y="-227"/>
                    <a:pt x="9427" y="1746"/>
                  </a:cubicBezTo>
                  <a:cubicBezTo>
                    <a:pt x="7089" y="3719"/>
                    <a:pt x="3749" y="7665"/>
                    <a:pt x="1856" y="10988"/>
                  </a:cubicBezTo>
                  <a:cubicBezTo>
                    <a:pt x="-37" y="14311"/>
                    <a:pt x="-482" y="17011"/>
                    <a:pt x="520" y="18777"/>
                  </a:cubicBezTo>
                  <a:cubicBezTo>
                    <a:pt x="1522" y="20542"/>
                    <a:pt x="3972" y="21373"/>
                    <a:pt x="7646" y="21269"/>
                  </a:cubicBezTo>
                  <a:cubicBezTo>
                    <a:pt x="11320" y="21165"/>
                    <a:pt x="16219" y="20127"/>
                    <a:pt x="21118" y="19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4" name="Line"/>
            <p:cNvSpPr/>
            <p:nvPr/>
          </p:nvSpPr>
          <p:spPr>
            <a:xfrm>
              <a:off x="7795091" y="6639472"/>
              <a:ext cx="268341" cy="18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0" y="7990"/>
                  </a:moveTo>
                  <a:cubicBezTo>
                    <a:pt x="206" y="6511"/>
                    <a:pt x="411" y="5031"/>
                    <a:pt x="2160" y="3552"/>
                  </a:cubicBezTo>
                  <a:cubicBezTo>
                    <a:pt x="3909" y="2072"/>
                    <a:pt x="7200" y="593"/>
                    <a:pt x="9360" y="149"/>
                  </a:cubicBezTo>
                  <a:cubicBezTo>
                    <a:pt x="11520" y="-295"/>
                    <a:pt x="12549" y="297"/>
                    <a:pt x="13166" y="1332"/>
                  </a:cubicBezTo>
                  <a:cubicBezTo>
                    <a:pt x="13783" y="2368"/>
                    <a:pt x="13989" y="3847"/>
                    <a:pt x="13269" y="6215"/>
                  </a:cubicBezTo>
                  <a:cubicBezTo>
                    <a:pt x="12549" y="8582"/>
                    <a:pt x="10903" y="11836"/>
                    <a:pt x="9771" y="14056"/>
                  </a:cubicBezTo>
                  <a:cubicBezTo>
                    <a:pt x="8640" y="16275"/>
                    <a:pt x="8023" y="17458"/>
                    <a:pt x="8331" y="18198"/>
                  </a:cubicBezTo>
                  <a:cubicBezTo>
                    <a:pt x="8640" y="18938"/>
                    <a:pt x="9874" y="19234"/>
                    <a:pt x="12240" y="19678"/>
                  </a:cubicBezTo>
                  <a:cubicBezTo>
                    <a:pt x="14606" y="20121"/>
                    <a:pt x="18103" y="20713"/>
                    <a:pt x="21600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5" name="Line"/>
            <p:cNvSpPr/>
            <p:nvPr/>
          </p:nvSpPr>
          <p:spPr>
            <a:xfrm>
              <a:off x="8124766" y="7030491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6" name="Line"/>
            <p:cNvSpPr/>
            <p:nvPr/>
          </p:nvSpPr>
          <p:spPr>
            <a:xfrm>
              <a:off x="8454440" y="6708484"/>
              <a:ext cx="322008" cy="457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20"/>
                  </a:moveTo>
                  <a:cubicBezTo>
                    <a:pt x="0" y="2896"/>
                    <a:pt x="0" y="2172"/>
                    <a:pt x="343" y="1629"/>
                  </a:cubicBezTo>
                  <a:cubicBezTo>
                    <a:pt x="686" y="1086"/>
                    <a:pt x="1371" y="724"/>
                    <a:pt x="1971" y="784"/>
                  </a:cubicBezTo>
                  <a:cubicBezTo>
                    <a:pt x="2571" y="845"/>
                    <a:pt x="3086" y="1327"/>
                    <a:pt x="3514" y="3198"/>
                  </a:cubicBezTo>
                  <a:cubicBezTo>
                    <a:pt x="3943" y="5068"/>
                    <a:pt x="4286" y="8326"/>
                    <a:pt x="4800" y="11464"/>
                  </a:cubicBezTo>
                  <a:cubicBezTo>
                    <a:pt x="5314" y="14601"/>
                    <a:pt x="6000" y="17618"/>
                    <a:pt x="6771" y="19368"/>
                  </a:cubicBezTo>
                  <a:cubicBezTo>
                    <a:pt x="7543" y="21117"/>
                    <a:pt x="8400" y="21600"/>
                    <a:pt x="9086" y="21600"/>
                  </a:cubicBezTo>
                  <a:cubicBezTo>
                    <a:pt x="9771" y="21600"/>
                    <a:pt x="10286" y="21117"/>
                    <a:pt x="11486" y="18885"/>
                  </a:cubicBezTo>
                  <a:cubicBezTo>
                    <a:pt x="12686" y="16653"/>
                    <a:pt x="14571" y="12670"/>
                    <a:pt x="16371" y="9231"/>
                  </a:cubicBezTo>
                  <a:cubicBezTo>
                    <a:pt x="18171" y="5792"/>
                    <a:pt x="19886" y="289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7" name="Line"/>
            <p:cNvSpPr/>
            <p:nvPr/>
          </p:nvSpPr>
          <p:spPr>
            <a:xfrm>
              <a:off x="8718642" y="6915489"/>
              <a:ext cx="402814" cy="225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210" fill="norm" stroke="1" extrusionOk="0">
                  <a:moveTo>
                    <a:pt x="5963" y="12240"/>
                  </a:moveTo>
                  <a:cubicBezTo>
                    <a:pt x="5826" y="11040"/>
                    <a:pt x="5690" y="9840"/>
                    <a:pt x="5280" y="9120"/>
                  </a:cubicBezTo>
                  <a:cubicBezTo>
                    <a:pt x="4870" y="8400"/>
                    <a:pt x="4186" y="8160"/>
                    <a:pt x="3366" y="8880"/>
                  </a:cubicBezTo>
                  <a:cubicBezTo>
                    <a:pt x="2545" y="9600"/>
                    <a:pt x="1588" y="11280"/>
                    <a:pt x="973" y="12840"/>
                  </a:cubicBezTo>
                  <a:cubicBezTo>
                    <a:pt x="358" y="14400"/>
                    <a:pt x="85" y="15840"/>
                    <a:pt x="16" y="17160"/>
                  </a:cubicBezTo>
                  <a:cubicBezTo>
                    <a:pt x="-52" y="18480"/>
                    <a:pt x="85" y="19680"/>
                    <a:pt x="632" y="20280"/>
                  </a:cubicBezTo>
                  <a:cubicBezTo>
                    <a:pt x="1178" y="20880"/>
                    <a:pt x="2135" y="20880"/>
                    <a:pt x="3024" y="19920"/>
                  </a:cubicBezTo>
                  <a:cubicBezTo>
                    <a:pt x="3913" y="18960"/>
                    <a:pt x="4733" y="17040"/>
                    <a:pt x="5485" y="14760"/>
                  </a:cubicBezTo>
                  <a:cubicBezTo>
                    <a:pt x="6237" y="12480"/>
                    <a:pt x="6920" y="9840"/>
                    <a:pt x="7604" y="8520"/>
                  </a:cubicBezTo>
                  <a:cubicBezTo>
                    <a:pt x="8287" y="7200"/>
                    <a:pt x="8971" y="7200"/>
                    <a:pt x="9654" y="7320"/>
                  </a:cubicBezTo>
                  <a:cubicBezTo>
                    <a:pt x="10338" y="7440"/>
                    <a:pt x="11021" y="7680"/>
                    <a:pt x="11705" y="9120"/>
                  </a:cubicBezTo>
                  <a:cubicBezTo>
                    <a:pt x="12389" y="10560"/>
                    <a:pt x="13072" y="13200"/>
                    <a:pt x="13551" y="15720"/>
                  </a:cubicBezTo>
                  <a:cubicBezTo>
                    <a:pt x="14029" y="18240"/>
                    <a:pt x="14302" y="20640"/>
                    <a:pt x="14371" y="21120"/>
                  </a:cubicBezTo>
                  <a:cubicBezTo>
                    <a:pt x="14439" y="21600"/>
                    <a:pt x="14302" y="20160"/>
                    <a:pt x="14576" y="17040"/>
                  </a:cubicBezTo>
                  <a:cubicBezTo>
                    <a:pt x="14849" y="13920"/>
                    <a:pt x="15533" y="9120"/>
                    <a:pt x="16763" y="6000"/>
                  </a:cubicBezTo>
                  <a:cubicBezTo>
                    <a:pt x="17994" y="2880"/>
                    <a:pt x="19771" y="1440"/>
                    <a:pt x="215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8" name="Line"/>
            <p:cNvSpPr/>
            <p:nvPr/>
          </p:nvSpPr>
          <p:spPr>
            <a:xfrm>
              <a:off x="9288664" y="6702916"/>
              <a:ext cx="154799" cy="36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303" fill="norm" stroke="1" extrusionOk="0">
                  <a:moveTo>
                    <a:pt x="21103" y="1666"/>
                  </a:moveTo>
                  <a:cubicBezTo>
                    <a:pt x="20058" y="921"/>
                    <a:pt x="19013" y="176"/>
                    <a:pt x="16748" y="27"/>
                  </a:cubicBezTo>
                  <a:cubicBezTo>
                    <a:pt x="14484" y="-122"/>
                    <a:pt x="11000" y="325"/>
                    <a:pt x="7864" y="2112"/>
                  </a:cubicBezTo>
                  <a:cubicBezTo>
                    <a:pt x="4729" y="3900"/>
                    <a:pt x="1942" y="7028"/>
                    <a:pt x="722" y="10082"/>
                  </a:cubicBezTo>
                  <a:cubicBezTo>
                    <a:pt x="-497" y="13136"/>
                    <a:pt x="-149" y="16115"/>
                    <a:pt x="1593" y="18052"/>
                  </a:cubicBezTo>
                  <a:cubicBezTo>
                    <a:pt x="3335" y="19988"/>
                    <a:pt x="6471" y="20882"/>
                    <a:pt x="9432" y="21180"/>
                  </a:cubicBezTo>
                  <a:cubicBezTo>
                    <a:pt x="12393" y="21478"/>
                    <a:pt x="15180" y="21180"/>
                    <a:pt x="17968" y="20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9" name="Line"/>
            <p:cNvSpPr/>
            <p:nvPr/>
          </p:nvSpPr>
          <p:spPr>
            <a:xfrm>
              <a:off x="9570184" y="6759596"/>
              <a:ext cx="80284" cy="21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fill="norm" stroke="1" extrusionOk="0">
                  <a:moveTo>
                    <a:pt x="955" y="2541"/>
                  </a:moveTo>
                  <a:cubicBezTo>
                    <a:pt x="280" y="1271"/>
                    <a:pt x="-395" y="0"/>
                    <a:pt x="280" y="0"/>
                  </a:cubicBezTo>
                  <a:cubicBezTo>
                    <a:pt x="955" y="0"/>
                    <a:pt x="2980" y="1271"/>
                    <a:pt x="5680" y="4574"/>
                  </a:cubicBezTo>
                  <a:cubicBezTo>
                    <a:pt x="8380" y="7878"/>
                    <a:pt x="11755" y="13214"/>
                    <a:pt x="14455" y="16391"/>
                  </a:cubicBezTo>
                  <a:cubicBezTo>
                    <a:pt x="17155" y="19567"/>
                    <a:pt x="19180" y="20584"/>
                    <a:pt x="212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0" name="Line"/>
            <p:cNvSpPr/>
            <p:nvPr/>
          </p:nvSpPr>
          <p:spPr>
            <a:xfrm>
              <a:off x="9642800" y="6793957"/>
              <a:ext cx="130338" cy="29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21600" y="1053"/>
                  </a:moveTo>
                  <a:cubicBezTo>
                    <a:pt x="19482" y="484"/>
                    <a:pt x="17365" y="-84"/>
                    <a:pt x="15671" y="11"/>
                  </a:cubicBezTo>
                  <a:cubicBezTo>
                    <a:pt x="13976" y="105"/>
                    <a:pt x="12706" y="863"/>
                    <a:pt x="10165" y="3705"/>
                  </a:cubicBezTo>
                  <a:cubicBezTo>
                    <a:pt x="7623" y="6548"/>
                    <a:pt x="3812" y="11474"/>
                    <a:pt x="1906" y="14790"/>
                  </a:cubicBezTo>
                  <a:cubicBezTo>
                    <a:pt x="0" y="18105"/>
                    <a:pt x="0" y="19811"/>
                    <a:pt x="0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1" name="Line"/>
            <p:cNvSpPr/>
            <p:nvPr/>
          </p:nvSpPr>
          <p:spPr>
            <a:xfrm>
              <a:off x="9711802" y="6690199"/>
              <a:ext cx="267759" cy="54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515" fill="norm" stroke="1" extrusionOk="0">
                  <a:moveTo>
                    <a:pt x="14060" y="116"/>
                  </a:moveTo>
                  <a:cubicBezTo>
                    <a:pt x="15283" y="15"/>
                    <a:pt x="16506" y="-85"/>
                    <a:pt x="17423" y="116"/>
                  </a:cubicBezTo>
                  <a:cubicBezTo>
                    <a:pt x="18340" y="317"/>
                    <a:pt x="18951" y="819"/>
                    <a:pt x="19766" y="2527"/>
                  </a:cubicBezTo>
                  <a:cubicBezTo>
                    <a:pt x="20581" y="4235"/>
                    <a:pt x="21600" y="7148"/>
                    <a:pt x="21294" y="9610"/>
                  </a:cubicBezTo>
                  <a:cubicBezTo>
                    <a:pt x="20989" y="12071"/>
                    <a:pt x="19358" y="14081"/>
                    <a:pt x="15589" y="15989"/>
                  </a:cubicBezTo>
                  <a:cubicBezTo>
                    <a:pt x="11819" y="17898"/>
                    <a:pt x="5909" y="19707"/>
                    <a:pt x="0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2" name="Line"/>
            <p:cNvSpPr/>
            <p:nvPr/>
          </p:nvSpPr>
          <p:spPr>
            <a:xfrm>
              <a:off x="445148" y="8096182"/>
              <a:ext cx="281119" cy="47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393" y="3135"/>
                  </a:moveTo>
                  <a:cubicBezTo>
                    <a:pt x="196" y="2555"/>
                    <a:pt x="0" y="1974"/>
                    <a:pt x="0" y="1974"/>
                  </a:cubicBezTo>
                  <a:cubicBezTo>
                    <a:pt x="0" y="1974"/>
                    <a:pt x="196" y="2555"/>
                    <a:pt x="982" y="4587"/>
                  </a:cubicBezTo>
                  <a:cubicBezTo>
                    <a:pt x="1767" y="6619"/>
                    <a:pt x="3142" y="10103"/>
                    <a:pt x="4516" y="12832"/>
                  </a:cubicBezTo>
                  <a:cubicBezTo>
                    <a:pt x="5891" y="15561"/>
                    <a:pt x="7265" y="17536"/>
                    <a:pt x="8345" y="18987"/>
                  </a:cubicBezTo>
                  <a:cubicBezTo>
                    <a:pt x="9425" y="20439"/>
                    <a:pt x="10211" y="21368"/>
                    <a:pt x="10800" y="21484"/>
                  </a:cubicBezTo>
                  <a:cubicBezTo>
                    <a:pt x="11389" y="21600"/>
                    <a:pt x="11782" y="20903"/>
                    <a:pt x="12469" y="18755"/>
                  </a:cubicBezTo>
                  <a:cubicBezTo>
                    <a:pt x="13156" y="16606"/>
                    <a:pt x="14138" y="13006"/>
                    <a:pt x="15120" y="9871"/>
                  </a:cubicBezTo>
                  <a:cubicBezTo>
                    <a:pt x="16102" y="6735"/>
                    <a:pt x="17084" y="4065"/>
                    <a:pt x="17869" y="2381"/>
                  </a:cubicBezTo>
                  <a:cubicBezTo>
                    <a:pt x="18655" y="697"/>
                    <a:pt x="19244" y="0"/>
                    <a:pt x="19833" y="0"/>
                  </a:cubicBezTo>
                  <a:cubicBezTo>
                    <a:pt x="20422" y="0"/>
                    <a:pt x="21011" y="697"/>
                    <a:pt x="21600" y="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3" name="Line"/>
            <p:cNvSpPr/>
            <p:nvPr/>
          </p:nvSpPr>
          <p:spPr>
            <a:xfrm>
              <a:off x="710932" y="8280186"/>
              <a:ext cx="414010" cy="21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fill="norm" stroke="1" extrusionOk="0">
                  <a:moveTo>
                    <a:pt x="6400" y="3767"/>
                  </a:moveTo>
                  <a:cubicBezTo>
                    <a:pt x="5200" y="3014"/>
                    <a:pt x="4000" y="2260"/>
                    <a:pt x="2933" y="3893"/>
                  </a:cubicBezTo>
                  <a:cubicBezTo>
                    <a:pt x="1867" y="5526"/>
                    <a:pt x="933" y="9544"/>
                    <a:pt x="467" y="12181"/>
                  </a:cubicBezTo>
                  <a:cubicBezTo>
                    <a:pt x="0" y="14819"/>
                    <a:pt x="0" y="16074"/>
                    <a:pt x="0" y="17330"/>
                  </a:cubicBezTo>
                  <a:cubicBezTo>
                    <a:pt x="0" y="18586"/>
                    <a:pt x="0" y="19842"/>
                    <a:pt x="333" y="20595"/>
                  </a:cubicBezTo>
                  <a:cubicBezTo>
                    <a:pt x="667" y="21349"/>
                    <a:pt x="1333" y="21600"/>
                    <a:pt x="2000" y="20470"/>
                  </a:cubicBezTo>
                  <a:cubicBezTo>
                    <a:pt x="2667" y="19340"/>
                    <a:pt x="3333" y="16828"/>
                    <a:pt x="3800" y="14442"/>
                  </a:cubicBezTo>
                  <a:cubicBezTo>
                    <a:pt x="4267" y="12056"/>
                    <a:pt x="4533" y="9795"/>
                    <a:pt x="4800" y="9293"/>
                  </a:cubicBezTo>
                  <a:cubicBezTo>
                    <a:pt x="5067" y="8791"/>
                    <a:pt x="5333" y="10047"/>
                    <a:pt x="5600" y="11428"/>
                  </a:cubicBezTo>
                  <a:cubicBezTo>
                    <a:pt x="5867" y="12809"/>
                    <a:pt x="6133" y="14316"/>
                    <a:pt x="6533" y="15572"/>
                  </a:cubicBezTo>
                  <a:cubicBezTo>
                    <a:pt x="6933" y="16828"/>
                    <a:pt x="7467" y="17833"/>
                    <a:pt x="8067" y="18335"/>
                  </a:cubicBezTo>
                  <a:cubicBezTo>
                    <a:pt x="8667" y="18837"/>
                    <a:pt x="9333" y="18837"/>
                    <a:pt x="9800" y="17456"/>
                  </a:cubicBezTo>
                  <a:cubicBezTo>
                    <a:pt x="10267" y="16074"/>
                    <a:pt x="10533" y="13312"/>
                    <a:pt x="10667" y="11302"/>
                  </a:cubicBezTo>
                  <a:cubicBezTo>
                    <a:pt x="10800" y="9293"/>
                    <a:pt x="10800" y="8037"/>
                    <a:pt x="11133" y="7660"/>
                  </a:cubicBezTo>
                  <a:cubicBezTo>
                    <a:pt x="11467" y="7284"/>
                    <a:pt x="12133" y="7786"/>
                    <a:pt x="12933" y="9167"/>
                  </a:cubicBezTo>
                  <a:cubicBezTo>
                    <a:pt x="13733" y="10549"/>
                    <a:pt x="14667" y="12809"/>
                    <a:pt x="15067" y="14819"/>
                  </a:cubicBezTo>
                  <a:cubicBezTo>
                    <a:pt x="15467" y="16828"/>
                    <a:pt x="15333" y="18586"/>
                    <a:pt x="15200" y="18712"/>
                  </a:cubicBezTo>
                  <a:cubicBezTo>
                    <a:pt x="15067" y="18837"/>
                    <a:pt x="14933" y="17330"/>
                    <a:pt x="15133" y="14819"/>
                  </a:cubicBezTo>
                  <a:cubicBezTo>
                    <a:pt x="15333" y="12307"/>
                    <a:pt x="15867" y="8791"/>
                    <a:pt x="17000" y="6154"/>
                  </a:cubicBezTo>
                  <a:cubicBezTo>
                    <a:pt x="18133" y="3516"/>
                    <a:pt x="19867" y="17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4" name="Line"/>
            <p:cNvSpPr/>
            <p:nvPr/>
          </p:nvSpPr>
          <p:spPr>
            <a:xfrm>
              <a:off x="1376243" y="8060236"/>
              <a:ext cx="185709" cy="42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016" fill="norm" stroke="1" extrusionOk="0">
                  <a:moveTo>
                    <a:pt x="19200" y="259"/>
                  </a:moveTo>
                  <a:cubicBezTo>
                    <a:pt x="15744" y="8"/>
                    <a:pt x="12288" y="-243"/>
                    <a:pt x="9264" y="448"/>
                  </a:cubicBezTo>
                  <a:cubicBezTo>
                    <a:pt x="6240" y="1138"/>
                    <a:pt x="3648" y="2771"/>
                    <a:pt x="1920" y="5408"/>
                  </a:cubicBezTo>
                  <a:cubicBezTo>
                    <a:pt x="192" y="8045"/>
                    <a:pt x="-672" y="11687"/>
                    <a:pt x="624" y="14576"/>
                  </a:cubicBezTo>
                  <a:cubicBezTo>
                    <a:pt x="1920" y="17464"/>
                    <a:pt x="5376" y="19599"/>
                    <a:pt x="9120" y="20478"/>
                  </a:cubicBezTo>
                  <a:cubicBezTo>
                    <a:pt x="12864" y="21357"/>
                    <a:pt x="16896" y="20980"/>
                    <a:pt x="20928" y="206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5" name="Line"/>
            <p:cNvSpPr/>
            <p:nvPr/>
          </p:nvSpPr>
          <p:spPr>
            <a:xfrm>
              <a:off x="1615619" y="8126850"/>
              <a:ext cx="222339" cy="37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62" y="5143"/>
                    <a:pt x="10924" y="10286"/>
                    <a:pt x="14524" y="13886"/>
                  </a:cubicBezTo>
                  <a:cubicBezTo>
                    <a:pt x="18124" y="17486"/>
                    <a:pt x="19862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6" name="Line"/>
            <p:cNvSpPr/>
            <p:nvPr/>
          </p:nvSpPr>
          <p:spPr>
            <a:xfrm>
              <a:off x="1640674" y="8103849"/>
              <a:ext cx="235618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fill="norm" stroke="1" extrusionOk="0">
                  <a:moveTo>
                    <a:pt x="21413" y="0"/>
                  </a:moveTo>
                  <a:cubicBezTo>
                    <a:pt x="18626" y="1867"/>
                    <a:pt x="15839" y="3733"/>
                    <a:pt x="12703" y="6267"/>
                  </a:cubicBezTo>
                  <a:cubicBezTo>
                    <a:pt x="9568" y="8800"/>
                    <a:pt x="6084" y="12000"/>
                    <a:pt x="3761" y="14400"/>
                  </a:cubicBezTo>
                  <a:cubicBezTo>
                    <a:pt x="1439" y="16800"/>
                    <a:pt x="278" y="18400"/>
                    <a:pt x="45" y="19467"/>
                  </a:cubicBezTo>
                  <a:cubicBezTo>
                    <a:pt x="-187" y="20533"/>
                    <a:pt x="510" y="21067"/>
                    <a:pt x="12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7" name="Line"/>
            <p:cNvSpPr/>
            <p:nvPr/>
          </p:nvSpPr>
          <p:spPr>
            <a:xfrm>
              <a:off x="2029628" y="8318520"/>
              <a:ext cx="29900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15" y="14400"/>
                    <a:pt x="9231" y="7200"/>
                    <a:pt x="12831" y="3600"/>
                  </a:cubicBezTo>
                  <a:cubicBezTo>
                    <a:pt x="16431" y="0"/>
                    <a:pt x="1901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8" name="Line"/>
            <p:cNvSpPr/>
            <p:nvPr/>
          </p:nvSpPr>
          <p:spPr>
            <a:xfrm>
              <a:off x="2726619" y="8163004"/>
              <a:ext cx="246032" cy="205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177" fill="norm" stroke="1" extrusionOk="0">
                  <a:moveTo>
                    <a:pt x="14459" y="225"/>
                  </a:moveTo>
                  <a:cubicBezTo>
                    <a:pt x="11840" y="-39"/>
                    <a:pt x="9222" y="-302"/>
                    <a:pt x="6931" y="883"/>
                  </a:cubicBezTo>
                  <a:cubicBezTo>
                    <a:pt x="4640" y="2069"/>
                    <a:pt x="2677" y="4703"/>
                    <a:pt x="1368" y="7864"/>
                  </a:cubicBezTo>
                  <a:cubicBezTo>
                    <a:pt x="59" y="11025"/>
                    <a:pt x="-596" y="14713"/>
                    <a:pt x="713" y="17215"/>
                  </a:cubicBezTo>
                  <a:cubicBezTo>
                    <a:pt x="2022" y="19718"/>
                    <a:pt x="5295" y="21035"/>
                    <a:pt x="9004" y="21166"/>
                  </a:cubicBezTo>
                  <a:cubicBezTo>
                    <a:pt x="12713" y="21298"/>
                    <a:pt x="16859" y="20244"/>
                    <a:pt x="21004" y="19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9" name="Line"/>
            <p:cNvSpPr/>
            <p:nvPr/>
          </p:nvSpPr>
          <p:spPr>
            <a:xfrm>
              <a:off x="3141320" y="7958179"/>
              <a:ext cx="23000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50"/>
                  </a:moveTo>
                  <a:cubicBezTo>
                    <a:pt x="1200" y="675"/>
                    <a:pt x="2400" y="0"/>
                    <a:pt x="3480" y="0"/>
                  </a:cubicBezTo>
                  <a:cubicBezTo>
                    <a:pt x="4560" y="0"/>
                    <a:pt x="5520" y="675"/>
                    <a:pt x="7680" y="3487"/>
                  </a:cubicBezTo>
                  <a:cubicBezTo>
                    <a:pt x="9840" y="6300"/>
                    <a:pt x="13200" y="11250"/>
                    <a:pt x="15720" y="14625"/>
                  </a:cubicBezTo>
                  <a:cubicBezTo>
                    <a:pt x="18240" y="18000"/>
                    <a:pt x="1992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0" name="Line"/>
            <p:cNvSpPr/>
            <p:nvPr/>
          </p:nvSpPr>
          <p:spPr>
            <a:xfrm>
              <a:off x="3289804" y="7958179"/>
              <a:ext cx="211859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fill="norm" stroke="1" extrusionOk="0">
                  <a:moveTo>
                    <a:pt x="21317" y="0"/>
                  </a:moveTo>
                  <a:cubicBezTo>
                    <a:pt x="19260" y="813"/>
                    <a:pt x="17203" y="1626"/>
                    <a:pt x="14246" y="3658"/>
                  </a:cubicBezTo>
                  <a:cubicBezTo>
                    <a:pt x="11288" y="5690"/>
                    <a:pt x="7431" y="8942"/>
                    <a:pt x="4731" y="11613"/>
                  </a:cubicBezTo>
                  <a:cubicBezTo>
                    <a:pt x="2031" y="14284"/>
                    <a:pt x="488" y="16374"/>
                    <a:pt x="103" y="17942"/>
                  </a:cubicBezTo>
                  <a:cubicBezTo>
                    <a:pt x="-283" y="19510"/>
                    <a:pt x="488" y="20555"/>
                    <a:pt x="12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1" name="Line"/>
            <p:cNvSpPr/>
            <p:nvPr/>
          </p:nvSpPr>
          <p:spPr>
            <a:xfrm>
              <a:off x="3647331" y="7912178"/>
              <a:ext cx="220670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fill="norm" stroke="1" extrusionOk="0">
                  <a:moveTo>
                    <a:pt x="0" y="0"/>
                  </a:moveTo>
                  <a:cubicBezTo>
                    <a:pt x="4369" y="681"/>
                    <a:pt x="8737" y="1362"/>
                    <a:pt x="12499" y="2968"/>
                  </a:cubicBezTo>
                  <a:cubicBezTo>
                    <a:pt x="16261" y="4573"/>
                    <a:pt x="19416" y="7103"/>
                    <a:pt x="20508" y="9486"/>
                  </a:cubicBezTo>
                  <a:cubicBezTo>
                    <a:pt x="21600" y="11870"/>
                    <a:pt x="20629" y="14108"/>
                    <a:pt x="18324" y="16005"/>
                  </a:cubicBezTo>
                  <a:cubicBezTo>
                    <a:pt x="16018" y="17903"/>
                    <a:pt x="12378" y="19459"/>
                    <a:pt x="9465" y="20335"/>
                  </a:cubicBezTo>
                  <a:cubicBezTo>
                    <a:pt x="6553" y="21211"/>
                    <a:pt x="4369" y="21405"/>
                    <a:pt x="21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2" name="Line"/>
            <p:cNvSpPr/>
            <p:nvPr/>
          </p:nvSpPr>
          <p:spPr>
            <a:xfrm>
              <a:off x="4253012" y="8161010"/>
              <a:ext cx="276007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200" y="11375"/>
                    <a:pt x="12400" y="2735"/>
                    <a:pt x="16000" y="575"/>
                  </a:cubicBezTo>
                  <a:cubicBezTo>
                    <a:pt x="19600" y="-1585"/>
                    <a:pt x="206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3" name="Line"/>
            <p:cNvSpPr/>
            <p:nvPr/>
          </p:nvSpPr>
          <p:spPr>
            <a:xfrm>
              <a:off x="4299013" y="8318520"/>
              <a:ext cx="27600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4" name="Line"/>
            <p:cNvSpPr/>
            <p:nvPr/>
          </p:nvSpPr>
          <p:spPr>
            <a:xfrm>
              <a:off x="5226701" y="7955475"/>
              <a:ext cx="237672" cy="42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fill="norm" stroke="1" extrusionOk="0">
                  <a:moveTo>
                    <a:pt x="0" y="7037"/>
                  </a:moveTo>
                  <a:cubicBezTo>
                    <a:pt x="0" y="6398"/>
                    <a:pt x="0" y="5759"/>
                    <a:pt x="116" y="5056"/>
                  </a:cubicBezTo>
                  <a:cubicBezTo>
                    <a:pt x="232" y="4353"/>
                    <a:pt x="465" y="3586"/>
                    <a:pt x="929" y="3714"/>
                  </a:cubicBezTo>
                  <a:cubicBezTo>
                    <a:pt x="1394" y="3842"/>
                    <a:pt x="2090" y="4864"/>
                    <a:pt x="2903" y="6845"/>
                  </a:cubicBezTo>
                  <a:cubicBezTo>
                    <a:pt x="3716" y="8827"/>
                    <a:pt x="4645" y="11766"/>
                    <a:pt x="5458" y="14067"/>
                  </a:cubicBezTo>
                  <a:cubicBezTo>
                    <a:pt x="6271" y="16367"/>
                    <a:pt x="6968" y="18029"/>
                    <a:pt x="7665" y="19243"/>
                  </a:cubicBezTo>
                  <a:cubicBezTo>
                    <a:pt x="8361" y="20457"/>
                    <a:pt x="9058" y="21224"/>
                    <a:pt x="9755" y="21288"/>
                  </a:cubicBezTo>
                  <a:cubicBezTo>
                    <a:pt x="10452" y="21352"/>
                    <a:pt x="11148" y="20713"/>
                    <a:pt x="12194" y="18476"/>
                  </a:cubicBezTo>
                  <a:cubicBezTo>
                    <a:pt x="13239" y="16240"/>
                    <a:pt x="14632" y="12405"/>
                    <a:pt x="15910" y="9274"/>
                  </a:cubicBezTo>
                  <a:cubicBezTo>
                    <a:pt x="17187" y="6143"/>
                    <a:pt x="18348" y="3714"/>
                    <a:pt x="18929" y="2116"/>
                  </a:cubicBezTo>
                  <a:cubicBezTo>
                    <a:pt x="19510" y="519"/>
                    <a:pt x="19510" y="-248"/>
                    <a:pt x="19858" y="72"/>
                  </a:cubicBezTo>
                  <a:cubicBezTo>
                    <a:pt x="20206" y="391"/>
                    <a:pt x="20903" y="1797"/>
                    <a:pt x="21600" y="3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5" name="Line"/>
            <p:cNvSpPr/>
            <p:nvPr/>
          </p:nvSpPr>
          <p:spPr>
            <a:xfrm>
              <a:off x="5437858" y="8167265"/>
              <a:ext cx="172186" cy="15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0817" fill="norm" stroke="1" extrusionOk="0">
                  <a:moveTo>
                    <a:pt x="18542" y="3897"/>
                  </a:moveTo>
                  <a:cubicBezTo>
                    <a:pt x="16001" y="2155"/>
                    <a:pt x="13460" y="413"/>
                    <a:pt x="10760" y="64"/>
                  </a:cubicBezTo>
                  <a:cubicBezTo>
                    <a:pt x="8060" y="-284"/>
                    <a:pt x="5201" y="761"/>
                    <a:pt x="3295" y="3548"/>
                  </a:cubicBezTo>
                  <a:cubicBezTo>
                    <a:pt x="1389" y="6335"/>
                    <a:pt x="436" y="10864"/>
                    <a:pt x="119" y="14000"/>
                  </a:cubicBezTo>
                  <a:cubicBezTo>
                    <a:pt x="-199" y="17135"/>
                    <a:pt x="119" y="18877"/>
                    <a:pt x="1072" y="19922"/>
                  </a:cubicBezTo>
                  <a:cubicBezTo>
                    <a:pt x="2025" y="20968"/>
                    <a:pt x="3613" y="21316"/>
                    <a:pt x="5201" y="19748"/>
                  </a:cubicBezTo>
                  <a:cubicBezTo>
                    <a:pt x="6789" y="18181"/>
                    <a:pt x="8377" y="14697"/>
                    <a:pt x="9489" y="11910"/>
                  </a:cubicBezTo>
                  <a:cubicBezTo>
                    <a:pt x="10601" y="9122"/>
                    <a:pt x="11236" y="7032"/>
                    <a:pt x="11554" y="6858"/>
                  </a:cubicBezTo>
                  <a:cubicBezTo>
                    <a:pt x="11872" y="6684"/>
                    <a:pt x="11872" y="8426"/>
                    <a:pt x="12189" y="10342"/>
                  </a:cubicBezTo>
                  <a:cubicBezTo>
                    <a:pt x="12507" y="12258"/>
                    <a:pt x="13142" y="14348"/>
                    <a:pt x="14572" y="15568"/>
                  </a:cubicBezTo>
                  <a:cubicBezTo>
                    <a:pt x="16001" y="16787"/>
                    <a:pt x="18225" y="17135"/>
                    <a:pt x="19495" y="16961"/>
                  </a:cubicBezTo>
                  <a:cubicBezTo>
                    <a:pt x="20766" y="16787"/>
                    <a:pt x="21083" y="16090"/>
                    <a:pt x="21401" y="15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6" name="Line"/>
            <p:cNvSpPr/>
            <p:nvPr/>
          </p:nvSpPr>
          <p:spPr>
            <a:xfrm>
              <a:off x="5663710" y="8134517"/>
              <a:ext cx="145671" cy="19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0" y="1683"/>
                  </a:moveTo>
                  <a:cubicBezTo>
                    <a:pt x="2274" y="1403"/>
                    <a:pt x="4547" y="1122"/>
                    <a:pt x="6821" y="2384"/>
                  </a:cubicBezTo>
                  <a:cubicBezTo>
                    <a:pt x="9095" y="3647"/>
                    <a:pt x="11368" y="6452"/>
                    <a:pt x="12695" y="9538"/>
                  </a:cubicBezTo>
                  <a:cubicBezTo>
                    <a:pt x="14021" y="12623"/>
                    <a:pt x="14400" y="15990"/>
                    <a:pt x="14021" y="18234"/>
                  </a:cubicBezTo>
                  <a:cubicBezTo>
                    <a:pt x="13642" y="20478"/>
                    <a:pt x="12505" y="21600"/>
                    <a:pt x="11558" y="21319"/>
                  </a:cubicBezTo>
                  <a:cubicBezTo>
                    <a:pt x="10611" y="21039"/>
                    <a:pt x="9853" y="19356"/>
                    <a:pt x="10421" y="16130"/>
                  </a:cubicBezTo>
                  <a:cubicBezTo>
                    <a:pt x="10989" y="12904"/>
                    <a:pt x="12884" y="8135"/>
                    <a:pt x="14968" y="5190"/>
                  </a:cubicBezTo>
                  <a:cubicBezTo>
                    <a:pt x="17053" y="2244"/>
                    <a:pt x="19326" y="112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7" name="Line"/>
            <p:cNvSpPr/>
            <p:nvPr/>
          </p:nvSpPr>
          <p:spPr>
            <a:xfrm>
              <a:off x="6185655" y="7925410"/>
              <a:ext cx="114404" cy="423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448" fill="norm" stroke="1" extrusionOk="0">
                  <a:moveTo>
                    <a:pt x="21020" y="883"/>
                  </a:moveTo>
                  <a:cubicBezTo>
                    <a:pt x="19611" y="365"/>
                    <a:pt x="18203" y="-152"/>
                    <a:pt x="16090" y="42"/>
                  </a:cubicBezTo>
                  <a:cubicBezTo>
                    <a:pt x="13977" y="236"/>
                    <a:pt x="11159" y="1141"/>
                    <a:pt x="7872" y="3534"/>
                  </a:cubicBezTo>
                  <a:cubicBezTo>
                    <a:pt x="4585" y="5927"/>
                    <a:pt x="829" y="9807"/>
                    <a:pt x="124" y="12911"/>
                  </a:cubicBezTo>
                  <a:cubicBezTo>
                    <a:pt x="-580" y="16016"/>
                    <a:pt x="1768" y="18344"/>
                    <a:pt x="5524" y="19637"/>
                  </a:cubicBezTo>
                  <a:cubicBezTo>
                    <a:pt x="9281" y="20931"/>
                    <a:pt x="14446" y="21189"/>
                    <a:pt x="19611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8" name="Line"/>
            <p:cNvSpPr/>
            <p:nvPr/>
          </p:nvSpPr>
          <p:spPr>
            <a:xfrm>
              <a:off x="6346059" y="8019514"/>
              <a:ext cx="184005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00" y="1600"/>
                    <a:pt x="4200" y="3200"/>
                    <a:pt x="6900" y="6100"/>
                  </a:cubicBezTo>
                  <a:cubicBezTo>
                    <a:pt x="9600" y="9000"/>
                    <a:pt x="12900" y="13200"/>
                    <a:pt x="15450" y="16000"/>
                  </a:cubicBezTo>
                  <a:cubicBezTo>
                    <a:pt x="18000" y="18800"/>
                    <a:pt x="19800" y="20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9" name="Line"/>
            <p:cNvSpPr/>
            <p:nvPr/>
          </p:nvSpPr>
          <p:spPr>
            <a:xfrm>
              <a:off x="6397355" y="8050181"/>
              <a:ext cx="148043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4" h="21600" fill="norm" stroke="1" extrusionOk="0">
                  <a:moveTo>
                    <a:pt x="20854" y="0"/>
                  </a:moveTo>
                  <a:cubicBezTo>
                    <a:pt x="17254" y="900"/>
                    <a:pt x="13654" y="1800"/>
                    <a:pt x="9874" y="4410"/>
                  </a:cubicBezTo>
                  <a:cubicBezTo>
                    <a:pt x="6094" y="7020"/>
                    <a:pt x="2134" y="11340"/>
                    <a:pt x="694" y="14490"/>
                  </a:cubicBezTo>
                  <a:cubicBezTo>
                    <a:pt x="-746" y="17640"/>
                    <a:pt x="334" y="19620"/>
                    <a:pt x="14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0" name="Line"/>
            <p:cNvSpPr/>
            <p:nvPr/>
          </p:nvSpPr>
          <p:spPr>
            <a:xfrm>
              <a:off x="6637399" y="7965846"/>
              <a:ext cx="80283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2" h="21600" fill="norm" stroke="1" extrusionOk="0">
                  <a:moveTo>
                    <a:pt x="7855" y="0"/>
                  </a:moveTo>
                  <a:cubicBezTo>
                    <a:pt x="11127" y="240"/>
                    <a:pt x="14400" y="480"/>
                    <a:pt x="17018" y="2460"/>
                  </a:cubicBezTo>
                  <a:cubicBezTo>
                    <a:pt x="19636" y="4440"/>
                    <a:pt x="21600" y="8160"/>
                    <a:pt x="19964" y="11400"/>
                  </a:cubicBezTo>
                  <a:cubicBezTo>
                    <a:pt x="18327" y="14640"/>
                    <a:pt x="13091" y="17400"/>
                    <a:pt x="9164" y="19020"/>
                  </a:cubicBezTo>
                  <a:cubicBezTo>
                    <a:pt x="5236" y="20640"/>
                    <a:pt x="2618" y="211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1" name="Line"/>
            <p:cNvSpPr/>
            <p:nvPr/>
          </p:nvSpPr>
          <p:spPr>
            <a:xfrm>
              <a:off x="2075629" y="8579193"/>
              <a:ext cx="24534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4400"/>
                    <a:pt x="9900" y="7200"/>
                    <a:pt x="13500" y="3600"/>
                  </a:cubicBezTo>
                  <a:cubicBezTo>
                    <a:pt x="17100" y="0"/>
                    <a:pt x="193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2" name="Line"/>
            <p:cNvSpPr/>
            <p:nvPr/>
          </p:nvSpPr>
          <p:spPr>
            <a:xfrm>
              <a:off x="2121630" y="8663529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3" name="Line"/>
            <p:cNvSpPr/>
            <p:nvPr/>
          </p:nvSpPr>
          <p:spPr>
            <a:xfrm>
              <a:off x="2144631" y="8947201"/>
              <a:ext cx="245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4" name="Line"/>
            <p:cNvSpPr/>
            <p:nvPr/>
          </p:nvSpPr>
          <p:spPr>
            <a:xfrm>
              <a:off x="2313301" y="8847532"/>
              <a:ext cx="766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5" name="Line"/>
            <p:cNvSpPr/>
            <p:nvPr/>
          </p:nvSpPr>
          <p:spPr>
            <a:xfrm>
              <a:off x="2630382" y="8819679"/>
              <a:ext cx="135264" cy="18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283" fill="norm" stroke="1" extrusionOk="0">
                  <a:moveTo>
                    <a:pt x="16371" y="1411"/>
                  </a:moveTo>
                  <a:cubicBezTo>
                    <a:pt x="14771" y="547"/>
                    <a:pt x="13171" y="-317"/>
                    <a:pt x="11371" y="115"/>
                  </a:cubicBezTo>
                  <a:cubicBezTo>
                    <a:pt x="9571" y="547"/>
                    <a:pt x="7571" y="2275"/>
                    <a:pt x="5571" y="4867"/>
                  </a:cubicBezTo>
                  <a:cubicBezTo>
                    <a:pt x="3571" y="7459"/>
                    <a:pt x="1571" y="10915"/>
                    <a:pt x="571" y="13507"/>
                  </a:cubicBezTo>
                  <a:cubicBezTo>
                    <a:pt x="-429" y="16099"/>
                    <a:pt x="-429" y="17827"/>
                    <a:pt x="3171" y="18979"/>
                  </a:cubicBezTo>
                  <a:cubicBezTo>
                    <a:pt x="6771" y="20131"/>
                    <a:pt x="13971" y="20707"/>
                    <a:pt x="21171" y="21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6" name="Line"/>
            <p:cNvSpPr/>
            <p:nvPr/>
          </p:nvSpPr>
          <p:spPr>
            <a:xfrm>
              <a:off x="2780978" y="8916534"/>
              <a:ext cx="115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0" y="16200"/>
                    <a:pt x="3840" y="10800"/>
                    <a:pt x="7440" y="7200"/>
                  </a:cubicBezTo>
                  <a:cubicBezTo>
                    <a:pt x="11040" y="3600"/>
                    <a:pt x="1632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7" name="Line"/>
            <p:cNvSpPr/>
            <p:nvPr/>
          </p:nvSpPr>
          <p:spPr>
            <a:xfrm>
              <a:off x="3002271" y="8824532"/>
              <a:ext cx="12371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600" fill="norm" stroke="1" extrusionOk="0">
                  <a:moveTo>
                    <a:pt x="10545" y="0"/>
                  </a:moveTo>
                  <a:cubicBezTo>
                    <a:pt x="8385" y="0"/>
                    <a:pt x="6225" y="0"/>
                    <a:pt x="4497" y="1200"/>
                  </a:cubicBezTo>
                  <a:cubicBezTo>
                    <a:pt x="2769" y="2400"/>
                    <a:pt x="1473" y="4800"/>
                    <a:pt x="609" y="7680"/>
                  </a:cubicBezTo>
                  <a:cubicBezTo>
                    <a:pt x="-255" y="10560"/>
                    <a:pt x="-687" y="13920"/>
                    <a:pt x="2769" y="16320"/>
                  </a:cubicBezTo>
                  <a:cubicBezTo>
                    <a:pt x="6225" y="18720"/>
                    <a:pt x="13569" y="20160"/>
                    <a:pt x="209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8" name="Line"/>
            <p:cNvSpPr/>
            <p:nvPr/>
          </p:nvSpPr>
          <p:spPr>
            <a:xfrm>
              <a:off x="3148987" y="8763197"/>
              <a:ext cx="78041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8" h="21600" fill="norm" stroke="1" extrusionOk="0">
                  <a:moveTo>
                    <a:pt x="0" y="0"/>
                  </a:moveTo>
                  <a:cubicBezTo>
                    <a:pt x="8509" y="3484"/>
                    <a:pt x="17018" y="6968"/>
                    <a:pt x="19309" y="10568"/>
                  </a:cubicBezTo>
                  <a:cubicBezTo>
                    <a:pt x="21600" y="14168"/>
                    <a:pt x="17673" y="17884"/>
                    <a:pt x="137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9" name="Line"/>
            <p:cNvSpPr/>
            <p:nvPr/>
          </p:nvSpPr>
          <p:spPr>
            <a:xfrm>
              <a:off x="3332991" y="8885867"/>
              <a:ext cx="4600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0" name="Line"/>
            <p:cNvSpPr/>
            <p:nvPr/>
          </p:nvSpPr>
          <p:spPr>
            <a:xfrm>
              <a:off x="3432660" y="8701863"/>
              <a:ext cx="19933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2541"/>
                    <a:pt x="6646" y="5082"/>
                    <a:pt x="10246" y="8682"/>
                  </a:cubicBezTo>
                  <a:cubicBezTo>
                    <a:pt x="13846" y="12282"/>
                    <a:pt x="17723" y="169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1" name="Line"/>
            <p:cNvSpPr/>
            <p:nvPr/>
          </p:nvSpPr>
          <p:spPr>
            <a:xfrm>
              <a:off x="3595582" y="8701863"/>
              <a:ext cx="74751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600" fill="norm" stroke="1" extrusionOk="0">
                  <a:moveTo>
                    <a:pt x="21060" y="0"/>
                  </a:moveTo>
                  <a:cubicBezTo>
                    <a:pt x="13860" y="5009"/>
                    <a:pt x="6660" y="10017"/>
                    <a:pt x="3060" y="13383"/>
                  </a:cubicBezTo>
                  <a:cubicBezTo>
                    <a:pt x="-540" y="16748"/>
                    <a:pt x="-540" y="18470"/>
                    <a:pt x="900" y="19565"/>
                  </a:cubicBezTo>
                  <a:cubicBezTo>
                    <a:pt x="2340" y="20661"/>
                    <a:pt x="5220" y="21130"/>
                    <a:pt x="81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2" name="Line"/>
            <p:cNvSpPr/>
            <p:nvPr/>
          </p:nvSpPr>
          <p:spPr>
            <a:xfrm>
              <a:off x="7043741" y="8234185"/>
              <a:ext cx="29900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31" y="16200"/>
                    <a:pt x="4062" y="10800"/>
                    <a:pt x="7662" y="7200"/>
                  </a:cubicBezTo>
                  <a:cubicBezTo>
                    <a:pt x="11262" y="3600"/>
                    <a:pt x="1643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3" name="Line"/>
            <p:cNvSpPr/>
            <p:nvPr/>
          </p:nvSpPr>
          <p:spPr>
            <a:xfrm>
              <a:off x="7215905" y="8119183"/>
              <a:ext cx="27175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600" fill="norm" stroke="1" extrusionOk="0">
                  <a:moveTo>
                    <a:pt x="3206" y="0"/>
                  </a:moveTo>
                  <a:cubicBezTo>
                    <a:pt x="1243" y="3600"/>
                    <a:pt x="-721" y="7200"/>
                    <a:pt x="261" y="10588"/>
                  </a:cubicBezTo>
                  <a:cubicBezTo>
                    <a:pt x="1243" y="13976"/>
                    <a:pt x="5170" y="17153"/>
                    <a:pt x="9097" y="18953"/>
                  </a:cubicBezTo>
                  <a:cubicBezTo>
                    <a:pt x="13024" y="20753"/>
                    <a:pt x="16952" y="21176"/>
                    <a:pt x="2087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4" name="Line"/>
            <p:cNvSpPr/>
            <p:nvPr/>
          </p:nvSpPr>
          <p:spPr>
            <a:xfrm>
              <a:off x="7550210" y="8004705"/>
              <a:ext cx="229549" cy="31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390" fill="norm" stroke="1" extrusionOk="0">
                  <a:moveTo>
                    <a:pt x="21088" y="3100"/>
                  </a:moveTo>
                  <a:cubicBezTo>
                    <a:pt x="20853" y="2229"/>
                    <a:pt x="20618" y="1358"/>
                    <a:pt x="19914" y="748"/>
                  </a:cubicBezTo>
                  <a:cubicBezTo>
                    <a:pt x="19210" y="138"/>
                    <a:pt x="18036" y="-210"/>
                    <a:pt x="15923" y="138"/>
                  </a:cubicBezTo>
                  <a:cubicBezTo>
                    <a:pt x="13810" y="487"/>
                    <a:pt x="10758" y="1532"/>
                    <a:pt x="7823" y="3971"/>
                  </a:cubicBezTo>
                  <a:cubicBezTo>
                    <a:pt x="4888" y="6409"/>
                    <a:pt x="2071" y="10242"/>
                    <a:pt x="779" y="13029"/>
                  </a:cubicBezTo>
                  <a:cubicBezTo>
                    <a:pt x="-512" y="15816"/>
                    <a:pt x="-277" y="17558"/>
                    <a:pt x="2071" y="18777"/>
                  </a:cubicBezTo>
                  <a:cubicBezTo>
                    <a:pt x="4418" y="19996"/>
                    <a:pt x="8879" y="20693"/>
                    <a:pt x="13340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5" name="Line"/>
            <p:cNvSpPr/>
            <p:nvPr/>
          </p:nvSpPr>
          <p:spPr>
            <a:xfrm>
              <a:off x="7741424" y="8218852"/>
              <a:ext cx="15333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6" name="Line"/>
            <p:cNvSpPr/>
            <p:nvPr/>
          </p:nvSpPr>
          <p:spPr>
            <a:xfrm>
              <a:off x="8026239" y="8119183"/>
              <a:ext cx="129195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18870" y="0"/>
                  </a:moveTo>
                  <a:cubicBezTo>
                    <a:pt x="13364" y="1371"/>
                    <a:pt x="7858" y="2743"/>
                    <a:pt x="4470" y="5314"/>
                  </a:cubicBezTo>
                  <a:cubicBezTo>
                    <a:pt x="1082" y="7886"/>
                    <a:pt x="-189" y="11657"/>
                    <a:pt x="23" y="14229"/>
                  </a:cubicBezTo>
                  <a:cubicBezTo>
                    <a:pt x="235" y="16800"/>
                    <a:pt x="1929" y="18171"/>
                    <a:pt x="5740" y="19200"/>
                  </a:cubicBezTo>
                  <a:cubicBezTo>
                    <a:pt x="9552" y="20229"/>
                    <a:pt x="15482" y="20914"/>
                    <a:pt x="214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7" name="Line"/>
            <p:cNvSpPr/>
            <p:nvPr/>
          </p:nvSpPr>
          <p:spPr>
            <a:xfrm>
              <a:off x="8216768" y="8094478"/>
              <a:ext cx="100866" cy="19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226" fill="norm" stroke="1" extrusionOk="0">
                  <a:moveTo>
                    <a:pt x="0" y="187"/>
                  </a:moveTo>
                  <a:cubicBezTo>
                    <a:pt x="2634" y="-94"/>
                    <a:pt x="5268" y="-374"/>
                    <a:pt x="8956" y="1870"/>
                  </a:cubicBezTo>
                  <a:cubicBezTo>
                    <a:pt x="12644" y="4114"/>
                    <a:pt x="17385" y="8883"/>
                    <a:pt x="19493" y="11969"/>
                  </a:cubicBezTo>
                  <a:cubicBezTo>
                    <a:pt x="21600" y="15055"/>
                    <a:pt x="21073" y="16457"/>
                    <a:pt x="18439" y="17720"/>
                  </a:cubicBezTo>
                  <a:cubicBezTo>
                    <a:pt x="15805" y="18982"/>
                    <a:pt x="11063" y="20104"/>
                    <a:pt x="6322" y="21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8" name="Line"/>
            <p:cNvSpPr/>
            <p:nvPr/>
          </p:nvSpPr>
          <p:spPr>
            <a:xfrm>
              <a:off x="8285769" y="7870765"/>
              <a:ext cx="214673" cy="14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4834"/>
                  </a:moveTo>
                  <a:cubicBezTo>
                    <a:pt x="771" y="3370"/>
                    <a:pt x="1543" y="1906"/>
                    <a:pt x="2571" y="990"/>
                  </a:cubicBezTo>
                  <a:cubicBezTo>
                    <a:pt x="3600" y="75"/>
                    <a:pt x="4886" y="-291"/>
                    <a:pt x="6557" y="258"/>
                  </a:cubicBezTo>
                  <a:cubicBezTo>
                    <a:pt x="8229" y="807"/>
                    <a:pt x="10286" y="2272"/>
                    <a:pt x="10800" y="4834"/>
                  </a:cubicBezTo>
                  <a:cubicBezTo>
                    <a:pt x="11314" y="7397"/>
                    <a:pt x="10286" y="11058"/>
                    <a:pt x="9257" y="13804"/>
                  </a:cubicBezTo>
                  <a:cubicBezTo>
                    <a:pt x="8229" y="16550"/>
                    <a:pt x="7200" y="18380"/>
                    <a:pt x="7714" y="19295"/>
                  </a:cubicBezTo>
                  <a:cubicBezTo>
                    <a:pt x="8229" y="20211"/>
                    <a:pt x="10286" y="20211"/>
                    <a:pt x="12857" y="20394"/>
                  </a:cubicBezTo>
                  <a:cubicBezTo>
                    <a:pt x="15429" y="20577"/>
                    <a:pt x="18514" y="20943"/>
                    <a:pt x="21600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9" name="Line"/>
            <p:cNvSpPr/>
            <p:nvPr/>
          </p:nvSpPr>
          <p:spPr>
            <a:xfrm>
              <a:off x="8738113" y="7848287"/>
              <a:ext cx="237673" cy="354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0" y="4817"/>
                  </a:moveTo>
                  <a:cubicBezTo>
                    <a:pt x="1161" y="7925"/>
                    <a:pt x="2323" y="11033"/>
                    <a:pt x="3252" y="13597"/>
                  </a:cubicBezTo>
                  <a:cubicBezTo>
                    <a:pt x="4181" y="16161"/>
                    <a:pt x="4877" y="18181"/>
                    <a:pt x="5574" y="19502"/>
                  </a:cubicBezTo>
                  <a:cubicBezTo>
                    <a:pt x="6271" y="20823"/>
                    <a:pt x="6968" y="21445"/>
                    <a:pt x="7781" y="21522"/>
                  </a:cubicBezTo>
                  <a:cubicBezTo>
                    <a:pt x="8594" y="21600"/>
                    <a:pt x="9523" y="21134"/>
                    <a:pt x="11032" y="18725"/>
                  </a:cubicBezTo>
                  <a:cubicBezTo>
                    <a:pt x="12542" y="16317"/>
                    <a:pt x="14632" y="11965"/>
                    <a:pt x="16142" y="8780"/>
                  </a:cubicBezTo>
                  <a:cubicBezTo>
                    <a:pt x="17652" y="5594"/>
                    <a:pt x="18581" y="3574"/>
                    <a:pt x="19277" y="2176"/>
                  </a:cubicBezTo>
                  <a:cubicBezTo>
                    <a:pt x="19974" y="777"/>
                    <a:pt x="20439" y="0"/>
                    <a:pt x="20671" y="0"/>
                  </a:cubicBezTo>
                  <a:cubicBezTo>
                    <a:pt x="20903" y="0"/>
                    <a:pt x="20903" y="777"/>
                    <a:pt x="21019" y="1632"/>
                  </a:cubicBezTo>
                  <a:cubicBezTo>
                    <a:pt x="21135" y="2486"/>
                    <a:pt x="21368" y="3419"/>
                    <a:pt x="21600" y="4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0" name="Line"/>
            <p:cNvSpPr/>
            <p:nvPr/>
          </p:nvSpPr>
          <p:spPr>
            <a:xfrm>
              <a:off x="8965513" y="8027181"/>
              <a:ext cx="347614" cy="155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186" fill="norm" stroke="1" extrusionOk="0">
                  <a:moveTo>
                    <a:pt x="6782" y="7316"/>
                  </a:moveTo>
                  <a:cubicBezTo>
                    <a:pt x="6309" y="5574"/>
                    <a:pt x="5836" y="3832"/>
                    <a:pt x="5206" y="2961"/>
                  </a:cubicBezTo>
                  <a:cubicBezTo>
                    <a:pt x="4575" y="2090"/>
                    <a:pt x="3787" y="2090"/>
                    <a:pt x="2919" y="3484"/>
                  </a:cubicBezTo>
                  <a:cubicBezTo>
                    <a:pt x="2052" y="4877"/>
                    <a:pt x="1106" y="7665"/>
                    <a:pt x="554" y="9929"/>
                  </a:cubicBezTo>
                  <a:cubicBezTo>
                    <a:pt x="3" y="12194"/>
                    <a:pt x="-155" y="13935"/>
                    <a:pt x="160" y="14981"/>
                  </a:cubicBezTo>
                  <a:cubicBezTo>
                    <a:pt x="476" y="16026"/>
                    <a:pt x="1264" y="16374"/>
                    <a:pt x="1973" y="15852"/>
                  </a:cubicBezTo>
                  <a:cubicBezTo>
                    <a:pt x="2683" y="15329"/>
                    <a:pt x="3314" y="13935"/>
                    <a:pt x="3865" y="12368"/>
                  </a:cubicBezTo>
                  <a:cubicBezTo>
                    <a:pt x="4417" y="10800"/>
                    <a:pt x="4890" y="9058"/>
                    <a:pt x="5521" y="8710"/>
                  </a:cubicBezTo>
                  <a:cubicBezTo>
                    <a:pt x="6152" y="8361"/>
                    <a:pt x="6940" y="9406"/>
                    <a:pt x="7728" y="9406"/>
                  </a:cubicBezTo>
                  <a:cubicBezTo>
                    <a:pt x="8517" y="9406"/>
                    <a:pt x="9305" y="8361"/>
                    <a:pt x="10172" y="7665"/>
                  </a:cubicBezTo>
                  <a:cubicBezTo>
                    <a:pt x="11039" y="6968"/>
                    <a:pt x="11985" y="6619"/>
                    <a:pt x="12773" y="8013"/>
                  </a:cubicBezTo>
                  <a:cubicBezTo>
                    <a:pt x="13562" y="9406"/>
                    <a:pt x="14192" y="12542"/>
                    <a:pt x="14508" y="14981"/>
                  </a:cubicBezTo>
                  <a:cubicBezTo>
                    <a:pt x="14823" y="17419"/>
                    <a:pt x="14823" y="19161"/>
                    <a:pt x="14429" y="20206"/>
                  </a:cubicBezTo>
                  <a:cubicBezTo>
                    <a:pt x="14035" y="21252"/>
                    <a:pt x="13246" y="21600"/>
                    <a:pt x="12695" y="20555"/>
                  </a:cubicBezTo>
                  <a:cubicBezTo>
                    <a:pt x="12143" y="19510"/>
                    <a:pt x="11827" y="17071"/>
                    <a:pt x="11985" y="14284"/>
                  </a:cubicBezTo>
                  <a:cubicBezTo>
                    <a:pt x="12143" y="11497"/>
                    <a:pt x="12773" y="8361"/>
                    <a:pt x="14429" y="5923"/>
                  </a:cubicBezTo>
                  <a:cubicBezTo>
                    <a:pt x="16084" y="3484"/>
                    <a:pt x="18765" y="1742"/>
                    <a:pt x="2144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1" name="Line"/>
            <p:cNvSpPr/>
            <p:nvPr/>
          </p:nvSpPr>
          <p:spPr>
            <a:xfrm>
              <a:off x="9424735" y="7870286"/>
              <a:ext cx="164398" cy="340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343" fill="norm" stroke="1" extrusionOk="0">
                  <a:moveTo>
                    <a:pt x="21053" y="3583"/>
                  </a:moveTo>
                  <a:cubicBezTo>
                    <a:pt x="20071" y="2303"/>
                    <a:pt x="19089" y="1023"/>
                    <a:pt x="17453" y="383"/>
                  </a:cubicBezTo>
                  <a:cubicBezTo>
                    <a:pt x="15817" y="-257"/>
                    <a:pt x="13526" y="-257"/>
                    <a:pt x="10417" y="1663"/>
                  </a:cubicBezTo>
                  <a:cubicBezTo>
                    <a:pt x="7308" y="3583"/>
                    <a:pt x="3380" y="7423"/>
                    <a:pt x="1417" y="10623"/>
                  </a:cubicBezTo>
                  <a:cubicBezTo>
                    <a:pt x="-547" y="13823"/>
                    <a:pt x="-547" y="16383"/>
                    <a:pt x="1908" y="18063"/>
                  </a:cubicBezTo>
                  <a:cubicBezTo>
                    <a:pt x="4362" y="19743"/>
                    <a:pt x="9271" y="20543"/>
                    <a:pt x="14180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2" name="Line"/>
            <p:cNvSpPr/>
            <p:nvPr/>
          </p:nvSpPr>
          <p:spPr>
            <a:xfrm>
              <a:off x="9704135" y="7850843"/>
              <a:ext cx="145671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89" y="4659"/>
                    <a:pt x="7579" y="9318"/>
                    <a:pt x="10232" y="12494"/>
                  </a:cubicBezTo>
                  <a:cubicBezTo>
                    <a:pt x="12884" y="15671"/>
                    <a:pt x="14400" y="17365"/>
                    <a:pt x="16105" y="18635"/>
                  </a:cubicBezTo>
                  <a:cubicBezTo>
                    <a:pt x="17811" y="19906"/>
                    <a:pt x="19705" y="207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3" name="Line"/>
            <p:cNvSpPr/>
            <p:nvPr/>
          </p:nvSpPr>
          <p:spPr>
            <a:xfrm>
              <a:off x="9778716" y="7919844"/>
              <a:ext cx="155425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fill="norm" stroke="1" extrusionOk="0">
                  <a:moveTo>
                    <a:pt x="21188" y="0"/>
                  </a:moveTo>
                  <a:cubicBezTo>
                    <a:pt x="17704" y="2160"/>
                    <a:pt x="14220" y="4320"/>
                    <a:pt x="10562" y="7470"/>
                  </a:cubicBezTo>
                  <a:cubicBezTo>
                    <a:pt x="6904" y="10620"/>
                    <a:pt x="3072" y="14760"/>
                    <a:pt x="1330" y="17280"/>
                  </a:cubicBezTo>
                  <a:cubicBezTo>
                    <a:pt x="-412" y="19800"/>
                    <a:pt x="-64" y="20700"/>
                    <a:pt x="2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4" name="Line"/>
            <p:cNvSpPr/>
            <p:nvPr/>
          </p:nvSpPr>
          <p:spPr>
            <a:xfrm>
              <a:off x="9934140" y="7850843"/>
              <a:ext cx="186321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fill="norm" stroke="1" extrusionOk="0">
                  <a:moveTo>
                    <a:pt x="11232" y="0"/>
                  </a:moveTo>
                  <a:cubicBezTo>
                    <a:pt x="14688" y="1482"/>
                    <a:pt x="18144" y="2965"/>
                    <a:pt x="19872" y="5029"/>
                  </a:cubicBezTo>
                  <a:cubicBezTo>
                    <a:pt x="21600" y="7094"/>
                    <a:pt x="21600" y="9741"/>
                    <a:pt x="18000" y="12600"/>
                  </a:cubicBezTo>
                  <a:cubicBezTo>
                    <a:pt x="14400" y="15459"/>
                    <a:pt x="7200" y="185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5" name="Line"/>
            <p:cNvSpPr/>
            <p:nvPr/>
          </p:nvSpPr>
          <p:spPr>
            <a:xfrm>
              <a:off x="4866359" y="8885867"/>
              <a:ext cx="24534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6" name="Line"/>
            <p:cNvSpPr/>
            <p:nvPr/>
          </p:nvSpPr>
          <p:spPr>
            <a:xfrm>
              <a:off x="4966028" y="8977868"/>
              <a:ext cx="207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7" name="Line"/>
            <p:cNvSpPr/>
            <p:nvPr/>
          </p:nvSpPr>
          <p:spPr>
            <a:xfrm>
              <a:off x="5514808" y="8701863"/>
              <a:ext cx="179571" cy="279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297" fill="norm" stroke="1" extrusionOk="0">
                  <a:moveTo>
                    <a:pt x="384" y="2919"/>
                  </a:moveTo>
                  <a:cubicBezTo>
                    <a:pt x="80" y="7200"/>
                    <a:pt x="-224" y="11481"/>
                    <a:pt x="232" y="14595"/>
                  </a:cubicBezTo>
                  <a:cubicBezTo>
                    <a:pt x="689" y="17708"/>
                    <a:pt x="1906" y="19654"/>
                    <a:pt x="3275" y="20627"/>
                  </a:cubicBezTo>
                  <a:cubicBezTo>
                    <a:pt x="4644" y="21600"/>
                    <a:pt x="6165" y="21600"/>
                    <a:pt x="7686" y="20043"/>
                  </a:cubicBezTo>
                  <a:cubicBezTo>
                    <a:pt x="9207" y="18486"/>
                    <a:pt x="10728" y="15373"/>
                    <a:pt x="12249" y="12162"/>
                  </a:cubicBezTo>
                  <a:cubicBezTo>
                    <a:pt x="13770" y="8951"/>
                    <a:pt x="15292" y="5643"/>
                    <a:pt x="16508" y="3600"/>
                  </a:cubicBezTo>
                  <a:cubicBezTo>
                    <a:pt x="17725" y="1557"/>
                    <a:pt x="18638" y="778"/>
                    <a:pt x="19399" y="389"/>
                  </a:cubicBezTo>
                  <a:cubicBezTo>
                    <a:pt x="20159" y="0"/>
                    <a:pt x="20768" y="0"/>
                    <a:pt x="213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8" name="Line"/>
            <p:cNvSpPr/>
            <p:nvPr/>
          </p:nvSpPr>
          <p:spPr>
            <a:xfrm>
              <a:off x="5654574" y="8832199"/>
              <a:ext cx="446147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fill="norm" stroke="1" extrusionOk="0">
                  <a:moveTo>
                    <a:pt x="7107" y="3037"/>
                  </a:moveTo>
                  <a:cubicBezTo>
                    <a:pt x="5749" y="3375"/>
                    <a:pt x="4391" y="3712"/>
                    <a:pt x="3281" y="5400"/>
                  </a:cubicBezTo>
                  <a:cubicBezTo>
                    <a:pt x="2170" y="7087"/>
                    <a:pt x="1306" y="10125"/>
                    <a:pt x="750" y="12488"/>
                  </a:cubicBezTo>
                  <a:cubicBezTo>
                    <a:pt x="195" y="14850"/>
                    <a:pt x="-52" y="16538"/>
                    <a:pt x="10" y="18056"/>
                  </a:cubicBezTo>
                  <a:cubicBezTo>
                    <a:pt x="71" y="19575"/>
                    <a:pt x="442" y="20925"/>
                    <a:pt x="935" y="21094"/>
                  </a:cubicBezTo>
                  <a:cubicBezTo>
                    <a:pt x="1429" y="21262"/>
                    <a:pt x="2046" y="20250"/>
                    <a:pt x="2849" y="18394"/>
                  </a:cubicBezTo>
                  <a:cubicBezTo>
                    <a:pt x="3651" y="16537"/>
                    <a:pt x="4638" y="13837"/>
                    <a:pt x="5317" y="11812"/>
                  </a:cubicBezTo>
                  <a:cubicBezTo>
                    <a:pt x="5996" y="9788"/>
                    <a:pt x="6366" y="8438"/>
                    <a:pt x="6860" y="8100"/>
                  </a:cubicBezTo>
                  <a:cubicBezTo>
                    <a:pt x="7354" y="7762"/>
                    <a:pt x="7971" y="8437"/>
                    <a:pt x="8588" y="8775"/>
                  </a:cubicBezTo>
                  <a:cubicBezTo>
                    <a:pt x="9205" y="9112"/>
                    <a:pt x="9822" y="9112"/>
                    <a:pt x="10439" y="10631"/>
                  </a:cubicBezTo>
                  <a:cubicBezTo>
                    <a:pt x="11057" y="12150"/>
                    <a:pt x="11674" y="15187"/>
                    <a:pt x="11982" y="17550"/>
                  </a:cubicBezTo>
                  <a:cubicBezTo>
                    <a:pt x="12291" y="19913"/>
                    <a:pt x="12291" y="21600"/>
                    <a:pt x="11921" y="21600"/>
                  </a:cubicBezTo>
                  <a:cubicBezTo>
                    <a:pt x="11550" y="21600"/>
                    <a:pt x="10810" y="19913"/>
                    <a:pt x="10439" y="18056"/>
                  </a:cubicBezTo>
                  <a:cubicBezTo>
                    <a:pt x="10069" y="16200"/>
                    <a:pt x="10069" y="14175"/>
                    <a:pt x="11982" y="11138"/>
                  </a:cubicBezTo>
                  <a:cubicBezTo>
                    <a:pt x="13895" y="8100"/>
                    <a:pt x="17722" y="4050"/>
                    <a:pt x="215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9" name="Line"/>
            <p:cNvSpPr/>
            <p:nvPr/>
          </p:nvSpPr>
          <p:spPr>
            <a:xfrm>
              <a:off x="6101924" y="8724550"/>
              <a:ext cx="182801" cy="28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180" fill="norm" stroke="1" extrusionOk="0">
                  <a:moveTo>
                    <a:pt x="18759" y="2890"/>
                  </a:moveTo>
                  <a:cubicBezTo>
                    <a:pt x="17259" y="1552"/>
                    <a:pt x="15759" y="214"/>
                    <a:pt x="13209" y="23"/>
                  </a:cubicBezTo>
                  <a:cubicBezTo>
                    <a:pt x="10659" y="-168"/>
                    <a:pt x="7059" y="788"/>
                    <a:pt x="4359" y="3751"/>
                  </a:cubicBezTo>
                  <a:cubicBezTo>
                    <a:pt x="1659" y="6713"/>
                    <a:pt x="-141" y="11683"/>
                    <a:pt x="9" y="15220"/>
                  </a:cubicBezTo>
                  <a:cubicBezTo>
                    <a:pt x="159" y="18756"/>
                    <a:pt x="2259" y="20859"/>
                    <a:pt x="6159" y="21145"/>
                  </a:cubicBezTo>
                  <a:cubicBezTo>
                    <a:pt x="10059" y="21432"/>
                    <a:pt x="15759" y="19903"/>
                    <a:pt x="21459" y="18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0" name="Line"/>
            <p:cNvSpPr/>
            <p:nvPr/>
          </p:nvSpPr>
          <p:spPr>
            <a:xfrm>
              <a:off x="6361393" y="8793865"/>
              <a:ext cx="207005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33" y="0"/>
                    <a:pt x="2667" y="0"/>
                    <a:pt x="5333" y="2077"/>
                  </a:cubicBezTo>
                  <a:cubicBezTo>
                    <a:pt x="8000" y="4154"/>
                    <a:pt x="12000" y="8308"/>
                    <a:pt x="14933" y="11908"/>
                  </a:cubicBezTo>
                  <a:cubicBezTo>
                    <a:pt x="17867" y="15508"/>
                    <a:pt x="19733" y="185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1" name="Line"/>
            <p:cNvSpPr/>
            <p:nvPr/>
          </p:nvSpPr>
          <p:spPr>
            <a:xfrm>
              <a:off x="6392060" y="8763197"/>
              <a:ext cx="145671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0"/>
                    <a:pt x="17811" y="0"/>
                    <a:pt x="15347" y="1234"/>
                  </a:cubicBezTo>
                  <a:cubicBezTo>
                    <a:pt x="12884" y="2469"/>
                    <a:pt x="9853" y="4937"/>
                    <a:pt x="7200" y="8537"/>
                  </a:cubicBezTo>
                  <a:cubicBezTo>
                    <a:pt x="4547" y="12137"/>
                    <a:pt x="2274" y="168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2" name="Line"/>
            <p:cNvSpPr/>
            <p:nvPr/>
          </p:nvSpPr>
          <p:spPr>
            <a:xfrm>
              <a:off x="6652732" y="8691640"/>
              <a:ext cx="137855" cy="37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452" fill="norm" stroke="1" extrusionOk="0">
                  <a:moveTo>
                    <a:pt x="0" y="148"/>
                  </a:moveTo>
                  <a:cubicBezTo>
                    <a:pt x="4243" y="0"/>
                    <a:pt x="8486" y="-148"/>
                    <a:pt x="11957" y="296"/>
                  </a:cubicBezTo>
                  <a:cubicBezTo>
                    <a:pt x="15429" y="740"/>
                    <a:pt x="18129" y="1775"/>
                    <a:pt x="19671" y="3773"/>
                  </a:cubicBezTo>
                  <a:cubicBezTo>
                    <a:pt x="21214" y="5770"/>
                    <a:pt x="21600" y="8729"/>
                    <a:pt x="18129" y="11836"/>
                  </a:cubicBezTo>
                  <a:cubicBezTo>
                    <a:pt x="14657" y="14942"/>
                    <a:pt x="7329" y="18197"/>
                    <a:pt x="0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3" name="Line"/>
            <p:cNvSpPr/>
            <p:nvPr/>
          </p:nvSpPr>
          <p:spPr>
            <a:xfrm>
              <a:off x="6974740" y="8859915"/>
              <a:ext cx="253006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582" y="12582"/>
                    <a:pt x="9164" y="4867"/>
                    <a:pt x="12764" y="1782"/>
                  </a:cubicBezTo>
                  <a:cubicBezTo>
                    <a:pt x="16364" y="-1304"/>
                    <a:pt x="18982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4" name="Line"/>
            <p:cNvSpPr/>
            <p:nvPr/>
          </p:nvSpPr>
          <p:spPr>
            <a:xfrm>
              <a:off x="7086791" y="8770864"/>
              <a:ext cx="33620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6171"/>
                    <a:pt x="4867" y="12343"/>
                    <a:pt x="1782" y="15943"/>
                  </a:cubicBezTo>
                  <a:cubicBezTo>
                    <a:pt x="-1304" y="19543"/>
                    <a:pt x="239" y="20571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5" name="Line"/>
            <p:cNvSpPr/>
            <p:nvPr/>
          </p:nvSpPr>
          <p:spPr>
            <a:xfrm>
              <a:off x="7486282" y="8793865"/>
              <a:ext cx="201475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fill="norm" stroke="1" extrusionOk="0">
                  <a:moveTo>
                    <a:pt x="14623" y="0"/>
                  </a:moveTo>
                  <a:cubicBezTo>
                    <a:pt x="11956" y="0"/>
                    <a:pt x="9290" y="0"/>
                    <a:pt x="6623" y="2077"/>
                  </a:cubicBezTo>
                  <a:cubicBezTo>
                    <a:pt x="3956" y="4154"/>
                    <a:pt x="1290" y="8308"/>
                    <a:pt x="356" y="11908"/>
                  </a:cubicBezTo>
                  <a:cubicBezTo>
                    <a:pt x="-577" y="15508"/>
                    <a:pt x="223" y="18554"/>
                    <a:pt x="3956" y="20077"/>
                  </a:cubicBezTo>
                  <a:cubicBezTo>
                    <a:pt x="7690" y="21600"/>
                    <a:pt x="14356" y="21600"/>
                    <a:pt x="210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6" name="Line"/>
            <p:cNvSpPr/>
            <p:nvPr/>
          </p:nvSpPr>
          <p:spPr>
            <a:xfrm>
              <a:off x="7603421" y="8634915"/>
              <a:ext cx="237672" cy="137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2040"/>
                  </a:moveTo>
                  <a:cubicBezTo>
                    <a:pt x="929" y="862"/>
                    <a:pt x="1858" y="-316"/>
                    <a:pt x="3832" y="77"/>
                  </a:cubicBezTo>
                  <a:cubicBezTo>
                    <a:pt x="5806" y="469"/>
                    <a:pt x="8826" y="2433"/>
                    <a:pt x="10568" y="4397"/>
                  </a:cubicBezTo>
                  <a:cubicBezTo>
                    <a:pt x="12310" y="6360"/>
                    <a:pt x="12774" y="8324"/>
                    <a:pt x="11961" y="10680"/>
                  </a:cubicBezTo>
                  <a:cubicBezTo>
                    <a:pt x="11148" y="13037"/>
                    <a:pt x="9058" y="15786"/>
                    <a:pt x="7432" y="17750"/>
                  </a:cubicBezTo>
                  <a:cubicBezTo>
                    <a:pt x="5806" y="19713"/>
                    <a:pt x="4645" y="20891"/>
                    <a:pt x="4994" y="21088"/>
                  </a:cubicBezTo>
                  <a:cubicBezTo>
                    <a:pt x="5342" y="21284"/>
                    <a:pt x="7200" y="20499"/>
                    <a:pt x="10219" y="19713"/>
                  </a:cubicBezTo>
                  <a:cubicBezTo>
                    <a:pt x="13239" y="18928"/>
                    <a:pt x="17419" y="18142"/>
                    <a:pt x="21600" y="17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7" name="Line"/>
            <p:cNvSpPr/>
            <p:nvPr/>
          </p:nvSpPr>
          <p:spPr>
            <a:xfrm>
              <a:off x="8009763" y="8660607"/>
              <a:ext cx="283674" cy="402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0" y="1786"/>
                  </a:moveTo>
                  <a:cubicBezTo>
                    <a:pt x="0" y="971"/>
                    <a:pt x="0" y="156"/>
                    <a:pt x="389" y="20"/>
                  </a:cubicBezTo>
                  <a:cubicBezTo>
                    <a:pt x="778" y="-116"/>
                    <a:pt x="1557" y="427"/>
                    <a:pt x="2724" y="2669"/>
                  </a:cubicBezTo>
                  <a:cubicBezTo>
                    <a:pt x="3892" y="4910"/>
                    <a:pt x="5449" y="8850"/>
                    <a:pt x="7005" y="12042"/>
                  </a:cubicBezTo>
                  <a:cubicBezTo>
                    <a:pt x="8562" y="15235"/>
                    <a:pt x="10119" y="17680"/>
                    <a:pt x="11286" y="19242"/>
                  </a:cubicBezTo>
                  <a:cubicBezTo>
                    <a:pt x="12454" y="20805"/>
                    <a:pt x="13232" y="21484"/>
                    <a:pt x="13816" y="21416"/>
                  </a:cubicBezTo>
                  <a:cubicBezTo>
                    <a:pt x="14400" y="21348"/>
                    <a:pt x="14789" y="20533"/>
                    <a:pt x="15373" y="18359"/>
                  </a:cubicBezTo>
                  <a:cubicBezTo>
                    <a:pt x="15957" y="16186"/>
                    <a:pt x="16735" y="12654"/>
                    <a:pt x="17805" y="9597"/>
                  </a:cubicBezTo>
                  <a:cubicBezTo>
                    <a:pt x="18876" y="6541"/>
                    <a:pt x="20238" y="3959"/>
                    <a:pt x="21600" y="1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8" name="Line"/>
            <p:cNvSpPr/>
            <p:nvPr/>
          </p:nvSpPr>
          <p:spPr>
            <a:xfrm>
              <a:off x="8219064" y="8824532"/>
              <a:ext cx="434715" cy="250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422" fill="norm" stroke="1" extrusionOk="0">
                  <a:moveTo>
                    <a:pt x="7422" y="2618"/>
                  </a:moveTo>
                  <a:cubicBezTo>
                    <a:pt x="6167" y="2836"/>
                    <a:pt x="4911" y="3055"/>
                    <a:pt x="3592" y="5345"/>
                  </a:cubicBezTo>
                  <a:cubicBezTo>
                    <a:pt x="2274" y="7636"/>
                    <a:pt x="892" y="12000"/>
                    <a:pt x="327" y="14836"/>
                  </a:cubicBezTo>
                  <a:cubicBezTo>
                    <a:pt x="-238" y="17673"/>
                    <a:pt x="13" y="18982"/>
                    <a:pt x="453" y="19418"/>
                  </a:cubicBezTo>
                  <a:cubicBezTo>
                    <a:pt x="892" y="19855"/>
                    <a:pt x="1520" y="19418"/>
                    <a:pt x="2148" y="18218"/>
                  </a:cubicBezTo>
                  <a:cubicBezTo>
                    <a:pt x="2776" y="17018"/>
                    <a:pt x="3404" y="15055"/>
                    <a:pt x="3781" y="13527"/>
                  </a:cubicBezTo>
                  <a:cubicBezTo>
                    <a:pt x="4157" y="12000"/>
                    <a:pt x="4283" y="10909"/>
                    <a:pt x="4409" y="9818"/>
                  </a:cubicBezTo>
                  <a:cubicBezTo>
                    <a:pt x="4534" y="8727"/>
                    <a:pt x="4660" y="7636"/>
                    <a:pt x="4722" y="7636"/>
                  </a:cubicBezTo>
                  <a:cubicBezTo>
                    <a:pt x="4785" y="7636"/>
                    <a:pt x="4785" y="8727"/>
                    <a:pt x="4974" y="9709"/>
                  </a:cubicBezTo>
                  <a:cubicBezTo>
                    <a:pt x="5162" y="10691"/>
                    <a:pt x="5539" y="11564"/>
                    <a:pt x="6669" y="12109"/>
                  </a:cubicBezTo>
                  <a:cubicBezTo>
                    <a:pt x="7799" y="12655"/>
                    <a:pt x="9683" y="12873"/>
                    <a:pt x="11002" y="13200"/>
                  </a:cubicBezTo>
                  <a:cubicBezTo>
                    <a:pt x="12320" y="13527"/>
                    <a:pt x="13074" y="13964"/>
                    <a:pt x="13450" y="14945"/>
                  </a:cubicBezTo>
                  <a:cubicBezTo>
                    <a:pt x="13827" y="15927"/>
                    <a:pt x="13827" y="17455"/>
                    <a:pt x="13764" y="18764"/>
                  </a:cubicBezTo>
                  <a:cubicBezTo>
                    <a:pt x="13702" y="20073"/>
                    <a:pt x="13576" y="21164"/>
                    <a:pt x="13262" y="21382"/>
                  </a:cubicBezTo>
                  <a:cubicBezTo>
                    <a:pt x="12948" y="21600"/>
                    <a:pt x="12446" y="20945"/>
                    <a:pt x="12320" y="18982"/>
                  </a:cubicBezTo>
                  <a:cubicBezTo>
                    <a:pt x="12195" y="17018"/>
                    <a:pt x="12446" y="13745"/>
                    <a:pt x="13702" y="10582"/>
                  </a:cubicBezTo>
                  <a:cubicBezTo>
                    <a:pt x="14957" y="7418"/>
                    <a:pt x="17218" y="4364"/>
                    <a:pt x="18662" y="2618"/>
                  </a:cubicBezTo>
                  <a:cubicBezTo>
                    <a:pt x="20106" y="873"/>
                    <a:pt x="20734" y="436"/>
                    <a:pt x="213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9" name="Line"/>
            <p:cNvSpPr/>
            <p:nvPr/>
          </p:nvSpPr>
          <p:spPr>
            <a:xfrm>
              <a:off x="8745051" y="8631401"/>
              <a:ext cx="177067" cy="37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394" fill="norm" stroke="1" extrusionOk="0">
                  <a:moveTo>
                    <a:pt x="17427" y="946"/>
                  </a:moveTo>
                  <a:cubicBezTo>
                    <a:pt x="16210" y="514"/>
                    <a:pt x="14993" y="82"/>
                    <a:pt x="13320" y="10"/>
                  </a:cubicBezTo>
                  <a:cubicBezTo>
                    <a:pt x="11647" y="-62"/>
                    <a:pt x="9517" y="226"/>
                    <a:pt x="7084" y="1522"/>
                  </a:cubicBezTo>
                  <a:cubicBezTo>
                    <a:pt x="4650" y="2818"/>
                    <a:pt x="1912" y="5122"/>
                    <a:pt x="695" y="8146"/>
                  </a:cubicBezTo>
                  <a:cubicBezTo>
                    <a:pt x="-522" y="11170"/>
                    <a:pt x="-218" y="14914"/>
                    <a:pt x="2216" y="17290"/>
                  </a:cubicBezTo>
                  <a:cubicBezTo>
                    <a:pt x="4650" y="19666"/>
                    <a:pt x="9213" y="20674"/>
                    <a:pt x="12712" y="21106"/>
                  </a:cubicBezTo>
                  <a:cubicBezTo>
                    <a:pt x="16210" y="21538"/>
                    <a:pt x="18644" y="21394"/>
                    <a:pt x="21078" y="21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0" name="Line"/>
            <p:cNvSpPr/>
            <p:nvPr/>
          </p:nvSpPr>
          <p:spPr>
            <a:xfrm>
              <a:off x="8975785" y="8625194"/>
              <a:ext cx="17633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83" y="5175"/>
                    <a:pt x="8765" y="10350"/>
                    <a:pt x="12365" y="13950"/>
                  </a:cubicBezTo>
                  <a:cubicBezTo>
                    <a:pt x="15965" y="17550"/>
                    <a:pt x="18783" y="195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1" name="Line"/>
            <p:cNvSpPr/>
            <p:nvPr/>
          </p:nvSpPr>
          <p:spPr>
            <a:xfrm>
              <a:off x="9073111" y="8663529"/>
              <a:ext cx="140347" cy="37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21182" y="0"/>
                  </a:moveTo>
                  <a:cubicBezTo>
                    <a:pt x="16168" y="3673"/>
                    <a:pt x="11153" y="7347"/>
                    <a:pt x="7489" y="10506"/>
                  </a:cubicBezTo>
                  <a:cubicBezTo>
                    <a:pt x="3825" y="13665"/>
                    <a:pt x="1511" y="16310"/>
                    <a:pt x="546" y="18000"/>
                  </a:cubicBezTo>
                  <a:cubicBezTo>
                    <a:pt x="-418" y="19690"/>
                    <a:pt x="-32" y="20424"/>
                    <a:pt x="1125" y="20865"/>
                  </a:cubicBezTo>
                  <a:cubicBezTo>
                    <a:pt x="2282" y="21306"/>
                    <a:pt x="4211" y="21453"/>
                    <a:pt x="61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2" name="Line"/>
            <p:cNvSpPr/>
            <p:nvPr/>
          </p:nvSpPr>
          <p:spPr>
            <a:xfrm>
              <a:off x="9228791" y="8602194"/>
              <a:ext cx="164838" cy="513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600" fill="norm" stroke="1" extrusionOk="0">
                  <a:moveTo>
                    <a:pt x="9672" y="0"/>
                  </a:moveTo>
                  <a:cubicBezTo>
                    <a:pt x="11284" y="0"/>
                    <a:pt x="12895" y="0"/>
                    <a:pt x="14669" y="699"/>
                  </a:cubicBezTo>
                  <a:cubicBezTo>
                    <a:pt x="16442" y="1397"/>
                    <a:pt x="18376" y="2794"/>
                    <a:pt x="19666" y="4997"/>
                  </a:cubicBezTo>
                  <a:cubicBezTo>
                    <a:pt x="20955" y="7200"/>
                    <a:pt x="21600" y="10209"/>
                    <a:pt x="19021" y="13057"/>
                  </a:cubicBezTo>
                  <a:cubicBezTo>
                    <a:pt x="16442" y="15904"/>
                    <a:pt x="10639" y="18591"/>
                    <a:pt x="6931" y="19988"/>
                  </a:cubicBezTo>
                  <a:cubicBezTo>
                    <a:pt x="3224" y="21385"/>
                    <a:pt x="1612" y="2149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3" name="Line"/>
            <p:cNvSpPr/>
            <p:nvPr/>
          </p:nvSpPr>
          <p:spPr>
            <a:xfrm>
              <a:off x="9543131" y="9002006"/>
              <a:ext cx="74615" cy="29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0799" fill="norm" stroke="1" extrusionOk="0">
                  <a:moveTo>
                    <a:pt x="0" y="20799"/>
                  </a:moveTo>
                  <a:cubicBezTo>
                    <a:pt x="4320" y="17199"/>
                    <a:pt x="8640" y="13599"/>
                    <a:pt x="12600" y="9099"/>
                  </a:cubicBezTo>
                  <a:cubicBezTo>
                    <a:pt x="16560" y="4599"/>
                    <a:pt x="20160" y="-801"/>
                    <a:pt x="20880" y="99"/>
                  </a:cubicBezTo>
                  <a:cubicBezTo>
                    <a:pt x="21600" y="999"/>
                    <a:pt x="19440" y="8199"/>
                    <a:pt x="17280" y="15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6" name="Drawing"/>
          <p:cNvGrpSpPr/>
          <p:nvPr/>
        </p:nvGrpSpPr>
        <p:grpSpPr>
          <a:xfrm>
            <a:off x="798203" y="444977"/>
            <a:ext cx="8118332" cy="759422"/>
            <a:chOff x="0" y="0"/>
            <a:chExt cx="8118331" cy="759420"/>
          </a:xfrm>
        </p:grpSpPr>
        <p:sp>
          <p:nvSpPr>
            <p:cNvPr id="3926" name="Line"/>
            <p:cNvSpPr/>
            <p:nvPr/>
          </p:nvSpPr>
          <p:spPr>
            <a:xfrm>
              <a:off x="0" y="0"/>
              <a:ext cx="267488" cy="626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51" fill="norm" stroke="1" extrusionOk="0">
                  <a:moveTo>
                    <a:pt x="11547" y="8317"/>
                  </a:moveTo>
                  <a:cubicBezTo>
                    <a:pt x="9713" y="10573"/>
                    <a:pt x="7879" y="12828"/>
                    <a:pt x="6656" y="14650"/>
                  </a:cubicBezTo>
                  <a:cubicBezTo>
                    <a:pt x="5434" y="16471"/>
                    <a:pt x="4822" y="17859"/>
                    <a:pt x="4109" y="18987"/>
                  </a:cubicBezTo>
                  <a:cubicBezTo>
                    <a:pt x="3396" y="20115"/>
                    <a:pt x="2581" y="20982"/>
                    <a:pt x="1970" y="21199"/>
                  </a:cubicBezTo>
                  <a:cubicBezTo>
                    <a:pt x="1358" y="21416"/>
                    <a:pt x="951" y="20982"/>
                    <a:pt x="543" y="19204"/>
                  </a:cubicBezTo>
                  <a:cubicBezTo>
                    <a:pt x="136" y="17426"/>
                    <a:pt x="-272" y="14303"/>
                    <a:pt x="237" y="11353"/>
                  </a:cubicBezTo>
                  <a:cubicBezTo>
                    <a:pt x="747" y="8404"/>
                    <a:pt x="2173" y="5628"/>
                    <a:pt x="3803" y="3763"/>
                  </a:cubicBezTo>
                  <a:cubicBezTo>
                    <a:pt x="5434" y="1898"/>
                    <a:pt x="7268" y="944"/>
                    <a:pt x="8694" y="423"/>
                  </a:cubicBezTo>
                  <a:cubicBezTo>
                    <a:pt x="10120" y="-97"/>
                    <a:pt x="11139" y="-184"/>
                    <a:pt x="12260" y="423"/>
                  </a:cubicBezTo>
                  <a:cubicBezTo>
                    <a:pt x="13381" y="1030"/>
                    <a:pt x="14603" y="2332"/>
                    <a:pt x="15724" y="4500"/>
                  </a:cubicBezTo>
                  <a:cubicBezTo>
                    <a:pt x="16845" y="6669"/>
                    <a:pt x="17864" y="9705"/>
                    <a:pt x="18781" y="12264"/>
                  </a:cubicBezTo>
                  <a:cubicBezTo>
                    <a:pt x="19698" y="14823"/>
                    <a:pt x="20513" y="16905"/>
                    <a:pt x="21328" y="18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7" name="Line"/>
            <p:cNvSpPr/>
            <p:nvPr/>
          </p:nvSpPr>
          <p:spPr>
            <a:xfrm>
              <a:off x="44469" y="314039"/>
              <a:ext cx="23835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750" y="21600"/>
                  </a:moveTo>
                  <a:cubicBezTo>
                    <a:pt x="291" y="19800"/>
                    <a:pt x="-169" y="18000"/>
                    <a:pt x="61" y="16560"/>
                  </a:cubicBezTo>
                  <a:cubicBezTo>
                    <a:pt x="291" y="15120"/>
                    <a:pt x="1210" y="14040"/>
                    <a:pt x="4886" y="11340"/>
                  </a:cubicBezTo>
                  <a:cubicBezTo>
                    <a:pt x="8563" y="8640"/>
                    <a:pt x="14997" y="4320"/>
                    <a:pt x="214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8" name="Line"/>
            <p:cNvSpPr/>
            <p:nvPr/>
          </p:nvSpPr>
          <p:spPr>
            <a:xfrm>
              <a:off x="376024" y="41156"/>
              <a:ext cx="221138" cy="409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087" fill="norm" stroke="1" extrusionOk="0">
                  <a:moveTo>
                    <a:pt x="621" y="5766"/>
                  </a:moveTo>
                  <a:cubicBezTo>
                    <a:pt x="130" y="5107"/>
                    <a:pt x="-361" y="4448"/>
                    <a:pt x="375" y="3395"/>
                  </a:cubicBezTo>
                  <a:cubicBezTo>
                    <a:pt x="1112" y="2341"/>
                    <a:pt x="3075" y="892"/>
                    <a:pt x="5407" y="300"/>
                  </a:cubicBezTo>
                  <a:cubicBezTo>
                    <a:pt x="7739" y="-293"/>
                    <a:pt x="10439" y="-30"/>
                    <a:pt x="12280" y="1287"/>
                  </a:cubicBezTo>
                  <a:cubicBezTo>
                    <a:pt x="14121" y="2605"/>
                    <a:pt x="15103" y="4975"/>
                    <a:pt x="14489" y="7280"/>
                  </a:cubicBezTo>
                  <a:cubicBezTo>
                    <a:pt x="13875" y="9585"/>
                    <a:pt x="11666" y="11824"/>
                    <a:pt x="9825" y="13734"/>
                  </a:cubicBezTo>
                  <a:cubicBezTo>
                    <a:pt x="7984" y="15644"/>
                    <a:pt x="6512" y="17224"/>
                    <a:pt x="5653" y="18344"/>
                  </a:cubicBezTo>
                  <a:cubicBezTo>
                    <a:pt x="4794" y="19463"/>
                    <a:pt x="4548" y="20122"/>
                    <a:pt x="5162" y="20583"/>
                  </a:cubicBezTo>
                  <a:cubicBezTo>
                    <a:pt x="5775" y="21044"/>
                    <a:pt x="7248" y="21307"/>
                    <a:pt x="10071" y="20846"/>
                  </a:cubicBezTo>
                  <a:cubicBezTo>
                    <a:pt x="12894" y="20385"/>
                    <a:pt x="17066" y="19200"/>
                    <a:pt x="21239" y="18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9" name="Line"/>
            <p:cNvSpPr/>
            <p:nvPr/>
          </p:nvSpPr>
          <p:spPr>
            <a:xfrm>
              <a:off x="857834" y="145368"/>
              <a:ext cx="1533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0" name="Line"/>
            <p:cNvSpPr/>
            <p:nvPr/>
          </p:nvSpPr>
          <p:spPr>
            <a:xfrm>
              <a:off x="873167" y="398374"/>
              <a:ext cx="1" cy="30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1" name="Line"/>
            <p:cNvSpPr/>
            <p:nvPr/>
          </p:nvSpPr>
          <p:spPr>
            <a:xfrm>
              <a:off x="1956747" y="26213"/>
              <a:ext cx="365454" cy="535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1" fill="norm" stroke="1" extrusionOk="0">
                  <a:moveTo>
                    <a:pt x="10724" y="2944"/>
                  </a:moveTo>
                  <a:cubicBezTo>
                    <a:pt x="10573" y="2430"/>
                    <a:pt x="10422" y="1915"/>
                    <a:pt x="9969" y="1607"/>
                  </a:cubicBezTo>
                  <a:cubicBezTo>
                    <a:pt x="9516" y="1298"/>
                    <a:pt x="8761" y="1195"/>
                    <a:pt x="7930" y="1195"/>
                  </a:cubicBezTo>
                  <a:cubicBezTo>
                    <a:pt x="7099" y="1195"/>
                    <a:pt x="6193" y="1298"/>
                    <a:pt x="5060" y="2172"/>
                  </a:cubicBezTo>
                  <a:cubicBezTo>
                    <a:pt x="3927" y="3047"/>
                    <a:pt x="2568" y="4692"/>
                    <a:pt x="1586" y="6904"/>
                  </a:cubicBezTo>
                  <a:cubicBezTo>
                    <a:pt x="604" y="9115"/>
                    <a:pt x="0" y="11892"/>
                    <a:pt x="0" y="13898"/>
                  </a:cubicBezTo>
                  <a:cubicBezTo>
                    <a:pt x="0" y="15904"/>
                    <a:pt x="604" y="17138"/>
                    <a:pt x="2341" y="17961"/>
                  </a:cubicBezTo>
                  <a:cubicBezTo>
                    <a:pt x="4078" y="18784"/>
                    <a:pt x="6948" y="19195"/>
                    <a:pt x="9592" y="18630"/>
                  </a:cubicBezTo>
                  <a:cubicBezTo>
                    <a:pt x="12235" y="18064"/>
                    <a:pt x="14652" y="16521"/>
                    <a:pt x="16238" y="14104"/>
                  </a:cubicBezTo>
                  <a:cubicBezTo>
                    <a:pt x="17824" y="11687"/>
                    <a:pt x="18579" y="8395"/>
                    <a:pt x="18428" y="5978"/>
                  </a:cubicBezTo>
                  <a:cubicBezTo>
                    <a:pt x="18277" y="3561"/>
                    <a:pt x="17220" y="2018"/>
                    <a:pt x="15709" y="1144"/>
                  </a:cubicBezTo>
                  <a:cubicBezTo>
                    <a:pt x="14199" y="270"/>
                    <a:pt x="12235" y="64"/>
                    <a:pt x="10876" y="12"/>
                  </a:cubicBezTo>
                  <a:cubicBezTo>
                    <a:pt x="9516" y="-39"/>
                    <a:pt x="8761" y="64"/>
                    <a:pt x="8157" y="321"/>
                  </a:cubicBezTo>
                  <a:cubicBezTo>
                    <a:pt x="7552" y="578"/>
                    <a:pt x="7099" y="990"/>
                    <a:pt x="6797" y="2070"/>
                  </a:cubicBezTo>
                  <a:cubicBezTo>
                    <a:pt x="6495" y="3150"/>
                    <a:pt x="6344" y="4898"/>
                    <a:pt x="7628" y="6904"/>
                  </a:cubicBezTo>
                  <a:cubicBezTo>
                    <a:pt x="8912" y="8910"/>
                    <a:pt x="11631" y="11172"/>
                    <a:pt x="13972" y="13384"/>
                  </a:cubicBezTo>
                  <a:cubicBezTo>
                    <a:pt x="16313" y="15595"/>
                    <a:pt x="18277" y="17755"/>
                    <a:pt x="19259" y="19247"/>
                  </a:cubicBezTo>
                  <a:cubicBezTo>
                    <a:pt x="20241" y="20738"/>
                    <a:pt x="20241" y="21561"/>
                    <a:pt x="20467" y="21561"/>
                  </a:cubicBezTo>
                  <a:cubicBezTo>
                    <a:pt x="20694" y="21561"/>
                    <a:pt x="21147" y="20738"/>
                    <a:pt x="21600" y="199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2" name="Line"/>
            <p:cNvSpPr/>
            <p:nvPr/>
          </p:nvSpPr>
          <p:spPr>
            <a:xfrm>
              <a:off x="2536871" y="11096"/>
              <a:ext cx="60823" cy="532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552" fill="norm" stroke="1" extrusionOk="0">
                  <a:moveTo>
                    <a:pt x="0" y="1089"/>
                  </a:moveTo>
                  <a:cubicBezTo>
                    <a:pt x="4500" y="572"/>
                    <a:pt x="9000" y="55"/>
                    <a:pt x="12600" y="4"/>
                  </a:cubicBezTo>
                  <a:cubicBezTo>
                    <a:pt x="16200" y="-48"/>
                    <a:pt x="18900" y="365"/>
                    <a:pt x="20250" y="2329"/>
                  </a:cubicBezTo>
                  <a:cubicBezTo>
                    <a:pt x="21600" y="4293"/>
                    <a:pt x="21600" y="7807"/>
                    <a:pt x="21150" y="11269"/>
                  </a:cubicBezTo>
                  <a:cubicBezTo>
                    <a:pt x="20700" y="14731"/>
                    <a:pt x="19800" y="18141"/>
                    <a:pt x="18900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3" name="Line"/>
            <p:cNvSpPr/>
            <p:nvPr/>
          </p:nvSpPr>
          <p:spPr>
            <a:xfrm>
              <a:off x="2697875" y="528710"/>
              <a:ext cx="145671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4" name="Line"/>
            <p:cNvSpPr/>
            <p:nvPr/>
          </p:nvSpPr>
          <p:spPr>
            <a:xfrm>
              <a:off x="3527621" y="7150"/>
              <a:ext cx="256915" cy="513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0" h="21396" fill="norm" stroke="1" extrusionOk="0">
                  <a:moveTo>
                    <a:pt x="12204" y="8308"/>
                  </a:moveTo>
                  <a:cubicBezTo>
                    <a:pt x="12409" y="7776"/>
                    <a:pt x="12615" y="7244"/>
                    <a:pt x="12718" y="6712"/>
                  </a:cubicBezTo>
                  <a:cubicBezTo>
                    <a:pt x="12821" y="6180"/>
                    <a:pt x="12821" y="5648"/>
                    <a:pt x="12204" y="5542"/>
                  </a:cubicBezTo>
                  <a:cubicBezTo>
                    <a:pt x="11586" y="5435"/>
                    <a:pt x="10352" y="5755"/>
                    <a:pt x="8295" y="7191"/>
                  </a:cubicBezTo>
                  <a:cubicBezTo>
                    <a:pt x="6238" y="8628"/>
                    <a:pt x="3358" y="11181"/>
                    <a:pt x="1712" y="13416"/>
                  </a:cubicBezTo>
                  <a:cubicBezTo>
                    <a:pt x="66" y="15650"/>
                    <a:pt x="-345" y="17565"/>
                    <a:pt x="272" y="18896"/>
                  </a:cubicBezTo>
                  <a:cubicBezTo>
                    <a:pt x="889" y="20226"/>
                    <a:pt x="2535" y="20970"/>
                    <a:pt x="4901" y="21024"/>
                  </a:cubicBezTo>
                  <a:cubicBezTo>
                    <a:pt x="7266" y="21077"/>
                    <a:pt x="10352" y="20438"/>
                    <a:pt x="13335" y="18789"/>
                  </a:cubicBezTo>
                  <a:cubicBezTo>
                    <a:pt x="16318" y="17140"/>
                    <a:pt x="19198" y="14480"/>
                    <a:pt x="20226" y="11660"/>
                  </a:cubicBezTo>
                  <a:cubicBezTo>
                    <a:pt x="21255" y="8840"/>
                    <a:pt x="20432" y="5861"/>
                    <a:pt x="18786" y="3839"/>
                  </a:cubicBezTo>
                  <a:cubicBezTo>
                    <a:pt x="17141" y="1818"/>
                    <a:pt x="14672" y="754"/>
                    <a:pt x="12306" y="275"/>
                  </a:cubicBezTo>
                  <a:cubicBezTo>
                    <a:pt x="9941" y="-204"/>
                    <a:pt x="7678" y="-98"/>
                    <a:pt x="6032" y="913"/>
                  </a:cubicBezTo>
                  <a:cubicBezTo>
                    <a:pt x="4386" y="1924"/>
                    <a:pt x="3358" y="3839"/>
                    <a:pt x="3461" y="6287"/>
                  </a:cubicBezTo>
                  <a:cubicBezTo>
                    <a:pt x="3564" y="8734"/>
                    <a:pt x="4798" y="11713"/>
                    <a:pt x="6032" y="14001"/>
                  </a:cubicBezTo>
                  <a:cubicBezTo>
                    <a:pt x="7266" y="16289"/>
                    <a:pt x="8501" y="17885"/>
                    <a:pt x="9941" y="19002"/>
                  </a:cubicBezTo>
                  <a:cubicBezTo>
                    <a:pt x="11381" y="20119"/>
                    <a:pt x="13026" y="20758"/>
                    <a:pt x="14672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5" name="Line"/>
            <p:cNvSpPr/>
            <p:nvPr/>
          </p:nvSpPr>
          <p:spPr>
            <a:xfrm>
              <a:off x="3969891" y="116301"/>
              <a:ext cx="251118" cy="404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515" fill="norm" stroke="1" extrusionOk="0">
                  <a:moveTo>
                    <a:pt x="705" y="3175"/>
                  </a:moveTo>
                  <a:cubicBezTo>
                    <a:pt x="273" y="2496"/>
                    <a:pt x="-159" y="1817"/>
                    <a:pt x="57" y="1273"/>
                  </a:cubicBezTo>
                  <a:cubicBezTo>
                    <a:pt x="273" y="730"/>
                    <a:pt x="1137" y="323"/>
                    <a:pt x="2541" y="119"/>
                  </a:cubicBezTo>
                  <a:cubicBezTo>
                    <a:pt x="3945" y="-85"/>
                    <a:pt x="5889" y="-85"/>
                    <a:pt x="7509" y="594"/>
                  </a:cubicBezTo>
                  <a:cubicBezTo>
                    <a:pt x="9129" y="1273"/>
                    <a:pt x="10425" y="2632"/>
                    <a:pt x="10857" y="3651"/>
                  </a:cubicBezTo>
                  <a:cubicBezTo>
                    <a:pt x="11289" y="4670"/>
                    <a:pt x="10857" y="5349"/>
                    <a:pt x="10317" y="6028"/>
                  </a:cubicBezTo>
                  <a:cubicBezTo>
                    <a:pt x="9777" y="6707"/>
                    <a:pt x="9129" y="7387"/>
                    <a:pt x="9237" y="7930"/>
                  </a:cubicBezTo>
                  <a:cubicBezTo>
                    <a:pt x="9345" y="8473"/>
                    <a:pt x="10209" y="8881"/>
                    <a:pt x="11829" y="9289"/>
                  </a:cubicBezTo>
                  <a:cubicBezTo>
                    <a:pt x="13449" y="9696"/>
                    <a:pt x="15825" y="10104"/>
                    <a:pt x="17553" y="11055"/>
                  </a:cubicBezTo>
                  <a:cubicBezTo>
                    <a:pt x="19281" y="12006"/>
                    <a:pt x="20361" y="13500"/>
                    <a:pt x="20901" y="14587"/>
                  </a:cubicBezTo>
                  <a:cubicBezTo>
                    <a:pt x="21441" y="15673"/>
                    <a:pt x="21441" y="16353"/>
                    <a:pt x="19821" y="17372"/>
                  </a:cubicBezTo>
                  <a:cubicBezTo>
                    <a:pt x="18201" y="18390"/>
                    <a:pt x="14961" y="19749"/>
                    <a:pt x="12477" y="20496"/>
                  </a:cubicBezTo>
                  <a:cubicBezTo>
                    <a:pt x="9993" y="21243"/>
                    <a:pt x="8265" y="21379"/>
                    <a:pt x="6537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6" name="Line"/>
            <p:cNvSpPr/>
            <p:nvPr/>
          </p:nvSpPr>
          <p:spPr>
            <a:xfrm>
              <a:off x="4434336" y="84034"/>
              <a:ext cx="264585" cy="38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600" fill="norm" stroke="1" extrusionOk="0">
                  <a:moveTo>
                    <a:pt x="21298" y="3433"/>
                  </a:moveTo>
                  <a:cubicBezTo>
                    <a:pt x="20681" y="2575"/>
                    <a:pt x="20064" y="1717"/>
                    <a:pt x="19344" y="1073"/>
                  </a:cubicBezTo>
                  <a:cubicBezTo>
                    <a:pt x="18624" y="429"/>
                    <a:pt x="17801" y="0"/>
                    <a:pt x="16155" y="0"/>
                  </a:cubicBezTo>
                  <a:cubicBezTo>
                    <a:pt x="14509" y="0"/>
                    <a:pt x="12041" y="429"/>
                    <a:pt x="9161" y="2432"/>
                  </a:cubicBezTo>
                  <a:cubicBezTo>
                    <a:pt x="6281" y="4434"/>
                    <a:pt x="2989" y="8011"/>
                    <a:pt x="1344" y="11229"/>
                  </a:cubicBezTo>
                  <a:cubicBezTo>
                    <a:pt x="-302" y="14448"/>
                    <a:pt x="-302" y="17309"/>
                    <a:pt x="624" y="19097"/>
                  </a:cubicBezTo>
                  <a:cubicBezTo>
                    <a:pt x="1549" y="20885"/>
                    <a:pt x="3401" y="21600"/>
                    <a:pt x="5869" y="21600"/>
                  </a:cubicBezTo>
                  <a:cubicBezTo>
                    <a:pt x="8338" y="21600"/>
                    <a:pt x="11424" y="20885"/>
                    <a:pt x="14509" y="20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7" name="Line"/>
            <p:cNvSpPr/>
            <p:nvPr/>
          </p:nvSpPr>
          <p:spPr>
            <a:xfrm>
              <a:off x="4674081" y="233432"/>
              <a:ext cx="262512" cy="193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197" fill="norm" stroke="1" extrusionOk="0">
                  <a:moveTo>
                    <a:pt x="11988" y="2957"/>
                  </a:moveTo>
                  <a:cubicBezTo>
                    <a:pt x="11157" y="1554"/>
                    <a:pt x="10326" y="152"/>
                    <a:pt x="9080" y="11"/>
                  </a:cubicBezTo>
                  <a:cubicBezTo>
                    <a:pt x="7834" y="-129"/>
                    <a:pt x="6172" y="993"/>
                    <a:pt x="4511" y="4079"/>
                  </a:cubicBezTo>
                  <a:cubicBezTo>
                    <a:pt x="2849" y="7165"/>
                    <a:pt x="1188" y="12214"/>
                    <a:pt x="461" y="15440"/>
                  </a:cubicBezTo>
                  <a:cubicBezTo>
                    <a:pt x="-266" y="18666"/>
                    <a:pt x="-58" y="20068"/>
                    <a:pt x="565" y="20770"/>
                  </a:cubicBezTo>
                  <a:cubicBezTo>
                    <a:pt x="1188" y="21471"/>
                    <a:pt x="2226" y="21471"/>
                    <a:pt x="4303" y="19507"/>
                  </a:cubicBezTo>
                  <a:cubicBezTo>
                    <a:pt x="6380" y="17544"/>
                    <a:pt x="9496" y="13616"/>
                    <a:pt x="11261" y="10811"/>
                  </a:cubicBezTo>
                  <a:cubicBezTo>
                    <a:pt x="13026" y="8006"/>
                    <a:pt x="13442" y="6323"/>
                    <a:pt x="13234" y="6042"/>
                  </a:cubicBezTo>
                  <a:cubicBezTo>
                    <a:pt x="13026" y="5762"/>
                    <a:pt x="12196" y="6884"/>
                    <a:pt x="11780" y="8146"/>
                  </a:cubicBezTo>
                  <a:cubicBezTo>
                    <a:pt x="11365" y="9409"/>
                    <a:pt x="11365" y="10811"/>
                    <a:pt x="12403" y="12214"/>
                  </a:cubicBezTo>
                  <a:cubicBezTo>
                    <a:pt x="13442" y="13616"/>
                    <a:pt x="15519" y="15019"/>
                    <a:pt x="17180" y="15580"/>
                  </a:cubicBezTo>
                  <a:cubicBezTo>
                    <a:pt x="18842" y="16141"/>
                    <a:pt x="20088" y="15861"/>
                    <a:pt x="21334" y="15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8" name="Line"/>
            <p:cNvSpPr/>
            <p:nvPr/>
          </p:nvSpPr>
          <p:spPr>
            <a:xfrm>
              <a:off x="5059262" y="61033"/>
              <a:ext cx="113124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3" h="21600" fill="norm" stroke="1" extrusionOk="0">
                  <a:moveTo>
                    <a:pt x="0" y="0"/>
                  </a:moveTo>
                  <a:cubicBezTo>
                    <a:pt x="2298" y="0"/>
                    <a:pt x="4596" y="0"/>
                    <a:pt x="7583" y="993"/>
                  </a:cubicBezTo>
                  <a:cubicBezTo>
                    <a:pt x="10570" y="1986"/>
                    <a:pt x="14247" y="3972"/>
                    <a:pt x="17004" y="6393"/>
                  </a:cubicBezTo>
                  <a:cubicBezTo>
                    <a:pt x="19762" y="8814"/>
                    <a:pt x="21600" y="11669"/>
                    <a:pt x="19302" y="14276"/>
                  </a:cubicBezTo>
                  <a:cubicBezTo>
                    <a:pt x="17004" y="16883"/>
                    <a:pt x="10570" y="19241"/>
                    <a:pt x="41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9" name="Line"/>
            <p:cNvSpPr/>
            <p:nvPr/>
          </p:nvSpPr>
          <p:spPr>
            <a:xfrm>
              <a:off x="5189598" y="452042"/>
              <a:ext cx="17633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0" name="Line"/>
            <p:cNvSpPr/>
            <p:nvPr/>
          </p:nvSpPr>
          <p:spPr>
            <a:xfrm>
              <a:off x="5939484" y="118949"/>
              <a:ext cx="274348" cy="45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380" fill="norm" stroke="1" extrusionOk="0">
                  <a:moveTo>
                    <a:pt x="14840" y="4481"/>
                  </a:moveTo>
                  <a:cubicBezTo>
                    <a:pt x="14251" y="4001"/>
                    <a:pt x="13661" y="3521"/>
                    <a:pt x="12385" y="3461"/>
                  </a:cubicBezTo>
                  <a:cubicBezTo>
                    <a:pt x="11109" y="3401"/>
                    <a:pt x="9145" y="3761"/>
                    <a:pt x="7083" y="5141"/>
                  </a:cubicBezTo>
                  <a:cubicBezTo>
                    <a:pt x="5021" y="6521"/>
                    <a:pt x="2861" y="8921"/>
                    <a:pt x="1585" y="11141"/>
                  </a:cubicBezTo>
                  <a:cubicBezTo>
                    <a:pt x="309" y="13361"/>
                    <a:pt x="-84" y="15401"/>
                    <a:pt x="14" y="16721"/>
                  </a:cubicBezTo>
                  <a:cubicBezTo>
                    <a:pt x="112" y="18041"/>
                    <a:pt x="701" y="18641"/>
                    <a:pt x="2469" y="18821"/>
                  </a:cubicBezTo>
                  <a:cubicBezTo>
                    <a:pt x="4236" y="19001"/>
                    <a:pt x="7181" y="18761"/>
                    <a:pt x="10421" y="17321"/>
                  </a:cubicBezTo>
                  <a:cubicBezTo>
                    <a:pt x="13661" y="15881"/>
                    <a:pt x="17196" y="13241"/>
                    <a:pt x="19160" y="10841"/>
                  </a:cubicBezTo>
                  <a:cubicBezTo>
                    <a:pt x="21123" y="8441"/>
                    <a:pt x="21516" y="6281"/>
                    <a:pt x="20632" y="4541"/>
                  </a:cubicBezTo>
                  <a:cubicBezTo>
                    <a:pt x="19749" y="2801"/>
                    <a:pt x="17589" y="1481"/>
                    <a:pt x="14938" y="761"/>
                  </a:cubicBezTo>
                  <a:cubicBezTo>
                    <a:pt x="12287" y="41"/>
                    <a:pt x="9145" y="-79"/>
                    <a:pt x="6985" y="41"/>
                  </a:cubicBezTo>
                  <a:cubicBezTo>
                    <a:pt x="4825" y="161"/>
                    <a:pt x="3647" y="521"/>
                    <a:pt x="2861" y="1001"/>
                  </a:cubicBezTo>
                  <a:cubicBezTo>
                    <a:pt x="2076" y="1481"/>
                    <a:pt x="1683" y="2081"/>
                    <a:pt x="1781" y="3041"/>
                  </a:cubicBezTo>
                  <a:cubicBezTo>
                    <a:pt x="1880" y="4001"/>
                    <a:pt x="2469" y="5321"/>
                    <a:pt x="3843" y="6701"/>
                  </a:cubicBezTo>
                  <a:cubicBezTo>
                    <a:pt x="5218" y="8081"/>
                    <a:pt x="7378" y="9521"/>
                    <a:pt x="9243" y="11261"/>
                  </a:cubicBezTo>
                  <a:cubicBezTo>
                    <a:pt x="11109" y="13001"/>
                    <a:pt x="12680" y="15041"/>
                    <a:pt x="13563" y="16481"/>
                  </a:cubicBezTo>
                  <a:cubicBezTo>
                    <a:pt x="14447" y="17921"/>
                    <a:pt x="14643" y="18761"/>
                    <a:pt x="15036" y="19541"/>
                  </a:cubicBezTo>
                  <a:cubicBezTo>
                    <a:pt x="15429" y="20321"/>
                    <a:pt x="16018" y="21041"/>
                    <a:pt x="16705" y="21281"/>
                  </a:cubicBezTo>
                  <a:cubicBezTo>
                    <a:pt x="17392" y="21521"/>
                    <a:pt x="18178" y="21281"/>
                    <a:pt x="18963" y="21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1" name="Line"/>
            <p:cNvSpPr/>
            <p:nvPr/>
          </p:nvSpPr>
          <p:spPr>
            <a:xfrm>
              <a:off x="6385086" y="124871"/>
              <a:ext cx="261213" cy="402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391" fill="norm" stroke="1" extrusionOk="0">
                  <a:moveTo>
                    <a:pt x="21228" y="1905"/>
                  </a:moveTo>
                  <a:cubicBezTo>
                    <a:pt x="20397" y="1225"/>
                    <a:pt x="19566" y="546"/>
                    <a:pt x="18632" y="207"/>
                  </a:cubicBezTo>
                  <a:cubicBezTo>
                    <a:pt x="17697" y="-133"/>
                    <a:pt x="16659" y="-133"/>
                    <a:pt x="14270" y="818"/>
                  </a:cubicBezTo>
                  <a:cubicBezTo>
                    <a:pt x="11882" y="1769"/>
                    <a:pt x="8143" y="3671"/>
                    <a:pt x="5340" y="6116"/>
                  </a:cubicBezTo>
                  <a:cubicBezTo>
                    <a:pt x="2536" y="8561"/>
                    <a:pt x="666" y="11550"/>
                    <a:pt x="147" y="13859"/>
                  </a:cubicBezTo>
                  <a:cubicBezTo>
                    <a:pt x="-372" y="16169"/>
                    <a:pt x="459" y="17799"/>
                    <a:pt x="2951" y="18954"/>
                  </a:cubicBezTo>
                  <a:cubicBezTo>
                    <a:pt x="5443" y="20109"/>
                    <a:pt x="9597" y="20788"/>
                    <a:pt x="12193" y="21127"/>
                  </a:cubicBezTo>
                  <a:cubicBezTo>
                    <a:pt x="14790" y="21467"/>
                    <a:pt x="15828" y="21467"/>
                    <a:pt x="16659" y="21195"/>
                  </a:cubicBezTo>
                  <a:cubicBezTo>
                    <a:pt x="17490" y="20924"/>
                    <a:pt x="18113" y="20380"/>
                    <a:pt x="18320" y="19769"/>
                  </a:cubicBezTo>
                  <a:cubicBezTo>
                    <a:pt x="18528" y="19158"/>
                    <a:pt x="18320" y="18478"/>
                    <a:pt x="17178" y="17731"/>
                  </a:cubicBezTo>
                  <a:cubicBezTo>
                    <a:pt x="16036" y="16984"/>
                    <a:pt x="13959" y="16169"/>
                    <a:pt x="12193" y="15761"/>
                  </a:cubicBezTo>
                  <a:cubicBezTo>
                    <a:pt x="10428" y="15354"/>
                    <a:pt x="8974" y="15354"/>
                    <a:pt x="7209" y="15422"/>
                  </a:cubicBezTo>
                  <a:cubicBezTo>
                    <a:pt x="5443" y="15490"/>
                    <a:pt x="3366" y="15625"/>
                    <a:pt x="2951" y="16033"/>
                  </a:cubicBezTo>
                  <a:cubicBezTo>
                    <a:pt x="2536" y="16441"/>
                    <a:pt x="3782" y="17120"/>
                    <a:pt x="5028" y="17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2" name="Line"/>
            <p:cNvSpPr/>
            <p:nvPr/>
          </p:nvSpPr>
          <p:spPr>
            <a:xfrm>
              <a:off x="6676965" y="498043"/>
              <a:ext cx="16100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114" y="5700"/>
                    <a:pt x="10629" y="11400"/>
                    <a:pt x="7029" y="15000"/>
                  </a:cubicBezTo>
                  <a:cubicBezTo>
                    <a:pt x="3429" y="18600"/>
                    <a:pt x="1714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3" name="Line"/>
            <p:cNvSpPr/>
            <p:nvPr/>
          </p:nvSpPr>
          <p:spPr>
            <a:xfrm>
              <a:off x="7307635" y="210354"/>
              <a:ext cx="274018" cy="549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88" fill="norm" stroke="1" extrusionOk="0">
                  <a:moveTo>
                    <a:pt x="21248" y="750"/>
                  </a:moveTo>
                  <a:cubicBezTo>
                    <a:pt x="20455" y="452"/>
                    <a:pt x="19663" y="155"/>
                    <a:pt x="18771" y="56"/>
                  </a:cubicBezTo>
                  <a:cubicBezTo>
                    <a:pt x="17879" y="-43"/>
                    <a:pt x="16888" y="56"/>
                    <a:pt x="14807" y="1097"/>
                  </a:cubicBezTo>
                  <a:cubicBezTo>
                    <a:pt x="12727" y="2137"/>
                    <a:pt x="9556" y="4119"/>
                    <a:pt x="6881" y="6645"/>
                  </a:cubicBezTo>
                  <a:cubicBezTo>
                    <a:pt x="4206" y="9172"/>
                    <a:pt x="2026" y="12243"/>
                    <a:pt x="936" y="14027"/>
                  </a:cubicBezTo>
                  <a:cubicBezTo>
                    <a:pt x="-154" y="15810"/>
                    <a:pt x="-154" y="16306"/>
                    <a:pt x="242" y="16752"/>
                  </a:cubicBezTo>
                  <a:cubicBezTo>
                    <a:pt x="639" y="17197"/>
                    <a:pt x="1431" y="17594"/>
                    <a:pt x="3017" y="17643"/>
                  </a:cubicBezTo>
                  <a:cubicBezTo>
                    <a:pt x="4602" y="17693"/>
                    <a:pt x="6980" y="17396"/>
                    <a:pt x="10052" y="15959"/>
                  </a:cubicBezTo>
                  <a:cubicBezTo>
                    <a:pt x="13123" y="14522"/>
                    <a:pt x="16888" y="11946"/>
                    <a:pt x="18969" y="9370"/>
                  </a:cubicBezTo>
                  <a:cubicBezTo>
                    <a:pt x="21050" y="6794"/>
                    <a:pt x="21446" y="4218"/>
                    <a:pt x="20752" y="2583"/>
                  </a:cubicBezTo>
                  <a:cubicBezTo>
                    <a:pt x="20059" y="948"/>
                    <a:pt x="18275" y="254"/>
                    <a:pt x="15897" y="56"/>
                  </a:cubicBezTo>
                  <a:cubicBezTo>
                    <a:pt x="13519" y="-142"/>
                    <a:pt x="10547" y="155"/>
                    <a:pt x="8367" y="1344"/>
                  </a:cubicBezTo>
                  <a:cubicBezTo>
                    <a:pt x="6187" y="2533"/>
                    <a:pt x="4800" y="4614"/>
                    <a:pt x="5196" y="6744"/>
                  </a:cubicBezTo>
                  <a:cubicBezTo>
                    <a:pt x="5593" y="8875"/>
                    <a:pt x="7773" y="11054"/>
                    <a:pt x="10052" y="12887"/>
                  </a:cubicBezTo>
                  <a:cubicBezTo>
                    <a:pt x="12330" y="14720"/>
                    <a:pt x="14708" y="16207"/>
                    <a:pt x="15996" y="17197"/>
                  </a:cubicBezTo>
                  <a:cubicBezTo>
                    <a:pt x="17285" y="18188"/>
                    <a:pt x="17483" y="18684"/>
                    <a:pt x="17780" y="19377"/>
                  </a:cubicBezTo>
                  <a:cubicBezTo>
                    <a:pt x="18077" y="20071"/>
                    <a:pt x="18474" y="20963"/>
                    <a:pt x="18969" y="21210"/>
                  </a:cubicBezTo>
                  <a:cubicBezTo>
                    <a:pt x="19464" y="21458"/>
                    <a:pt x="20059" y="21062"/>
                    <a:pt x="20653" y="20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4" name="Line"/>
            <p:cNvSpPr/>
            <p:nvPr/>
          </p:nvSpPr>
          <p:spPr>
            <a:xfrm>
              <a:off x="7747369" y="183642"/>
              <a:ext cx="272148" cy="56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505" fill="norm" stroke="1" extrusionOk="0">
                  <a:moveTo>
                    <a:pt x="1418" y="2908"/>
                  </a:moveTo>
                  <a:cubicBezTo>
                    <a:pt x="626" y="2230"/>
                    <a:pt x="-167" y="1552"/>
                    <a:pt x="31" y="1116"/>
                  </a:cubicBezTo>
                  <a:cubicBezTo>
                    <a:pt x="229" y="680"/>
                    <a:pt x="1418" y="486"/>
                    <a:pt x="4193" y="292"/>
                  </a:cubicBezTo>
                  <a:cubicBezTo>
                    <a:pt x="6967" y="99"/>
                    <a:pt x="11327" y="-95"/>
                    <a:pt x="14497" y="50"/>
                  </a:cubicBezTo>
                  <a:cubicBezTo>
                    <a:pt x="17668" y="196"/>
                    <a:pt x="19650" y="680"/>
                    <a:pt x="20541" y="2084"/>
                  </a:cubicBezTo>
                  <a:cubicBezTo>
                    <a:pt x="21433" y="3489"/>
                    <a:pt x="21235" y="5814"/>
                    <a:pt x="20145" y="8283"/>
                  </a:cubicBezTo>
                  <a:cubicBezTo>
                    <a:pt x="19055" y="10753"/>
                    <a:pt x="17073" y="13369"/>
                    <a:pt x="15983" y="15596"/>
                  </a:cubicBezTo>
                  <a:cubicBezTo>
                    <a:pt x="14894" y="17824"/>
                    <a:pt x="14695" y="19665"/>
                    <a:pt x="14497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5" name="Line"/>
            <p:cNvSpPr/>
            <p:nvPr/>
          </p:nvSpPr>
          <p:spPr>
            <a:xfrm>
              <a:off x="7775878" y="498043"/>
              <a:ext cx="34245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0" y="21600"/>
                  </a:moveTo>
                  <a:cubicBezTo>
                    <a:pt x="645" y="19440"/>
                    <a:pt x="0" y="17280"/>
                    <a:pt x="0" y="15120"/>
                  </a:cubicBezTo>
                  <a:cubicBezTo>
                    <a:pt x="0" y="12960"/>
                    <a:pt x="645" y="10800"/>
                    <a:pt x="3224" y="8640"/>
                  </a:cubicBezTo>
                  <a:cubicBezTo>
                    <a:pt x="5803" y="6480"/>
                    <a:pt x="10316" y="4320"/>
                    <a:pt x="13701" y="2880"/>
                  </a:cubicBezTo>
                  <a:cubicBezTo>
                    <a:pt x="17087" y="1440"/>
                    <a:pt x="19343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Drawing"/>
          <p:cNvGrpSpPr/>
          <p:nvPr/>
        </p:nvGrpSpPr>
        <p:grpSpPr>
          <a:xfrm>
            <a:off x="246338" y="299781"/>
            <a:ext cx="12748955" cy="9314437"/>
            <a:chOff x="-19049" y="0"/>
            <a:chExt cx="12748954" cy="9314435"/>
          </a:xfrm>
        </p:grpSpPr>
        <p:sp>
          <p:nvSpPr>
            <p:cNvPr id="300" name="Line"/>
            <p:cNvSpPr/>
            <p:nvPr/>
          </p:nvSpPr>
          <p:spPr>
            <a:xfrm>
              <a:off x="462961" y="216914"/>
              <a:ext cx="199339" cy="306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fill="norm" stroke="1" extrusionOk="0">
                  <a:moveTo>
                    <a:pt x="0" y="8821"/>
                  </a:moveTo>
                  <a:cubicBezTo>
                    <a:pt x="1108" y="6873"/>
                    <a:pt x="2215" y="4925"/>
                    <a:pt x="4015" y="3421"/>
                  </a:cubicBezTo>
                  <a:cubicBezTo>
                    <a:pt x="5815" y="1916"/>
                    <a:pt x="8308" y="853"/>
                    <a:pt x="10385" y="322"/>
                  </a:cubicBezTo>
                  <a:cubicBezTo>
                    <a:pt x="12462" y="-209"/>
                    <a:pt x="14123" y="-209"/>
                    <a:pt x="15369" y="1296"/>
                  </a:cubicBezTo>
                  <a:cubicBezTo>
                    <a:pt x="16615" y="2801"/>
                    <a:pt x="17446" y="5811"/>
                    <a:pt x="16477" y="8555"/>
                  </a:cubicBezTo>
                  <a:cubicBezTo>
                    <a:pt x="15508" y="11299"/>
                    <a:pt x="12738" y="13778"/>
                    <a:pt x="10662" y="15460"/>
                  </a:cubicBezTo>
                  <a:cubicBezTo>
                    <a:pt x="8585" y="17142"/>
                    <a:pt x="7200" y="18027"/>
                    <a:pt x="6092" y="18824"/>
                  </a:cubicBezTo>
                  <a:cubicBezTo>
                    <a:pt x="4985" y="19621"/>
                    <a:pt x="4154" y="20329"/>
                    <a:pt x="4569" y="20771"/>
                  </a:cubicBezTo>
                  <a:cubicBezTo>
                    <a:pt x="4985" y="21214"/>
                    <a:pt x="6646" y="21391"/>
                    <a:pt x="9138" y="21125"/>
                  </a:cubicBezTo>
                  <a:cubicBezTo>
                    <a:pt x="11631" y="20860"/>
                    <a:pt x="14954" y="20152"/>
                    <a:pt x="17169" y="19532"/>
                  </a:cubicBezTo>
                  <a:cubicBezTo>
                    <a:pt x="19385" y="18912"/>
                    <a:pt x="20492" y="18381"/>
                    <a:pt x="21600" y="17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302562" y="41287"/>
              <a:ext cx="600341" cy="608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515" fill="norm" stroke="1" extrusionOk="0">
                  <a:moveTo>
                    <a:pt x="14196" y="3936"/>
                  </a:moveTo>
                  <a:cubicBezTo>
                    <a:pt x="13922" y="2941"/>
                    <a:pt x="13649" y="1947"/>
                    <a:pt x="12829" y="1224"/>
                  </a:cubicBezTo>
                  <a:cubicBezTo>
                    <a:pt x="12009" y="501"/>
                    <a:pt x="10641" y="49"/>
                    <a:pt x="9138" y="4"/>
                  </a:cubicBezTo>
                  <a:cubicBezTo>
                    <a:pt x="7634" y="-41"/>
                    <a:pt x="5993" y="321"/>
                    <a:pt x="4581" y="1315"/>
                  </a:cubicBezTo>
                  <a:cubicBezTo>
                    <a:pt x="3168" y="2309"/>
                    <a:pt x="1983" y="3936"/>
                    <a:pt x="1163" y="6240"/>
                  </a:cubicBezTo>
                  <a:cubicBezTo>
                    <a:pt x="343" y="8545"/>
                    <a:pt x="-113" y="11527"/>
                    <a:pt x="24" y="13877"/>
                  </a:cubicBezTo>
                  <a:cubicBezTo>
                    <a:pt x="160" y="16227"/>
                    <a:pt x="890" y="17944"/>
                    <a:pt x="2348" y="19254"/>
                  </a:cubicBezTo>
                  <a:cubicBezTo>
                    <a:pt x="3806" y="20565"/>
                    <a:pt x="5993" y="21469"/>
                    <a:pt x="8226" y="21514"/>
                  </a:cubicBezTo>
                  <a:cubicBezTo>
                    <a:pt x="10459" y="21559"/>
                    <a:pt x="12738" y="20746"/>
                    <a:pt x="14834" y="19571"/>
                  </a:cubicBezTo>
                  <a:cubicBezTo>
                    <a:pt x="16930" y="18396"/>
                    <a:pt x="18844" y="16859"/>
                    <a:pt x="19983" y="14781"/>
                  </a:cubicBezTo>
                  <a:cubicBezTo>
                    <a:pt x="21122" y="12702"/>
                    <a:pt x="21487" y="10081"/>
                    <a:pt x="21396" y="8183"/>
                  </a:cubicBezTo>
                  <a:cubicBezTo>
                    <a:pt x="21305" y="6285"/>
                    <a:pt x="20758" y="5110"/>
                    <a:pt x="19391" y="4252"/>
                  </a:cubicBezTo>
                  <a:cubicBezTo>
                    <a:pt x="18024" y="3393"/>
                    <a:pt x="15836" y="2851"/>
                    <a:pt x="13649" y="2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1348133" y="35470"/>
              <a:ext cx="143372" cy="55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8" h="21397" fill="norm" stroke="1" extrusionOk="0">
                  <a:moveTo>
                    <a:pt x="1698" y="9253"/>
                  </a:moveTo>
                  <a:cubicBezTo>
                    <a:pt x="1331" y="12409"/>
                    <a:pt x="965" y="15565"/>
                    <a:pt x="782" y="17439"/>
                  </a:cubicBezTo>
                  <a:cubicBezTo>
                    <a:pt x="599" y="19313"/>
                    <a:pt x="599" y="19905"/>
                    <a:pt x="599" y="20447"/>
                  </a:cubicBezTo>
                  <a:cubicBezTo>
                    <a:pt x="599" y="20990"/>
                    <a:pt x="599" y="21483"/>
                    <a:pt x="416" y="21384"/>
                  </a:cubicBezTo>
                  <a:cubicBezTo>
                    <a:pt x="233" y="21286"/>
                    <a:pt x="-133" y="20595"/>
                    <a:pt x="50" y="18672"/>
                  </a:cubicBezTo>
                  <a:cubicBezTo>
                    <a:pt x="233" y="16749"/>
                    <a:pt x="965" y="13593"/>
                    <a:pt x="2247" y="10732"/>
                  </a:cubicBezTo>
                  <a:cubicBezTo>
                    <a:pt x="3528" y="7872"/>
                    <a:pt x="5359" y="5308"/>
                    <a:pt x="6823" y="3582"/>
                  </a:cubicBezTo>
                  <a:cubicBezTo>
                    <a:pt x="8287" y="1856"/>
                    <a:pt x="9386" y="968"/>
                    <a:pt x="10850" y="475"/>
                  </a:cubicBezTo>
                  <a:cubicBezTo>
                    <a:pt x="12314" y="-18"/>
                    <a:pt x="14145" y="-117"/>
                    <a:pt x="15609" y="130"/>
                  </a:cubicBezTo>
                  <a:cubicBezTo>
                    <a:pt x="17074" y="376"/>
                    <a:pt x="18172" y="968"/>
                    <a:pt x="19270" y="2102"/>
                  </a:cubicBezTo>
                  <a:cubicBezTo>
                    <a:pt x="20369" y="3236"/>
                    <a:pt x="21467" y="4913"/>
                    <a:pt x="19270" y="6590"/>
                  </a:cubicBezTo>
                  <a:cubicBezTo>
                    <a:pt x="17074" y="8267"/>
                    <a:pt x="11582" y="9943"/>
                    <a:pt x="7921" y="10732"/>
                  </a:cubicBezTo>
                  <a:cubicBezTo>
                    <a:pt x="4260" y="11521"/>
                    <a:pt x="2430" y="11423"/>
                    <a:pt x="2430" y="11225"/>
                  </a:cubicBezTo>
                  <a:cubicBezTo>
                    <a:pt x="2430" y="11028"/>
                    <a:pt x="4260" y="10732"/>
                    <a:pt x="6091" y="10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1467317" y="358879"/>
              <a:ext cx="176338" cy="174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fill="norm" stroke="1" extrusionOk="0">
                  <a:moveTo>
                    <a:pt x="0" y="3785"/>
                  </a:moveTo>
                  <a:cubicBezTo>
                    <a:pt x="939" y="2551"/>
                    <a:pt x="1878" y="1317"/>
                    <a:pt x="3130" y="854"/>
                  </a:cubicBezTo>
                  <a:cubicBezTo>
                    <a:pt x="4383" y="391"/>
                    <a:pt x="5948" y="700"/>
                    <a:pt x="7670" y="2243"/>
                  </a:cubicBezTo>
                  <a:cubicBezTo>
                    <a:pt x="9391" y="3785"/>
                    <a:pt x="11270" y="6563"/>
                    <a:pt x="12209" y="9648"/>
                  </a:cubicBezTo>
                  <a:cubicBezTo>
                    <a:pt x="13148" y="12734"/>
                    <a:pt x="13148" y="16128"/>
                    <a:pt x="12522" y="18288"/>
                  </a:cubicBezTo>
                  <a:cubicBezTo>
                    <a:pt x="11896" y="20448"/>
                    <a:pt x="10643" y="21374"/>
                    <a:pt x="9704" y="21065"/>
                  </a:cubicBezTo>
                  <a:cubicBezTo>
                    <a:pt x="8765" y="20757"/>
                    <a:pt x="8139" y="19214"/>
                    <a:pt x="8609" y="15974"/>
                  </a:cubicBezTo>
                  <a:cubicBezTo>
                    <a:pt x="9078" y="12734"/>
                    <a:pt x="10643" y="7797"/>
                    <a:pt x="12052" y="4711"/>
                  </a:cubicBezTo>
                  <a:cubicBezTo>
                    <a:pt x="13461" y="1625"/>
                    <a:pt x="14713" y="391"/>
                    <a:pt x="16122" y="83"/>
                  </a:cubicBezTo>
                  <a:cubicBezTo>
                    <a:pt x="17530" y="-226"/>
                    <a:pt x="19096" y="391"/>
                    <a:pt x="20035" y="854"/>
                  </a:cubicBezTo>
                  <a:cubicBezTo>
                    <a:pt x="20974" y="1317"/>
                    <a:pt x="21287" y="1625"/>
                    <a:pt x="21600" y="1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1646210" y="374900"/>
              <a:ext cx="118976" cy="173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212" fill="norm" stroke="1" extrusionOk="0">
                  <a:moveTo>
                    <a:pt x="10570" y="0"/>
                  </a:moveTo>
                  <a:cubicBezTo>
                    <a:pt x="8272" y="313"/>
                    <a:pt x="5974" y="626"/>
                    <a:pt x="3906" y="2504"/>
                  </a:cubicBezTo>
                  <a:cubicBezTo>
                    <a:pt x="1838" y="4383"/>
                    <a:pt x="0" y="7826"/>
                    <a:pt x="0" y="11270"/>
                  </a:cubicBezTo>
                  <a:cubicBezTo>
                    <a:pt x="0" y="14713"/>
                    <a:pt x="1838" y="18157"/>
                    <a:pt x="5055" y="19878"/>
                  </a:cubicBezTo>
                  <a:cubicBezTo>
                    <a:pt x="8272" y="21600"/>
                    <a:pt x="12868" y="21600"/>
                    <a:pt x="16085" y="20191"/>
                  </a:cubicBezTo>
                  <a:cubicBezTo>
                    <a:pt x="19302" y="18783"/>
                    <a:pt x="21140" y="15965"/>
                    <a:pt x="21370" y="12678"/>
                  </a:cubicBezTo>
                  <a:cubicBezTo>
                    <a:pt x="21600" y="9391"/>
                    <a:pt x="20221" y="5635"/>
                    <a:pt x="18383" y="3443"/>
                  </a:cubicBezTo>
                  <a:cubicBezTo>
                    <a:pt x="16545" y="1252"/>
                    <a:pt x="14247" y="626"/>
                    <a:pt x="12179" y="783"/>
                  </a:cubicBezTo>
                  <a:cubicBezTo>
                    <a:pt x="10111" y="939"/>
                    <a:pt x="8272" y="1878"/>
                    <a:pt x="8272" y="3130"/>
                  </a:cubicBezTo>
                  <a:cubicBezTo>
                    <a:pt x="8272" y="4383"/>
                    <a:pt x="10111" y="5948"/>
                    <a:pt x="11949" y="7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1852861" y="158865"/>
              <a:ext cx="404142" cy="39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258" fill="norm" stroke="1" extrusionOk="0">
                  <a:moveTo>
                    <a:pt x="5589" y="15247"/>
                  </a:moveTo>
                  <a:cubicBezTo>
                    <a:pt x="5589" y="14564"/>
                    <a:pt x="5589" y="13880"/>
                    <a:pt x="5385" y="13265"/>
                  </a:cubicBezTo>
                  <a:cubicBezTo>
                    <a:pt x="5181" y="12650"/>
                    <a:pt x="4774" y="12103"/>
                    <a:pt x="4230" y="12035"/>
                  </a:cubicBezTo>
                  <a:cubicBezTo>
                    <a:pt x="3687" y="11966"/>
                    <a:pt x="3008" y="12377"/>
                    <a:pt x="2260" y="13539"/>
                  </a:cubicBezTo>
                  <a:cubicBezTo>
                    <a:pt x="1513" y="14701"/>
                    <a:pt x="698" y="16614"/>
                    <a:pt x="291" y="17982"/>
                  </a:cubicBezTo>
                  <a:cubicBezTo>
                    <a:pt x="-117" y="19349"/>
                    <a:pt x="-117" y="20169"/>
                    <a:pt x="426" y="20716"/>
                  </a:cubicBezTo>
                  <a:cubicBezTo>
                    <a:pt x="970" y="21263"/>
                    <a:pt x="2057" y="21536"/>
                    <a:pt x="3143" y="20852"/>
                  </a:cubicBezTo>
                  <a:cubicBezTo>
                    <a:pt x="4230" y="20169"/>
                    <a:pt x="5317" y="18528"/>
                    <a:pt x="6200" y="15179"/>
                  </a:cubicBezTo>
                  <a:cubicBezTo>
                    <a:pt x="7083" y="11830"/>
                    <a:pt x="7762" y="6771"/>
                    <a:pt x="7966" y="3832"/>
                  </a:cubicBezTo>
                  <a:cubicBezTo>
                    <a:pt x="8170" y="893"/>
                    <a:pt x="7898" y="73"/>
                    <a:pt x="7558" y="4"/>
                  </a:cubicBezTo>
                  <a:cubicBezTo>
                    <a:pt x="7219" y="-64"/>
                    <a:pt x="6811" y="620"/>
                    <a:pt x="6472" y="3012"/>
                  </a:cubicBezTo>
                  <a:cubicBezTo>
                    <a:pt x="6132" y="5404"/>
                    <a:pt x="5860" y="9506"/>
                    <a:pt x="5860" y="12377"/>
                  </a:cubicBezTo>
                  <a:cubicBezTo>
                    <a:pt x="5860" y="15247"/>
                    <a:pt x="6132" y="16888"/>
                    <a:pt x="6540" y="17913"/>
                  </a:cubicBezTo>
                  <a:cubicBezTo>
                    <a:pt x="6947" y="18939"/>
                    <a:pt x="7491" y="19349"/>
                    <a:pt x="8034" y="19349"/>
                  </a:cubicBezTo>
                  <a:cubicBezTo>
                    <a:pt x="8577" y="19349"/>
                    <a:pt x="9121" y="18939"/>
                    <a:pt x="9528" y="18255"/>
                  </a:cubicBezTo>
                  <a:cubicBezTo>
                    <a:pt x="9936" y="17571"/>
                    <a:pt x="10208" y="16614"/>
                    <a:pt x="10411" y="15658"/>
                  </a:cubicBezTo>
                  <a:cubicBezTo>
                    <a:pt x="10615" y="14701"/>
                    <a:pt x="10751" y="13744"/>
                    <a:pt x="10751" y="13607"/>
                  </a:cubicBezTo>
                  <a:cubicBezTo>
                    <a:pt x="10751" y="13470"/>
                    <a:pt x="10615" y="14154"/>
                    <a:pt x="10547" y="14837"/>
                  </a:cubicBezTo>
                  <a:cubicBezTo>
                    <a:pt x="10479" y="15521"/>
                    <a:pt x="10479" y="16204"/>
                    <a:pt x="10683" y="16820"/>
                  </a:cubicBezTo>
                  <a:cubicBezTo>
                    <a:pt x="10887" y="17435"/>
                    <a:pt x="11294" y="17982"/>
                    <a:pt x="11838" y="18118"/>
                  </a:cubicBezTo>
                  <a:cubicBezTo>
                    <a:pt x="12381" y="18255"/>
                    <a:pt x="13060" y="17982"/>
                    <a:pt x="13604" y="17571"/>
                  </a:cubicBezTo>
                  <a:cubicBezTo>
                    <a:pt x="14147" y="17161"/>
                    <a:pt x="14555" y="16614"/>
                    <a:pt x="15030" y="15999"/>
                  </a:cubicBezTo>
                  <a:cubicBezTo>
                    <a:pt x="15506" y="15384"/>
                    <a:pt x="16049" y="14701"/>
                    <a:pt x="16321" y="14837"/>
                  </a:cubicBezTo>
                  <a:cubicBezTo>
                    <a:pt x="16592" y="14974"/>
                    <a:pt x="16592" y="15931"/>
                    <a:pt x="17136" y="16546"/>
                  </a:cubicBezTo>
                  <a:cubicBezTo>
                    <a:pt x="17679" y="17161"/>
                    <a:pt x="18766" y="17435"/>
                    <a:pt x="19581" y="17366"/>
                  </a:cubicBezTo>
                  <a:cubicBezTo>
                    <a:pt x="20396" y="17298"/>
                    <a:pt x="20940" y="16888"/>
                    <a:pt x="21483" y="16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2256959" y="382506"/>
              <a:ext cx="130380" cy="131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0548" fill="norm" stroke="1" extrusionOk="0">
                  <a:moveTo>
                    <a:pt x="11223" y="1209"/>
                  </a:moveTo>
                  <a:cubicBezTo>
                    <a:pt x="9146" y="409"/>
                    <a:pt x="7069" y="-391"/>
                    <a:pt x="5407" y="209"/>
                  </a:cubicBezTo>
                  <a:cubicBezTo>
                    <a:pt x="3746" y="809"/>
                    <a:pt x="2500" y="2809"/>
                    <a:pt x="1461" y="4809"/>
                  </a:cubicBezTo>
                  <a:cubicBezTo>
                    <a:pt x="423" y="6809"/>
                    <a:pt x="-408" y="8809"/>
                    <a:pt x="215" y="12009"/>
                  </a:cubicBezTo>
                  <a:cubicBezTo>
                    <a:pt x="838" y="15209"/>
                    <a:pt x="2915" y="19609"/>
                    <a:pt x="6654" y="20409"/>
                  </a:cubicBezTo>
                  <a:cubicBezTo>
                    <a:pt x="10392" y="21209"/>
                    <a:pt x="15792" y="18409"/>
                    <a:pt x="21192" y="15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2449890" y="137228"/>
              <a:ext cx="75452" cy="36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19" fill="norm" stroke="1" extrusionOk="0">
                  <a:moveTo>
                    <a:pt x="21257" y="0"/>
                  </a:moveTo>
                  <a:cubicBezTo>
                    <a:pt x="16217" y="3699"/>
                    <a:pt x="11177" y="7397"/>
                    <a:pt x="7577" y="10504"/>
                  </a:cubicBezTo>
                  <a:cubicBezTo>
                    <a:pt x="3977" y="13611"/>
                    <a:pt x="1817" y="16126"/>
                    <a:pt x="737" y="17827"/>
                  </a:cubicBezTo>
                  <a:cubicBezTo>
                    <a:pt x="-343" y="19529"/>
                    <a:pt x="-343" y="20416"/>
                    <a:pt x="1457" y="20934"/>
                  </a:cubicBezTo>
                  <a:cubicBezTo>
                    <a:pt x="3257" y="21452"/>
                    <a:pt x="6857" y="21600"/>
                    <a:pt x="10097" y="21156"/>
                  </a:cubicBezTo>
                  <a:cubicBezTo>
                    <a:pt x="13337" y="20712"/>
                    <a:pt x="16217" y="19677"/>
                    <a:pt x="19097" y="1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2389622" y="305899"/>
              <a:ext cx="21238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fill="norm" stroke="1" extrusionOk="0">
                  <a:moveTo>
                    <a:pt x="4399" y="21600"/>
                  </a:moveTo>
                  <a:cubicBezTo>
                    <a:pt x="2341" y="20000"/>
                    <a:pt x="284" y="18400"/>
                    <a:pt x="27" y="16800"/>
                  </a:cubicBezTo>
                  <a:cubicBezTo>
                    <a:pt x="-230" y="15200"/>
                    <a:pt x="1313" y="13600"/>
                    <a:pt x="5170" y="10800"/>
                  </a:cubicBezTo>
                  <a:cubicBezTo>
                    <a:pt x="9027" y="8000"/>
                    <a:pt x="15199" y="4000"/>
                    <a:pt x="213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2986900" y="-1"/>
              <a:ext cx="427796" cy="687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26" fill="norm" stroke="1" extrusionOk="0">
                  <a:moveTo>
                    <a:pt x="9179" y="9336"/>
                  </a:moveTo>
                  <a:cubicBezTo>
                    <a:pt x="8665" y="8936"/>
                    <a:pt x="8151" y="8536"/>
                    <a:pt x="6865" y="8696"/>
                  </a:cubicBezTo>
                  <a:cubicBezTo>
                    <a:pt x="5579" y="8856"/>
                    <a:pt x="3522" y="9576"/>
                    <a:pt x="2236" y="10336"/>
                  </a:cubicBezTo>
                  <a:cubicBezTo>
                    <a:pt x="951" y="11096"/>
                    <a:pt x="436" y="11896"/>
                    <a:pt x="179" y="12496"/>
                  </a:cubicBezTo>
                  <a:cubicBezTo>
                    <a:pt x="-78" y="13096"/>
                    <a:pt x="-78" y="13496"/>
                    <a:pt x="308" y="13736"/>
                  </a:cubicBezTo>
                  <a:cubicBezTo>
                    <a:pt x="693" y="13976"/>
                    <a:pt x="1465" y="14056"/>
                    <a:pt x="2815" y="13656"/>
                  </a:cubicBezTo>
                  <a:cubicBezTo>
                    <a:pt x="4165" y="13256"/>
                    <a:pt x="6093" y="12376"/>
                    <a:pt x="7443" y="10776"/>
                  </a:cubicBezTo>
                  <a:cubicBezTo>
                    <a:pt x="8793" y="9176"/>
                    <a:pt x="9565" y="6856"/>
                    <a:pt x="10079" y="5216"/>
                  </a:cubicBezTo>
                  <a:cubicBezTo>
                    <a:pt x="10593" y="3576"/>
                    <a:pt x="10851" y="2616"/>
                    <a:pt x="11172" y="1936"/>
                  </a:cubicBezTo>
                  <a:cubicBezTo>
                    <a:pt x="11493" y="1256"/>
                    <a:pt x="11879" y="856"/>
                    <a:pt x="12458" y="576"/>
                  </a:cubicBezTo>
                  <a:cubicBezTo>
                    <a:pt x="13036" y="296"/>
                    <a:pt x="13808" y="136"/>
                    <a:pt x="14515" y="56"/>
                  </a:cubicBezTo>
                  <a:cubicBezTo>
                    <a:pt x="15222" y="-24"/>
                    <a:pt x="15865" y="-24"/>
                    <a:pt x="16443" y="96"/>
                  </a:cubicBezTo>
                  <a:cubicBezTo>
                    <a:pt x="17022" y="216"/>
                    <a:pt x="17536" y="456"/>
                    <a:pt x="17793" y="856"/>
                  </a:cubicBezTo>
                  <a:cubicBezTo>
                    <a:pt x="18051" y="1256"/>
                    <a:pt x="18051" y="1816"/>
                    <a:pt x="17022" y="3136"/>
                  </a:cubicBezTo>
                  <a:cubicBezTo>
                    <a:pt x="15993" y="4456"/>
                    <a:pt x="13936" y="6536"/>
                    <a:pt x="11879" y="8776"/>
                  </a:cubicBezTo>
                  <a:cubicBezTo>
                    <a:pt x="9822" y="11016"/>
                    <a:pt x="7765" y="13416"/>
                    <a:pt x="6736" y="15256"/>
                  </a:cubicBezTo>
                  <a:cubicBezTo>
                    <a:pt x="5708" y="17096"/>
                    <a:pt x="5708" y="18376"/>
                    <a:pt x="5836" y="19216"/>
                  </a:cubicBezTo>
                  <a:cubicBezTo>
                    <a:pt x="5965" y="20056"/>
                    <a:pt x="6222" y="20456"/>
                    <a:pt x="6608" y="20776"/>
                  </a:cubicBezTo>
                  <a:cubicBezTo>
                    <a:pt x="6993" y="21096"/>
                    <a:pt x="7508" y="21336"/>
                    <a:pt x="8151" y="21456"/>
                  </a:cubicBezTo>
                  <a:cubicBezTo>
                    <a:pt x="8793" y="21576"/>
                    <a:pt x="9565" y="21576"/>
                    <a:pt x="10336" y="21176"/>
                  </a:cubicBezTo>
                  <a:cubicBezTo>
                    <a:pt x="11108" y="20776"/>
                    <a:pt x="11879" y="19976"/>
                    <a:pt x="12201" y="18856"/>
                  </a:cubicBezTo>
                  <a:cubicBezTo>
                    <a:pt x="12522" y="17736"/>
                    <a:pt x="12393" y="16296"/>
                    <a:pt x="12008" y="15336"/>
                  </a:cubicBezTo>
                  <a:cubicBezTo>
                    <a:pt x="11622" y="14376"/>
                    <a:pt x="10979" y="13896"/>
                    <a:pt x="11043" y="13536"/>
                  </a:cubicBezTo>
                  <a:cubicBezTo>
                    <a:pt x="11108" y="13176"/>
                    <a:pt x="11879" y="12936"/>
                    <a:pt x="13743" y="12576"/>
                  </a:cubicBezTo>
                  <a:cubicBezTo>
                    <a:pt x="15608" y="12216"/>
                    <a:pt x="18565" y="11736"/>
                    <a:pt x="21522" y="1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3864102" y="67575"/>
              <a:ext cx="263609" cy="405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07" fill="norm" stroke="1" extrusionOk="0">
                  <a:moveTo>
                    <a:pt x="21423" y="2852"/>
                  </a:moveTo>
                  <a:cubicBezTo>
                    <a:pt x="21423" y="2047"/>
                    <a:pt x="21423" y="1242"/>
                    <a:pt x="20904" y="705"/>
                  </a:cubicBezTo>
                  <a:cubicBezTo>
                    <a:pt x="20385" y="168"/>
                    <a:pt x="19346" y="-100"/>
                    <a:pt x="17685" y="34"/>
                  </a:cubicBezTo>
                  <a:cubicBezTo>
                    <a:pt x="16023" y="168"/>
                    <a:pt x="13738" y="705"/>
                    <a:pt x="10935" y="2181"/>
                  </a:cubicBezTo>
                  <a:cubicBezTo>
                    <a:pt x="8131" y="3657"/>
                    <a:pt x="4808" y="6071"/>
                    <a:pt x="2731" y="8755"/>
                  </a:cubicBezTo>
                  <a:cubicBezTo>
                    <a:pt x="654" y="11438"/>
                    <a:pt x="-177" y="14389"/>
                    <a:pt x="31" y="16469"/>
                  </a:cubicBezTo>
                  <a:cubicBezTo>
                    <a:pt x="238" y="18548"/>
                    <a:pt x="1485" y="19756"/>
                    <a:pt x="3561" y="20494"/>
                  </a:cubicBezTo>
                  <a:cubicBezTo>
                    <a:pt x="5638" y="21232"/>
                    <a:pt x="8546" y="21500"/>
                    <a:pt x="10415" y="21165"/>
                  </a:cubicBezTo>
                  <a:cubicBezTo>
                    <a:pt x="12285" y="20829"/>
                    <a:pt x="13115" y="19890"/>
                    <a:pt x="13946" y="18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3890038" y="351900"/>
              <a:ext cx="17633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4112377" y="321232"/>
              <a:ext cx="122670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50" y="3812"/>
                    <a:pt x="6300" y="7624"/>
                    <a:pt x="9900" y="11224"/>
                  </a:cubicBezTo>
                  <a:cubicBezTo>
                    <a:pt x="13500" y="14824"/>
                    <a:pt x="17550" y="182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4120044" y="336566"/>
              <a:ext cx="11500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100"/>
                    <a:pt x="12000" y="4200"/>
                    <a:pt x="8400" y="7800"/>
                  </a:cubicBezTo>
                  <a:cubicBezTo>
                    <a:pt x="4800" y="11400"/>
                    <a:pt x="2400" y="16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4197280" y="276370"/>
              <a:ext cx="163560" cy="434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349" fill="norm" stroke="1" extrusionOk="0">
                  <a:moveTo>
                    <a:pt x="10892" y="3711"/>
                  </a:moveTo>
                  <a:cubicBezTo>
                    <a:pt x="9563" y="5093"/>
                    <a:pt x="8234" y="6474"/>
                    <a:pt x="6738" y="8860"/>
                  </a:cubicBezTo>
                  <a:cubicBezTo>
                    <a:pt x="5243" y="11246"/>
                    <a:pt x="3581" y="14637"/>
                    <a:pt x="2584" y="16709"/>
                  </a:cubicBezTo>
                  <a:cubicBezTo>
                    <a:pt x="1588" y="18781"/>
                    <a:pt x="1255" y="19535"/>
                    <a:pt x="923" y="20225"/>
                  </a:cubicBezTo>
                  <a:cubicBezTo>
                    <a:pt x="591" y="20916"/>
                    <a:pt x="258" y="21544"/>
                    <a:pt x="92" y="21293"/>
                  </a:cubicBezTo>
                  <a:cubicBezTo>
                    <a:pt x="-74" y="21042"/>
                    <a:pt x="-74" y="19911"/>
                    <a:pt x="591" y="17525"/>
                  </a:cubicBezTo>
                  <a:cubicBezTo>
                    <a:pt x="1255" y="15139"/>
                    <a:pt x="2584" y="11497"/>
                    <a:pt x="4080" y="8546"/>
                  </a:cubicBezTo>
                  <a:cubicBezTo>
                    <a:pt x="5575" y="5595"/>
                    <a:pt x="7237" y="3335"/>
                    <a:pt x="8898" y="1953"/>
                  </a:cubicBezTo>
                  <a:cubicBezTo>
                    <a:pt x="10560" y="572"/>
                    <a:pt x="12221" y="70"/>
                    <a:pt x="13717" y="7"/>
                  </a:cubicBezTo>
                  <a:cubicBezTo>
                    <a:pt x="15212" y="-56"/>
                    <a:pt x="16541" y="321"/>
                    <a:pt x="17704" y="823"/>
                  </a:cubicBezTo>
                  <a:cubicBezTo>
                    <a:pt x="18868" y="1325"/>
                    <a:pt x="19864" y="1953"/>
                    <a:pt x="20529" y="2707"/>
                  </a:cubicBezTo>
                  <a:cubicBezTo>
                    <a:pt x="21194" y="3460"/>
                    <a:pt x="21526" y="4339"/>
                    <a:pt x="21028" y="5030"/>
                  </a:cubicBezTo>
                  <a:cubicBezTo>
                    <a:pt x="20529" y="5721"/>
                    <a:pt x="19200" y="6223"/>
                    <a:pt x="16209" y="6537"/>
                  </a:cubicBezTo>
                  <a:cubicBezTo>
                    <a:pt x="13218" y="6851"/>
                    <a:pt x="8566" y="6977"/>
                    <a:pt x="3914" y="7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4367132" y="266168"/>
              <a:ext cx="123010" cy="16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117" fill="norm" stroke="1" extrusionOk="0">
                  <a:moveTo>
                    <a:pt x="3592" y="8157"/>
                  </a:moveTo>
                  <a:cubicBezTo>
                    <a:pt x="5320" y="9154"/>
                    <a:pt x="7048" y="10151"/>
                    <a:pt x="9856" y="9985"/>
                  </a:cubicBezTo>
                  <a:cubicBezTo>
                    <a:pt x="12664" y="9819"/>
                    <a:pt x="16552" y="8489"/>
                    <a:pt x="18712" y="6662"/>
                  </a:cubicBezTo>
                  <a:cubicBezTo>
                    <a:pt x="20872" y="4834"/>
                    <a:pt x="21304" y="2508"/>
                    <a:pt x="20224" y="1179"/>
                  </a:cubicBezTo>
                  <a:cubicBezTo>
                    <a:pt x="19144" y="-151"/>
                    <a:pt x="16552" y="-483"/>
                    <a:pt x="13528" y="846"/>
                  </a:cubicBezTo>
                  <a:cubicBezTo>
                    <a:pt x="10504" y="2175"/>
                    <a:pt x="7048" y="5166"/>
                    <a:pt x="4672" y="7659"/>
                  </a:cubicBezTo>
                  <a:cubicBezTo>
                    <a:pt x="2296" y="10151"/>
                    <a:pt x="1000" y="12145"/>
                    <a:pt x="352" y="14305"/>
                  </a:cubicBezTo>
                  <a:cubicBezTo>
                    <a:pt x="-296" y="16465"/>
                    <a:pt x="-296" y="18791"/>
                    <a:pt x="2512" y="19954"/>
                  </a:cubicBezTo>
                  <a:cubicBezTo>
                    <a:pt x="5320" y="21117"/>
                    <a:pt x="10936" y="21117"/>
                    <a:pt x="16552" y="21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4524925" y="269441"/>
              <a:ext cx="116465" cy="155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185" fill="norm" stroke="1" extrusionOk="0">
                  <a:moveTo>
                    <a:pt x="19990" y="4970"/>
                  </a:moveTo>
                  <a:cubicBezTo>
                    <a:pt x="20460" y="3228"/>
                    <a:pt x="20929" y="1486"/>
                    <a:pt x="19990" y="615"/>
                  </a:cubicBezTo>
                  <a:cubicBezTo>
                    <a:pt x="19051" y="-256"/>
                    <a:pt x="16703" y="-256"/>
                    <a:pt x="13651" y="963"/>
                  </a:cubicBezTo>
                  <a:cubicBezTo>
                    <a:pt x="10599" y="2183"/>
                    <a:pt x="6842" y="4621"/>
                    <a:pt x="4260" y="7583"/>
                  </a:cubicBezTo>
                  <a:cubicBezTo>
                    <a:pt x="1677" y="10544"/>
                    <a:pt x="269" y="14028"/>
                    <a:pt x="34" y="16641"/>
                  </a:cubicBezTo>
                  <a:cubicBezTo>
                    <a:pt x="-201" y="19254"/>
                    <a:pt x="738" y="20996"/>
                    <a:pt x="4495" y="21170"/>
                  </a:cubicBezTo>
                  <a:cubicBezTo>
                    <a:pt x="8251" y="21344"/>
                    <a:pt x="14825" y="19950"/>
                    <a:pt x="21399" y="18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4689047" y="75893"/>
              <a:ext cx="151681" cy="404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90" fill="norm" stroke="1" extrusionOk="0">
                  <a:moveTo>
                    <a:pt x="21366" y="0"/>
                  </a:moveTo>
                  <a:cubicBezTo>
                    <a:pt x="16686" y="2581"/>
                    <a:pt x="12006" y="5162"/>
                    <a:pt x="8406" y="8219"/>
                  </a:cubicBezTo>
                  <a:cubicBezTo>
                    <a:pt x="4806" y="11275"/>
                    <a:pt x="2286" y="14808"/>
                    <a:pt x="1026" y="16981"/>
                  </a:cubicBezTo>
                  <a:cubicBezTo>
                    <a:pt x="-234" y="19155"/>
                    <a:pt x="-234" y="19970"/>
                    <a:pt x="486" y="20581"/>
                  </a:cubicBezTo>
                  <a:cubicBezTo>
                    <a:pt x="1206" y="21192"/>
                    <a:pt x="2646" y="21600"/>
                    <a:pt x="3906" y="21464"/>
                  </a:cubicBezTo>
                  <a:cubicBezTo>
                    <a:pt x="5166" y="21328"/>
                    <a:pt x="6246" y="20649"/>
                    <a:pt x="7326" y="1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4641389" y="336566"/>
              <a:ext cx="207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4766595" y="108522"/>
              <a:ext cx="419141" cy="37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148" fill="norm" stroke="1" extrusionOk="0">
                  <a:moveTo>
                    <a:pt x="6546" y="13622"/>
                  </a:moveTo>
                  <a:cubicBezTo>
                    <a:pt x="5761" y="13336"/>
                    <a:pt x="4975" y="13050"/>
                    <a:pt x="3863" y="13766"/>
                  </a:cubicBezTo>
                  <a:cubicBezTo>
                    <a:pt x="2750" y="14481"/>
                    <a:pt x="1310" y="16197"/>
                    <a:pt x="590" y="17413"/>
                  </a:cubicBezTo>
                  <a:cubicBezTo>
                    <a:pt x="-130" y="18629"/>
                    <a:pt x="-130" y="19344"/>
                    <a:pt x="263" y="19702"/>
                  </a:cubicBezTo>
                  <a:cubicBezTo>
                    <a:pt x="655" y="20060"/>
                    <a:pt x="1441" y="20060"/>
                    <a:pt x="2226" y="19845"/>
                  </a:cubicBezTo>
                  <a:cubicBezTo>
                    <a:pt x="3012" y="19630"/>
                    <a:pt x="3797" y="19201"/>
                    <a:pt x="4517" y="19201"/>
                  </a:cubicBezTo>
                  <a:cubicBezTo>
                    <a:pt x="5237" y="19201"/>
                    <a:pt x="5892" y="19630"/>
                    <a:pt x="6612" y="19917"/>
                  </a:cubicBezTo>
                  <a:cubicBezTo>
                    <a:pt x="7332" y="20203"/>
                    <a:pt x="8117" y="20346"/>
                    <a:pt x="8772" y="19988"/>
                  </a:cubicBezTo>
                  <a:cubicBezTo>
                    <a:pt x="9426" y="19630"/>
                    <a:pt x="9950" y="18772"/>
                    <a:pt x="11063" y="16626"/>
                  </a:cubicBezTo>
                  <a:cubicBezTo>
                    <a:pt x="12175" y="14481"/>
                    <a:pt x="13877" y="11048"/>
                    <a:pt x="14925" y="8830"/>
                  </a:cubicBezTo>
                  <a:cubicBezTo>
                    <a:pt x="15972" y="6613"/>
                    <a:pt x="16365" y="5612"/>
                    <a:pt x="16888" y="4038"/>
                  </a:cubicBezTo>
                  <a:cubicBezTo>
                    <a:pt x="17412" y="2465"/>
                    <a:pt x="18066" y="319"/>
                    <a:pt x="18066" y="33"/>
                  </a:cubicBezTo>
                  <a:cubicBezTo>
                    <a:pt x="18066" y="-253"/>
                    <a:pt x="17412" y="1321"/>
                    <a:pt x="16430" y="4181"/>
                  </a:cubicBezTo>
                  <a:cubicBezTo>
                    <a:pt x="15448" y="7042"/>
                    <a:pt x="14139" y="11191"/>
                    <a:pt x="13419" y="14123"/>
                  </a:cubicBezTo>
                  <a:cubicBezTo>
                    <a:pt x="12699" y="17056"/>
                    <a:pt x="12568" y="18772"/>
                    <a:pt x="12765" y="19845"/>
                  </a:cubicBezTo>
                  <a:cubicBezTo>
                    <a:pt x="12961" y="20918"/>
                    <a:pt x="13485" y="21347"/>
                    <a:pt x="13746" y="21061"/>
                  </a:cubicBezTo>
                  <a:cubicBezTo>
                    <a:pt x="14008" y="20775"/>
                    <a:pt x="14008" y="19773"/>
                    <a:pt x="13419" y="18272"/>
                  </a:cubicBezTo>
                  <a:cubicBezTo>
                    <a:pt x="12830" y="16770"/>
                    <a:pt x="11652" y="14767"/>
                    <a:pt x="10735" y="13551"/>
                  </a:cubicBezTo>
                  <a:cubicBezTo>
                    <a:pt x="9819" y="12335"/>
                    <a:pt x="9165" y="11906"/>
                    <a:pt x="9165" y="11620"/>
                  </a:cubicBezTo>
                  <a:cubicBezTo>
                    <a:pt x="9165" y="11334"/>
                    <a:pt x="9819" y="11191"/>
                    <a:pt x="10932" y="11405"/>
                  </a:cubicBezTo>
                  <a:cubicBezTo>
                    <a:pt x="12045" y="11620"/>
                    <a:pt x="13615" y="12192"/>
                    <a:pt x="14728" y="12693"/>
                  </a:cubicBezTo>
                  <a:cubicBezTo>
                    <a:pt x="15841" y="13193"/>
                    <a:pt x="16495" y="13622"/>
                    <a:pt x="17019" y="14195"/>
                  </a:cubicBezTo>
                  <a:cubicBezTo>
                    <a:pt x="17543" y="14767"/>
                    <a:pt x="17935" y="15482"/>
                    <a:pt x="18132" y="16269"/>
                  </a:cubicBezTo>
                  <a:cubicBezTo>
                    <a:pt x="18328" y="17056"/>
                    <a:pt x="18328" y="17914"/>
                    <a:pt x="18066" y="18629"/>
                  </a:cubicBezTo>
                  <a:cubicBezTo>
                    <a:pt x="17805" y="19344"/>
                    <a:pt x="17281" y="19917"/>
                    <a:pt x="16954" y="19559"/>
                  </a:cubicBezTo>
                  <a:cubicBezTo>
                    <a:pt x="16626" y="19201"/>
                    <a:pt x="16495" y="17914"/>
                    <a:pt x="17281" y="15911"/>
                  </a:cubicBezTo>
                  <a:cubicBezTo>
                    <a:pt x="18066" y="13909"/>
                    <a:pt x="19768" y="11191"/>
                    <a:pt x="21470" y="8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5166280" y="275231"/>
              <a:ext cx="149792" cy="18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284" fill="norm" stroke="1" extrusionOk="0">
                  <a:moveTo>
                    <a:pt x="21458" y="0"/>
                  </a:moveTo>
                  <a:cubicBezTo>
                    <a:pt x="19627" y="0"/>
                    <a:pt x="17797" y="0"/>
                    <a:pt x="14502" y="2219"/>
                  </a:cubicBezTo>
                  <a:cubicBezTo>
                    <a:pt x="11207" y="4438"/>
                    <a:pt x="6448" y="8877"/>
                    <a:pt x="3702" y="11836"/>
                  </a:cubicBezTo>
                  <a:cubicBezTo>
                    <a:pt x="956" y="14795"/>
                    <a:pt x="224" y="16274"/>
                    <a:pt x="41" y="17753"/>
                  </a:cubicBezTo>
                  <a:cubicBezTo>
                    <a:pt x="-142" y="19233"/>
                    <a:pt x="224" y="20712"/>
                    <a:pt x="2421" y="21156"/>
                  </a:cubicBezTo>
                  <a:cubicBezTo>
                    <a:pt x="4617" y="21600"/>
                    <a:pt x="8644" y="21008"/>
                    <a:pt x="11756" y="17458"/>
                  </a:cubicBezTo>
                  <a:cubicBezTo>
                    <a:pt x="14868" y="13907"/>
                    <a:pt x="17065" y="7397"/>
                    <a:pt x="19261" y="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5317989" y="291437"/>
              <a:ext cx="183558" cy="229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050" fill="norm" stroke="1" extrusionOk="0">
                  <a:moveTo>
                    <a:pt x="666" y="1328"/>
                  </a:moveTo>
                  <a:cubicBezTo>
                    <a:pt x="2145" y="1328"/>
                    <a:pt x="3625" y="1328"/>
                    <a:pt x="4512" y="1915"/>
                  </a:cubicBezTo>
                  <a:cubicBezTo>
                    <a:pt x="5400" y="2502"/>
                    <a:pt x="5696" y="3676"/>
                    <a:pt x="5400" y="5907"/>
                  </a:cubicBezTo>
                  <a:cubicBezTo>
                    <a:pt x="5104" y="8137"/>
                    <a:pt x="4216" y="11424"/>
                    <a:pt x="3181" y="13537"/>
                  </a:cubicBezTo>
                  <a:cubicBezTo>
                    <a:pt x="2145" y="15650"/>
                    <a:pt x="962" y="16589"/>
                    <a:pt x="370" y="16472"/>
                  </a:cubicBezTo>
                  <a:cubicBezTo>
                    <a:pt x="-222" y="16354"/>
                    <a:pt x="-222" y="15180"/>
                    <a:pt x="1257" y="13067"/>
                  </a:cubicBezTo>
                  <a:cubicBezTo>
                    <a:pt x="2737" y="10954"/>
                    <a:pt x="5696" y="7902"/>
                    <a:pt x="8211" y="5554"/>
                  </a:cubicBezTo>
                  <a:cubicBezTo>
                    <a:pt x="10726" y="3207"/>
                    <a:pt x="12797" y="1563"/>
                    <a:pt x="14720" y="624"/>
                  </a:cubicBezTo>
                  <a:cubicBezTo>
                    <a:pt x="16644" y="-315"/>
                    <a:pt x="18419" y="-550"/>
                    <a:pt x="19603" y="2502"/>
                  </a:cubicBezTo>
                  <a:cubicBezTo>
                    <a:pt x="20786" y="5554"/>
                    <a:pt x="21378" y="11893"/>
                    <a:pt x="21230" y="15533"/>
                  </a:cubicBezTo>
                  <a:cubicBezTo>
                    <a:pt x="21082" y="19172"/>
                    <a:pt x="20194" y="20111"/>
                    <a:pt x="19307" y="2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1221978" y="727575"/>
              <a:ext cx="375675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7" y="20160"/>
                    <a:pt x="735" y="18720"/>
                    <a:pt x="1168" y="17640"/>
                  </a:cubicBezTo>
                  <a:cubicBezTo>
                    <a:pt x="1602" y="16560"/>
                    <a:pt x="2101" y="15840"/>
                    <a:pt x="2630" y="15480"/>
                  </a:cubicBezTo>
                  <a:cubicBezTo>
                    <a:pt x="3159" y="15120"/>
                    <a:pt x="3718" y="15120"/>
                    <a:pt x="4320" y="15120"/>
                  </a:cubicBezTo>
                  <a:cubicBezTo>
                    <a:pt x="4922" y="15120"/>
                    <a:pt x="5569" y="15120"/>
                    <a:pt x="6164" y="15120"/>
                  </a:cubicBezTo>
                  <a:cubicBezTo>
                    <a:pt x="6759" y="15120"/>
                    <a:pt x="7303" y="15120"/>
                    <a:pt x="7957" y="14760"/>
                  </a:cubicBezTo>
                  <a:cubicBezTo>
                    <a:pt x="8611" y="14400"/>
                    <a:pt x="9375" y="13680"/>
                    <a:pt x="10065" y="12960"/>
                  </a:cubicBezTo>
                  <a:cubicBezTo>
                    <a:pt x="10756" y="12240"/>
                    <a:pt x="11373" y="11520"/>
                    <a:pt x="11976" y="10440"/>
                  </a:cubicBezTo>
                  <a:cubicBezTo>
                    <a:pt x="12578" y="9360"/>
                    <a:pt x="13166" y="7920"/>
                    <a:pt x="13724" y="7200"/>
                  </a:cubicBezTo>
                  <a:cubicBezTo>
                    <a:pt x="14282" y="6480"/>
                    <a:pt x="14811" y="6480"/>
                    <a:pt x="15340" y="6480"/>
                  </a:cubicBezTo>
                  <a:cubicBezTo>
                    <a:pt x="15869" y="6480"/>
                    <a:pt x="16398" y="6480"/>
                    <a:pt x="16942" y="6480"/>
                  </a:cubicBezTo>
                  <a:cubicBezTo>
                    <a:pt x="17486" y="6480"/>
                    <a:pt x="18044" y="6480"/>
                    <a:pt x="18647" y="6480"/>
                  </a:cubicBezTo>
                  <a:cubicBezTo>
                    <a:pt x="19249" y="6480"/>
                    <a:pt x="19896" y="6480"/>
                    <a:pt x="20395" y="5400"/>
                  </a:cubicBezTo>
                  <a:cubicBezTo>
                    <a:pt x="20895" y="4320"/>
                    <a:pt x="21247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1559319" y="781243"/>
              <a:ext cx="3312076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7" y="20509"/>
                    <a:pt x="1133" y="19418"/>
                    <a:pt x="1733" y="18655"/>
                  </a:cubicBezTo>
                  <a:cubicBezTo>
                    <a:pt x="2333" y="17891"/>
                    <a:pt x="2967" y="17455"/>
                    <a:pt x="3600" y="17018"/>
                  </a:cubicBezTo>
                  <a:cubicBezTo>
                    <a:pt x="4233" y="16582"/>
                    <a:pt x="4867" y="16145"/>
                    <a:pt x="5542" y="15818"/>
                  </a:cubicBezTo>
                  <a:cubicBezTo>
                    <a:pt x="6217" y="15491"/>
                    <a:pt x="6933" y="15273"/>
                    <a:pt x="7575" y="15055"/>
                  </a:cubicBezTo>
                  <a:cubicBezTo>
                    <a:pt x="8217" y="14836"/>
                    <a:pt x="8783" y="14618"/>
                    <a:pt x="9383" y="14291"/>
                  </a:cubicBezTo>
                  <a:cubicBezTo>
                    <a:pt x="9983" y="13964"/>
                    <a:pt x="10617" y="13527"/>
                    <a:pt x="11233" y="13091"/>
                  </a:cubicBezTo>
                  <a:cubicBezTo>
                    <a:pt x="11850" y="12655"/>
                    <a:pt x="12450" y="12218"/>
                    <a:pt x="13025" y="11782"/>
                  </a:cubicBezTo>
                  <a:cubicBezTo>
                    <a:pt x="13600" y="11345"/>
                    <a:pt x="14150" y="10909"/>
                    <a:pt x="14775" y="10364"/>
                  </a:cubicBezTo>
                  <a:cubicBezTo>
                    <a:pt x="15400" y="9818"/>
                    <a:pt x="16100" y="9164"/>
                    <a:pt x="16783" y="8509"/>
                  </a:cubicBezTo>
                  <a:cubicBezTo>
                    <a:pt x="17467" y="7855"/>
                    <a:pt x="18133" y="7200"/>
                    <a:pt x="18817" y="6218"/>
                  </a:cubicBezTo>
                  <a:cubicBezTo>
                    <a:pt x="19500" y="5236"/>
                    <a:pt x="20200" y="3927"/>
                    <a:pt x="20667" y="2836"/>
                  </a:cubicBezTo>
                  <a:cubicBezTo>
                    <a:pt x="21133" y="1745"/>
                    <a:pt x="21367" y="8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5753080" y="359566"/>
              <a:ext cx="2300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5776081" y="528237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6246610" y="199702"/>
              <a:ext cx="196487" cy="412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541" fill="norm" stroke="1" extrusionOk="0">
                  <a:moveTo>
                    <a:pt x="21021" y="3541"/>
                  </a:moveTo>
                  <a:cubicBezTo>
                    <a:pt x="21021" y="2608"/>
                    <a:pt x="21021" y="1674"/>
                    <a:pt x="20474" y="1008"/>
                  </a:cubicBezTo>
                  <a:cubicBezTo>
                    <a:pt x="19927" y="341"/>
                    <a:pt x="18834" y="-59"/>
                    <a:pt x="16510" y="8"/>
                  </a:cubicBezTo>
                  <a:cubicBezTo>
                    <a:pt x="14186" y="74"/>
                    <a:pt x="10631" y="608"/>
                    <a:pt x="7350" y="2408"/>
                  </a:cubicBezTo>
                  <a:cubicBezTo>
                    <a:pt x="4069" y="4208"/>
                    <a:pt x="1062" y="7274"/>
                    <a:pt x="241" y="10408"/>
                  </a:cubicBezTo>
                  <a:cubicBezTo>
                    <a:pt x="-579" y="13541"/>
                    <a:pt x="788" y="16741"/>
                    <a:pt x="2839" y="18608"/>
                  </a:cubicBezTo>
                  <a:cubicBezTo>
                    <a:pt x="4889" y="20474"/>
                    <a:pt x="7624" y="21008"/>
                    <a:pt x="10358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6522320" y="170373"/>
              <a:ext cx="173106" cy="44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333" fill="norm" stroke="1" extrusionOk="0">
                  <a:moveTo>
                    <a:pt x="4383" y="11895"/>
                  </a:moveTo>
                  <a:cubicBezTo>
                    <a:pt x="3130" y="14080"/>
                    <a:pt x="1878" y="16264"/>
                    <a:pt x="1252" y="17660"/>
                  </a:cubicBezTo>
                  <a:cubicBezTo>
                    <a:pt x="626" y="19055"/>
                    <a:pt x="626" y="19662"/>
                    <a:pt x="470" y="20269"/>
                  </a:cubicBezTo>
                  <a:cubicBezTo>
                    <a:pt x="313" y="20875"/>
                    <a:pt x="0" y="21482"/>
                    <a:pt x="0" y="21300"/>
                  </a:cubicBezTo>
                  <a:cubicBezTo>
                    <a:pt x="0" y="21118"/>
                    <a:pt x="313" y="20147"/>
                    <a:pt x="1565" y="17781"/>
                  </a:cubicBezTo>
                  <a:cubicBezTo>
                    <a:pt x="2817" y="15415"/>
                    <a:pt x="5009" y="11653"/>
                    <a:pt x="7200" y="8680"/>
                  </a:cubicBezTo>
                  <a:cubicBezTo>
                    <a:pt x="9391" y="5707"/>
                    <a:pt x="11583" y="3522"/>
                    <a:pt x="13148" y="2188"/>
                  </a:cubicBezTo>
                  <a:cubicBezTo>
                    <a:pt x="14713" y="853"/>
                    <a:pt x="15652" y="367"/>
                    <a:pt x="17061" y="125"/>
                  </a:cubicBezTo>
                  <a:cubicBezTo>
                    <a:pt x="18470" y="-118"/>
                    <a:pt x="20348" y="-118"/>
                    <a:pt x="20974" y="1156"/>
                  </a:cubicBezTo>
                  <a:cubicBezTo>
                    <a:pt x="21600" y="2430"/>
                    <a:pt x="20974" y="4979"/>
                    <a:pt x="18783" y="6738"/>
                  </a:cubicBezTo>
                  <a:cubicBezTo>
                    <a:pt x="16591" y="8498"/>
                    <a:pt x="12835" y="9469"/>
                    <a:pt x="9078" y="10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6724629" y="267730"/>
              <a:ext cx="252974" cy="275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8" h="20981" fill="norm" stroke="1" extrusionOk="0">
                  <a:moveTo>
                    <a:pt x="14645" y="4074"/>
                  </a:moveTo>
                  <a:cubicBezTo>
                    <a:pt x="14855" y="3101"/>
                    <a:pt x="15065" y="2128"/>
                    <a:pt x="14645" y="1544"/>
                  </a:cubicBezTo>
                  <a:cubicBezTo>
                    <a:pt x="14226" y="961"/>
                    <a:pt x="13177" y="766"/>
                    <a:pt x="11080" y="1642"/>
                  </a:cubicBezTo>
                  <a:cubicBezTo>
                    <a:pt x="8983" y="2517"/>
                    <a:pt x="5838" y="4463"/>
                    <a:pt x="3740" y="6798"/>
                  </a:cubicBezTo>
                  <a:cubicBezTo>
                    <a:pt x="1643" y="9134"/>
                    <a:pt x="595" y="11858"/>
                    <a:pt x="175" y="14290"/>
                  </a:cubicBezTo>
                  <a:cubicBezTo>
                    <a:pt x="-244" y="16723"/>
                    <a:pt x="-34" y="18863"/>
                    <a:pt x="2168" y="20031"/>
                  </a:cubicBezTo>
                  <a:cubicBezTo>
                    <a:pt x="4370" y="21198"/>
                    <a:pt x="8564" y="21393"/>
                    <a:pt x="12234" y="20031"/>
                  </a:cubicBezTo>
                  <a:cubicBezTo>
                    <a:pt x="15904" y="18669"/>
                    <a:pt x="19049" y="15750"/>
                    <a:pt x="20203" y="12247"/>
                  </a:cubicBezTo>
                  <a:cubicBezTo>
                    <a:pt x="21356" y="8744"/>
                    <a:pt x="20517" y="4658"/>
                    <a:pt x="19469" y="2420"/>
                  </a:cubicBezTo>
                  <a:cubicBezTo>
                    <a:pt x="18420" y="182"/>
                    <a:pt x="17162" y="-207"/>
                    <a:pt x="16428" y="85"/>
                  </a:cubicBezTo>
                  <a:cubicBezTo>
                    <a:pt x="15694" y="377"/>
                    <a:pt x="15484" y="1350"/>
                    <a:pt x="15799" y="2420"/>
                  </a:cubicBezTo>
                  <a:cubicBezTo>
                    <a:pt x="16113" y="3490"/>
                    <a:pt x="16952" y="4658"/>
                    <a:pt x="17791" y="5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7041754" y="193773"/>
              <a:ext cx="382698" cy="411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352" fill="norm" stroke="1" extrusionOk="0">
                  <a:moveTo>
                    <a:pt x="21564" y="2236"/>
                  </a:moveTo>
                  <a:cubicBezTo>
                    <a:pt x="20124" y="1441"/>
                    <a:pt x="18684" y="646"/>
                    <a:pt x="17244" y="249"/>
                  </a:cubicBezTo>
                  <a:cubicBezTo>
                    <a:pt x="15804" y="-149"/>
                    <a:pt x="14364" y="-149"/>
                    <a:pt x="12636" y="845"/>
                  </a:cubicBezTo>
                  <a:cubicBezTo>
                    <a:pt x="10908" y="1839"/>
                    <a:pt x="8892" y="3826"/>
                    <a:pt x="6804" y="6212"/>
                  </a:cubicBezTo>
                  <a:cubicBezTo>
                    <a:pt x="4716" y="8597"/>
                    <a:pt x="2556" y="11380"/>
                    <a:pt x="1404" y="13434"/>
                  </a:cubicBezTo>
                  <a:cubicBezTo>
                    <a:pt x="252" y="15488"/>
                    <a:pt x="108" y="16813"/>
                    <a:pt x="36" y="17939"/>
                  </a:cubicBezTo>
                  <a:cubicBezTo>
                    <a:pt x="-36" y="19066"/>
                    <a:pt x="-36" y="19993"/>
                    <a:pt x="396" y="20590"/>
                  </a:cubicBezTo>
                  <a:cubicBezTo>
                    <a:pt x="828" y="21186"/>
                    <a:pt x="1692" y="21451"/>
                    <a:pt x="3852" y="21318"/>
                  </a:cubicBezTo>
                  <a:cubicBezTo>
                    <a:pt x="6012" y="21186"/>
                    <a:pt x="9468" y="20656"/>
                    <a:pt x="11412" y="20060"/>
                  </a:cubicBezTo>
                  <a:cubicBezTo>
                    <a:pt x="13356" y="19463"/>
                    <a:pt x="13788" y="18801"/>
                    <a:pt x="14220" y="18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7087111" y="451569"/>
              <a:ext cx="19933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7432118" y="175562"/>
              <a:ext cx="207698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15614" y="0"/>
                  </a:moveTo>
                  <a:cubicBezTo>
                    <a:pt x="16916" y="229"/>
                    <a:pt x="18217" y="457"/>
                    <a:pt x="19388" y="1714"/>
                  </a:cubicBezTo>
                  <a:cubicBezTo>
                    <a:pt x="20559" y="2971"/>
                    <a:pt x="21600" y="5257"/>
                    <a:pt x="20949" y="8000"/>
                  </a:cubicBezTo>
                  <a:cubicBezTo>
                    <a:pt x="20299" y="10743"/>
                    <a:pt x="17957" y="13943"/>
                    <a:pt x="14183" y="16286"/>
                  </a:cubicBezTo>
                  <a:cubicBezTo>
                    <a:pt x="10410" y="18629"/>
                    <a:pt x="5205" y="201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1249413" y="1449404"/>
              <a:ext cx="362723" cy="569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388" fill="norm" stroke="1" extrusionOk="0">
                  <a:moveTo>
                    <a:pt x="190" y="2261"/>
                  </a:moveTo>
                  <a:cubicBezTo>
                    <a:pt x="40" y="1781"/>
                    <a:pt x="-110" y="1301"/>
                    <a:pt x="115" y="869"/>
                  </a:cubicBezTo>
                  <a:cubicBezTo>
                    <a:pt x="340" y="437"/>
                    <a:pt x="940" y="53"/>
                    <a:pt x="1540" y="5"/>
                  </a:cubicBezTo>
                  <a:cubicBezTo>
                    <a:pt x="2140" y="-43"/>
                    <a:pt x="2740" y="245"/>
                    <a:pt x="3865" y="1493"/>
                  </a:cubicBezTo>
                  <a:cubicBezTo>
                    <a:pt x="4990" y="2741"/>
                    <a:pt x="6640" y="4949"/>
                    <a:pt x="8440" y="7349"/>
                  </a:cubicBezTo>
                  <a:cubicBezTo>
                    <a:pt x="10240" y="9749"/>
                    <a:pt x="12190" y="12341"/>
                    <a:pt x="13915" y="14357"/>
                  </a:cubicBezTo>
                  <a:cubicBezTo>
                    <a:pt x="15640" y="16373"/>
                    <a:pt x="17140" y="17813"/>
                    <a:pt x="18415" y="18965"/>
                  </a:cubicBezTo>
                  <a:cubicBezTo>
                    <a:pt x="19690" y="20117"/>
                    <a:pt x="20740" y="20981"/>
                    <a:pt x="21115" y="21269"/>
                  </a:cubicBezTo>
                  <a:cubicBezTo>
                    <a:pt x="21490" y="21557"/>
                    <a:pt x="21190" y="21269"/>
                    <a:pt x="20890" y="20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1275646" y="1432924"/>
              <a:ext cx="383343" cy="682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28" y="1861"/>
                    <a:pt x="17856" y="3721"/>
                    <a:pt x="15480" y="6148"/>
                  </a:cubicBezTo>
                  <a:cubicBezTo>
                    <a:pt x="13104" y="8575"/>
                    <a:pt x="10224" y="11569"/>
                    <a:pt x="7848" y="14117"/>
                  </a:cubicBezTo>
                  <a:cubicBezTo>
                    <a:pt x="5472" y="16665"/>
                    <a:pt x="3600" y="18769"/>
                    <a:pt x="2376" y="19942"/>
                  </a:cubicBezTo>
                  <a:cubicBezTo>
                    <a:pt x="1152" y="21115"/>
                    <a:pt x="576" y="213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355625" y="1808599"/>
              <a:ext cx="23002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914"/>
                    <a:pt x="12000" y="11829"/>
                    <a:pt x="8400" y="15429"/>
                  </a:cubicBezTo>
                  <a:cubicBezTo>
                    <a:pt x="4800" y="19029"/>
                    <a:pt x="2400" y="203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401626" y="1662929"/>
              <a:ext cx="23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536844" y="1472653"/>
              <a:ext cx="117789" cy="63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553" fill="norm" stroke="1" extrusionOk="0">
                  <a:moveTo>
                    <a:pt x="21182" y="1775"/>
                  </a:moveTo>
                  <a:cubicBezTo>
                    <a:pt x="20722" y="1341"/>
                    <a:pt x="20263" y="907"/>
                    <a:pt x="18884" y="604"/>
                  </a:cubicBezTo>
                  <a:cubicBezTo>
                    <a:pt x="17505" y="300"/>
                    <a:pt x="15208" y="126"/>
                    <a:pt x="12910" y="40"/>
                  </a:cubicBezTo>
                  <a:cubicBezTo>
                    <a:pt x="10612" y="-47"/>
                    <a:pt x="8314" y="-47"/>
                    <a:pt x="6016" y="647"/>
                  </a:cubicBezTo>
                  <a:cubicBezTo>
                    <a:pt x="3718" y="1341"/>
                    <a:pt x="1420" y="2729"/>
                    <a:pt x="501" y="4724"/>
                  </a:cubicBezTo>
                  <a:cubicBezTo>
                    <a:pt x="-418" y="6719"/>
                    <a:pt x="42" y="9322"/>
                    <a:pt x="961" y="11967"/>
                  </a:cubicBezTo>
                  <a:cubicBezTo>
                    <a:pt x="1880" y="14613"/>
                    <a:pt x="3259" y="17302"/>
                    <a:pt x="3718" y="18907"/>
                  </a:cubicBezTo>
                  <a:cubicBezTo>
                    <a:pt x="4178" y="20512"/>
                    <a:pt x="3718" y="21033"/>
                    <a:pt x="3259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473604" y="1854600"/>
              <a:ext cx="25003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fill="norm" stroke="1" extrusionOk="0">
                  <a:moveTo>
                    <a:pt x="396" y="21600"/>
                  </a:moveTo>
                  <a:cubicBezTo>
                    <a:pt x="-36" y="18800"/>
                    <a:pt x="-468" y="16000"/>
                    <a:pt x="1152" y="13400"/>
                  </a:cubicBezTo>
                  <a:cubicBezTo>
                    <a:pt x="2772" y="10800"/>
                    <a:pt x="6444" y="8400"/>
                    <a:pt x="10116" y="6200"/>
                  </a:cubicBezTo>
                  <a:cubicBezTo>
                    <a:pt x="13788" y="4000"/>
                    <a:pt x="17460" y="2000"/>
                    <a:pt x="211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2157333" y="1449463"/>
              <a:ext cx="45563" cy="55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553" fill="norm" stroke="1" extrusionOk="0">
                  <a:moveTo>
                    <a:pt x="18000" y="1453"/>
                  </a:moveTo>
                  <a:cubicBezTo>
                    <a:pt x="19200" y="753"/>
                    <a:pt x="20400" y="53"/>
                    <a:pt x="21000" y="3"/>
                  </a:cubicBezTo>
                  <a:cubicBezTo>
                    <a:pt x="21600" y="-47"/>
                    <a:pt x="21600" y="553"/>
                    <a:pt x="20400" y="2453"/>
                  </a:cubicBezTo>
                  <a:cubicBezTo>
                    <a:pt x="19200" y="4353"/>
                    <a:pt x="16800" y="7553"/>
                    <a:pt x="13200" y="10953"/>
                  </a:cubicBezTo>
                  <a:cubicBezTo>
                    <a:pt x="9600" y="14353"/>
                    <a:pt x="4800" y="17953"/>
                    <a:pt x="0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1950328" y="1992603"/>
              <a:ext cx="437011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4168" y="17280"/>
                    <a:pt x="8337" y="21600"/>
                    <a:pt x="11937" y="19440"/>
                  </a:cubicBezTo>
                  <a:cubicBezTo>
                    <a:pt x="15537" y="17280"/>
                    <a:pt x="18568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2609676" y="1463591"/>
              <a:ext cx="222340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86" y="1680"/>
                    <a:pt x="3972" y="3360"/>
                    <a:pt x="7572" y="6960"/>
                  </a:cubicBezTo>
                  <a:cubicBezTo>
                    <a:pt x="11172" y="10560"/>
                    <a:pt x="16386" y="160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2741040" y="1470578"/>
              <a:ext cx="244312" cy="51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522" fill="norm" stroke="1" extrusionOk="0">
                  <a:moveTo>
                    <a:pt x="21510" y="350"/>
                  </a:moveTo>
                  <a:cubicBezTo>
                    <a:pt x="20385" y="136"/>
                    <a:pt x="19260" y="-78"/>
                    <a:pt x="18360" y="29"/>
                  </a:cubicBezTo>
                  <a:cubicBezTo>
                    <a:pt x="17460" y="136"/>
                    <a:pt x="16785" y="564"/>
                    <a:pt x="15323" y="2061"/>
                  </a:cubicBezTo>
                  <a:cubicBezTo>
                    <a:pt x="13860" y="3558"/>
                    <a:pt x="11610" y="6124"/>
                    <a:pt x="9135" y="8958"/>
                  </a:cubicBezTo>
                  <a:cubicBezTo>
                    <a:pt x="6660" y="11791"/>
                    <a:pt x="3960" y="14892"/>
                    <a:pt x="2385" y="16710"/>
                  </a:cubicBezTo>
                  <a:cubicBezTo>
                    <a:pt x="810" y="18528"/>
                    <a:pt x="360" y="19063"/>
                    <a:pt x="135" y="19651"/>
                  </a:cubicBezTo>
                  <a:cubicBezTo>
                    <a:pt x="-90" y="20239"/>
                    <a:pt x="-90" y="20880"/>
                    <a:pt x="585" y="21201"/>
                  </a:cubicBezTo>
                  <a:cubicBezTo>
                    <a:pt x="1260" y="21522"/>
                    <a:pt x="2610" y="21522"/>
                    <a:pt x="3960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2908683" y="2061605"/>
              <a:ext cx="84336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4209490" y="1422701"/>
              <a:ext cx="94559" cy="47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14595" y="1161"/>
                  </a:moveTo>
                  <a:cubicBezTo>
                    <a:pt x="15762" y="581"/>
                    <a:pt x="16930" y="0"/>
                    <a:pt x="17514" y="0"/>
                  </a:cubicBezTo>
                  <a:cubicBezTo>
                    <a:pt x="18097" y="0"/>
                    <a:pt x="18097" y="581"/>
                    <a:pt x="15470" y="2381"/>
                  </a:cubicBezTo>
                  <a:cubicBezTo>
                    <a:pt x="12843" y="4181"/>
                    <a:pt x="7589" y="7200"/>
                    <a:pt x="4378" y="10045"/>
                  </a:cubicBezTo>
                  <a:cubicBezTo>
                    <a:pt x="1168" y="12890"/>
                    <a:pt x="0" y="15561"/>
                    <a:pt x="0" y="17245"/>
                  </a:cubicBezTo>
                  <a:cubicBezTo>
                    <a:pt x="0" y="18929"/>
                    <a:pt x="1168" y="19626"/>
                    <a:pt x="2919" y="20206"/>
                  </a:cubicBezTo>
                  <a:cubicBezTo>
                    <a:pt x="4670" y="20787"/>
                    <a:pt x="7005" y="21252"/>
                    <a:pt x="9632" y="21426"/>
                  </a:cubicBezTo>
                  <a:cubicBezTo>
                    <a:pt x="12259" y="21600"/>
                    <a:pt x="15178" y="21484"/>
                    <a:pt x="17222" y="20845"/>
                  </a:cubicBezTo>
                  <a:cubicBezTo>
                    <a:pt x="19265" y="20206"/>
                    <a:pt x="20432" y="19045"/>
                    <a:pt x="21600" y="17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4089376" y="1593928"/>
              <a:ext cx="24534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0" y="18900"/>
                    <a:pt x="4500" y="16200"/>
                    <a:pt x="8100" y="12600"/>
                  </a:cubicBezTo>
                  <a:cubicBezTo>
                    <a:pt x="11700" y="9000"/>
                    <a:pt x="16650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4355306" y="1417590"/>
              <a:ext cx="163414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600" fill="norm" stroke="1" extrusionOk="0">
                  <a:moveTo>
                    <a:pt x="10283" y="0"/>
                  </a:moveTo>
                  <a:cubicBezTo>
                    <a:pt x="8621" y="3480"/>
                    <a:pt x="6960" y="6960"/>
                    <a:pt x="5464" y="10320"/>
                  </a:cubicBezTo>
                  <a:cubicBezTo>
                    <a:pt x="3969" y="13680"/>
                    <a:pt x="2640" y="16920"/>
                    <a:pt x="1809" y="18840"/>
                  </a:cubicBezTo>
                  <a:cubicBezTo>
                    <a:pt x="978" y="20760"/>
                    <a:pt x="646" y="21360"/>
                    <a:pt x="314" y="21360"/>
                  </a:cubicBezTo>
                  <a:cubicBezTo>
                    <a:pt x="-19" y="21360"/>
                    <a:pt x="-351" y="20760"/>
                    <a:pt x="812" y="19860"/>
                  </a:cubicBezTo>
                  <a:cubicBezTo>
                    <a:pt x="1975" y="18960"/>
                    <a:pt x="4634" y="17760"/>
                    <a:pt x="6794" y="17100"/>
                  </a:cubicBezTo>
                  <a:cubicBezTo>
                    <a:pt x="8954" y="16440"/>
                    <a:pt x="10615" y="16320"/>
                    <a:pt x="12443" y="16740"/>
                  </a:cubicBezTo>
                  <a:cubicBezTo>
                    <a:pt x="14271" y="17160"/>
                    <a:pt x="16264" y="18120"/>
                    <a:pt x="17760" y="19020"/>
                  </a:cubicBezTo>
                  <a:cubicBezTo>
                    <a:pt x="19255" y="19920"/>
                    <a:pt x="20252" y="20760"/>
                    <a:pt x="212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4572387" y="1603955"/>
              <a:ext cx="375676" cy="241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fill="norm" stroke="1" extrusionOk="0">
                  <a:moveTo>
                    <a:pt x="0" y="16495"/>
                  </a:moveTo>
                  <a:cubicBezTo>
                    <a:pt x="1176" y="14936"/>
                    <a:pt x="2351" y="13378"/>
                    <a:pt x="3453" y="11819"/>
                  </a:cubicBezTo>
                  <a:cubicBezTo>
                    <a:pt x="4555" y="10260"/>
                    <a:pt x="5584" y="8701"/>
                    <a:pt x="6098" y="7365"/>
                  </a:cubicBezTo>
                  <a:cubicBezTo>
                    <a:pt x="6612" y="6029"/>
                    <a:pt x="6612" y="4916"/>
                    <a:pt x="6024" y="4359"/>
                  </a:cubicBezTo>
                  <a:cubicBezTo>
                    <a:pt x="5437" y="3802"/>
                    <a:pt x="4261" y="3802"/>
                    <a:pt x="3380" y="4916"/>
                  </a:cubicBezTo>
                  <a:cubicBezTo>
                    <a:pt x="2498" y="6029"/>
                    <a:pt x="1910" y="8256"/>
                    <a:pt x="1543" y="10594"/>
                  </a:cubicBezTo>
                  <a:cubicBezTo>
                    <a:pt x="1176" y="12932"/>
                    <a:pt x="1029" y="15382"/>
                    <a:pt x="1690" y="17386"/>
                  </a:cubicBezTo>
                  <a:cubicBezTo>
                    <a:pt x="2351" y="19390"/>
                    <a:pt x="3820" y="20949"/>
                    <a:pt x="5584" y="20726"/>
                  </a:cubicBezTo>
                  <a:cubicBezTo>
                    <a:pt x="7347" y="20503"/>
                    <a:pt x="9404" y="18499"/>
                    <a:pt x="10653" y="16829"/>
                  </a:cubicBezTo>
                  <a:cubicBezTo>
                    <a:pt x="11902" y="15159"/>
                    <a:pt x="12343" y="13823"/>
                    <a:pt x="12710" y="12598"/>
                  </a:cubicBezTo>
                  <a:cubicBezTo>
                    <a:pt x="13078" y="11373"/>
                    <a:pt x="13371" y="10260"/>
                    <a:pt x="13298" y="10260"/>
                  </a:cubicBezTo>
                  <a:cubicBezTo>
                    <a:pt x="13225" y="10260"/>
                    <a:pt x="12784" y="11373"/>
                    <a:pt x="12343" y="12598"/>
                  </a:cubicBezTo>
                  <a:cubicBezTo>
                    <a:pt x="11902" y="13823"/>
                    <a:pt x="11461" y="15159"/>
                    <a:pt x="11094" y="16829"/>
                  </a:cubicBezTo>
                  <a:cubicBezTo>
                    <a:pt x="10727" y="18499"/>
                    <a:pt x="10433" y="20503"/>
                    <a:pt x="10506" y="20949"/>
                  </a:cubicBezTo>
                  <a:cubicBezTo>
                    <a:pt x="10580" y="21394"/>
                    <a:pt x="11020" y="20281"/>
                    <a:pt x="12049" y="16940"/>
                  </a:cubicBezTo>
                  <a:cubicBezTo>
                    <a:pt x="13078" y="13600"/>
                    <a:pt x="14694" y="8033"/>
                    <a:pt x="15722" y="4804"/>
                  </a:cubicBezTo>
                  <a:cubicBezTo>
                    <a:pt x="16751" y="1575"/>
                    <a:pt x="17192" y="685"/>
                    <a:pt x="17780" y="239"/>
                  </a:cubicBezTo>
                  <a:cubicBezTo>
                    <a:pt x="18367" y="-206"/>
                    <a:pt x="19102" y="-206"/>
                    <a:pt x="19690" y="1798"/>
                  </a:cubicBezTo>
                  <a:cubicBezTo>
                    <a:pt x="20278" y="3802"/>
                    <a:pt x="20718" y="7810"/>
                    <a:pt x="21012" y="10928"/>
                  </a:cubicBezTo>
                  <a:cubicBezTo>
                    <a:pt x="21306" y="14046"/>
                    <a:pt x="21453" y="16272"/>
                    <a:pt x="21600" y="18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6015499" y="1352697"/>
              <a:ext cx="312595" cy="46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41" fill="norm" stroke="1" extrusionOk="0">
                  <a:moveTo>
                    <a:pt x="21480" y="872"/>
                  </a:moveTo>
                  <a:cubicBezTo>
                    <a:pt x="20778" y="518"/>
                    <a:pt x="20075" y="164"/>
                    <a:pt x="17617" y="46"/>
                  </a:cubicBezTo>
                  <a:cubicBezTo>
                    <a:pt x="15158" y="-72"/>
                    <a:pt x="10943" y="46"/>
                    <a:pt x="8485" y="282"/>
                  </a:cubicBezTo>
                  <a:cubicBezTo>
                    <a:pt x="6026" y="518"/>
                    <a:pt x="5324" y="872"/>
                    <a:pt x="4973" y="1876"/>
                  </a:cubicBezTo>
                  <a:cubicBezTo>
                    <a:pt x="4621" y="2879"/>
                    <a:pt x="4621" y="4531"/>
                    <a:pt x="4270" y="6597"/>
                  </a:cubicBezTo>
                  <a:cubicBezTo>
                    <a:pt x="3919" y="8662"/>
                    <a:pt x="3217" y="11141"/>
                    <a:pt x="2426" y="13325"/>
                  </a:cubicBezTo>
                  <a:cubicBezTo>
                    <a:pt x="1636" y="15508"/>
                    <a:pt x="758" y="17397"/>
                    <a:pt x="319" y="18636"/>
                  </a:cubicBezTo>
                  <a:cubicBezTo>
                    <a:pt x="-120" y="19876"/>
                    <a:pt x="-120" y="20466"/>
                    <a:pt x="407" y="20879"/>
                  </a:cubicBezTo>
                  <a:cubicBezTo>
                    <a:pt x="934" y="21292"/>
                    <a:pt x="1987" y="21528"/>
                    <a:pt x="4007" y="21410"/>
                  </a:cubicBezTo>
                  <a:cubicBezTo>
                    <a:pt x="6026" y="21292"/>
                    <a:pt x="9012" y="20820"/>
                    <a:pt x="11207" y="20230"/>
                  </a:cubicBezTo>
                  <a:cubicBezTo>
                    <a:pt x="13402" y="19639"/>
                    <a:pt x="14807" y="18931"/>
                    <a:pt x="16212" y="18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6059754" y="1616928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6483307" y="1267761"/>
              <a:ext cx="343132" cy="535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64" fill="norm" stroke="1" extrusionOk="0">
                  <a:moveTo>
                    <a:pt x="21483" y="2009"/>
                  </a:moveTo>
                  <a:cubicBezTo>
                    <a:pt x="21003" y="1498"/>
                    <a:pt x="20523" y="986"/>
                    <a:pt x="18523" y="627"/>
                  </a:cubicBezTo>
                  <a:cubicBezTo>
                    <a:pt x="16523" y="269"/>
                    <a:pt x="13003" y="64"/>
                    <a:pt x="10843" y="13"/>
                  </a:cubicBezTo>
                  <a:cubicBezTo>
                    <a:pt x="8683" y="-38"/>
                    <a:pt x="7883" y="64"/>
                    <a:pt x="7163" y="269"/>
                  </a:cubicBezTo>
                  <a:cubicBezTo>
                    <a:pt x="6443" y="474"/>
                    <a:pt x="5803" y="781"/>
                    <a:pt x="5483" y="1498"/>
                  </a:cubicBezTo>
                  <a:cubicBezTo>
                    <a:pt x="5163" y="2214"/>
                    <a:pt x="5163" y="3340"/>
                    <a:pt x="4843" y="5285"/>
                  </a:cubicBezTo>
                  <a:cubicBezTo>
                    <a:pt x="4523" y="7230"/>
                    <a:pt x="3883" y="9994"/>
                    <a:pt x="3003" y="12553"/>
                  </a:cubicBezTo>
                  <a:cubicBezTo>
                    <a:pt x="2123" y="15113"/>
                    <a:pt x="1003" y="17467"/>
                    <a:pt x="443" y="18900"/>
                  </a:cubicBezTo>
                  <a:cubicBezTo>
                    <a:pt x="-117" y="20334"/>
                    <a:pt x="-117" y="20845"/>
                    <a:pt x="283" y="21153"/>
                  </a:cubicBezTo>
                  <a:cubicBezTo>
                    <a:pt x="683" y="21460"/>
                    <a:pt x="1483" y="21562"/>
                    <a:pt x="3483" y="21357"/>
                  </a:cubicBezTo>
                  <a:cubicBezTo>
                    <a:pt x="5483" y="21153"/>
                    <a:pt x="8683" y="20641"/>
                    <a:pt x="11883" y="20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6910773" y="1354882"/>
              <a:ext cx="276008" cy="36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0" y="2800"/>
                  </a:moveTo>
                  <a:cubicBezTo>
                    <a:pt x="200" y="1743"/>
                    <a:pt x="400" y="685"/>
                    <a:pt x="1000" y="232"/>
                  </a:cubicBezTo>
                  <a:cubicBezTo>
                    <a:pt x="1600" y="-221"/>
                    <a:pt x="2600" y="-70"/>
                    <a:pt x="4000" y="1214"/>
                  </a:cubicBezTo>
                  <a:cubicBezTo>
                    <a:pt x="5400" y="2498"/>
                    <a:pt x="7200" y="4915"/>
                    <a:pt x="10200" y="8464"/>
                  </a:cubicBezTo>
                  <a:cubicBezTo>
                    <a:pt x="13200" y="12014"/>
                    <a:pt x="17400" y="16696"/>
                    <a:pt x="21600" y="21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6864772" y="1379256"/>
              <a:ext cx="345009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40" y="993"/>
                    <a:pt x="18080" y="1986"/>
                    <a:pt x="15440" y="4159"/>
                  </a:cubicBezTo>
                  <a:cubicBezTo>
                    <a:pt x="12800" y="6331"/>
                    <a:pt x="9280" y="9683"/>
                    <a:pt x="6560" y="12786"/>
                  </a:cubicBezTo>
                  <a:cubicBezTo>
                    <a:pt x="3840" y="15890"/>
                    <a:pt x="1920" y="187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7317116" y="1632262"/>
              <a:ext cx="30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7669791" y="1348589"/>
              <a:ext cx="184005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00" y="6133"/>
                    <a:pt x="11400" y="12267"/>
                    <a:pt x="15000" y="15867"/>
                  </a:cubicBezTo>
                  <a:cubicBezTo>
                    <a:pt x="18600" y="19467"/>
                    <a:pt x="20100" y="20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7778211" y="1333255"/>
              <a:ext cx="190587" cy="454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fill="norm" stroke="1" extrusionOk="0">
                  <a:moveTo>
                    <a:pt x="21478" y="0"/>
                  </a:moveTo>
                  <a:cubicBezTo>
                    <a:pt x="18310" y="3155"/>
                    <a:pt x="15142" y="6310"/>
                    <a:pt x="11830" y="9404"/>
                  </a:cubicBezTo>
                  <a:cubicBezTo>
                    <a:pt x="8518" y="12499"/>
                    <a:pt x="5062" y="15533"/>
                    <a:pt x="3046" y="17353"/>
                  </a:cubicBezTo>
                  <a:cubicBezTo>
                    <a:pt x="1030" y="19173"/>
                    <a:pt x="454" y="19780"/>
                    <a:pt x="166" y="20387"/>
                  </a:cubicBezTo>
                  <a:cubicBezTo>
                    <a:pt x="-122" y="20993"/>
                    <a:pt x="-122" y="21600"/>
                    <a:pt x="886" y="21600"/>
                  </a:cubicBezTo>
                  <a:cubicBezTo>
                    <a:pt x="1894" y="21600"/>
                    <a:pt x="3910" y="20993"/>
                    <a:pt x="5926" y="20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8076133" y="1211154"/>
              <a:ext cx="258613" cy="70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583" fill="norm" stroke="1" extrusionOk="0">
                  <a:moveTo>
                    <a:pt x="3812" y="922"/>
                  </a:moveTo>
                  <a:cubicBezTo>
                    <a:pt x="4659" y="609"/>
                    <a:pt x="5506" y="296"/>
                    <a:pt x="7729" y="140"/>
                  </a:cubicBezTo>
                  <a:cubicBezTo>
                    <a:pt x="9953" y="-17"/>
                    <a:pt x="13553" y="-17"/>
                    <a:pt x="15882" y="22"/>
                  </a:cubicBezTo>
                  <a:cubicBezTo>
                    <a:pt x="18212" y="61"/>
                    <a:pt x="19271" y="140"/>
                    <a:pt x="20118" y="726"/>
                  </a:cubicBezTo>
                  <a:cubicBezTo>
                    <a:pt x="20965" y="1313"/>
                    <a:pt x="21600" y="2409"/>
                    <a:pt x="21388" y="3935"/>
                  </a:cubicBezTo>
                  <a:cubicBezTo>
                    <a:pt x="21176" y="5461"/>
                    <a:pt x="20118" y="7418"/>
                    <a:pt x="18953" y="9492"/>
                  </a:cubicBezTo>
                  <a:cubicBezTo>
                    <a:pt x="17788" y="11566"/>
                    <a:pt x="16518" y="13757"/>
                    <a:pt x="15776" y="15283"/>
                  </a:cubicBezTo>
                  <a:cubicBezTo>
                    <a:pt x="15035" y="16809"/>
                    <a:pt x="14824" y="17670"/>
                    <a:pt x="14929" y="18296"/>
                  </a:cubicBezTo>
                  <a:cubicBezTo>
                    <a:pt x="15035" y="18922"/>
                    <a:pt x="15459" y="19313"/>
                    <a:pt x="15353" y="19666"/>
                  </a:cubicBezTo>
                  <a:cubicBezTo>
                    <a:pt x="15247" y="20018"/>
                    <a:pt x="14612" y="20331"/>
                    <a:pt x="11965" y="20644"/>
                  </a:cubicBezTo>
                  <a:cubicBezTo>
                    <a:pt x="9318" y="20957"/>
                    <a:pt x="4659" y="21270"/>
                    <a:pt x="0" y="21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8827484" y="1540260"/>
              <a:ext cx="37567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702" y="1440"/>
                    <a:pt x="9404" y="2880"/>
                    <a:pt x="13004" y="6480"/>
                  </a:cubicBezTo>
                  <a:cubicBezTo>
                    <a:pt x="16604" y="10080"/>
                    <a:pt x="19102" y="15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8727814" y="1762598"/>
              <a:ext cx="490679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9257"/>
                  </a:moveTo>
                  <a:cubicBezTo>
                    <a:pt x="2700" y="15429"/>
                    <a:pt x="5400" y="21600"/>
                    <a:pt x="9000" y="20057"/>
                  </a:cubicBezTo>
                  <a:cubicBezTo>
                    <a:pt x="12600" y="18514"/>
                    <a:pt x="17100" y="92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9586458" y="1283670"/>
              <a:ext cx="391052" cy="50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40" fill="norm" stroke="1" extrusionOk="0">
                  <a:moveTo>
                    <a:pt x="21462" y="2431"/>
                  </a:moveTo>
                  <a:cubicBezTo>
                    <a:pt x="21462" y="1889"/>
                    <a:pt x="21462" y="1346"/>
                    <a:pt x="21041" y="966"/>
                  </a:cubicBezTo>
                  <a:cubicBezTo>
                    <a:pt x="20620" y="586"/>
                    <a:pt x="19779" y="369"/>
                    <a:pt x="17745" y="206"/>
                  </a:cubicBezTo>
                  <a:cubicBezTo>
                    <a:pt x="15711" y="44"/>
                    <a:pt x="12485" y="-65"/>
                    <a:pt x="10101" y="44"/>
                  </a:cubicBezTo>
                  <a:cubicBezTo>
                    <a:pt x="7717" y="152"/>
                    <a:pt x="6174" y="478"/>
                    <a:pt x="5262" y="1238"/>
                  </a:cubicBezTo>
                  <a:cubicBezTo>
                    <a:pt x="4350" y="1997"/>
                    <a:pt x="4070" y="3191"/>
                    <a:pt x="3579" y="5471"/>
                  </a:cubicBezTo>
                  <a:cubicBezTo>
                    <a:pt x="3088" y="7750"/>
                    <a:pt x="2387" y="11115"/>
                    <a:pt x="1826" y="13340"/>
                  </a:cubicBezTo>
                  <a:cubicBezTo>
                    <a:pt x="1265" y="15565"/>
                    <a:pt x="844" y="16651"/>
                    <a:pt x="493" y="17790"/>
                  </a:cubicBezTo>
                  <a:cubicBezTo>
                    <a:pt x="143" y="18930"/>
                    <a:pt x="-138" y="20124"/>
                    <a:pt x="72" y="20775"/>
                  </a:cubicBezTo>
                  <a:cubicBezTo>
                    <a:pt x="283" y="21426"/>
                    <a:pt x="984" y="21535"/>
                    <a:pt x="3509" y="21372"/>
                  </a:cubicBezTo>
                  <a:cubicBezTo>
                    <a:pt x="6033" y="21209"/>
                    <a:pt x="10381" y="20775"/>
                    <a:pt x="14730" y="20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9540499" y="1593928"/>
              <a:ext cx="22233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9986773" y="1227665"/>
              <a:ext cx="412413" cy="527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29" fill="norm" stroke="1" extrusionOk="0">
                  <a:moveTo>
                    <a:pt x="21517" y="1494"/>
                  </a:moveTo>
                  <a:cubicBezTo>
                    <a:pt x="20317" y="972"/>
                    <a:pt x="19117" y="451"/>
                    <a:pt x="17450" y="190"/>
                  </a:cubicBezTo>
                  <a:cubicBezTo>
                    <a:pt x="15784" y="-71"/>
                    <a:pt x="13650" y="-71"/>
                    <a:pt x="11917" y="242"/>
                  </a:cubicBezTo>
                  <a:cubicBezTo>
                    <a:pt x="10184" y="555"/>
                    <a:pt x="8850" y="1181"/>
                    <a:pt x="7850" y="2486"/>
                  </a:cubicBezTo>
                  <a:cubicBezTo>
                    <a:pt x="6850" y="3790"/>
                    <a:pt x="6184" y="5772"/>
                    <a:pt x="5250" y="8016"/>
                  </a:cubicBezTo>
                  <a:cubicBezTo>
                    <a:pt x="4317" y="10259"/>
                    <a:pt x="3117" y="12764"/>
                    <a:pt x="2184" y="14694"/>
                  </a:cubicBezTo>
                  <a:cubicBezTo>
                    <a:pt x="1250" y="16625"/>
                    <a:pt x="584" y="17981"/>
                    <a:pt x="250" y="18920"/>
                  </a:cubicBezTo>
                  <a:cubicBezTo>
                    <a:pt x="-83" y="19859"/>
                    <a:pt x="-83" y="20381"/>
                    <a:pt x="250" y="20746"/>
                  </a:cubicBezTo>
                  <a:cubicBezTo>
                    <a:pt x="584" y="21112"/>
                    <a:pt x="1250" y="21320"/>
                    <a:pt x="3450" y="21425"/>
                  </a:cubicBezTo>
                  <a:cubicBezTo>
                    <a:pt x="5650" y="21529"/>
                    <a:pt x="9384" y="21529"/>
                    <a:pt x="13117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10353184" y="1386923"/>
              <a:ext cx="145671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47" y="3497"/>
                    <a:pt x="9095" y="6994"/>
                    <a:pt x="12695" y="10594"/>
                  </a:cubicBezTo>
                  <a:cubicBezTo>
                    <a:pt x="16295" y="14194"/>
                    <a:pt x="18947" y="1789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10304397" y="1417590"/>
              <a:ext cx="28646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21426" y="0"/>
                  </a:moveTo>
                  <a:cubicBezTo>
                    <a:pt x="19323" y="758"/>
                    <a:pt x="17221" y="1516"/>
                    <a:pt x="13971" y="3884"/>
                  </a:cubicBezTo>
                  <a:cubicBezTo>
                    <a:pt x="10722" y="6253"/>
                    <a:pt x="6325" y="10232"/>
                    <a:pt x="3840" y="12789"/>
                  </a:cubicBezTo>
                  <a:cubicBezTo>
                    <a:pt x="1355" y="15347"/>
                    <a:pt x="782" y="16484"/>
                    <a:pt x="399" y="17716"/>
                  </a:cubicBezTo>
                  <a:cubicBezTo>
                    <a:pt x="17" y="18947"/>
                    <a:pt x="-174" y="20274"/>
                    <a:pt x="208" y="20937"/>
                  </a:cubicBezTo>
                  <a:cubicBezTo>
                    <a:pt x="591" y="21600"/>
                    <a:pt x="1546" y="21600"/>
                    <a:pt x="25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10636858" y="1198081"/>
              <a:ext cx="271772" cy="550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56" fill="norm" stroke="1" extrusionOk="0">
                  <a:moveTo>
                    <a:pt x="0" y="4349"/>
                  </a:moveTo>
                  <a:cubicBezTo>
                    <a:pt x="404" y="3358"/>
                    <a:pt x="807" y="2367"/>
                    <a:pt x="3331" y="1574"/>
                  </a:cubicBezTo>
                  <a:cubicBezTo>
                    <a:pt x="5854" y="782"/>
                    <a:pt x="10497" y="187"/>
                    <a:pt x="13828" y="39"/>
                  </a:cubicBezTo>
                  <a:cubicBezTo>
                    <a:pt x="17159" y="-110"/>
                    <a:pt x="19178" y="187"/>
                    <a:pt x="20288" y="584"/>
                  </a:cubicBezTo>
                  <a:cubicBezTo>
                    <a:pt x="21398" y="980"/>
                    <a:pt x="21600" y="1475"/>
                    <a:pt x="21398" y="2664"/>
                  </a:cubicBezTo>
                  <a:cubicBezTo>
                    <a:pt x="21196" y="3853"/>
                    <a:pt x="20591" y="5736"/>
                    <a:pt x="19682" y="7767"/>
                  </a:cubicBezTo>
                  <a:cubicBezTo>
                    <a:pt x="18774" y="9798"/>
                    <a:pt x="17563" y="11978"/>
                    <a:pt x="16856" y="13910"/>
                  </a:cubicBezTo>
                  <a:cubicBezTo>
                    <a:pt x="16150" y="15842"/>
                    <a:pt x="15948" y="17527"/>
                    <a:pt x="15847" y="18765"/>
                  </a:cubicBezTo>
                  <a:cubicBezTo>
                    <a:pt x="15746" y="20004"/>
                    <a:pt x="15746" y="20796"/>
                    <a:pt x="15039" y="21143"/>
                  </a:cubicBezTo>
                  <a:cubicBezTo>
                    <a:pt x="14333" y="21490"/>
                    <a:pt x="12920" y="21391"/>
                    <a:pt x="10699" y="20995"/>
                  </a:cubicBezTo>
                  <a:cubicBezTo>
                    <a:pt x="8478" y="20598"/>
                    <a:pt x="5450" y="19905"/>
                    <a:pt x="2422" y="19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11058533" y="1678263"/>
              <a:ext cx="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11362032" y="1253073"/>
              <a:ext cx="348184" cy="47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45" fill="norm" stroke="1" extrusionOk="0">
                  <a:moveTo>
                    <a:pt x="21325" y="1881"/>
                  </a:moveTo>
                  <a:cubicBezTo>
                    <a:pt x="21012" y="1307"/>
                    <a:pt x="20699" y="732"/>
                    <a:pt x="19447" y="388"/>
                  </a:cubicBezTo>
                  <a:cubicBezTo>
                    <a:pt x="18195" y="43"/>
                    <a:pt x="16003" y="-72"/>
                    <a:pt x="14047" y="43"/>
                  </a:cubicBezTo>
                  <a:cubicBezTo>
                    <a:pt x="12090" y="158"/>
                    <a:pt x="10368" y="502"/>
                    <a:pt x="9195" y="847"/>
                  </a:cubicBezTo>
                  <a:cubicBezTo>
                    <a:pt x="8021" y="1192"/>
                    <a:pt x="7395" y="1537"/>
                    <a:pt x="6925" y="2341"/>
                  </a:cubicBezTo>
                  <a:cubicBezTo>
                    <a:pt x="6455" y="3145"/>
                    <a:pt x="6142" y="4409"/>
                    <a:pt x="5360" y="6822"/>
                  </a:cubicBezTo>
                  <a:cubicBezTo>
                    <a:pt x="4577" y="9234"/>
                    <a:pt x="3325" y="12796"/>
                    <a:pt x="2464" y="14922"/>
                  </a:cubicBezTo>
                  <a:cubicBezTo>
                    <a:pt x="1603" y="17047"/>
                    <a:pt x="1134" y="17737"/>
                    <a:pt x="664" y="18598"/>
                  </a:cubicBezTo>
                  <a:cubicBezTo>
                    <a:pt x="195" y="19460"/>
                    <a:pt x="-275" y="20494"/>
                    <a:pt x="195" y="21011"/>
                  </a:cubicBezTo>
                  <a:cubicBezTo>
                    <a:pt x="664" y="21528"/>
                    <a:pt x="2073" y="21528"/>
                    <a:pt x="4186" y="21298"/>
                  </a:cubicBezTo>
                  <a:cubicBezTo>
                    <a:pt x="6299" y="21068"/>
                    <a:pt x="9116" y="20609"/>
                    <a:pt x="11934" y="20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11418875" y="1547927"/>
              <a:ext cx="214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6800"/>
                    <a:pt x="11314" y="12000"/>
                    <a:pt x="14914" y="8400"/>
                  </a:cubicBezTo>
                  <a:cubicBezTo>
                    <a:pt x="18514" y="4800"/>
                    <a:pt x="2005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11753873" y="1283640"/>
              <a:ext cx="416353" cy="499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26" fill="norm" stroke="1" extrusionOk="0">
                  <a:moveTo>
                    <a:pt x="21457" y="2129"/>
                  </a:moveTo>
                  <a:cubicBezTo>
                    <a:pt x="21194" y="1580"/>
                    <a:pt x="20930" y="1032"/>
                    <a:pt x="19284" y="594"/>
                  </a:cubicBezTo>
                  <a:cubicBezTo>
                    <a:pt x="17637" y="155"/>
                    <a:pt x="14608" y="-174"/>
                    <a:pt x="12369" y="100"/>
                  </a:cubicBezTo>
                  <a:cubicBezTo>
                    <a:pt x="10130" y="374"/>
                    <a:pt x="8681" y="1251"/>
                    <a:pt x="7825" y="2677"/>
                  </a:cubicBezTo>
                  <a:cubicBezTo>
                    <a:pt x="6969" y="4102"/>
                    <a:pt x="6706" y="6076"/>
                    <a:pt x="5850" y="8433"/>
                  </a:cubicBezTo>
                  <a:cubicBezTo>
                    <a:pt x="4994" y="10790"/>
                    <a:pt x="3545" y="13532"/>
                    <a:pt x="2491" y="15396"/>
                  </a:cubicBezTo>
                  <a:cubicBezTo>
                    <a:pt x="1437" y="17260"/>
                    <a:pt x="779" y="18246"/>
                    <a:pt x="384" y="19069"/>
                  </a:cubicBezTo>
                  <a:cubicBezTo>
                    <a:pt x="-11" y="19891"/>
                    <a:pt x="-143" y="20549"/>
                    <a:pt x="186" y="20933"/>
                  </a:cubicBezTo>
                  <a:cubicBezTo>
                    <a:pt x="516" y="21316"/>
                    <a:pt x="1306" y="21426"/>
                    <a:pt x="3347" y="21426"/>
                  </a:cubicBezTo>
                  <a:cubicBezTo>
                    <a:pt x="5389" y="21426"/>
                    <a:pt x="8681" y="21316"/>
                    <a:pt x="11052" y="21042"/>
                  </a:cubicBezTo>
                  <a:cubicBezTo>
                    <a:pt x="13423" y="20768"/>
                    <a:pt x="14872" y="20330"/>
                    <a:pt x="16320" y="19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12116557" y="1393910"/>
              <a:ext cx="168672" cy="72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52" fill="norm" stroke="1" extrusionOk="0">
                  <a:moveTo>
                    <a:pt x="0" y="2352"/>
                  </a:moveTo>
                  <a:cubicBezTo>
                    <a:pt x="1636" y="912"/>
                    <a:pt x="3273" y="-528"/>
                    <a:pt x="4745" y="192"/>
                  </a:cubicBezTo>
                  <a:cubicBezTo>
                    <a:pt x="6218" y="912"/>
                    <a:pt x="7527" y="3792"/>
                    <a:pt x="9491" y="7752"/>
                  </a:cubicBezTo>
                  <a:cubicBezTo>
                    <a:pt x="11455" y="11712"/>
                    <a:pt x="14073" y="16752"/>
                    <a:pt x="16200" y="18912"/>
                  </a:cubicBezTo>
                  <a:cubicBezTo>
                    <a:pt x="18327" y="21072"/>
                    <a:pt x="19964" y="20352"/>
                    <a:pt x="21600" y="19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12221338" y="1409923"/>
              <a:ext cx="155893" cy="32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391" fill="norm" stroke="1" extrusionOk="0">
                  <a:moveTo>
                    <a:pt x="21252" y="0"/>
                  </a:moveTo>
                  <a:cubicBezTo>
                    <a:pt x="16723" y="2211"/>
                    <a:pt x="12194" y="4422"/>
                    <a:pt x="8710" y="7483"/>
                  </a:cubicBezTo>
                  <a:cubicBezTo>
                    <a:pt x="5226" y="10545"/>
                    <a:pt x="2788" y="14457"/>
                    <a:pt x="1394" y="17093"/>
                  </a:cubicBezTo>
                  <a:cubicBezTo>
                    <a:pt x="0" y="19729"/>
                    <a:pt x="-348" y="21090"/>
                    <a:pt x="349" y="21345"/>
                  </a:cubicBezTo>
                  <a:cubicBezTo>
                    <a:pt x="1046" y="21600"/>
                    <a:pt x="2787" y="20750"/>
                    <a:pt x="4181" y="19984"/>
                  </a:cubicBezTo>
                  <a:cubicBezTo>
                    <a:pt x="5575" y="19219"/>
                    <a:pt x="6620" y="18539"/>
                    <a:pt x="7665" y="17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12292894" y="1272530"/>
              <a:ext cx="346848" cy="608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521" fill="norm" stroke="1" extrusionOk="0">
                  <a:moveTo>
                    <a:pt x="7568" y="1876"/>
                  </a:moveTo>
                  <a:cubicBezTo>
                    <a:pt x="8987" y="1334"/>
                    <a:pt x="10406" y="791"/>
                    <a:pt x="12298" y="475"/>
                  </a:cubicBezTo>
                  <a:cubicBezTo>
                    <a:pt x="14190" y="159"/>
                    <a:pt x="16555" y="68"/>
                    <a:pt x="18131" y="23"/>
                  </a:cubicBezTo>
                  <a:cubicBezTo>
                    <a:pt x="19708" y="-22"/>
                    <a:pt x="20496" y="-22"/>
                    <a:pt x="20969" y="204"/>
                  </a:cubicBezTo>
                  <a:cubicBezTo>
                    <a:pt x="21442" y="430"/>
                    <a:pt x="21600" y="882"/>
                    <a:pt x="21048" y="2283"/>
                  </a:cubicBezTo>
                  <a:cubicBezTo>
                    <a:pt x="20496" y="3683"/>
                    <a:pt x="19235" y="6033"/>
                    <a:pt x="18131" y="8609"/>
                  </a:cubicBezTo>
                  <a:cubicBezTo>
                    <a:pt x="17028" y="11185"/>
                    <a:pt x="16082" y="13986"/>
                    <a:pt x="15609" y="15839"/>
                  </a:cubicBezTo>
                  <a:cubicBezTo>
                    <a:pt x="15136" y="17692"/>
                    <a:pt x="15136" y="18596"/>
                    <a:pt x="15136" y="19273"/>
                  </a:cubicBezTo>
                  <a:cubicBezTo>
                    <a:pt x="15136" y="19951"/>
                    <a:pt x="15136" y="20403"/>
                    <a:pt x="14820" y="20765"/>
                  </a:cubicBezTo>
                  <a:cubicBezTo>
                    <a:pt x="14505" y="21126"/>
                    <a:pt x="13874" y="21397"/>
                    <a:pt x="12140" y="21488"/>
                  </a:cubicBezTo>
                  <a:cubicBezTo>
                    <a:pt x="10406" y="21578"/>
                    <a:pt x="7568" y="21488"/>
                    <a:pt x="5361" y="21126"/>
                  </a:cubicBezTo>
                  <a:cubicBezTo>
                    <a:pt x="3153" y="20765"/>
                    <a:pt x="1577" y="20132"/>
                    <a:pt x="0" y="19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217622" y="2694950"/>
              <a:ext cx="151481" cy="70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99" fill="norm" stroke="1" extrusionOk="0">
                  <a:moveTo>
                    <a:pt x="5311" y="9013"/>
                  </a:moveTo>
                  <a:cubicBezTo>
                    <a:pt x="4957" y="11752"/>
                    <a:pt x="4603" y="14492"/>
                    <a:pt x="4426" y="16448"/>
                  </a:cubicBezTo>
                  <a:cubicBezTo>
                    <a:pt x="4249" y="18405"/>
                    <a:pt x="4249" y="19578"/>
                    <a:pt x="4249" y="20361"/>
                  </a:cubicBezTo>
                  <a:cubicBezTo>
                    <a:pt x="4249" y="21144"/>
                    <a:pt x="4249" y="21535"/>
                    <a:pt x="4072" y="21496"/>
                  </a:cubicBezTo>
                  <a:cubicBezTo>
                    <a:pt x="3895" y="21457"/>
                    <a:pt x="3541" y="20987"/>
                    <a:pt x="3187" y="19344"/>
                  </a:cubicBezTo>
                  <a:cubicBezTo>
                    <a:pt x="2833" y="17700"/>
                    <a:pt x="2479" y="14883"/>
                    <a:pt x="2656" y="12144"/>
                  </a:cubicBezTo>
                  <a:cubicBezTo>
                    <a:pt x="2833" y="9405"/>
                    <a:pt x="3541" y="6744"/>
                    <a:pt x="4426" y="4983"/>
                  </a:cubicBezTo>
                  <a:cubicBezTo>
                    <a:pt x="5311" y="3222"/>
                    <a:pt x="6374" y="2361"/>
                    <a:pt x="7613" y="1696"/>
                  </a:cubicBezTo>
                  <a:cubicBezTo>
                    <a:pt x="8852" y="1031"/>
                    <a:pt x="10269" y="561"/>
                    <a:pt x="11862" y="287"/>
                  </a:cubicBezTo>
                  <a:cubicBezTo>
                    <a:pt x="13456" y="13"/>
                    <a:pt x="15226" y="-65"/>
                    <a:pt x="16643" y="52"/>
                  </a:cubicBezTo>
                  <a:cubicBezTo>
                    <a:pt x="18059" y="170"/>
                    <a:pt x="19121" y="483"/>
                    <a:pt x="20007" y="1344"/>
                  </a:cubicBezTo>
                  <a:cubicBezTo>
                    <a:pt x="20892" y="2205"/>
                    <a:pt x="21600" y="3613"/>
                    <a:pt x="20184" y="4944"/>
                  </a:cubicBezTo>
                  <a:cubicBezTo>
                    <a:pt x="18767" y="6274"/>
                    <a:pt x="15226" y="7526"/>
                    <a:pt x="12570" y="8231"/>
                  </a:cubicBezTo>
                  <a:cubicBezTo>
                    <a:pt x="9915" y="8935"/>
                    <a:pt x="8144" y="9092"/>
                    <a:pt x="6374" y="9170"/>
                  </a:cubicBezTo>
                  <a:cubicBezTo>
                    <a:pt x="4603" y="9248"/>
                    <a:pt x="2833" y="9248"/>
                    <a:pt x="1770" y="9444"/>
                  </a:cubicBezTo>
                  <a:cubicBezTo>
                    <a:pt x="708" y="9639"/>
                    <a:pt x="354" y="10031"/>
                    <a:pt x="0" y="10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324958" y="3073628"/>
              <a:ext cx="122670" cy="240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682"/>
                  </a:moveTo>
                  <a:cubicBezTo>
                    <a:pt x="2250" y="909"/>
                    <a:pt x="4500" y="1137"/>
                    <a:pt x="7425" y="4093"/>
                  </a:cubicBezTo>
                  <a:cubicBezTo>
                    <a:pt x="10350" y="7048"/>
                    <a:pt x="13950" y="12733"/>
                    <a:pt x="15525" y="16257"/>
                  </a:cubicBezTo>
                  <a:cubicBezTo>
                    <a:pt x="17100" y="19781"/>
                    <a:pt x="16650" y="21145"/>
                    <a:pt x="15300" y="21373"/>
                  </a:cubicBezTo>
                  <a:cubicBezTo>
                    <a:pt x="13950" y="21600"/>
                    <a:pt x="11700" y="20691"/>
                    <a:pt x="10575" y="17962"/>
                  </a:cubicBezTo>
                  <a:cubicBezTo>
                    <a:pt x="9450" y="15234"/>
                    <a:pt x="9450" y="10686"/>
                    <a:pt x="11475" y="7389"/>
                  </a:cubicBezTo>
                  <a:cubicBezTo>
                    <a:pt x="13500" y="4093"/>
                    <a:pt x="17550" y="204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521953" y="3050627"/>
              <a:ext cx="130626" cy="249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1122" fill="norm" stroke="1" extrusionOk="0">
                  <a:moveTo>
                    <a:pt x="19936" y="0"/>
                  </a:moveTo>
                  <a:cubicBezTo>
                    <a:pt x="15453" y="648"/>
                    <a:pt x="10970" y="1296"/>
                    <a:pt x="7506" y="4104"/>
                  </a:cubicBezTo>
                  <a:cubicBezTo>
                    <a:pt x="4042" y="6912"/>
                    <a:pt x="1597" y="11880"/>
                    <a:pt x="578" y="15012"/>
                  </a:cubicBezTo>
                  <a:cubicBezTo>
                    <a:pt x="-441" y="18144"/>
                    <a:pt x="-33" y="19440"/>
                    <a:pt x="1189" y="20304"/>
                  </a:cubicBezTo>
                  <a:cubicBezTo>
                    <a:pt x="2412" y="21168"/>
                    <a:pt x="4450" y="21600"/>
                    <a:pt x="7914" y="20304"/>
                  </a:cubicBezTo>
                  <a:cubicBezTo>
                    <a:pt x="11378" y="19008"/>
                    <a:pt x="16268" y="15984"/>
                    <a:pt x="18714" y="13284"/>
                  </a:cubicBezTo>
                  <a:cubicBezTo>
                    <a:pt x="21159" y="10584"/>
                    <a:pt x="21159" y="8208"/>
                    <a:pt x="20344" y="6480"/>
                  </a:cubicBezTo>
                  <a:cubicBezTo>
                    <a:pt x="19529" y="4752"/>
                    <a:pt x="17899" y="3672"/>
                    <a:pt x="16268" y="2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728348" y="3019960"/>
              <a:ext cx="126939" cy="22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20929" fill="norm" stroke="1" extrusionOk="0">
                  <a:moveTo>
                    <a:pt x="14187" y="4985"/>
                  </a:moveTo>
                  <a:cubicBezTo>
                    <a:pt x="12111" y="4510"/>
                    <a:pt x="10034" y="4035"/>
                    <a:pt x="8164" y="4154"/>
                  </a:cubicBezTo>
                  <a:cubicBezTo>
                    <a:pt x="6295" y="4273"/>
                    <a:pt x="4634" y="4985"/>
                    <a:pt x="2972" y="6527"/>
                  </a:cubicBezTo>
                  <a:cubicBezTo>
                    <a:pt x="1311" y="8070"/>
                    <a:pt x="-351" y="10444"/>
                    <a:pt x="64" y="13292"/>
                  </a:cubicBezTo>
                  <a:cubicBezTo>
                    <a:pt x="480" y="16141"/>
                    <a:pt x="2972" y="19464"/>
                    <a:pt x="6295" y="20532"/>
                  </a:cubicBezTo>
                  <a:cubicBezTo>
                    <a:pt x="9618" y="21600"/>
                    <a:pt x="13772" y="20413"/>
                    <a:pt x="16680" y="18158"/>
                  </a:cubicBezTo>
                  <a:cubicBezTo>
                    <a:pt x="19587" y="15903"/>
                    <a:pt x="21249" y="12580"/>
                    <a:pt x="20418" y="9376"/>
                  </a:cubicBezTo>
                  <a:cubicBezTo>
                    <a:pt x="19587" y="6171"/>
                    <a:pt x="16264" y="3086"/>
                    <a:pt x="129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994529" y="2638760"/>
              <a:ext cx="143115" cy="542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21600" y="2640"/>
                  </a:moveTo>
                  <a:cubicBezTo>
                    <a:pt x="21214" y="2035"/>
                    <a:pt x="20829" y="1429"/>
                    <a:pt x="18707" y="874"/>
                  </a:cubicBezTo>
                  <a:cubicBezTo>
                    <a:pt x="16586" y="319"/>
                    <a:pt x="12729" y="-186"/>
                    <a:pt x="9450" y="66"/>
                  </a:cubicBezTo>
                  <a:cubicBezTo>
                    <a:pt x="6171" y="319"/>
                    <a:pt x="3471" y="1328"/>
                    <a:pt x="1929" y="3549"/>
                  </a:cubicBezTo>
                  <a:cubicBezTo>
                    <a:pt x="386" y="5769"/>
                    <a:pt x="0" y="9201"/>
                    <a:pt x="0" y="12380"/>
                  </a:cubicBezTo>
                  <a:cubicBezTo>
                    <a:pt x="0" y="15560"/>
                    <a:pt x="386" y="18487"/>
                    <a:pt x="771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869304" y="3012732"/>
              <a:ext cx="214672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114" y="11918"/>
                    <a:pt x="8229" y="3818"/>
                    <a:pt x="11829" y="1118"/>
                  </a:cubicBezTo>
                  <a:cubicBezTo>
                    <a:pt x="15429" y="-1582"/>
                    <a:pt x="18514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232956" y="3406795"/>
              <a:ext cx="628682" cy="7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21327"/>
                  </a:moveTo>
                  <a:cubicBezTo>
                    <a:pt x="2546" y="15368"/>
                    <a:pt x="5093" y="9410"/>
                    <a:pt x="8210" y="5686"/>
                  </a:cubicBezTo>
                  <a:cubicBezTo>
                    <a:pt x="11327" y="1961"/>
                    <a:pt x="15015" y="472"/>
                    <a:pt x="17341" y="99"/>
                  </a:cubicBezTo>
                  <a:cubicBezTo>
                    <a:pt x="19668" y="-273"/>
                    <a:pt x="20634" y="472"/>
                    <a:pt x="21600" y="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478295" y="3395635"/>
              <a:ext cx="41401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400"/>
                    <a:pt x="9600" y="11200"/>
                    <a:pt x="13200" y="7600"/>
                  </a:cubicBezTo>
                  <a:cubicBezTo>
                    <a:pt x="16800" y="4000"/>
                    <a:pt x="19200" y="2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1313980" y="2996899"/>
              <a:ext cx="46002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21600" y="5024"/>
                  </a:moveTo>
                  <a:cubicBezTo>
                    <a:pt x="15600" y="1701"/>
                    <a:pt x="9600" y="-1622"/>
                    <a:pt x="6000" y="870"/>
                  </a:cubicBezTo>
                  <a:cubicBezTo>
                    <a:pt x="2400" y="3363"/>
                    <a:pt x="1200" y="11670"/>
                    <a:pt x="0" y="19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1352315" y="3203964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5799082" y="2046910"/>
              <a:ext cx="2210606" cy="5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fill="norm" stroke="1" extrusionOk="0">
                  <a:moveTo>
                    <a:pt x="0" y="19170"/>
                  </a:moveTo>
                  <a:cubicBezTo>
                    <a:pt x="774" y="18090"/>
                    <a:pt x="1548" y="17010"/>
                    <a:pt x="2397" y="17010"/>
                  </a:cubicBezTo>
                  <a:cubicBezTo>
                    <a:pt x="3246" y="17010"/>
                    <a:pt x="4170" y="18090"/>
                    <a:pt x="5157" y="18630"/>
                  </a:cubicBezTo>
                  <a:cubicBezTo>
                    <a:pt x="6143" y="19170"/>
                    <a:pt x="7192" y="19170"/>
                    <a:pt x="8191" y="19710"/>
                  </a:cubicBezTo>
                  <a:cubicBezTo>
                    <a:pt x="9189" y="20250"/>
                    <a:pt x="10138" y="21330"/>
                    <a:pt x="11087" y="21330"/>
                  </a:cubicBezTo>
                  <a:cubicBezTo>
                    <a:pt x="12036" y="21330"/>
                    <a:pt x="12985" y="20250"/>
                    <a:pt x="13871" y="18090"/>
                  </a:cubicBezTo>
                  <a:cubicBezTo>
                    <a:pt x="14758" y="15930"/>
                    <a:pt x="15582" y="12690"/>
                    <a:pt x="16406" y="10530"/>
                  </a:cubicBezTo>
                  <a:cubicBezTo>
                    <a:pt x="17230" y="8370"/>
                    <a:pt x="18054" y="7290"/>
                    <a:pt x="18816" y="5670"/>
                  </a:cubicBezTo>
                  <a:cubicBezTo>
                    <a:pt x="19577" y="4050"/>
                    <a:pt x="20277" y="1890"/>
                    <a:pt x="20689" y="810"/>
                  </a:cubicBezTo>
                  <a:cubicBezTo>
                    <a:pt x="21101" y="-270"/>
                    <a:pt x="21225" y="-270"/>
                    <a:pt x="21350" y="810"/>
                  </a:cubicBezTo>
                  <a:cubicBezTo>
                    <a:pt x="21475" y="1890"/>
                    <a:pt x="21600" y="4050"/>
                    <a:pt x="21600" y="6750"/>
                  </a:cubicBezTo>
                  <a:cubicBezTo>
                    <a:pt x="21600" y="9450"/>
                    <a:pt x="21475" y="12690"/>
                    <a:pt x="21350" y="15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5737747" y="2123259"/>
              <a:ext cx="2422722" cy="68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0" y="14300"/>
                  </a:moveTo>
                  <a:cubicBezTo>
                    <a:pt x="592" y="10300"/>
                    <a:pt x="1185" y="6300"/>
                    <a:pt x="1846" y="3900"/>
                  </a:cubicBezTo>
                  <a:cubicBezTo>
                    <a:pt x="2506" y="1500"/>
                    <a:pt x="3235" y="700"/>
                    <a:pt x="4056" y="700"/>
                  </a:cubicBezTo>
                  <a:cubicBezTo>
                    <a:pt x="4876" y="700"/>
                    <a:pt x="5787" y="1500"/>
                    <a:pt x="6699" y="1900"/>
                  </a:cubicBezTo>
                  <a:cubicBezTo>
                    <a:pt x="7610" y="2300"/>
                    <a:pt x="8522" y="2300"/>
                    <a:pt x="9467" y="1900"/>
                  </a:cubicBezTo>
                  <a:cubicBezTo>
                    <a:pt x="10413" y="1500"/>
                    <a:pt x="11392" y="700"/>
                    <a:pt x="12338" y="300"/>
                  </a:cubicBezTo>
                  <a:cubicBezTo>
                    <a:pt x="13284" y="-100"/>
                    <a:pt x="14195" y="-100"/>
                    <a:pt x="15084" y="300"/>
                  </a:cubicBezTo>
                  <a:cubicBezTo>
                    <a:pt x="15972" y="700"/>
                    <a:pt x="16838" y="1500"/>
                    <a:pt x="17670" y="2300"/>
                  </a:cubicBezTo>
                  <a:cubicBezTo>
                    <a:pt x="18501" y="3100"/>
                    <a:pt x="19299" y="3900"/>
                    <a:pt x="19857" y="4700"/>
                  </a:cubicBezTo>
                  <a:cubicBezTo>
                    <a:pt x="20415" y="5500"/>
                    <a:pt x="20734" y="6300"/>
                    <a:pt x="20985" y="9100"/>
                  </a:cubicBezTo>
                  <a:cubicBezTo>
                    <a:pt x="21235" y="11900"/>
                    <a:pt x="21418" y="16700"/>
                    <a:pt x="21600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2119437" y="2874290"/>
              <a:ext cx="298569" cy="42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fill="norm" stroke="1" extrusionOk="0">
                  <a:moveTo>
                    <a:pt x="21568" y="1952"/>
                  </a:moveTo>
                  <a:cubicBezTo>
                    <a:pt x="21568" y="1301"/>
                    <a:pt x="21568" y="651"/>
                    <a:pt x="21014" y="325"/>
                  </a:cubicBezTo>
                  <a:cubicBezTo>
                    <a:pt x="20460" y="0"/>
                    <a:pt x="19353" y="0"/>
                    <a:pt x="17414" y="0"/>
                  </a:cubicBezTo>
                  <a:cubicBezTo>
                    <a:pt x="15476" y="0"/>
                    <a:pt x="12706" y="0"/>
                    <a:pt x="10491" y="390"/>
                  </a:cubicBezTo>
                  <a:cubicBezTo>
                    <a:pt x="8276" y="781"/>
                    <a:pt x="6614" y="1561"/>
                    <a:pt x="5045" y="3708"/>
                  </a:cubicBezTo>
                  <a:cubicBezTo>
                    <a:pt x="3476" y="5855"/>
                    <a:pt x="1999" y="9369"/>
                    <a:pt x="1168" y="11776"/>
                  </a:cubicBezTo>
                  <a:cubicBezTo>
                    <a:pt x="337" y="14183"/>
                    <a:pt x="153" y="15484"/>
                    <a:pt x="60" y="16525"/>
                  </a:cubicBezTo>
                  <a:cubicBezTo>
                    <a:pt x="-32" y="17566"/>
                    <a:pt x="-32" y="18347"/>
                    <a:pt x="153" y="19063"/>
                  </a:cubicBezTo>
                  <a:cubicBezTo>
                    <a:pt x="337" y="19778"/>
                    <a:pt x="706" y="20429"/>
                    <a:pt x="2645" y="20884"/>
                  </a:cubicBezTo>
                  <a:cubicBezTo>
                    <a:pt x="4583" y="21340"/>
                    <a:pt x="8091" y="21600"/>
                    <a:pt x="10953" y="21600"/>
                  </a:cubicBezTo>
                  <a:cubicBezTo>
                    <a:pt x="13814" y="21600"/>
                    <a:pt x="16030" y="21340"/>
                    <a:pt x="17230" y="21145"/>
                  </a:cubicBezTo>
                  <a:cubicBezTo>
                    <a:pt x="18430" y="20949"/>
                    <a:pt x="18614" y="20819"/>
                    <a:pt x="18799" y="206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2118998" y="3065961"/>
              <a:ext cx="26067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2614072" y="2823178"/>
              <a:ext cx="305011" cy="457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21114" y="2051"/>
                  </a:moveTo>
                  <a:cubicBezTo>
                    <a:pt x="21292" y="1448"/>
                    <a:pt x="21471" y="845"/>
                    <a:pt x="21025" y="483"/>
                  </a:cubicBezTo>
                  <a:cubicBezTo>
                    <a:pt x="20578" y="121"/>
                    <a:pt x="19507" y="0"/>
                    <a:pt x="17008" y="0"/>
                  </a:cubicBezTo>
                  <a:cubicBezTo>
                    <a:pt x="14509" y="0"/>
                    <a:pt x="10582" y="121"/>
                    <a:pt x="7993" y="664"/>
                  </a:cubicBezTo>
                  <a:cubicBezTo>
                    <a:pt x="5405" y="1207"/>
                    <a:pt x="4155" y="2172"/>
                    <a:pt x="3263" y="3801"/>
                  </a:cubicBezTo>
                  <a:cubicBezTo>
                    <a:pt x="2370" y="5430"/>
                    <a:pt x="1835" y="7723"/>
                    <a:pt x="1299" y="10136"/>
                  </a:cubicBezTo>
                  <a:cubicBezTo>
                    <a:pt x="764" y="12550"/>
                    <a:pt x="228" y="15084"/>
                    <a:pt x="50" y="16653"/>
                  </a:cubicBezTo>
                  <a:cubicBezTo>
                    <a:pt x="-129" y="18221"/>
                    <a:pt x="50" y="18825"/>
                    <a:pt x="2638" y="19488"/>
                  </a:cubicBezTo>
                  <a:cubicBezTo>
                    <a:pt x="5226" y="20152"/>
                    <a:pt x="10225" y="20876"/>
                    <a:pt x="152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3023685" y="2927958"/>
              <a:ext cx="253007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45" y="4717"/>
                    <a:pt x="8291" y="9434"/>
                    <a:pt x="11673" y="13034"/>
                  </a:cubicBezTo>
                  <a:cubicBezTo>
                    <a:pt x="15055" y="16634"/>
                    <a:pt x="17673" y="19117"/>
                    <a:pt x="19200" y="20359"/>
                  </a:cubicBezTo>
                  <a:cubicBezTo>
                    <a:pt x="20727" y="21600"/>
                    <a:pt x="21164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2993713" y="2870079"/>
              <a:ext cx="313647" cy="390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294" fill="norm" stroke="1" extrusionOk="0">
                  <a:moveTo>
                    <a:pt x="21378" y="648"/>
                  </a:moveTo>
                  <a:cubicBezTo>
                    <a:pt x="20681" y="230"/>
                    <a:pt x="19984" y="-188"/>
                    <a:pt x="19113" y="91"/>
                  </a:cubicBezTo>
                  <a:cubicBezTo>
                    <a:pt x="18243" y="369"/>
                    <a:pt x="17197" y="1345"/>
                    <a:pt x="15194" y="3505"/>
                  </a:cubicBezTo>
                  <a:cubicBezTo>
                    <a:pt x="13191" y="5665"/>
                    <a:pt x="10230" y="9009"/>
                    <a:pt x="7617" y="11866"/>
                  </a:cubicBezTo>
                  <a:cubicBezTo>
                    <a:pt x="5004" y="14723"/>
                    <a:pt x="2739" y="17092"/>
                    <a:pt x="1433" y="18625"/>
                  </a:cubicBezTo>
                  <a:cubicBezTo>
                    <a:pt x="126" y="20158"/>
                    <a:pt x="-222" y="20855"/>
                    <a:pt x="126" y="21133"/>
                  </a:cubicBezTo>
                  <a:cubicBezTo>
                    <a:pt x="475" y="21412"/>
                    <a:pt x="1520" y="21273"/>
                    <a:pt x="2565" y="21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3545031" y="2851289"/>
              <a:ext cx="15333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40" y="3200"/>
                    <a:pt x="6480" y="6400"/>
                    <a:pt x="10080" y="10000"/>
                  </a:cubicBezTo>
                  <a:cubicBezTo>
                    <a:pt x="13680" y="13600"/>
                    <a:pt x="17640" y="17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3644700" y="2886673"/>
              <a:ext cx="199338" cy="347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21600" y="182"/>
                  </a:moveTo>
                  <a:cubicBezTo>
                    <a:pt x="19662" y="25"/>
                    <a:pt x="17723" y="-133"/>
                    <a:pt x="16338" y="182"/>
                  </a:cubicBezTo>
                  <a:cubicBezTo>
                    <a:pt x="14954" y="498"/>
                    <a:pt x="14123" y="1286"/>
                    <a:pt x="11769" y="3887"/>
                  </a:cubicBezTo>
                  <a:cubicBezTo>
                    <a:pt x="9415" y="6489"/>
                    <a:pt x="5538" y="10904"/>
                    <a:pt x="3323" y="14136"/>
                  </a:cubicBezTo>
                  <a:cubicBezTo>
                    <a:pt x="1108" y="17368"/>
                    <a:pt x="554" y="19417"/>
                    <a:pt x="0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3890038" y="2754176"/>
              <a:ext cx="219784" cy="53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687"/>
                  </a:moveTo>
                  <a:cubicBezTo>
                    <a:pt x="3767" y="1860"/>
                    <a:pt x="7535" y="1033"/>
                    <a:pt x="10423" y="568"/>
                  </a:cubicBezTo>
                  <a:cubicBezTo>
                    <a:pt x="13312" y="103"/>
                    <a:pt x="15321" y="0"/>
                    <a:pt x="16953" y="0"/>
                  </a:cubicBezTo>
                  <a:cubicBezTo>
                    <a:pt x="18586" y="0"/>
                    <a:pt x="19842" y="103"/>
                    <a:pt x="20595" y="465"/>
                  </a:cubicBezTo>
                  <a:cubicBezTo>
                    <a:pt x="21349" y="827"/>
                    <a:pt x="21600" y="1447"/>
                    <a:pt x="21600" y="3100"/>
                  </a:cubicBezTo>
                  <a:cubicBezTo>
                    <a:pt x="21600" y="4754"/>
                    <a:pt x="21349" y="7441"/>
                    <a:pt x="21098" y="10283"/>
                  </a:cubicBezTo>
                  <a:cubicBezTo>
                    <a:pt x="20847" y="13125"/>
                    <a:pt x="20595" y="16122"/>
                    <a:pt x="20595" y="17983"/>
                  </a:cubicBezTo>
                  <a:cubicBezTo>
                    <a:pt x="20595" y="19843"/>
                    <a:pt x="20847" y="20567"/>
                    <a:pt x="20344" y="20928"/>
                  </a:cubicBezTo>
                  <a:cubicBezTo>
                    <a:pt x="19842" y="21290"/>
                    <a:pt x="18586" y="21290"/>
                    <a:pt x="15823" y="21342"/>
                  </a:cubicBezTo>
                  <a:cubicBezTo>
                    <a:pt x="13060" y="21393"/>
                    <a:pt x="8791" y="21497"/>
                    <a:pt x="45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4595059" y="3027627"/>
              <a:ext cx="215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fill="norm" stroke="1" extrusionOk="0">
                  <a:moveTo>
                    <a:pt x="2320" y="21600"/>
                  </a:moveTo>
                  <a:cubicBezTo>
                    <a:pt x="1050" y="18000"/>
                    <a:pt x="-221" y="14400"/>
                    <a:pt x="33" y="10800"/>
                  </a:cubicBezTo>
                  <a:cubicBezTo>
                    <a:pt x="287" y="7200"/>
                    <a:pt x="2066" y="3600"/>
                    <a:pt x="5878" y="1800"/>
                  </a:cubicBezTo>
                  <a:cubicBezTo>
                    <a:pt x="9690" y="0"/>
                    <a:pt x="15534" y="0"/>
                    <a:pt x="213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4595388" y="3134962"/>
              <a:ext cx="21467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3013068" y="3426302"/>
              <a:ext cx="731302" cy="7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fill="norm" stroke="1" extrusionOk="0">
                  <a:moveTo>
                    <a:pt x="87" y="4469"/>
                  </a:moveTo>
                  <a:cubicBezTo>
                    <a:pt x="11" y="8193"/>
                    <a:pt x="-64" y="11917"/>
                    <a:pt x="87" y="15269"/>
                  </a:cubicBezTo>
                  <a:cubicBezTo>
                    <a:pt x="237" y="18621"/>
                    <a:pt x="613" y="21600"/>
                    <a:pt x="1592" y="21600"/>
                  </a:cubicBezTo>
                  <a:cubicBezTo>
                    <a:pt x="2570" y="21600"/>
                    <a:pt x="4151" y="18621"/>
                    <a:pt x="5581" y="14897"/>
                  </a:cubicBezTo>
                  <a:cubicBezTo>
                    <a:pt x="7011" y="11172"/>
                    <a:pt x="8290" y="6703"/>
                    <a:pt x="9645" y="5959"/>
                  </a:cubicBezTo>
                  <a:cubicBezTo>
                    <a:pt x="10999" y="5214"/>
                    <a:pt x="12429" y="8193"/>
                    <a:pt x="13859" y="10428"/>
                  </a:cubicBezTo>
                  <a:cubicBezTo>
                    <a:pt x="15289" y="12662"/>
                    <a:pt x="16719" y="14152"/>
                    <a:pt x="17999" y="12290"/>
                  </a:cubicBezTo>
                  <a:cubicBezTo>
                    <a:pt x="19278" y="10428"/>
                    <a:pt x="20407" y="5214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2895992" y="3850112"/>
              <a:ext cx="202766" cy="522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0" h="21340" fill="norm" stroke="1" extrusionOk="0">
                  <a:moveTo>
                    <a:pt x="17113" y="2418"/>
                  </a:moveTo>
                  <a:cubicBezTo>
                    <a:pt x="16849" y="1896"/>
                    <a:pt x="16586" y="1374"/>
                    <a:pt x="15137" y="852"/>
                  </a:cubicBezTo>
                  <a:cubicBezTo>
                    <a:pt x="13688" y="331"/>
                    <a:pt x="11054" y="-191"/>
                    <a:pt x="8157" y="70"/>
                  </a:cubicBezTo>
                  <a:cubicBezTo>
                    <a:pt x="5259" y="331"/>
                    <a:pt x="2098" y="1374"/>
                    <a:pt x="781" y="2522"/>
                  </a:cubicBezTo>
                  <a:cubicBezTo>
                    <a:pt x="-536" y="3670"/>
                    <a:pt x="-9" y="4922"/>
                    <a:pt x="1044" y="5548"/>
                  </a:cubicBezTo>
                  <a:cubicBezTo>
                    <a:pt x="2098" y="6174"/>
                    <a:pt x="3679" y="6174"/>
                    <a:pt x="5918" y="5861"/>
                  </a:cubicBezTo>
                  <a:cubicBezTo>
                    <a:pt x="8157" y="5548"/>
                    <a:pt x="11054" y="4922"/>
                    <a:pt x="13030" y="4244"/>
                  </a:cubicBezTo>
                  <a:cubicBezTo>
                    <a:pt x="15005" y="3566"/>
                    <a:pt x="16059" y="2835"/>
                    <a:pt x="16586" y="2731"/>
                  </a:cubicBezTo>
                  <a:cubicBezTo>
                    <a:pt x="17113" y="2626"/>
                    <a:pt x="17113" y="3148"/>
                    <a:pt x="17771" y="4713"/>
                  </a:cubicBezTo>
                  <a:cubicBezTo>
                    <a:pt x="18430" y="6279"/>
                    <a:pt x="19747" y="8887"/>
                    <a:pt x="20405" y="11287"/>
                  </a:cubicBezTo>
                  <a:cubicBezTo>
                    <a:pt x="21064" y="13687"/>
                    <a:pt x="21064" y="15879"/>
                    <a:pt x="20405" y="17496"/>
                  </a:cubicBezTo>
                  <a:cubicBezTo>
                    <a:pt x="19747" y="19113"/>
                    <a:pt x="18430" y="20157"/>
                    <a:pt x="16718" y="20731"/>
                  </a:cubicBezTo>
                  <a:cubicBezTo>
                    <a:pt x="15005" y="21305"/>
                    <a:pt x="12898" y="21409"/>
                    <a:pt x="11318" y="21305"/>
                  </a:cubicBezTo>
                  <a:cubicBezTo>
                    <a:pt x="9737" y="21200"/>
                    <a:pt x="8684" y="20887"/>
                    <a:pt x="7893" y="20209"/>
                  </a:cubicBezTo>
                  <a:cubicBezTo>
                    <a:pt x="7103" y="19531"/>
                    <a:pt x="6576" y="18487"/>
                    <a:pt x="7366" y="17548"/>
                  </a:cubicBezTo>
                  <a:cubicBezTo>
                    <a:pt x="8157" y="16609"/>
                    <a:pt x="10264" y="15774"/>
                    <a:pt x="12371" y="14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3363582" y="3727480"/>
              <a:ext cx="158449" cy="386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21600" y="1574"/>
                  </a:moveTo>
                  <a:cubicBezTo>
                    <a:pt x="20555" y="1009"/>
                    <a:pt x="19510" y="445"/>
                    <a:pt x="17942" y="162"/>
                  </a:cubicBezTo>
                  <a:cubicBezTo>
                    <a:pt x="16374" y="-120"/>
                    <a:pt x="14284" y="-120"/>
                    <a:pt x="11671" y="868"/>
                  </a:cubicBezTo>
                  <a:cubicBezTo>
                    <a:pt x="9058" y="1856"/>
                    <a:pt x="5923" y="3833"/>
                    <a:pt x="3658" y="6656"/>
                  </a:cubicBezTo>
                  <a:cubicBezTo>
                    <a:pt x="1394" y="9480"/>
                    <a:pt x="0" y="13151"/>
                    <a:pt x="0" y="15621"/>
                  </a:cubicBezTo>
                  <a:cubicBezTo>
                    <a:pt x="0" y="18092"/>
                    <a:pt x="1394" y="19362"/>
                    <a:pt x="3832" y="20209"/>
                  </a:cubicBezTo>
                  <a:cubicBezTo>
                    <a:pt x="6271" y="21056"/>
                    <a:pt x="9755" y="21480"/>
                    <a:pt x="12019" y="21339"/>
                  </a:cubicBezTo>
                  <a:cubicBezTo>
                    <a:pt x="14284" y="21198"/>
                    <a:pt x="15329" y="20492"/>
                    <a:pt x="16374" y="19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3537364" y="3859376"/>
              <a:ext cx="138004" cy="264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0" y="2189"/>
                  </a:moveTo>
                  <a:cubicBezTo>
                    <a:pt x="0" y="1150"/>
                    <a:pt x="0" y="112"/>
                    <a:pt x="600" y="8"/>
                  </a:cubicBezTo>
                  <a:cubicBezTo>
                    <a:pt x="1200" y="-96"/>
                    <a:pt x="2400" y="735"/>
                    <a:pt x="6000" y="4473"/>
                  </a:cubicBezTo>
                  <a:cubicBezTo>
                    <a:pt x="9600" y="8212"/>
                    <a:pt x="15600" y="14858"/>
                    <a:pt x="21600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3514363" y="3852888"/>
              <a:ext cx="207006" cy="355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21600" y="1555"/>
                  </a:moveTo>
                  <a:cubicBezTo>
                    <a:pt x="20800" y="938"/>
                    <a:pt x="20000" y="321"/>
                    <a:pt x="18933" y="89"/>
                  </a:cubicBezTo>
                  <a:cubicBezTo>
                    <a:pt x="17867" y="-142"/>
                    <a:pt x="16533" y="12"/>
                    <a:pt x="14667" y="1324"/>
                  </a:cubicBezTo>
                  <a:cubicBezTo>
                    <a:pt x="12800" y="2635"/>
                    <a:pt x="10400" y="5104"/>
                    <a:pt x="7867" y="7881"/>
                  </a:cubicBezTo>
                  <a:cubicBezTo>
                    <a:pt x="5333" y="10658"/>
                    <a:pt x="2667" y="13744"/>
                    <a:pt x="1333" y="16058"/>
                  </a:cubicBezTo>
                  <a:cubicBezTo>
                    <a:pt x="0" y="18372"/>
                    <a:pt x="0" y="19915"/>
                    <a:pt x="0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3713701" y="4077984"/>
              <a:ext cx="8433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3867038" y="3821036"/>
              <a:ext cx="130337" cy="134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3074"/>
                  </a:moveTo>
                  <a:cubicBezTo>
                    <a:pt x="1271" y="1444"/>
                    <a:pt x="2541" y="-186"/>
                    <a:pt x="3600" y="18"/>
                  </a:cubicBezTo>
                  <a:cubicBezTo>
                    <a:pt x="4659" y="222"/>
                    <a:pt x="5506" y="2259"/>
                    <a:pt x="8471" y="6131"/>
                  </a:cubicBezTo>
                  <a:cubicBezTo>
                    <a:pt x="11435" y="10003"/>
                    <a:pt x="16518" y="15708"/>
                    <a:pt x="21600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3982041" y="3817311"/>
              <a:ext cx="115003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2550"/>
                    <a:pt x="11040" y="5100"/>
                    <a:pt x="7440" y="8700"/>
                  </a:cubicBezTo>
                  <a:cubicBezTo>
                    <a:pt x="3840" y="12300"/>
                    <a:pt x="1920" y="169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4089376" y="3753025"/>
              <a:ext cx="151229" cy="39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482" fill="norm" stroke="1" extrusionOk="0">
                  <a:moveTo>
                    <a:pt x="10623" y="161"/>
                  </a:moveTo>
                  <a:cubicBezTo>
                    <a:pt x="12393" y="21"/>
                    <a:pt x="14164" y="-118"/>
                    <a:pt x="15403" y="161"/>
                  </a:cubicBezTo>
                  <a:cubicBezTo>
                    <a:pt x="16643" y="439"/>
                    <a:pt x="17351" y="1136"/>
                    <a:pt x="18590" y="3366"/>
                  </a:cubicBezTo>
                  <a:cubicBezTo>
                    <a:pt x="19829" y="5596"/>
                    <a:pt x="21600" y="9358"/>
                    <a:pt x="20715" y="12563"/>
                  </a:cubicBezTo>
                  <a:cubicBezTo>
                    <a:pt x="19830" y="15768"/>
                    <a:pt x="16289" y="18416"/>
                    <a:pt x="12393" y="19810"/>
                  </a:cubicBezTo>
                  <a:cubicBezTo>
                    <a:pt x="8498" y="21203"/>
                    <a:pt x="4249" y="21343"/>
                    <a:pt x="0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4403717" y="3993648"/>
              <a:ext cx="1073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4388383" y="4108651"/>
              <a:ext cx="130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4756391" y="3852413"/>
              <a:ext cx="161005" cy="30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0" y="224"/>
                  </a:moveTo>
                  <a:cubicBezTo>
                    <a:pt x="1714" y="47"/>
                    <a:pt x="3429" y="-130"/>
                    <a:pt x="4800" y="136"/>
                  </a:cubicBezTo>
                  <a:cubicBezTo>
                    <a:pt x="6171" y="401"/>
                    <a:pt x="7200" y="1109"/>
                    <a:pt x="9600" y="4208"/>
                  </a:cubicBezTo>
                  <a:cubicBezTo>
                    <a:pt x="12000" y="7306"/>
                    <a:pt x="15771" y="12795"/>
                    <a:pt x="18000" y="16070"/>
                  </a:cubicBezTo>
                  <a:cubicBezTo>
                    <a:pt x="20229" y="19345"/>
                    <a:pt x="20914" y="20408"/>
                    <a:pt x="21600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4718786" y="3855645"/>
              <a:ext cx="252278" cy="355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70" fill="norm" stroke="1" extrusionOk="0">
                  <a:moveTo>
                    <a:pt x="21322" y="0"/>
                  </a:moveTo>
                  <a:cubicBezTo>
                    <a:pt x="17650" y="3394"/>
                    <a:pt x="13978" y="6789"/>
                    <a:pt x="10522" y="10029"/>
                  </a:cubicBezTo>
                  <a:cubicBezTo>
                    <a:pt x="7066" y="13269"/>
                    <a:pt x="3826" y="16354"/>
                    <a:pt x="1990" y="18283"/>
                  </a:cubicBezTo>
                  <a:cubicBezTo>
                    <a:pt x="154" y="20211"/>
                    <a:pt x="-278" y="20983"/>
                    <a:pt x="154" y="21291"/>
                  </a:cubicBezTo>
                  <a:cubicBezTo>
                    <a:pt x="586" y="21600"/>
                    <a:pt x="1882" y="21446"/>
                    <a:pt x="3178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5024731" y="4100984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5193401" y="3834738"/>
              <a:ext cx="138004" cy="189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3220"/>
                  </a:moveTo>
                  <a:cubicBezTo>
                    <a:pt x="0" y="1780"/>
                    <a:pt x="0" y="340"/>
                    <a:pt x="800" y="52"/>
                  </a:cubicBezTo>
                  <a:cubicBezTo>
                    <a:pt x="1600" y="-236"/>
                    <a:pt x="3200" y="628"/>
                    <a:pt x="5800" y="3652"/>
                  </a:cubicBezTo>
                  <a:cubicBezTo>
                    <a:pt x="8400" y="6676"/>
                    <a:pt x="12000" y="11860"/>
                    <a:pt x="14800" y="15172"/>
                  </a:cubicBezTo>
                  <a:cubicBezTo>
                    <a:pt x="17600" y="18484"/>
                    <a:pt x="19600" y="19924"/>
                    <a:pt x="2160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5231736" y="3870979"/>
              <a:ext cx="184004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00" y="0"/>
                    <a:pt x="18600" y="0"/>
                    <a:pt x="16200" y="1725"/>
                  </a:cubicBezTo>
                  <a:cubicBezTo>
                    <a:pt x="13800" y="3450"/>
                    <a:pt x="10500" y="6900"/>
                    <a:pt x="7650" y="10500"/>
                  </a:cubicBezTo>
                  <a:cubicBezTo>
                    <a:pt x="4800" y="14100"/>
                    <a:pt x="2400" y="178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5749561" y="2530423"/>
              <a:ext cx="133857" cy="752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481" fill="norm" stroke="1" extrusionOk="0">
                  <a:moveTo>
                    <a:pt x="20951" y="2594"/>
                  </a:moveTo>
                  <a:cubicBezTo>
                    <a:pt x="20151" y="1864"/>
                    <a:pt x="19351" y="1135"/>
                    <a:pt x="18151" y="660"/>
                  </a:cubicBezTo>
                  <a:cubicBezTo>
                    <a:pt x="16951" y="186"/>
                    <a:pt x="15351" y="-33"/>
                    <a:pt x="12551" y="3"/>
                  </a:cubicBezTo>
                  <a:cubicBezTo>
                    <a:pt x="9751" y="40"/>
                    <a:pt x="5751" y="332"/>
                    <a:pt x="3151" y="1135"/>
                  </a:cubicBezTo>
                  <a:cubicBezTo>
                    <a:pt x="551" y="1937"/>
                    <a:pt x="-649" y="3251"/>
                    <a:pt x="351" y="4856"/>
                  </a:cubicBezTo>
                  <a:cubicBezTo>
                    <a:pt x="1351" y="6462"/>
                    <a:pt x="4551" y="8359"/>
                    <a:pt x="6951" y="10548"/>
                  </a:cubicBezTo>
                  <a:cubicBezTo>
                    <a:pt x="9351" y="12737"/>
                    <a:pt x="10951" y="15218"/>
                    <a:pt x="11751" y="16897"/>
                  </a:cubicBezTo>
                  <a:cubicBezTo>
                    <a:pt x="12551" y="18575"/>
                    <a:pt x="12551" y="19451"/>
                    <a:pt x="12351" y="20071"/>
                  </a:cubicBezTo>
                  <a:cubicBezTo>
                    <a:pt x="12151" y="20691"/>
                    <a:pt x="11751" y="21056"/>
                    <a:pt x="10551" y="21275"/>
                  </a:cubicBezTo>
                  <a:cubicBezTo>
                    <a:pt x="9351" y="21494"/>
                    <a:pt x="7351" y="21567"/>
                    <a:pt x="6351" y="21348"/>
                  </a:cubicBezTo>
                  <a:cubicBezTo>
                    <a:pt x="5351" y="21129"/>
                    <a:pt x="5351" y="20618"/>
                    <a:pt x="5351" y="20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6105755" y="2543264"/>
              <a:ext cx="168671" cy="68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21600" y="1729"/>
                  </a:moveTo>
                  <a:cubicBezTo>
                    <a:pt x="21273" y="1327"/>
                    <a:pt x="20945" y="926"/>
                    <a:pt x="18982" y="565"/>
                  </a:cubicBezTo>
                  <a:cubicBezTo>
                    <a:pt x="17018" y="203"/>
                    <a:pt x="13418" y="-118"/>
                    <a:pt x="10636" y="43"/>
                  </a:cubicBezTo>
                  <a:cubicBezTo>
                    <a:pt x="7855" y="203"/>
                    <a:pt x="5891" y="846"/>
                    <a:pt x="4745" y="2170"/>
                  </a:cubicBezTo>
                  <a:cubicBezTo>
                    <a:pt x="3600" y="3495"/>
                    <a:pt x="3273" y="5503"/>
                    <a:pt x="4255" y="7711"/>
                  </a:cubicBezTo>
                  <a:cubicBezTo>
                    <a:pt x="5236" y="9919"/>
                    <a:pt x="7527" y="12328"/>
                    <a:pt x="9000" y="14175"/>
                  </a:cubicBezTo>
                  <a:cubicBezTo>
                    <a:pt x="10473" y="16022"/>
                    <a:pt x="11127" y="17307"/>
                    <a:pt x="10800" y="18431"/>
                  </a:cubicBezTo>
                  <a:cubicBezTo>
                    <a:pt x="10473" y="19555"/>
                    <a:pt x="9164" y="20518"/>
                    <a:pt x="7691" y="21000"/>
                  </a:cubicBezTo>
                  <a:cubicBezTo>
                    <a:pt x="6218" y="21482"/>
                    <a:pt x="4582" y="21482"/>
                    <a:pt x="3273" y="21321"/>
                  </a:cubicBezTo>
                  <a:cubicBezTo>
                    <a:pt x="1964" y="21161"/>
                    <a:pt x="982" y="20840"/>
                    <a:pt x="0" y="20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5653412" y="3403302"/>
              <a:ext cx="207005" cy="17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0"/>
                  </a:moveTo>
                  <a:cubicBezTo>
                    <a:pt x="1333" y="309"/>
                    <a:pt x="2667" y="617"/>
                    <a:pt x="4133" y="3240"/>
                  </a:cubicBezTo>
                  <a:cubicBezTo>
                    <a:pt x="5600" y="5863"/>
                    <a:pt x="7200" y="10800"/>
                    <a:pt x="7867" y="14040"/>
                  </a:cubicBezTo>
                  <a:cubicBezTo>
                    <a:pt x="8533" y="17280"/>
                    <a:pt x="8267" y="18823"/>
                    <a:pt x="7467" y="19903"/>
                  </a:cubicBezTo>
                  <a:cubicBezTo>
                    <a:pt x="6667" y="20983"/>
                    <a:pt x="5333" y="21600"/>
                    <a:pt x="4667" y="21137"/>
                  </a:cubicBezTo>
                  <a:cubicBezTo>
                    <a:pt x="4000" y="20674"/>
                    <a:pt x="4000" y="19131"/>
                    <a:pt x="5067" y="16354"/>
                  </a:cubicBezTo>
                  <a:cubicBezTo>
                    <a:pt x="6133" y="13577"/>
                    <a:pt x="8267" y="9566"/>
                    <a:pt x="10000" y="6634"/>
                  </a:cubicBezTo>
                  <a:cubicBezTo>
                    <a:pt x="11733" y="3703"/>
                    <a:pt x="13067" y="1851"/>
                    <a:pt x="13600" y="1697"/>
                  </a:cubicBezTo>
                  <a:cubicBezTo>
                    <a:pt x="14133" y="1543"/>
                    <a:pt x="13867" y="3086"/>
                    <a:pt x="13600" y="4783"/>
                  </a:cubicBezTo>
                  <a:cubicBezTo>
                    <a:pt x="13333" y="6480"/>
                    <a:pt x="13067" y="8331"/>
                    <a:pt x="12933" y="10029"/>
                  </a:cubicBezTo>
                  <a:cubicBezTo>
                    <a:pt x="12800" y="11726"/>
                    <a:pt x="12800" y="13269"/>
                    <a:pt x="14267" y="14040"/>
                  </a:cubicBezTo>
                  <a:cubicBezTo>
                    <a:pt x="15733" y="14811"/>
                    <a:pt x="18667" y="14811"/>
                    <a:pt x="21600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6121089" y="3395635"/>
              <a:ext cx="149818" cy="32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28" fill="norm" stroke="1" extrusionOk="0">
                  <a:moveTo>
                    <a:pt x="0" y="0"/>
                  </a:moveTo>
                  <a:cubicBezTo>
                    <a:pt x="0" y="837"/>
                    <a:pt x="0" y="1674"/>
                    <a:pt x="1464" y="2595"/>
                  </a:cubicBezTo>
                  <a:cubicBezTo>
                    <a:pt x="2929" y="3516"/>
                    <a:pt x="5858" y="4521"/>
                    <a:pt x="8786" y="4605"/>
                  </a:cubicBezTo>
                  <a:cubicBezTo>
                    <a:pt x="11715" y="4688"/>
                    <a:pt x="14644" y="3851"/>
                    <a:pt x="16475" y="3014"/>
                  </a:cubicBezTo>
                  <a:cubicBezTo>
                    <a:pt x="18305" y="2177"/>
                    <a:pt x="19037" y="1340"/>
                    <a:pt x="18854" y="1340"/>
                  </a:cubicBezTo>
                  <a:cubicBezTo>
                    <a:pt x="18671" y="1340"/>
                    <a:pt x="17573" y="2177"/>
                    <a:pt x="17573" y="4353"/>
                  </a:cubicBezTo>
                  <a:cubicBezTo>
                    <a:pt x="17573" y="6530"/>
                    <a:pt x="18671" y="10047"/>
                    <a:pt x="19586" y="12642"/>
                  </a:cubicBezTo>
                  <a:cubicBezTo>
                    <a:pt x="20502" y="15237"/>
                    <a:pt x="21234" y="16912"/>
                    <a:pt x="21417" y="18251"/>
                  </a:cubicBezTo>
                  <a:cubicBezTo>
                    <a:pt x="21600" y="19591"/>
                    <a:pt x="21234" y="20595"/>
                    <a:pt x="20136" y="21098"/>
                  </a:cubicBezTo>
                  <a:cubicBezTo>
                    <a:pt x="19037" y="21600"/>
                    <a:pt x="17207" y="21600"/>
                    <a:pt x="15010" y="20595"/>
                  </a:cubicBezTo>
                  <a:cubicBezTo>
                    <a:pt x="12814" y="19591"/>
                    <a:pt x="10251" y="17581"/>
                    <a:pt x="7688" y="15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8574477" y="2526533"/>
              <a:ext cx="168672" cy="547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21600" y="5208"/>
                  </a:moveTo>
                  <a:cubicBezTo>
                    <a:pt x="21600" y="4208"/>
                    <a:pt x="21600" y="3208"/>
                    <a:pt x="20618" y="2258"/>
                  </a:cubicBezTo>
                  <a:cubicBezTo>
                    <a:pt x="19636" y="1308"/>
                    <a:pt x="17673" y="408"/>
                    <a:pt x="15218" y="108"/>
                  </a:cubicBezTo>
                  <a:cubicBezTo>
                    <a:pt x="12764" y="-192"/>
                    <a:pt x="9818" y="108"/>
                    <a:pt x="7200" y="1358"/>
                  </a:cubicBezTo>
                  <a:cubicBezTo>
                    <a:pt x="4582" y="2608"/>
                    <a:pt x="2291" y="4808"/>
                    <a:pt x="1145" y="7208"/>
                  </a:cubicBezTo>
                  <a:cubicBezTo>
                    <a:pt x="0" y="9608"/>
                    <a:pt x="0" y="12208"/>
                    <a:pt x="0" y="14608"/>
                  </a:cubicBezTo>
                  <a:cubicBezTo>
                    <a:pt x="0" y="17008"/>
                    <a:pt x="0" y="19208"/>
                    <a:pt x="0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8438529" y="2851289"/>
              <a:ext cx="26628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1069" y="21600"/>
                  </a:moveTo>
                  <a:cubicBezTo>
                    <a:pt x="452" y="18000"/>
                    <a:pt x="-165" y="14400"/>
                    <a:pt x="41" y="11520"/>
                  </a:cubicBezTo>
                  <a:cubicBezTo>
                    <a:pt x="246" y="8640"/>
                    <a:pt x="1275" y="6480"/>
                    <a:pt x="4978" y="4680"/>
                  </a:cubicBezTo>
                  <a:cubicBezTo>
                    <a:pt x="8681" y="2880"/>
                    <a:pt x="15058" y="1440"/>
                    <a:pt x="214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8957049" y="2585065"/>
              <a:ext cx="169442" cy="45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21382" fill="norm" stroke="1" extrusionOk="0">
                  <a:moveTo>
                    <a:pt x="20755" y="2407"/>
                  </a:moveTo>
                  <a:cubicBezTo>
                    <a:pt x="19190" y="1453"/>
                    <a:pt x="17625" y="498"/>
                    <a:pt x="16059" y="140"/>
                  </a:cubicBezTo>
                  <a:cubicBezTo>
                    <a:pt x="14494" y="-218"/>
                    <a:pt x="12929" y="21"/>
                    <a:pt x="9955" y="1930"/>
                  </a:cubicBezTo>
                  <a:cubicBezTo>
                    <a:pt x="6981" y="3839"/>
                    <a:pt x="2599" y="7420"/>
                    <a:pt x="877" y="10582"/>
                  </a:cubicBezTo>
                  <a:cubicBezTo>
                    <a:pt x="-845" y="13744"/>
                    <a:pt x="94" y="16489"/>
                    <a:pt x="2598" y="18220"/>
                  </a:cubicBezTo>
                  <a:cubicBezTo>
                    <a:pt x="5103" y="19950"/>
                    <a:pt x="9172" y="20666"/>
                    <a:pt x="13242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9172491" y="2719588"/>
              <a:ext cx="168671" cy="282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0" y="2417"/>
                  </a:moveTo>
                  <a:cubicBezTo>
                    <a:pt x="2291" y="4731"/>
                    <a:pt x="4582" y="7046"/>
                    <a:pt x="5727" y="9649"/>
                  </a:cubicBezTo>
                  <a:cubicBezTo>
                    <a:pt x="6873" y="12253"/>
                    <a:pt x="6873" y="15146"/>
                    <a:pt x="6382" y="16978"/>
                  </a:cubicBezTo>
                  <a:cubicBezTo>
                    <a:pt x="5891" y="18810"/>
                    <a:pt x="4909" y="19581"/>
                    <a:pt x="3764" y="20256"/>
                  </a:cubicBezTo>
                  <a:cubicBezTo>
                    <a:pt x="2618" y="20931"/>
                    <a:pt x="1309" y="21510"/>
                    <a:pt x="818" y="21221"/>
                  </a:cubicBezTo>
                  <a:cubicBezTo>
                    <a:pt x="327" y="20931"/>
                    <a:pt x="655" y="19774"/>
                    <a:pt x="3109" y="16496"/>
                  </a:cubicBezTo>
                  <a:cubicBezTo>
                    <a:pt x="5564" y="13217"/>
                    <a:pt x="10145" y="7817"/>
                    <a:pt x="13418" y="4539"/>
                  </a:cubicBezTo>
                  <a:cubicBezTo>
                    <a:pt x="16691" y="1260"/>
                    <a:pt x="18655" y="103"/>
                    <a:pt x="19473" y="6"/>
                  </a:cubicBezTo>
                  <a:cubicBezTo>
                    <a:pt x="20291" y="-90"/>
                    <a:pt x="19964" y="874"/>
                    <a:pt x="19473" y="2899"/>
                  </a:cubicBezTo>
                  <a:cubicBezTo>
                    <a:pt x="18982" y="4924"/>
                    <a:pt x="18327" y="8010"/>
                    <a:pt x="18655" y="10421"/>
                  </a:cubicBezTo>
                  <a:cubicBezTo>
                    <a:pt x="18982" y="12831"/>
                    <a:pt x="20291" y="14567"/>
                    <a:pt x="21600" y="16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9379496" y="2950958"/>
              <a:ext cx="7666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9594167" y="2796257"/>
              <a:ext cx="190410" cy="412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412" fill="norm" stroke="1" extrusionOk="0">
                  <a:moveTo>
                    <a:pt x="0" y="71"/>
                  </a:moveTo>
                  <a:cubicBezTo>
                    <a:pt x="0" y="1396"/>
                    <a:pt x="0" y="2721"/>
                    <a:pt x="142" y="3715"/>
                  </a:cubicBezTo>
                  <a:cubicBezTo>
                    <a:pt x="284" y="4709"/>
                    <a:pt x="568" y="5371"/>
                    <a:pt x="2274" y="5636"/>
                  </a:cubicBezTo>
                  <a:cubicBezTo>
                    <a:pt x="3979" y="5901"/>
                    <a:pt x="7105" y="5769"/>
                    <a:pt x="9521" y="5040"/>
                  </a:cubicBezTo>
                  <a:cubicBezTo>
                    <a:pt x="11937" y="4311"/>
                    <a:pt x="13642" y="2986"/>
                    <a:pt x="14921" y="1926"/>
                  </a:cubicBezTo>
                  <a:cubicBezTo>
                    <a:pt x="16200" y="866"/>
                    <a:pt x="17053" y="71"/>
                    <a:pt x="17479" y="4"/>
                  </a:cubicBezTo>
                  <a:cubicBezTo>
                    <a:pt x="17905" y="-62"/>
                    <a:pt x="17905" y="601"/>
                    <a:pt x="18332" y="2257"/>
                  </a:cubicBezTo>
                  <a:cubicBezTo>
                    <a:pt x="18758" y="3913"/>
                    <a:pt x="19611" y="6564"/>
                    <a:pt x="20321" y="9280"/>
                  </a:cubicBezTo>
                  <a:cubicBezTo>
                    <a:pt x="21032" y="11997"/>
                    <a:pt x="21600" y="14780"/>
                    <a:pt x="20747" y="16834"/>
                  </a:cubicBezTo>
                  <a:cubicBezTo>
                    <a:pt x="19895" y="18888"/>
                    <a:pt x="17621" y="20213"/>
                    <a:pt x="15774" y="20875"/>
                  </a:cubicBezTo>
                  <a:cubicBezTo>
                    <a:pt x="13926" y="21538"/>
                    <a:pt x="12505" y="21538"/>
                    <a:pt x="11368" y="21140"/>
                  </a:cubicBezTo>
                  <a:cubicBezTo>
                    <a:pt x="10232" y="20743"/>
                    <a:pt x="9379" y="19948"/>
                    <a:pt x="8526" y="19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9862506" y="2565750"/>
              <a:ext cx="148244" cy="50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0" h="21461" fill="norm" stroke="1" extrusionOk="0">
                  <a:moveTo>
                    <a:pt x="0" y="80"/>
                  </a:moveTo>
                  <a:cubicBezTo>
                    <a:pt x="1770" y="-29"/>
                    <a:pt x="3541" y="-139"/>
                    <a:pt x="6905" y="574"/>
                  </a:cubicBezTo>
                  <a:cubicBezTo>
                    <a:pt x="10269" y="1286"/>
                    <a:pt x="15226" y="2821"/>
                    <a:pt x="18059" y="4850"/>
                  </a:cubicBezTo>
                  <a:cubicBezTo>
                    <a:pt x="20892" y="6878"/>
                    <a:pt x="21600" y="9400"/>
                    <a:pt x="18590" y="12251"/>
                  </a:cubicBezTo>
                  <a:cubicBezTo>
                    <a:pt x="15580" y="15102"/>
                    <a:pt x="8852" y="18281"/>
                    <a:pt x="2125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10115512" y="2950958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10464649" y="2502921"/>
              <a:ext cx="455882" cy="780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25" fill="norm" stroke="1" extrusionOk="0">
                  <a:moveTo>
                    <a:pt x="8446" y="11453"/>
                  </a:moveTo>
                  <a:cubicBezTo>
                    <a:pt x="8206" y="10472"/>
                    <a:pt x="7966" y="9490"/>
                    <a:pt x="7606" y="8894"/>
                  </a:cubicBezTo>
                  <a:cubicBezTo>
                    <a:pt x="7246" y="8298"/>
                    <a:pt x="6766" y="8087"/>
                    <a:pt x="5866" y="8263"/>
                  </a:cubicBezTo>
                  <a:cubicBezTo>
                    <a:pt x="4966" y="8438"/>
                    <a:pt x="3646" y="8999"/>
                    <a:pt x="2506" y="10156"/>
                  </a:cubicBezTo>
                  <a:cubicBezTo>
                    <a:pt x="1366" y="11313"/>
                    <a:pt x="406" y="13066"/>
                    <a:pt x="106" y="14083"/>
                  </a:cubicBezTo>
                  <a:cubicBezTo>
                    <a:pt x="-194" y="15100"/>
                    <a:pt x="166" y="15381"/>
                    <a:pt x="886" y="15416"/>
                  </a:cubicBezTo>
                  <a:cubicBezTo>
                    <a:pt x="1606" y="15451"/>
                    <a:pt x="2686" y="15240"/>
                    <a:pt x="4006" y="14083"/>
                  </a:cubicBezTo>
                  <a:cubicBezTo>
                    <a:pt x="5326" y="12926"/>
                    <a:pt x="6886" y="10822"/>
                    <a:pt x="7966" y="8543"/>
                  </a:cubicBezTo>
                  <a:cubicBezTo>
                    <a:pt x="9046" y="6264"/>
                    <a:pt x="9646" y="3809"/>
                    <a:pt x="9946" y="2301"/>
                  </a:cubicBezTo>
                  <a:cubicBezTo>
                    <a:pt x="10246" y="794"/>
                    <a:pt x="10246" y="233"/>
                    <a:pt x="10006" y="57"/>
                  </a:cubicBezTo>
                  <a:cubicBezTo>
                    <a:pt x="9766" y="-118"/>
                    <a:pt x="9286" y="92"/>
                    <a:pt x="8746" y="934"/>
                  </a:cubicBezTo>
                  <a:cubicBezTo>
                    <a:pt x="8206" y="1776"/>
                    <a:pt x="7606" y="3248"/>
                    <a:pt x="7246" y="5072"/>
                  </a:cubicBezTo>
                  <a:cubicBezTo>
                    <a:pt x="6886" y="6895"/>
                    <a:pt x="6766" y="9069"/>
                    <a:pt x="7066" y="10542"/>
                  </a:cubicBezTo>
                  <a:cubicBezTo>
                    <a:pt x="7366" y="12014"/>
                    <a:pt x="8086" y="12786"/>
                    <a:pt x="8806" y="13172"/>
                  </a:cubicBezTo>
                  <a:cubicBezTo>
                    <a:pt x="9526" y="13557"/>
                    <a:pt x="10246" y="13557"/>
                    <a:pt x="11086" y="13172"/>
                  </a:cubicBezTo>
                  <a:cubicBezTo>
                    <a:pt x="11926" y="12786"/>
                    <a:pt x="12886" y="12014"/>
                    <a:pt x="13426" y="11418"/>
                  </a:cubicBezTo>
                  <a:cubicBezTo>
                    <a:pt x="13966" y="10822"/>
                    <a:pt x="14086" y="10401"/>
                    <a:pt x="13966" y="10331"/>
                  </a:cubicBezTo>
                  <a:cubicBezTo>
                    <a:pt x="13846" y="10261"/>
                    <a:pt x="13486" y="10542"/>
                    <a:pt x="13426" y="10857"/>
                  </a:cubicBezTo>
                  <a:cubicBezTo>
                    <a:pt x="13366" y="11173"/>
                    <a:pt x="13606" y="11524"/>
                    <a:pt x="14326" y="11769"/>
                  </a:cubicBezTo>
                  <a:cubicBezTo>
                    <a:pt x="15046" y="12014"/>
                    <a:pt x="16246" y="12155"/>
                    <a:pt x="17266" y="12050"/>
                  </a:cubicBezTo>
                  <a:cubicBezTo>
                    <a:pt x="18286" y="11944"/>
                    <a:pt x="19126" y="11594"/>
                    <a:pt x="19786" y="11243"/>
                  </a:cubicBezTo>
                  <a:cubicBezTo>
                    <a:pt x="20446" y="10892"/>
                    <a:pt x="20926" y="10542"/>
                    <a:pt x="21166" y="10577"/>
                  </a:cubicBezTo>
                  <a:cubicBezTo>
                    <a:pt x="21406" y="10612"/>
                    <a:pt x="21406" y="11033"/>
                    <a:pt x="21406" y="12225"/>
                  </a:cubicBezTo>
                  <a:cubicBezTo>
                    <a:pt x="21406" y="13417"/>
                    <a:pt x="21406" y="15381"/>
                    <a:pt x="21406" y="16748"/>
                  </a:cubicBezTo>
                  <a:cubicBezTo>
                    <a:pt x="21406" y="18116"/>
                    <a:pt x="21406" y="18887"/>
                    <a:pt x="21406" y="19448"/>
                  </a:cubicBezTo>
                  <a:cubicBezTo>
                    <a:pt x="21406" y="20009"/>
                    <a:pt x="21406" y="20360"/>
                    <a:pt x="20866" y="20676"/>
                  </a:cubicBezTo>
                  <a:cubicBezTo>
                    <a:pt x="20326" y="20991"/>
                    <a:pt x="19246" y="21272"/>
                    <a:pt x="18346" y="21377"/>
                  </a:cubicBezTo>
                  <a:cubicBezTo>
                    <a:pt x="17446" y="21482"/>
                    <a:pt x="16726" y="21412"/>
                    <a:pt x="16306" y="21201"/>
                  </a:cubicBezTo>
                  <a:cubicBezTo>
                    <a:pt x="15886" y="20991"/>
                    <a:pt x="15766" y="20640"/>
                    <a:pt x="15646" y="20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11073867" y="2989292"/>
              <a:ext cx="6900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4400"/>
                    <a:pt x="4800" y="7200"/>
                    <a:pt x="8400" y="3600"/>
                  </a:cubicBezTo>
                  <a:cubicBezTo>
                    <a:pt x="12000" y="0"/>
                    <a:pt x="16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11381218" y="2467618"/>
              <a:ext cx="528336" cy="575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23" fill="norm" stroke="1" extrusionOk="0">
                  <a:moveTo>
                    <a:pt x="8073" y="18282"/>
                  </a:moveTo>
                  <a:cubicBezTo>
                    <a:pt x="7242" y="17045"/>
                    <a:pt x="6411" y="15808"/>
                    <a:pt x="5736" y="15189"/>
                  </a:cubicBezTo>
                  <a:cubicBezTo>
                    <a:pt x="5061" y="14571"/>
                    <a:pt x="4542" y="14571"/>
                    <a:pt x="3659" y="15237"/>
                  </a:cubicBezTo>
                  <a:cubicBezTo>
                    <a:pt x="2777" y="15903"/>
                    <a:pt x="1531" y="17235"/>
                    <a:pt x="804" y="18329"/>
                  </a:cubicBezTo>
                  <a:cubicBezTo>
                    <a:pt x="77" y="19424"/>
                    <a:pt x="-131" y="20280"/>
                    <a:pt x="77" y="20756"/>
                  </a:cubicBezTo>
                  <a:cubicBezTo>
                    <a:pt x="284" y="21232"/>
                    <a:pt x="907" y="21327"/>
                    <a:pt x="1738" y="20946"/>
                  </a:cubicBezTo>
                  <a:cubicBezTo>
                    <a:pt x="2569" y="20565"/>
                    <a:pt x="3607" y="19709"/>
                    <a:pt x="4854" y="17854"/>
                  </a:cubicBezTo>
                  <a:cubicBezTo>
                    <a:pt x="6100" y="15998"/>
                    <a:pt x="7554" y="13143"/>
                    <a:pt x="8644" y="10384"/>
                  </a:cubicBezTo>
                  <a:cubicBezTo>
                    <a:pt x="9734" y="7624"/>
                    <a:pt x="10461" y="4960"/>
                    <a:pt x="10825" y="3390"/>
                  </a:cubicBezTo>
                  <a:cubicBezTo>
                    <a:pt x="11188" y="1820"/>
                    <a:pt x="11188" y="1344"/>
                    <a:pt x="11136" y="869"/>
                  </a:cubicBezTo>
                  <a:cubicBezTo>
                    <a:pt x="11084" y="393"/>
                    <a:pt x="10981" y="-83"/>
                    <a:pt x="10565" y="12"/>
                  </a:cubicBezTo>
                  <a:cubicBezTo>
                    <a:pt x="10150" y="107"/>
                    <a:pt x="9423" y="773"/>
                    <a:pt x="8540" y="2772"/>
                  </a:cubicBezTo>
                  <a:cubicBezTo>
                    <a:pt x="7657" y="4770"/>
                    <a:pt x="6619" y="8100"/>
                    <a:pt x="6152" y="10812"/>
                  </a:cubicBezTo>
                  <a:cubicBezTo>
                    <a:pt x="5684" y="13524"/>
                    <a:pt x="5788" y="15617"/>
                    <a:pt x="6048" y="16950"/>
                  </a:cubicBezTo>
                  <a:cubicBezTo>
                    <a:pt x="6307" y="18282"/>
                    <a:pt x="6723" y="18853"/>
                    <a:pt x="7190" y="19043"/>
                  </a:cubicBezTo>
                  <a:cubicBezTo>
                    <a:pt x="7657" y="19233"/>
                    <a:pt x="8177" y="19043"/>
                    <a:pt x="9111" y="17901"/>
                  </a:cubicBezTo>
                  <a:cubicBezTo>
                    <a:pt x="10046" y="16759"/>
                    <a:pt x="11396" y="14666"/>
                    <a:pt x="12227" y="13429"/>
                  </a:cubicBezTo>
                  <a:cubicBezTo>
                    <a:pt x="13057" y="12192"/>
                    <a:pt x="13369" y="11811"/>
                    <a:pt x="13681" y="11859"/>
                  </a:cubicBezTo>
                  <a:cubicBezTo>
                    <a:pt x="13992" y="11906"/>
                    <a:pt x="14304" y="12382"/>
                    <a:pt x="14252" y="13810"/>
                  </a:cubicBezTo>
                  <a:cubicBezTo>
                    <a:pt x="14200" y="15237"/>
                    <a:pt x="13784" y="17616"/>
                    <a:pt x="13421" y="18995"/>
                  </a:cubicBezTo>
                  <a:cubicBezTo>
                    <a:pt x="13057" y="20375"/>
                    <a:pt x="12746" y="20756"/>
                    <a:pt x="12331" y="21041"/>
                  </a:cubicBezTo>
                  <a:cubicBezTo>
                    <a:pt x="11915" y="21327"/>
                    <a:pt x="11396" y="21517"/>
                    <a:pt x="11136" y="21374"/>
                  </a:cubicBezTo>
                  <a:cubicBezTo>
                    <a:pt x="10877" y="21232"/>
                    <a:pt x="10877" y="20756"/>
                    <a:pt x="11656" y="19566"/>
                  </a:cubicBezTo>
                  <a:cubicBezTo>
                    <a:pt x="12434" y="18377"/>
                    <a:pt x="13992" y="16474"/>
                    <a:pt x="15134" y="15237"/>
                  </a:cubicBezTo>
                  <a:cubicBezTo>
                    <a:pt x="16277" y="14000"/>
                    <a:pt x="17004" y="13429"/>
                    <a:pt x="17575" y="12906"/>
                  </a:cubicBezTo>
                  <a:cubicBezTo>
                    <a:pt x="18146" y="12382"/>
                    <a:pt x="18561" y="11906"/>
                    <a:pt x="18457" y="11859"/>
                  </a:cubicBezTo>
                  <a:cubicBezTo>
                    <a:pt x="18354" y="11811"/>
                    <a:pt x="17731" y="12192"/>
                    <a:pt x="17211" y="13143"/>
                  </a:cubicBezTo>
                  <a:cubicBezTo>
                    <a:pt x="16692" y="14095"/>
                    <a:pt x="16277" y="15617"/>
                    <a:pt x="17004" y="16950"/>
                  </a:cubicBezTo>
                  <a:cubicBezTo>
                    <a:pt x="17731" y="18282"/>
                    <a:pt x="19600" y="19424"/>
                    <a:pt x="21469" y="20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10529522" y="3410968"/>
              <a:ext cx="12267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10544855" y="3395635"/>
              <a:ext cx="35267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96" y="16000"/>
                    <a:pt x="9391" y="10400"/>
                    <a:pt x="12991" y="6800"/>
                  </a:cubicBezTo>
                  <a:cubicBezTo>
                    <a:pt x="16591" y="3200"/>
                    <a:pt x="19096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11464876" y="3257632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11480210" y="3318966"/>
              <a:ext cx="122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6151756" y="3778977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6182424" y="3832645"/>
              <a:ext cx="122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5515409" y="3840312"/>
              <a:ext cx="130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5607411" y="3855645"/>
              <a:ext cx="161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6849438" y="2804741"/>
              <a:ext cx="345009" cy="30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9" fill="norm" stroke="1" extrusionOk="0">
                  <a:moveTo>
                    <a:pt x="0" y="5881"/>
                  </a:moveTo>
                  <a:cubicBezTo>
                    <a:pt x="0" y="4641"/>
                    <a:pt x="0" y="3402"/>
                    <a:pt x="320" y="2517"/>
                  </a:cubicBezTo>
                  <a:cubicBezTo>
                    <a:pt x="640" y="1632"/>
                    <a:pt x="1280" y="1100"/>
                    <a:pt x="3200" y="1809"/>
                  </a:cubicBezTo>
                  <a:cubicBezTo>
                    <a:pt x="5120" y="2517"/>
                    <a:pt x="8320" y="4464"/>
                    <a:pt x="9680" y="7120"/>
                  </a:cubicBezTo>
                  <a:cubicBezTo>
                    <a:pt x="11040" y="9776"/>
                    <a:pt x="10560" y="13140"/>
                    <a:pt x="9600" y="15618"/>
                  </a:cubicBezTo>
                  <a:cubicBezTo>
                    <a:pt x="8640" y="18097"/>
                    <a:pt x="7200" y="19691"/>
                    <a:pt x="6080" y="20487"/>
                  </a:cubicBezTo>
                  <a:cubicBezTo>
                    <a:pt x="4960" y="21284"/>
                    <a:pt x="4160" y="21284"/>
                    <a:pt x="3920" y="20664"/>
                  </a:cubicBezTo>
                  <a:cubicBezTo>
                    <a:pt x="3680" y="20045"/>
                    <a:pt x="4000" y="18805"/>
                    <a:pt x="5440" y="16150"/>
                  </a:cubicBezTo>
                  <a:cubicBezTo>
                    <a:pt x="6880" y="13494"/>
                    <a:pt x="9440" y="9422"/>
                    <a:pt x="11040" y="7120"/>
                  </a:cubicBezTo>
                  <a:cubicBezTo>
                    <a:pt x="12640" y="4818"/>
                    <a:pt x="13280" y="4287"/>
                    <a:pt x="14080" y="3225"/>
                  </a:cubicBezTo>
                  <a:cubicBezTo>
                    <a:pt x="14880" y="2163"/>
                    <a:pt x="15840" y="569"/>
                    <a:pt x="16000" y="127"/>
                  </a:cubicBezTo>
                  <a:cubicBezTo>
                    <a:pt x="16160" y="-316"/>
                    <a:pt x="15520" y="392"/>
                    <a:pt x="14960" y="2428"/>
                  </a:cubicBezTo>
                  <a:cubicBezTo>
                    <a:pt x="14400" y="4464"/>
                    <a:pt x="13920" y="7828"/>
                    <a:pt x="14000" y="10395"/>
                  </a:cubicBezTo>
                  <a:cubicBezTo>
                    <a:pt x="14080" y="12963"/>
                    <a:pt x="14720" y="14733"/>
                    <a:pt x="16080" y="15973"/>
                  </a:cubicBezTo>
                  <a:cubicBezTo>
                    <a:pt x="17440" y="17212"/>
                    <a:pt x="19520" y="17920"/>
                    <a:pt x="21600" y="18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7432118" y="3012293"/>
              <a:ext cx="30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7639123" y="2881957"/>
              <a:ext cx="243865" cy="56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32" fill="norm" stroke="1" extrusionOk="0">
                  <a:moveTo>
                    <a:pt x="4050" y="0"/>
                  </a:moveTo>
                  <a:cubicBezTo>
                    <a:pt x="2925" y="289"/>
                    <a:pt x="1800" y="579"/>
                    <a:pt x="1238" y="1013"/>
                  </a:cubicBezTo>
                  <a:cubicBezTo>
                    <a:pt x="675" y="1446"/>
                    <a:pt x="675" y="2025"/>
                    <a:pt x="1800" y="2507"/>
                  </a:cubicBezTo>
                  <a:cubicBezTo>
                    <a:pt x="2925" y="2989"/>
                    <a:pt x="5175" y="3375"/>
                    <a:pt x="7875" y="3279"/>
                  </a:cubicBezTo>
                  <a:cubicBezTo>
                    <a:pt x="10575" y="3182"/>
                    <a:pt x="13725" y="2604"/>
                    <a:pt x="15862" y="1929"/>
                  </a:cubicBezTo>
                  <a:cubicBezTo>
                    <a:pt x="18000" y="1254"/>
                    <a:pt x="19125" y="482"/>
                    <a:pt x="19575" y="338"/>
                  </a:cubicBezTo>
                  <a:cubicBezTo>
                    <a:pt x="20025" y="193"/>
                    <a:pt x="19800" y="675"/>
                    <a:pt x="20025" y="2411"/>
                  </a:cubicBezTo>
                  <a:cubicBezTo>
                    <a:pt x="20250" y="4146"/>
                    <a:pt x="20925" y="7136"/>
                    <a:pt x="21262" y="10173"/>
                  </a:cubicBezTo>
                  <a:cubicBezTo>
                    <a:pt x="21600" y="13211"/>
                    <a:pt x="21600" y="16296"/>
                    <a:pt x="20700" y="18273"/>
                  </a:cubicBezTo>
                  <a:cubicBezTo>
                    <a:pt x="19800" y="20250"/>
                    <a:pt x="18000" y="21118"/>
                    <a:pt x="14850" y="21359"/>
                  </a:cubicBezTo>
                  <a:cubicBezTo>
                    <a:pt x="11700" y="21600"/>
                    <a:pt x="7200" y="21214"/>
                    <a:pt x="4500" y="20636"/>
                  </a:cubicBezTo>
                  <a:cubicBezTo>
                    <a:pt x="1800" y="20057"/>
                    <a:pt x="900" y="19286"/>
                    <a:pt x="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8191136" y="3134962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6000975" y="2243053"/>
              <a:ext cx="419122" cy="1827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74"/>
                  </a:moveTo>
                  <a:cubicBezTo>
                    <a:pt x="21600" y="423"/>
                    <a:pt x="21600" y="272"/>
                    <a:pt x="21271" y="166"/>
                  </a:cubicBezTo>
                  <a:cubicBezTo>
                    <a:pt x="20941" y="60"/>
                    <a:pt x="20283" y="0"/>
                    <a:pt x="19098" y="0"/>
                  </a:cubicBezTo>
                  <a:cubicBezTo>
                    <a:pt x="17912" y="0"/>
                    <a:pt x="16200" y="60"/>
                    <a:pt x="14620" y="287"/>
                  </a:cubicBezTo>
                  <a:cubicBezTo>
                    <a:pt x="13039" y="514"/>
                    <a:pt x="11590" y="906"/>
                    <a:pt x="10076" y="1299"/>
                  </a:cubicBezTo>
                  <a:cubicBezTo>
                    <a:pt x="8561" y="1692"/>
                    <a:pt x="6980" y="2084"/>
                    <a:pt x="5729" y="2538"/>
                  </a:cubicBezTo>
                  <a:cubicBezTo>
                    <a:pt x="4478" y="2991"/>
                    <a:pt x="3556" y="3504"/>
                    <a:pt x="2700" y="4199"/>
                  </a:cubicBezTo>
                  <a:cubicBezTo>
                    <a:pt x="1844" y="4894"/>
                    <a:pt x="1054" y="5770"/>
                    <a:pt x="593" y="6737"/>
                  </a:cubicBezTo>
                  <a:cubicBezTo>
                    <a:pt x="132" y="7703"/>
                    <a:pt x="0" y="8761"/>
                    <a:pt x="0" y="9667"/>
                  </a:cubicBezTo>
                  <a:cubicBezTo>
                    <a:pt x="0" y="10573"/>
                    <a:pt x="132" y="11329"/>
                    <a:pt x="198" y="11948"/>
                  </a:cubicBezTo>
                  <a:cubicBezTo>
                    <a:pt x="263" y="12567"/>
                    <a:pt x="263" y="13051"/>
                    <a:pt x="395" y="13534"/>
                  </a:cubicBezTo>
                  <a:cubicBezTo>
                    <a:pt x="527" y="14017"/>
                    <a:pt x="790" y="14501"/>
                    <a:pt x="1317" y="15226"/>
                  </a:cubicBezTo>
                  <a:cubicBezTo>
                    <a:pt x="1844" y="15951"/>
                    <a:pt x="2634" y="16917"/>
                    <a:pt x="3359" y="17643"/>
                  </a:cubicBezTo>
                  <a:cubicBezTo>
                    <a:pt x="4083" y="18368"/>
                    <a:pt x="4741" y="18851"/>
                    <a:pt x="6190" y="19364"/>
                  </a:cubicBezTo>
                  <a:cubicBezTo>
                    <a:pt x="7639" y="19878"/>
                    <a:pt x="9878" y="20422"/>
                    <a:pt x="12117" y="20799"/>
                  </a:cubicBezTo>
                  <a:cubicBezTo>
                    <a:pt x="14356" y="21177"/>
                    <a:pt x="16595" y="21389"/>
                    <a:pt x="188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10935864" y="2135194"/>
              <a:ext cx="341501" cy="1582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72" fill="norm" stroke="1" extrusionOk="0">
                  <a:moveTo>
                    <a:pt x="0" y="460"/>
                  </a:moveTo>
                  <a:cubicBezTo>
                    <a:pt x="484" y="320"/>
                    <a:pt x="967" y="181"/>
                    <a:pt x="1693" y="94"/>
                  </a:cubicBezTo>
                  <a:cubicBezTo>
                    <a:pt x="2418" y="7"/>
                    <a:pt x="3385" y="-28"/>
                    <a:pt x="4110" y="24"/>
                  </a:cubicBezTo>
                  <a:cubicBezTo>
                    <a:pt x="4836" y="77"/>
                    <a:pt x="5319" y="216"/>
                    <a:pt x="6528" y="634"/>
                  </a:cubicBezTo>
                  <a:cubicBezTo>
                    <a:pt x="7737" y="1052"/>
                    <a:pt x="9672" y="1749"/>
                    <a:pt x="11525" y="2446"/>
                  </a:cubicBezTo>
                  <a:cubicBezTo>
                    <a:pt x="13379" y="3142"/>
                    <a:pt x="15152" y="3839"/>
                    <a:pt x="16522" y="4449"/>
                  </a:cubicBezTo>
                  <a:cubicBezTo>
                    <a:pt x="17893" y="5058"/>
                    <a:pt x="18860" y="5581"/>
                    <a:pt x="19585" y="6121"/>
                  </a:cubicBezTo>
                  <a:cubicBezTo>
                    <a:pt x="20310" y="6661"/>
                    <a:pt x="20794" y="7218"/>
                    <a:pt x="21116" y="7967"/>
                  </a:cubicBezTo>
                  <a:cubicBezTo>
                    <a:pt x="21439" y="8717"/>
                    <a:pt x="21600" y="9657"/>
                    <a:pt x="21519" y="10633"/>
                  </a:cubicBezTo>
                  <a:cubicBezTo>
                    <a:pt x="21439" y="11608"/>
                    <a:pt x="21116" y="12618"/>
                    <a:pt x="20633" y="13507"/>
                  </a:cubicBezTo>
                  <a:cubicBezTo>
                    <a:pt x="20149" y="14395"/>
                    <a:pt x="19504" y="15162"/>
                    <a:pt x="18860" y="15963"/>
                  </a:cubicBezTo>
                  <a:cubicBezTo>
                    <a:pt x="18215" y="16764"/>
                    <a:pt x="17570" y="17600"/>
                    <a:pt x="16522" y="18227"/>
                  </a:cubicBezTo>
                  <a:cubicBezTo>
                    <a:pt x="15475" y="18855"/>
                    <a:pt x="14024" y="19273"/>
                    <a:pt x="12009" y="19691"/>
                  </a:cubicBezTo>
                  <a:cubicBezTo>
                    <a:pt x="9994" y="20109"/>
                    <a:pt x="7415" y="20527"/>
                    <a:pt x="5803" y="20840"/>
                  </a:cubicBezTo>
                  <a:cubicBezTo>
                    <a:pt x="4191" y="21154"/>
                    <a:pt x="3546" y="21363"/>
                    <a:pt x="2901" y="21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1152977" y="2337611"/>
              <a:ext cx="117302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06" y="17600"/>
                    <a:pt x="3012" y="13600"/>
                    <a:pt x="4612" y="10800"/>
                  </a:cubicBezTo>
                  <a:cubicBezTo>
                    <a:pt x="6212" y="8000"/>
                    <a:pt x="7906" y="6400"/>
                    <a:pt x="9647" y="5200"/>
                  </a:cubicBezTo>
                  <a:cubicBezTo>
                    <a:pt x="11388" y="4000"/>
                    <a:pt x="13176" y="3200"/>
                    <a:pt x="14894" y="2400"/>
                  </a:cubicBezTo>
                  <a:cubicBezTo>
                    <a:pt x="16612" y="1600"/>
                    <a:pt x="18259" y="800"/>
                    <a:pt x="19365" y="400"/>
                  </a:cubicBezTo>
                  <a:cubicBezTo>
                    <a:pt x="20471" y="0"/>
                    <a:pt x="2103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1450650" y="2337550"/>
              <a:ext cx="929022" cy="84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0980" fill="norm" stroke="1" extrusionOk="0">
                  <a:moveTo>
                    <a:pt x="1099" y="20980"/>
                  </a:moveTo>
                  <a:cubicBezTo>
                    <a:pt x="565" y="20980"/>
                    <a:pt x="31" y="20980"/>
                    <a:pt x="2" y="20345"/>
                  </a:cubicBezTo>
                  <a:cubicBezTo>
                    <a:pt x="-28" y="19709"/>
                    <a:pt x="447" y="18439"/>
                    <a:pt x="1871" y="16215"/>
                  </a:cubicBezTo>
                  <a:cubicBezTo>
                    <a:pt x="3295" y="13992"/>
                    <a:pt x="5669" y="10815"/>
                    <a:pt x="8102" y="7639"/>
                  </a:cubicBezTo>
                  <a:cubicBezTo>
                    <a:pt x="10535" y="4462"/>
                    <a:pt x="13027" y="1286"/>
                    <a:pt x="15282" y="333"/>
                  </a:cubicBezTo>
                  <a:cubicBezTo>
                    <a:pt x="17537" y="-620"/>
                    <a:pt x="19554" y="651"/>
                    <a:pt x="21572" y="1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3721368" y="5396680"/>
              <a:ext cx="40634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6" y="15120"/>
                    <a:pt x="11411" y="8640"/>
                    <a:pt x="15011" y="5040"/>
                  </a:cubicBezTo>
                  <a:cubicBezTo>
                    <a:pt x="18611" y="1440"/>
                    <a:pt x="20106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3667700" y="5504016"/>
              <a:ext cx="50601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45" y="16800"/>
                    <a:pt x="8291" y="12000"/>
                    <a:pt x="11891" y="8400"/>
                  </a:cubicBezTo>
                  <a:cubicBezTo>
                    <a:pt x="15491" y="4800"/>
                    <a:pt x="1854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3895150" y="4859694"/>
              <a:ext cx="33223" cy="322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6646" y="5122"/>
                  </a:moveTo>
                  <a:cubicBezTo>
                    <a:pt x="3323" y="4272"/>
                    <a:pt x="0" y="3422"/>
                    <a:pt x="0" y="2401"/>
                  </a:cubicBezTo>
                  <a:cubicBezTo>
                    <a:pt x="0" y="1381"/>
                    <a:pt x="3323" y="190"/>
                    <a:pt x="6646" y="20"/>
                  </a:cubicBezTo>
                  <a:cubicBezTo>
                    <a:pt x="9969" y="-150"/>
                    <a:pt x="13292" y="700"/>
                    <a:pt x="14954" y="4017"/>
                  </a:cubicBezTo>
                  <a:cubicBezTo>
                    <a:pt x="16616" y="7333"/>
                    <a:pt x="16616" y="13116"/>
                    <a:pt x="17446" y="16433"/>
                  </a:cubicBezTo>
                  <a:cubicBezTo>
                    <a:pt x="18277" y="19749"/>
                    <a:pt x="19939" y="20600"/>
                    <a:pt x="21600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3721368" y="5136007"/>
              <a:ext cx="43701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32" y="20571"/>
                    <a:pt x="6063" y="19543"/>
                    <a:pt x="9284" y="15943"/>
                  </a:cubicBezTo>
                  <a:cubicBezTo>
                    <a:pt x="12505" y="12343"/>
                    <a:pt x="15916" y="6171"/>
                    <a:pt x="18000" y="3086"/>
                  </a:cubicBezTo>
                  <a:cubicBezTo>
                    <a:pt x="20084" y="0"/>
                    <a:pt x="2084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8605145" y="3180964"/>
              <a:ext cx="111935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2" y="21600"/>
                  </a:moveTo>
                  <a:cubicBezTo>
                    <a:pt x="296" y="21600"/>
                    <a:pt x="0" y="21600"/>
                    <a:pt x="0" y="21600"/>
                  </a:cubicBezTo>
                  <a:cubicBezTo>
                    <a:pt x="0" y="21600"/>
                    <a:pt x="296" y="21600"/>
                    <a:pt x="1282" y="20160"/>
                  </a:cubicBezTo>
                  <a:cubicBezTo>
                    <a:pt x="2268" y="18720"/>
                    <a:pt x="3945" y="15840"/>
                    <a:pt x="5671" y="13320"/>
                  </a:cubicBezTo>
                  <a:cubicBezTo>
                    <a:pt x="7397" y="10800"/>
                    <a:pt x="9173" y="8640"/>
                    <a:pt x="11022" y="6480"/>
                  </a:cubicBezTo>
                  <a:cubicBezTo>
                    <a:pt x="12871" y="4320"/>
                    <a:pt x="14795" y="2160"/>
                    <a:pt x="16570" y="1080"/>
                  </a:cubicBezTo>
                  <a:cubicBezTo>
                    <a:pt x="18345" y="0"/>
                    <a:pt x="1997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8704814" y="3303633"/>
              <a:ext cx="92768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64" y="18327"/>
                    <a:pt x="3927" y="15055"/>
                    <a:pt x="6069" y="12436"/>
                  </a:cubicBezTo>
                  <a:cubicBezTo>
                    <a:pt x="8212" y="9818"/>
                    <a:pt x="10532" y="7855"/>
                    <a:pt x="12823" y="5891"/>
                  </a:cubicBezTo>
                  <a:cubicBezTo>
                    <a:pt x="15114" y="3927"/>
                    <a:pt x="17375" y="1964"/>
                    <a:pt x="18833" y="982"/>
                  </a:cubicBezTo>
                  <a:cubicBezTo>
                    <a:pt x="20291" y="0"/>
                    <a:pt x="209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5192223" y="4905837"/>
              <a:ext cx="134314" cy="794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0" h="21441" fill="norm" stroke="1" extrusionOk="0">
                  <a:moveTo>
                    <a:pt x="13141" y="2695"/>
                  </a:moveTo>
                  <a:cubicBezTo>
                    <a:pt x="13534" y="2350"/>
                    <a:pt x="13927" y="2005"/>
                    <a:pt x="14123" y="1557"/>
                  </a:cubicBezTo>
                  <a:cubicBezTo>
                    <a:pt x="14320" y="1108"/>
                    <a:pt x="14320" y="556"/>
                    <a:pt x="13338" y="246"/>
                  </a:cubicBezTo>
                  <a:cubicBezTo>
                    <a:pt x="12356" y="-65"/>
                    <a:pt x="10392" y="-134"/>
                    <a:pt x="7840" y="349"/>
                  </a:cubicBezTo>
                  <a:cubicBezTo>
                    <a:pt x="5287" y="832"/>
                    <a:pt x="2145" y="1867"/>
                    <a:pt x="771" y="3282"/>
                  </a:cubicBezTo>
                  <a:cubicBezTo>
                    <a:pt x="-604" y="4697"/>
                    <a:pt x="-211" y="6491"/>
                    <a:pt x="2538" y="8458"/>
                  </a:cubicBezTo>
                  <a:cubicBezTo>
                    <a:pt x="5287" y="10424"/>
                    <a:pt x="10392" y="12564"/>
                    <a:pt x="14320" y="14427"/>
                  </a:cubicBezTo>
                  <a:cubicBezTo>
                    <a:pt x="18247" y="16290"/>
                    <a:pt x="20996" y="17877"/>
                    <a:pt x="20603" y="18947"/>
                  </a:cubicBezTo>
                  <a:cubicBezTo>
                    <a:pt x="20211" y="20017"/>
                    <a:pt x="16676" y="20569"/>
                    <a:pt x="13731" y="20914"/>
                  </a:cubicBezTo>
                  <a:cubicBezTo>
                    <a:pt x="10785" y="21259"/>
                    <a:pt x="8429" y="21397"/>
                    <a:pt x="7251" y="21431"/>
                  </a:cubicBezTo>
                  <a:cubicBezTo>
                    <a:pt x="6072" y="21466"/>
                    <a:pt x="6072" y="21397"/>
                    <a:pt x="6072" y="21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5103454" y="5797881"/>
              <a:ext cx="250952" cy="254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291" fill="norm" stroke="1" extrusionOk="0">
                  <a:moveTo>
                    <a:pt x="1134" y="4280"/>
                  </a:moveTo>
                  <a:cubicBezTo>
                    <a:pt x="480" y="2783"/>
                    <a:pt x="-175" y="1286"/>
                    <a:pt x="43" y="538"/>
                  </a:cubicBezTo>
                  <a:cubicBezTo>
                    <a:pt x="261" y="-211"/>
                    <a:pt x="1352" y="-211"/>
                    <a:pt x="2552" y="751"/>
                  </a:cubicBezTo>
                  <a:cubicBezTo>
                    <a:pt x="3752" y="1714"/>
                    <a:pt x="5061" y="3638"/>
                    <a:pt x="6152" y="6312"/>
                  </a:cubicBezTo>
                  <a:cubicBezTo>
                    <a:pt x="7243" y="8985"/>
                    <a:pt x="8116" y="12407"/>
                    <a:pt x="8552" y="14652"/>
                  </a:cubicBezTo>
                  <a:cubicBezTo>
                    <a:pt x="8989" y="16898"/>
                    <a:pt x="8989" y="17967"/>
                    <a:pt x="8334" y="19037"/>
                  </a:cubicBezTo>
                  <a:cubicBezTo>
                    <a:pt x="7680" y="20106"/>
                    <a:pt x="6370" y="21175"/>
                    <a:pt x="5389" y="21282"/>
                  </a:cubicBezTo>
                  <a:cubicBezTo>
                    <a:pt x="4407" y="21389"/>
                    <a:pt x="3752" y="20534"/>
                    <a:pt x="3534" y="19571"/>
                  </a:cubicBezTo>
                  <a:cubicBezTo>
                    <a:pt x="3316" y="18609"/>
                    <a:pt x="3534" y="17540"/>
                    <a:pt x="5280" y="15080"/>
                  </a:cubicBezTo>
                  <a:cubicBezTo>
                    <a:pt x="7025" y="12621"/>
                    <a:pt x="10298" y="8771"/>
                    <a:pt x="12480" y="6312"/>
                  </a:cubicBezTo>
                  <a:cubicBezTo>
                    <a:pt x="14661" y="3852"/>
                    <a:pt x="15752" y="2783"/>
                    <a:pt x="15970" y="2890"/>
                  </a:cubicBezTo>
                  <a:cubicBezTo>
                    <a:pt x="16189" y="2997"/>
                    <a:pt x="15534" y="4280"/>
                    <a:pt x="15098" y="5456"/>
                  </a:cubicBezTo>
                  <a:cubicBezTo>
                    <a:pt x="14661" y="6633"/>
                    <a:pt x="14443" y="7702"/>
                    <a:pt x="14334" y="8771"/>
                  </a:cubicBezTo>
                  <a:cubicBezTo>
                    <a:pt x="14225" y="9840"/>
                    <a:pt x="14225" y="10910"/>
                    <a:pt x="14770" y="11551"/>
                  </a:cubicBezTo>
                  <a:cubicBezTo>
                    <a:pt x="15316" y="12193"/>
                    <a:pt x="16407" y="12407"/>
                    <a:pt x="17607" y="12514"/>
                  </a:cubicBezTo>
                  <a:cubicBezTo>
                    <a:pt x="18807" y="12621"/>
                    <a:pt x="20116" y="12621"/>
                    <a:pt x="21425" y="12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6102804" y="4864249"/>
              <a:ext cx="156289" cy="73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550" fill="norm" stroke="1" extrusionOk="0">
                  <a:moveTo>
                    <a:pt x="21306" y="1681"/>
                  </a:moveTo>
                  <a:cubicBezTo>
                    <a:pt x="21306" y="1305"/>
                    <a:pt x="21306" y="928"/>
                    <a:pt x="20609" y="627"/>
                  </a:cubicBezTo>
                  <a:cubicBezTo>
                    <a:pt x="19912" y="326"/>
                    <a:pt x="18519" y="101"/>
                    <a:pt x="16080" y="25"/>
                  </a:cubicBezTo>
                  <a:cubicBezTo>
                    <a:pt x="13641" y="-50"/>
                    <a:pt x="10158" y="25"/>
                    <a:pt x="7719" y="477"/>
                  </a:cubicBezTo>
                  <a:cubicBezTo>
                    <a:pt x="5280" y="928"/>
                    <a:pt x="3887" y="1756"/>
                    <a:pt x="3538" y="3111"/>
                  </a:cubicBezTo>
                  <a:cubicBezTo>
                    <a:pt x="3190" y="4466"/>
                    <a:pt x="3887" y="6347"/>
                    <a:pt x="6151" y="8492"/>
                  </a:cubicBezTo>
                  <a:cubicBezTo>
                    <a:pt x="8416" y="10637"/>
                    <a:pt x="12248" y="13045"/>
                    <a:pt x="14338" y="14889"/>
                  </a:cubicBezTo>
                  <a:cubicBezTo>
                    <a:pt x="16429" y="16733"/>
                    <a:pt x="16777" y="18013"/>
                    <a:pt x="14861" y="18991"/>
                  </a:cubicBezTo>
                  <a:cubicBezTo>
                    <a:pt x="12945" y="19970"/>
                    <a:pt x="8764" y="20647"/>
                    <a:pt x="5803" y="21023"/>
                  </a:cubicBezTo>
                  <a:cubicBezTo>
                    <a:pt x="2841" y="21399"/>
                    <a:pt x="1100" y="21475"/>
                    <a:pt x="403" y="21512"/>
                  </a:cubicBezTo>
                  <a:cubicBezTo>
                    <a:pt x="-294" y="21550"/>
                    <a:pt x="54" y="21550"/>
                    <a:pt x="403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6121089" y="5741688"/>
              <a:ext cx="243685" cy="44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73" fill="norm" stroke="1" extrusionOk="0">
                  <a:moveTo>
                    <a:pt x="0" y="0"/>
                  </a:moveTo>
                  <a:cubicBezTo>
                    <a:pt x="0" y="741"/>
                    <a:pt x="0" y="1481"/>
                    <a:pt x="900" y="2222"/>
                  </a:cubicBezTo>
                  <a:cubicBezTo>
                    <a:pt x="1800" y="2962"/>
                    <a:pt x="3600" y="3703"/>
                    <a:pt x="5513" y="3703"/>
                  </a:cubicBezTo>
                  <a:cubicBezTo>
                    <a:pt x="7425" y="3703"/>
                    <a:pt x="9450" y="2962"/>
                    <a:pt x="10800" y="2345"/>
                  </a:cubicBezTo>
                  <a:cubicBezTo>
                    <a:pt x="12150" y="1728"/>
                    <a:pt x="12825" y="1234"/>
                    <a:pt x="13050" y="1419"/>
                  </a:cubicBezTo>
                  <a:cubicBezTo>
                    <a:pt x="13275" y="1605"/>
                    <a:pt x="13050" y="2469"/>
                    <a:pt x="14062" y="4567"/>
                  </a:cubicBezTo>
                  <a:cubicBezTo>
                    <a:pt x="15075" y="6665"/>
                    <a:pt x="17325" y="9998"/>
                    <a:pt x="18788" y="12405"/>
                  </a:cubicBezTo>
                  <a:cubicBezTo>
                    <a:pt x="20250" y="14811"/>
                    <a:pt x="20925" y="16293"/>
                    <a:pt x="21263" y="17465"/>
                  </a:cubicBezTo>
                  <a:cubicBezTo>
                    <a:pt x="21600" y="18638"/>
                    <a:pt x="21600" y="19502"/>
                    <a:pt x="20363" y="20242"/>
                  </a:cubicBezTo>
                  <a:cubicBezTo>
                    <a:pt x="19125" y="20983"/>
                    <a:pt x="16650" y="21600"/>
                    <a:pt x="13725" y="21291"/>
                  </a:cubicBezTo>
                  <a:cubicBezTo>
                    <a:pt x="10800" y="20983"/>
                    <a:pt x="7425" y="19749"/>
                    <a:pt x="405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6826438" y="5047657"/>
              <a:ext cx="345009" cy="308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4490"/>
                  </a:moveTo>
                  <a:cubicBezTo>
                    <a:pt x="0" y="2910"/>
                    <a:pt x="0" y="1329"/>
                    <a:pt x="720" y="539"/>
                  </a:cubicBezTo>
                  <a:cubicBezTo>
                    <a:pt x="1440" y="-251"/>
                    <a:pt x="2880" y="-251"/>
                    <a:pt x="4400" y="1066"/>
                  </a:cubicBezTo>
                  <a:cubicBezTo>
                    <a:pt x="5920" y="2383"/>
                    <a:pt x="7520" y="5017"/>
                    <a:pt x="7520" y="8442"/>
                  </a:cubicBezTo>
                  <a:cubicBezTo>
                    <a:pt x="7520" y="11866"/>
                    <a:pt x="5920" y="16081"/>
                    <a:pt x="4720" y="18451"/>
                  </a:cubicBezTo>
                  <a:cubicBezTo>
                    <a:pt x="3520" y="20822"/>
                    <a:pt x="2720" y="21349"/>
                    <a:pt x="2400" y="21173"/>
                  </a:cubicBezTo>
                  <a:cubicBezTo>
                    <a:pt x="2080" y="20998"/>
                    <a:pt x="2240" y="20120"/>
                    <a:pt x="3920" y="17837"/>
                  </a:cubicBezTo>
                  <a:cubicBezTo>
                    <a:pt x="5600" y="15554"/>
                    <a:pt x="8800" y="11866"/>
                    <a:pt x="11040" y="9320"/>
                  </a:cubicBezTo>
                  <a:cubicBezTo>
                    <a:pt x="13280" y="6773"/>
                    <a:pt x="14560" y="5369"/>
                    <a:pt x="15280" y="4227"/>
                  </a:cubicBezTo>
                  <a:cubicBezTo>
                    <a:pt x="16000" y="3086"/>
                    <a:pt x="16160" y="2208"/>
                    <a:pt x="16000" y="2120"/>
                  </a:cubicBezTo>
                  <a:cubicBezTo>
                    <a:pt x="15840" y="2032"/>
                    <a:pt x="15360" y="2734"/>
                    <a:pt x="15040" y="4578"/>
                  </a:cubicBezTo>
                  <a:cubicBezTo>
                    <a:pt x="14720" y="6422"/>
                    <a:pt x="14560" y="9408"/>
                    <a:pt x="15200" y="12042"/>
                  </a:cubicBezTo>
                  <a:cubicBezTo>
                    <a:pt x="15840" y="14676"/>
                    <a:pt x="17280" y="16959"/>
                    <a:pt x="18480" y="18188"/>
                  </a:cubicBezTo>
                  <a:cubicBezTo>
                    <a:pt x="19680" y="19417"/>
                    <a:pt x="20640" y="19593"/>
                    <a:pt x="21600" y="19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7784793" y="5051672"/>
              <a:ext cx="220288" cy="75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516" fill="norm" stroke="1" extrusionOk="0">
                  <a:moveTo>
                    <a:pt x="0" y="0"/>
                  </a:moveTo>
                  <a:cubicBezTo>
                    <a:pt x="745" y="1532"/>
                    <a:pt x="1490" y="3065"/>
                    <a:pt x="2359" y="3977"/>
                  </a:cubicBezTo>
                  <a:cubicBezTo>
                    <a:pt x="3228" y="4889"/>
                    <a:pt x="4221" y="5181"/>
                    <a:pt x="5959" y="5181"/>
                  </a:cubicBezTo>
                  <a:cubicBezTo>
                    <a:pt x="7697" y="5181"/>
                    <a:pt x="10179" y="4889"/>
                    <a:pt x="12166" y="4305"/>
                  </a:cubicBezTo>
                  <a:cubicBezTo>
                    <a:pt x="14152" y="3722"/>
                    <a:pt x="15641" y="2846"/>
                    <a:pt x="16759" y="2153"/>
                  </a:cubicBezTo>
                  <a:cubicBezTo>
                    <a:pt x="17876" y="1459"/>
                    <a:pt x="18621" y="949"/>
                    <a:pt x="18869" y="912"/>
                  </a:cubicBezTo>
                  <a:cubicBezTo>
                    <a:pt x="19117" y="876"/>
                    <a:pt x="18869" y="1314"/>
                    <a:pt x="18993" y="2773"/>
                  </a:cubicBezTo>
                  <a:cubicBezTo>
                    <a:pt x="19117" y="4232"/>
                    <a:pt x="19614" y="6714"/>
                    <a:pt x="20234" y="9122"/>
                  </a:cubicBezTo>
                  <a:cubicBezTo>
                    <a:pt x="20855" y="11530"/>
                    <a:pt x="21600" y="13865"/>
                    <a:pt x="21352" y="15689"/>
                  </a:cubicBezTo>
                  <a:cubicBezTo>
                    <a:pt x="21103" y="17514"/>
                    <a:pt x="19862" y="18827"/>
                    <a:pt x="18248" y="19739"/>
                  </a:cubicBezTo>
                  <a:cubicBezTo>
                    <a:pt x="16634" y="20651"/>
                    <a:pt x="14648" y="21162"/>
                    <a:pt x="12910" y="21381"/>
                  </a:cubicBezTo>
                  <a:cubicBezTo>
                    <a:pt x="11172" y="21600"/>
                    <a:pt x="9683" y="21527"/>
                    <a:pt x="8566" y="21345"/>
                  </a:cubicBezTo>
                  <a:cubicBezTo>
                    <a:pt x="7448" y="21162"/>
                    <a:pt x="6703" y="20870"/>
                    <a:pt x="6331" y="20177"/>
                  </a:cubicBezTo>
                  <a:cubicBezTo>
                    <a:pt x="5959" y="19484"/>
                    <a:pt x="5959" y="18389"/>
                    <a:pt x="6703" y="17623"/>
                  </a:cubicBezTo>
                  <a:cubicBezTo>
                    <a:pt x="7448" y="16857"/>
                    <a:pt x="8938" y="16419"/>
                    <a:pt x="10428" y="15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8704814" y="4729349"/>
              <a:ext cx="184005" cy="643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21600" y="2572"/>
                  </a:moveTo>
                  <a:cubicBezTo>
                    <a:pt x="21600" y="2145"/>
                    <a:pt x="21600" y="1718"/>
                    <a:pt x="21150" y="1206"/>
                  </a:cubicBezTo>
                  <a:cubicBezTo>
                    <a:pt x="20700" y="693"/>
                    <a:pt x="19800" y="96"/>
                    <a:pt x="18000" y="10"/>
                  </a:cubicBezTo>
                  <a:cubicBezTo>
                    <a:pt x="16200" y="-75"/>
                    <a:pt x="13500" y="352"/>
                    <a:pt x="11400" y="1504"/>
                  </a:cubicBezTo>
                  <a:cubicBezTo>
                    <a:pt x="9300" y="2657"/>
                    <a:pt x="7800" y="4535"/>
                    <a:pt x="7350" y="6840"/>
                  </a:cubicBezTo>
                  <a:cubicBezTo>
                    <a:pt x="6900" y="9146"/>
                    <a:pt x="7500" y="11878"/>
                    <a:pt x="7950" y="14055"/>
                  </a:cubicBezTo>
                  <a:cubicBezTo>
                    <a:pt x="8400" y="16232"/>
                    <a:pt x="8700" y="17854"/>
                    <a:pt x="8850" y="18878"/>
                  </a:cubicBezTo>
                  <a:cubicBezTo>
                    <a:pt x="9000" y="19903"/>
                    <a:pt x="9000" y="20330"/>
                    <a:pt x="8550" y="20714"/>
                  </a:cubicBezTo>
                  <a:cubicBezTo>
                    <a:pt x="8100" y="21098"/>
                    <a:pt x="7200" y="21440"/>
                    <a:pt x="6150" y="21482"/>
                  </a:cubicBezTo>
                  <a:cubicBezTo>
                    <a:pt x="5100" y="21525"/>
                    <a:pt x="3900" y="21269"/>
                    <a:pt x="2850" y="20970"/>
                  </a:cubicBezTo>
                  <a:cubicBezTo>
                    <a:pt x="1800" y="20671"/>
                    <a:pt x="900" y="20330"/>
                    <a:pt x="0" y="19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8628145" y="5151341"/>
              <a:ext cx="23767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277"/>
                    <a:pt x="0" y="14954"/>
                    <a:pt x="3019" y="11631"/>
                  </a:cubicBezTo>
                  <a:cubicBezTo>
                    <a:pt x="6039" y="8308"/>
                    <a:pt x="12077" y="4985"/>
                    <a:pt x="15677" y="3046"/>
                  </a:cubicBezTo>
                  <a:cubicBezTo>
                    <a:pt x="19277" y="1108"/>
                    <a:pt x="20439" y="5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8973178" y="4844857"/>
              <a:ext cx="176313" cy="45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72" fill="norm" stroke="1" extrusionOk="0">
                  <a:moveTo>
                    <a:pt x="20989" y="1423"/>
                  </a:moveTo>
                  <a:cubicBezTo>
                    <a:pt x="20076" y="827"/>
                    <a:pt x="19164" y="230"/>
                    <a:pt x="17947" y="51"/>
                  </a:cubicBezTo>
                  <a:cubicBezTo>
                    <a:pt x="16730" y="-128"/>
                    <a:pt x="15209" y="111"/>
                    <a:pt x="12471" y="1662"/>
                  </a:cubicBezTo>
                  <a:cubicBezTo>
                    <a:pt x="9733" y="3213"/>
                    <a:pt x="5778" y="6078"/>
                    <a:pt x="3192" y="8942"/>
                  </a:cubicBezTo>
                  <a:cubicBezTo>
                    <a:pt x="606" y="11806"/>
                    <a:pt x="-611" y="14670"/>
                    <a:pt x="302" y="16758"/>
                  </a:cubicBezTo>
                  <a:cubicBezTo>
                    <a:pt x="1214" y="18847"/>
                    <a:pt x="4257" y="20159"/>
                    <a:pt x="7299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9103489" y="5061562"/>
              <a:ext cx="283675" cy="218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4" fill="norm" stroke="1" extrusionOk="0">
                  <a:moveTo>
                    <a:pt x="0" y="2732"/>
                  </a:moveTo>
                  <a:cubicBezTo>
                    <a:pt x="584" y="1751"/>
                    <a:pt x="1168" y="769"/>
                    <a:pt x="1946" y="278"/>
                  </a:cubicBezTo>
                  <a:cubicBezTo>
                    <a:pt x="2724" y="-213"/>
                    <a:pt x="3697" y="-213"/>
                    <a:pt x="4670" y="1628"/>
                  </a:cubicBezTo>
                  <a:cubicBezTo>
                    <a:pt x="5643" y="3469"/>
                    <a:pt x="6616" y="7151"/>
                    <a:pt x="6811" y="10342"/>
                  </a:cubicBezTo>
                  <a:cubicBezTo>
                    <a:pt x="7005" y="13532"/>
                    <a:pt x="6422" y="16232"/>
                    <a:pt x="5449" y="18196"/>
                  </a:cubicBezTo>
                  <a:cubicBezTo>
                    <a:pt x="4476" y="20160"/>
                    <a:pt x="3114" y="21387"/>
                    <a:pt x="2530" y="20896"/>
                  </a:cubicBezTo>
                  <a:cubicBezTo>
                    <a:pt x="1946" y="20405"/>
                    <a:pt x="2141" y="18196"/>
                    <a:pt x="3503" y="15005"/>
                  </a:cubicBezTo>
                  <a:cubicBezTo>
                    <a:pt x="4865" y="11814"/>
                    <a:pt x="7395" y="7642"/>
                    <a:pt x="8951" y="5064"/>
                  </a:cubicBezTo>
                  <a:cubicBezTo>
                    <a:pt x="10508" y="2487"/>
                    <a:pt x="11092" y="1505"/>
                    <a:pt x="11578" y="1628"/>
                  </a:cubicBezTo>
                  <a:cubicBezTo>
                    <a:pt x="12065" y="1751"/>
                    <a:pt x="12454" y="2978"/>
                    <a:pt x="12649" y="4573"/>
                  </a:cubicBezTo>
                  <a:cubicBezTo>
                    <a:pt x="12843" y="6169"/>
                    <a:pt x="12843" y="8132"/>
                    <a:pt x="14303" y="9482"/>
                  </a:cubicBezTo>
                  <a:cubicBezTo>
                    <a:pt x="15762" y="10832"/>
                    <a:pt x="18681" y="11569"/>
                    <a:pt x="21600" y="12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9471498" y="4906002"/>
              <a:ext cx="122171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7" h="21600" fill="norm" stroke="1" extrusionOk="0">
                  <a:moveTo>
                    <a:pt x="0" y="0"/>
                  </a:moveTo>
                  <a:cubicBezTo>
                    <a:pt x="5506" y="1241"/>
                    <a:pt x="11012" y="2483"/>
                    <a:pt x="15035" y="4531"/>
                  </a:cubicBezTo>
                  <a:cubicBezTo>
                    <a:pt x="19059" y="6579"/>
                    <a:pt x="21600" y="9434"/>
                    <a:pt x="19482" y="12414"/>
                  </a:cubicBezTo>
                  <a:cubicBezTo>
                    <a:pt x="17365" y="15393"/>
                    <a:pt x="10588" y="18497"/>
                    <a:pt x="38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9739837" y="5120674"/>
              <a:ext cx="30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10077178" y="4738475"/>
              <a:ext cx="230006" cy="51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21600" y="5353"/>
                  </a:moveTo>
                  <a:cubicBezTo>
                    <a:pt x="21600" y="3765"/>
                    <a:pt x="21600" y="2177"/>
                    <a:pt x="21120" y="1224"/>
                  </a:cubicBezTo>
                  <a:cubicBezTo>
                    <a:pt x="20640" y="271"/>
                    <a:pt x="19680" y="-47"/>
                    <a:pt x="18120" y="6"/>
                  </a:cubicBezTo>
                  <a:cubicBezTo>
                    <a:pt x="16560" y="59"/>
                    <a:pt x="14400" y="482"/>
                    <a:pt x="12600" y="2018"/>
                  </a:cubicBezTo>
                  <a:cubicBezTo>
                    <a:pt x="10800" y="3553"/>
                    <a:pt x="9360" y="6200"/>
                    <a:pt x="8640" y="9377"/>
                  </a:cubicBezTo>
                  <a:cubicBezTo>
                    <a:pt x="7920" y="12553"/>
                    <a:pt x="7920" y="16259"/>
                    <a:pt x="7680" y="18377"/>
                  </a:cubicBezTo>
                  <a:cubicBezTo>
                    <a:pt x="7440" y="20494"/>
                    <a:pt x="6960" y="21024"/>
                    <a:pt x="6120" y="21288"/>
                  </a:cubicBezTo>
                  <a:cubicBezTo>
                    <a:pt x="5280" y="21553"/>
                    <a:pt x="4080" y="21553"/>
                    <a:pt x="3000" y="21394"/>
                  </a:cubicBezTo>
                  <a:cubicBezTo>
                    <a:pt x="1920" y="21235"/>
                    <a:pt x="960" y="20918"/>
                    <a:pt x="0" y="20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9983560" y="5044006"/>
              <a:ext cx="246956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600" fill="norm" stroke="1" extrusionOk="0">
                  <a:moveTo>
                    <a:pt x="140" y="21600"/>
                  </a:moveTo>
                  <a:cubicBezTo>
                    <a:pt x="-81" y="19350"/>
                    <a:pt x="-301" y="17100"/>
                    <a:pt x="1683" y="14175"/>
                  </a:cubicBezTo>
                  <a:cubicBezTo>
                    <a:pt x="3666" y="11250"/>
                    <a:pt x="7854" y="7650"/>
                    <a:pt x="11491" y="5175"/>
                  </a:cubicBezTo>
                  <a:cubicBezTo>
                    <a:pt x="15128" y="2700"/>
                    <a:pt x="18213" y="1350"/>
                    <a:pt x="212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10327299" y="4798089"/>
              <a:ext cx="186890" cy="394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376" fill="norm" stroke="1" extrusionOk="0">
                  <a:moveTo>
                    <a:pt x="21346" y="1278"/>
                  </a:moveTo>
                  <a:cubicBezTo>
                    <a:pt x="20470" y="724"/>
                    <a:pt x="19595" y="170"/>
                    <a:pt x="18427" y="31"/>
                  </a:cubicBezTo>
                  <a:cubicBezTo>
                    <a:pt x="17260" y="-107"/>
                    <a:pt x="15800" y="170"/>
                    <a:pt x="13173" y="1762"/>
                  </a:cubicBezTo>
                  <a:cubicBezTo>
                    <a:pt x="10546" y="3355"/>
                    <a:pt x="6751" y="6262"/>
                    <a:pt x="4270" y="9447"/>
                  </a:cubicBezTo>
                  <a:cubicBezTo>
                    <a:pt x="1789" y="12631"/>
                    <a:pt x="622" y="16093"/>
                    <a:pt x="184" y="18170"/>
                  </a:cubicBezTo>
                  <a:cubicBezTo>
                    <a:pt x="-254" y="20247"/>
                    <a:pt x="38" y="20939"/>
                    <a:pt x="1643" y="21216"/>
                  </a:cubicBezTo>
                  <a:cubicBezTo>
                    <a:pt x="3249" y="21493"/>
                    <a:pt x="6168" y="21355"/>
                    <a:pt x="9087" y="21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10431845" y="5036339"/>
              <a:ext cx="185092" cy="38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86" fill="norm" stroke="1" extrusionOk="0">
                  <a:moveTo>
                    <a:pt x="4150" y="0"/>
                  </a:moveTo>
                  <a:cubicBezTo>
                    <a:pt x="2691" y="282"/>
                    <a:pt x="1231" y="565"/>
                    <a:pt x="502" y="1200"/>
                  </a:cubicBezTo>
                  <a:cubicBezTo>
                    <a:pt x="-228" y="1835"/>
                    <a:pt x="-228" y="2824"/>
                    <a:pt x="940" y="3741"/>
                  </a:cubicBezTo>
                  <a:cubicBezTo>
                    <a:pt x="2107" y="4659"/>
                    <a:pt x="4442" y="5506"/>
                    <a:pt x="7361" y="5647"/>
                  </a:cubicBezTo>
                  <a:cubicBezTo>
                    <a:pt x="10280" y="5788"/>
                    <a:pt x="13783" y="5224"/>
                    <a:pt x="15826" y="4588"/>
                  </a:cubicBezTo>
                  <a:cubicBezTo>
                    <a:pt x="17869" y="3953"/>
                    <a:pt x="18453" y="3247"/>
                    <a:pt x="18599" y="3247"/>
                  </a:cubicBezTo>
                  <a:cubicBezTo>
                    <a:pt x="18745" y="3247"/>
                    <a:pt x="18453" y="3953"/>
                    <a:pt x="18891" y="6000"/>
                  </a:cubicBezTo>
                  <a:cubicBezTo>
                    <a:pt x="19329" y="8047"/>
                    <a:pt x="20496" y="11435"/>
                    <a:pt x="20934" y="13976"/>
                  </a:cubicBezTo>
                  <a:cubicBezTo>
                    <a:pt x="21372" y="16518"/>
                    <a:pt x="21080" y="18212"/>
                    <a:pt x="20350" y="19412"/>
                  </a:cubicBezTo>
                  <a:cubicBezTo>
                    <a:pt x="19621" y="20612"/>
                    <a:pt x="18453" y="21318"/>
                    <a:pt x="16556" y="21459"/>
                  </a:cubicBezTo>
                  <a:cubicBezTo>
                    <a:pt x="14658" y="21600"/>
                    <a:pt x="12031" y="21176"/>
                    <a:pt x="10426" y="20612"/>
                  </a:cubicBezTo>
                  <a:cubicBezTo>
                    <a:pt x="8821" y="20047"/>
                    <a:pt x="8237" y="19341"/>
                    <a:pt x="7653" y="18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10667525" y="4767319"/>
              <a:ext cx="121467" cy="522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523" fill="norm" stroke="1" extrusionOk="0">
                  <a:moveTo>
                    <a:pt x="5400" y="344"/>
                  </a:moveTo>
                  <a:cubicBezTo>
                    <a:pt x="7650" y="134"/>
                    <a:pt x="9900" y="-77"/>
                    <a:pt x="11700" y="28"/>
                  </a:cubicBezTo>
                  <a:cubicBezTo>
                    <a:pt x="13500" y="134"/>
                    <a:pt x="14850" y="555"/>
                    <a:pt x="16875" y="2241"/>
                  </a:cubicBezTo>
                  <a:cubicBezTo>
                    <a:pt x="18900" y="3927"/>
                    <a:pt x="21600" y="6877"/>
                    <a:pt x="21375" y="9669"/>
                  </a:cubicBezTo>
                  <a:cubicBezTo>
                    <a:pt x="21150" y="12462"/>
                    <a:pt x="18000" y="15096"/>
                    <a:pt x="13950" y="17045"/>
                  </a:cubicBezTo>
                  <a:cubicBezTo>
                    <a:pt x="9900" y="18994"/>
                    <a:pt x="4950" y="20259"/>
                    <a:pt x="0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10866862" y="5151341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11199337" y="4748729"/>
              <a:ext cx="455163" cy="84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526" fill="norm" stroke="1" extrusionOk="0">
                  <a:moveTo>
                    <a:pt x="9589" y="9106"/>
                  </a:moveTo>
                  <a:cubicBezTo>
                    <a:pt x="9469" y="8649"/>
                    <a:pt x="9349" y="8192"/>
                    <a:pt x="9169" y="7801"/>
                  </a:cubicBezTo>
                  <a:cubicBezTo>
                    <a:pt x="8989" y="7409"/>
                    <a:pt x="8749" y="7083"/>
                    <a:pt x="8029" y="6985"/>
                  </a:cubicBezTo>
                  <a:cubicBezTo>
                    <a:pt x="7309" y="6887"/>
                    <a:pt x="6109" y="7018"/>
                    <a:pt x="4669" y="7866"/>
                  </a:cubicBezTo>
                  <a:cubicBezTo>
                    <a:pt x="3229" y="8714"/>
                    <a:pt x="1549" y="10281"/>
                    <a:pt x="709" y="11259"/>
                  </a:cubicBezTo>
                  <a:cubicBezTo>
                    <a:pt x="-131" y="12238"/>
                    <a:pt x="-131" y="12630"/>
                    <a:pt x="229" y="12858"/>
                  </a:cubicBezTo>
                  <a:cubicBezTo>
                    <a:pt x="589" y="13087"/>
                    <a:pt x="1309" y="13152"/>
                    <a:pt x="2389" y="12956"/>
                  </a:cubicBezTo>
                  <a:cubicBezTo>
                    <a:pt x="3469" y="12760"/>
                    <a:pt x="4909" y="12304"/>
                    <a:pt x="6409" y="11162"/>
                  </a:cubicBezTo>
                  <a:cubicBezTo>
                    <a:pt x="7909" y="10020"/>
                    <a:pt x="9469" y="8192"/>
                    <a:pt x="10489" y="6300"/>
                  </a:cubicBezTo>
                  <a:cubicBezTo>
                    <a:pt x="11509" y="4407"/>
                    <a:pt x="11989" y="2450"/>
                    <a:pt x="12049" y="1340"/>
                  </a:cubicBezTo>
                  <a:cubicBezTo>
                    <a:pt x="12109" y="231"/>
                    <a:pt x="11749" y="-30"/>
                    <a:pt x="11389" y="3"/>
                  </a:cubicBezTo>
                  <a:cubicBezTo>
                    <a:pt x="11029" y="35"/>
                    <a:pt x="10669" y="362"/>
                    <a:pt x="9949" y="1667"/>
                  </a:cubicBezTo>
                  <a:cubicBezTo>
                    <a:pt x="9229" y="2972"/>
                    <a:pt x="8149" y="5256"/>
                    <a:pt x="7849" y="6952"/>
                  </a:cubicBezTo>
                  <a:cubicBezTo>
                    <a:pt x="7549" y="8649"/>
                    <a:pt x="8029" y="9759"/>
                    <a:pt x="8449" y="10444"/>
                  </a:cubicBezTo>
                  <a:cubicBezTo>
                    <a:pt x="8869" y="11129"/>
                    <a:pt x="9229" y="11390"/>
                    <a:pt x="9709" y="11586"/>
                  </a:cubicBezTo>
                  <a:cubicBezTo>
                    <a:pt x="10189" y="11781"/>
                    <a:pt x="10789" y="11912"/>
                    <a:pt x="11329" y="11847"/>
                  </a:cubicBezTo>
                  <a:cubicBezTo>
                    <a:pt x="11869" y="11781"/>
                    <a:pt x="12349" y="11520"/>
                    <a:pt x="12769" y="11227"/>
                  </a:cubicBezTo>
                  <a:cubicBezTo>
                    <a:pt x="13189" y="10933"/>
                    <a:pt x="13549" y="10607"/>
                    <a:pt x="13909" y="10183"/>
                  </a:cubicBezTo>
                  <a:cubicBezTo>
                    <a:pt x="14269" y="9759"/>
                    <a:pt x="14629" y="9236"/>
                    <a:pt x="14749" y="9139"/>
                  </a:cubicBezTo>
                  <a:cubicBezTo>
                    <a:pt x="14869" y="9041"/>
                    <a:pt x="14749" y="9367"/>
                    <a:pt x="14689" y="9693"/>
                  </a:cubicBezTo>
                  <a:cubicBezTo>
                    <a:pt x="14629" y="10020"/>
                    <a:pt x="14629" y="10346"/>
                    <a:pt x="14929" y="10574"/>
                  </a:cubicBezTo>
                  <a:cubicBezTo>
                    <a:pt x="15229" y="10803"/>
                    <a:pt x="15829" y="10933"/>
                    <a:pt x="16729" y="10901"/>
                  </a:cubicBezTo>
                  <a:cubicBezTo>
                    <a:pt x="17629" y="10868"/>
                    <a:pt x="18829" y="10672"/>
                    <a:pt x="19729" y="10411"/>
                  </a:cubicBezTo>
                  <a:cubicBezTo>
                    <a:pt x="20629" y="10150"/>
                    <a:pt x="21229" y="9824"/>
                    <a:pt x="21349" y="9954"/>
                  </a:cubicBezTo>
                  <a:cubicBezTo>
                    <a:pt x="21469" y="10085"/>
                    <a:pt x="21109" y="10672"/>
                    <a:pt x="20869" y="11781"/>
                  </a:cubicBezTo>
                  <a:cubicBezTo>
                    <a:pt x="20629" y="12891"/>
                    <a:pt x="20509" y="14522"/>
                    <a:pt x="20569" y="15991"/>
                  </a:cubicBezTo>
                  <a:cubicBezTo>
                    <a:pt x="20629" y="17459"/>
                    <a:pt x="20869" y="18764"/>
                    <a:pt x="20989" y="19580"/>
                  </a:cubicBezTo>
                  <a:cubicBezTo>
                    <a:pt x="21109" y="20395"/>
                    <a:pt x="21109" y="20722"/>
                    <a:pt x="20869" y="20983"/>
                  </a:cubicBezTo>
                  <a:cubicBezTo>
                    <a:pt x="20629" y="21244"/>
                    <a:pt x="20149" y="21439"/>
                    <a:pt x="19489" y="21505"/>
                  </a:cubicBezTo>
                  <a:cubicBezTo>
                    <a:pt x="18829" y="21570"/>
                    <a:pt x="17989" y="21505"/>
                    <a:pt x="17329" y="20983"/>
                  </a:cubicBezTo>
                  <a:cubicBezTo>
                    <a:pt x="16669" y="20461"/>
                    <a:pt x="16189" y="19482"/>
                    <a:pt x="15709" y="18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11855885" y="5235676"/>
              <a:ext cx="30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12142433" y="4738604"/>
              <a:ext cx="587472" cy="591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75" fill="norm" stroke="1" extrusionOk="0">
                  <a:moveTo>
                    <a:pt x="6347" y="18231"/>
                  </a:moveTo>
                  <a:cubicBezTo>
                    <a:pt x="6440" y="17124"/>
                    <a:pt x="6534" y="16016"/>
                    <a:pt x="6394" y="15324"/>
                  </a:cubicBezTo>
                  <a:cubicBezTo>
                    <a:pt x="6253" y="14631"/>
                    <a:pt x="5879" y="14354"/>
                    <a:pt x="4991" y="14400"/>
                  </a:cubicBezTo>
                  <a:cubicBezTo>
                    <a:pt x="4103" y="14447"/>
                    <a:pt x="2700" y="14816"/>
                    <a:pt x="1718" y="15877"/>
                  </a:cubicBezTo>
                  <a:cubicBezTo>
                    <a:pt x="737" y="16939"/>
                    <a:pt x="176" y="18693"/>
                    <a:pt x="35" y="19754"/>
                  </a:cubicBezTo>
                  <a:cubicBezTo>
                    <a:pt x="-105" y="20816"/>
                    <a:pt x="176" y="21185"/>
                    <a:pt x="877" y="21324"/>
                  </a:cubicBezTo>
                  <a:cubicBezTo>
                    <a:pt x="1578" y="21462"/>
                    <a:pt x="2700" y="21370"/>
                    <a:pt x="3869" y="20447"/>
                  </a:cubicBezTo>
                  <a:cubicBezTo>
                    <a:pt x="5038" y="19524"/>
                    <a:pt x="6253" y="17770"/>
                    <a:pt x="7376" y="15277"/>
                  </a:cubicBezTo>
                  <a:cubicBezTo>
                    <a:pt x="8498" y="12785"/>
                    <a:pt x="9526" y="9554"/>
                    <a:pt x="10181" y="7154"/>
                  </a:cubicBezTo>
                  <a:cubicBezTo>
                    <a:pt x="10835" y="4754"/>
                    <a:pt x="11116" y="3185"/>
                    <a:pt x="11256" y="2077"/>
                  </a:cubicBezTo>
                  <a:cubicBezTo>
                    <a:pt x="11396" y="970"/>
                    <a:pt x="11396" y="324"/>
                    <a:pt x="11163" y="93"/>
                  </a:cubicBezTo>
                  <a:cubicBezTo>
                    <a:pt x="10929" y="-138"/>
                    <a:pt x="10461" y="47"/>
                    <a:pt x="10040" y="831"/>
                  </a:cubicBezTo>
                  <a:cubicBezTo>
                    <a:pt x="9620" y="1616"/>
                    <a:pt x="9246" y="3000"/>
                    <a:pt x="9012" y="5539"/>
                  </a:cubicBezTo>
                  <a:cubicBezTo>
                    <a:pt x="8778" y="8077"/>
                    <a:pt x="8685" y="11770"/>
                    <a:pt x="8638" y="13893"/>
                  </a:cubicBezTo>
                  <a:cubicBezTo>
                    <a:pt x="8591" y="16016"/>
                    <a:pt x="8591" y="16570"/>
                    <a:pt x="8591" y="17539"/>
                  </a:cubicBezTo>
                  <a:cubicBezTo>
                    <a:pt x="8591" y="18508"/>
                    <a:pt x="8591" y="19893"/>
                    <a:pt x="8591" y="20308"/>
                  </a:cubicBezTo>
                  <a:cubicBezTo>
                    <a:pt x="8591" y="20724"/>
                    <a:pt x="8591" y="20170"/>
                    <a:pt x="8872" y="19200"/>
                  </a:cubicBezTo>
                  <a:cubicBezTo>
                    <a:pt x="9152" y="18231"/>
                    <a:pt x="9713" y="16847"/>
                    <a:pt x="10321" y="15831"/>
                  </a:cubicBezTo>
                  <a:cubicBezTo>
                    <a:pt x="10929" y="14816"/>
                    <a:pt x="11583" y="14170"/>
                    <a:pt x="12144" y="13847"/>
                  </a:cubicBezTo>
                  <a:cubicBezTo>
                    <a:pt x="12705" y="13524"/>
                    <a:pt x="13173" y="13524"/>
                    <a:pt x="13407" y="13847"/>
                  </a:cubicBezTo>
                  <a:cubicBezTo>
                    <a:pt x="13640" y="14170"/>
                    <a:pt x="13640" y="14816"/>
                    <a:pt x="13594" y="15600"/>
                  </a:cubicBezTo>
                  <a:cubicBezTo>
                    <a:pt x="13547" y="16385"/>
                    <a:pt x="13453" y="17308"/>
                    <a:pt x="13220" y="18000"/>
                  </a:cubicBezTo>
                  <a:cubicBezTo>
                    <a:pt x="12986" y="18693"/>
                    <a:pt x="12612" y="19154"/>
                    <a:pt x="12144" y="19524"/>
                  </a:cubicBezTo>
                  <a:cubicBezTo>
                    <a:pt x="11677" y="19893"/>
                    <a:pt x="11116" y="20170"/>
                    <a:pt x="10929" y="20077"/>
                  </a:cubicBezTo>
                  <a:cubicBezTo>
                    <a:pt x="10742" y="19985"/>
                    <a:pt x="10929" y="19524"/>
                    <a:pt x="11911" y="18508"/>
                  </a:cubicBezTo>
                  <a:cubicBezTo>
                    <a:pt x="12892" y="17493"/>
                    <a:pt x="14669" y="15924"/>
                    <a:pt x="15838" y="14954"/>
                  </a:cubicBezTo>
                  <a:cubicBezTo>
                    <a:pt x="17007" y="13985"/>
                    <a:pt x="17568" y="13616"/>
                    <a:pt x="18129" y="13200"/>
                  </a:cubicBezTo>
                  <a:cubicBezTo>
                    <a:pt x="18690" y="12785"/>
                    <a:pt x="19251" y="12324"/>
                    <a:pt x="19298" y="12277"/>
                  </a:cubicBezTo>
                  <a:cubicBezTo>
                    <a:pt x="19344" y="12231"/>
                    <a:pt x="18877" y="12600"/>
                    <a:pt x="18363" y="13293"/>
                  </a:cubicBezTo>
                  <a:cubicBezTo>
                    <a:pt x="17848" y="13985"/>
                    <a:pt x="17287" y="15000"/>
                    <a:pt x="17100" y="16016"/>
                  </a:cubicBezTo>
                  <a:cubicBezTo>
                    <a:pt x="16913" y="17031"/>
                    <a:pt x="17100" y="18047"/>
                    <a:pt x="17895" y="18831"/>
                  </a:cubicBezTo>
                  <a:cubicBezTo>
                    <a:pt x="18690" y="19616"/>
                    <a:pt x="20092" y="20170"/>
                    <a:pt x="21495" y="20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5796079" y="4384657"/>
              <a:ext cx="486014" cy="1717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fill="norm" stroke="1" extrusionOk="0">
                  <a:moveTo>
                    <a:pt x="21507" y="0"/>
                  </a:moveTo>
                  <a:cubicBezTo>
                    <a:pt x="19245" y="96"/>
                    <a:pt x="16983" y="193"/>
                    <a:pt x="15174" y="514"/>
                  </a:cubicBezTo>
                  <a:cubicBezTo>
                    <a:pt x="13365" y="836"/>
                    <a:pt x="12008" y="1382"/>
                    <a:pt x="10481" y="2186"/>
                  </a:cubicBezTo>
                  <a:cubicBezTo>
                    <a:pt x="8954" y="2989"/>
                    <a:pt x="7258" y="4050"/>
                    <a:pt x="5844" y="5143"/>
                  </a:cubicBezTo>
                  <a:cubicBezTo>
                    <a:pt x="4431" y="6236"/>
                    <a:pt x="3300" y="7361"/>
                    <a:pt x="2395" y="8357"/>
                  </a:cubicBezTo>
                  <a:cubicBezTo>
                    <a:pt x="1490" y="9354"/>
                    <a:pt x="812" y="10221"/>
                    <a:pt x="416" y="11057"/>
                  </a:cubicBezTo>
                  <a:cubicBezTo>
                    <a:pt x="20" y="11893"/>
                    <a:pt x="-93" y="12696"/>
                    <a:pt x="77" y="13436"/>
                  </a:cubicBezTo>
                  <a:cubicBezTo>
                    <a:pt x="246" y="14175"/>
                    <a:pt x="699" y="14850"/>
                    <a:pt x="1264" y="15638"/>
                  </a:cubicBezTo>
                  <a:cubicBezTo>
                    <a:pt x="1830" y="16425"/>
                    <a:pt x="2508" y="17325"/>
                    <a:pt x="3300" y="18113"/>
                  </a:cubicBezTo>
                  <a:cubicBezTo>
                    <a:pt x="4091" y="18900"/>
                    <a:pt x="4996" y="19575"/>
                    <a:pt x="5788" y="20057"/>
                  </a:cubicBezTo>
                  <a:cubicBezTo>
                    <a:pt x="6579" y="20539"/>
                    <a:pt x="7258" y="20829"/>
                    <a:pt x="8049" y="21054"/>
                  </a:cubicBezTo>
                  <a:cubicBezTo>
                    <a:pt x="8841" y="21279"/>
                    <a:pt x="9746" y="21439"/>
                    <a:pt x="106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11679547" y="4438325"/>
              <a:ext cx="254367" cy="1387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600" fill="norm" stroke="1" extrusionOk="0">
                  <a:moveTo>
                    <a:pt x="1283" y="0"/>
                  </a:moveTo>
                  <a:cubicBezTo>
                    <a:pt x="3636" y="676"/>
                    <a:pt x="5988" y="1352"/>
                    <a:pt x="8234" y="2267"/>
                  </a:cubicBezTo>
                  <a:cubicBezTo>
                    <a:pt x="10479" y="3182"/>
                    <a:pt x="12618" y="4336"/>
                    <a:pt x="14115" y="5410"/>
                  </a:cubicBezTo>
                  <a:cubicBezTo>
                    <a:pt x="15612" y="6484"/>
                    <a:pt x="16467" y="7478"/>
                    <a:pt x="17323" y="8572"/>
                  </a:cubicBezTo>
                  <a:cubicBezTo>
                    <a:pt x="18178" y="9666"/>
                    <a:pt x="19034" y="10860"/>
                    <a:pt x="19889" y="12053"/>
                  </a:cubicBezTo>
                  <a:cubicBezTo>
                    <a:pt x="20745" y="13246"/>
                    <a:pt x="21600" y="14440"/>
                    <a:pt x="21172" y="15534"/>
                  </a:cubicBezTo>
                  <a:cubicBezTo>
                    <a:pt x="20745" y="16628"/>
                    <a:pt x="19034" y="17622"/>
                    <a:pt x="16467" y="18577"/>
                  </a:cubicBezTo>
                  <a:cubicBezTo>
                    <a:pt x="13901" y="19531"/>
                    <a:pt x="10479" y="20446"/>
                    <a:pt x="7592" y="20944"/>
                  </a:cubicBezTo>
                  <a:cubicBezTo>
                    <a:pt x="4705" y="21441"/>
                    <a:pt x="2352" y="21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69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859285" y="5575328"/>
              <a:ext cx="795694" cy="746721"/>
            </a:xfrm>
            <a:prstGeom prst="rect">
              <a:avLst/>
            </a:prstGeom>
            <a:effectLst/>
          </p:spPr>
        </p:pic>
        <p:pic>
          <p:nvPicPr>
            <p:cNvPr id="471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704003" y="5445854"/>
              <a:ext cx="516278" cy="201043"/>
            </a:xfrm>
            <a:prstGeom prst="rect">
              <a:avLst/>
            </a:prstGeom>
            <a:effectLst/>
          </p:spPr>
        </p:pic>
        <p:pic>
          <p:nvPicPr>
            <p:cNvPr id="473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05710" y="5405019"/>
              <a:ext cx="1106481" cy="248018"/>
            </a:xfrm>
            <a:prstGeom prst="rect">
              <a:avLst/>
            </a:prstGeom>
            <a:effectLst/>
          </p:spPr>
        </p:pic>
        <p:sp>
          <p:nvSpPr>
            <p:cNvPr id="475" name="Line"/>
            <p:cNvSpPr/>
            <p:nvPr/>
          </p:nvSpPr>
          <p:spPr>
            <a:xfrm>
              <a:off x="3537364" y="7136373"/>
              <a:ext cx="222339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469" y="11375"/>
                    <a:pt x="8938" y="2735"/>
                    <a:pt x="12538" y="575"/>
                  </a:cubicBezTo>
                  <a:cubicBezTo>
                    <a:pt x="16138" y="-1585"/>
                    <a:pt x="18869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3522030" y="7282723"/>
              <a:ext cx="22234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6800"/>
                    <a:pt x="11917" y="12000"/>
                    <a:pt x="15517" y="8400"/>
                  </a:cubicBezTo>
                  <a:cubicBezTo>
                    <a:pt x="19117" y="4800"/>
                    <a:pt x="2035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4528441" y="6739166"/>
              <a:ext cx="220284" cy="673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93" fill="norm" stroke="1" extrusionOk="0">
                  <a:moveTo>
                    <a:pt x="21400" y="3642"/>
                  </a:moveTo>
                  <a:cubicBezTo>
                    <a:pt x="21400" y="2827"/>
                    <a:pt x="21400" y="2012"/>
                    <a:pt x="21152" y="1360"/>
                  </a:cubicBezTo>
                  <a:cubicBezTo>
                    <a:pt x="20903" y="708"/>
                    <a:pt x="20407" y="219"/>
                    <a:pt x="19538" y="56"/>
                  </a:cubicBezTo>
                  <a:cubicBezTo>
                    <a:pt x="18669" y="-107"/>
                    <a:pt x="17428" y="56"/>
                    <a:pt x="15690" y="912"/>
                  </a:cubicBezTo>
                  <a:cubicBezTo>
                    <a:pt x="13952" y="1768"/>
                    <a:pt x="11717" y="3316"/>
                    <a:pt x="10848" y="5354"/>
                  </a:cubicBezTo>
                  <a:cubicBezTo>
                    <a:pt x="9979" y="7392"/>
                    <a:pt x="10476" y="9919"/>
                    <a:pt x="11469" y="12079"/>
                  </a:cubicBezTo>
                  <a:cubicBezTo>
                    <a:pt x="12462" y="14239"/>
                    <a:pt x="13952" y="16032"/>
                    <a:pt x="14448" y="17377"/>
                  </a:cubicBezTo>
                  <a:cubicBezTo>
                    <a:pt x="14945" y="18722"/>
                    <a:pt x="14448" y="19618"/>
                    <a:pt x="12338" y="20148"/>
                  </a:cubicBezTo>
                  <a:cubicBezTo>
                    <a:pt x="10228" y="20678"/>
                    <a:pt x="6503" y="20841"/>
                    <a:pt x="4021" y="20882"/>
                  </a:cubicBezTo>
                  <a:cubicBezTo>
                    <a:pt x="1538" y="20922"/>
                    <a:pt x="297" y="20841"/>
                    <a:pt x="48" y="20922"/>
                  </a:cubicBezTo>
                  <a:cubicBezTo>
                    <a:pt x="-200" y="21004"/>
                    <a:pt x="545" y="21248"/>
                    <a:pt x="129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4472718" y="7492283"/>
              <a:ext cx="291341" cy="154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8144"/>
                  </a:moveTo>
                  <a:cubicBezTo>
                    <a:pt x="568" y="6374"/>
                    <a:pt x="1137" y="4603"/>
                    <a:pt x="1895" y="3895"/>
                  </a:cubicBezTo>
                  <a:cubicBezTo>
                    <a:pt x="2653" y="3187"/>
                    <a:pt x="3600" y="3541"/>
                    <a:pt x="4453" y="4249"/>
                  </a:cubicBezTo>
                  <a:cubicBezTo>
                    <a:pt x="5305" y="4957"/>
                    <a:pt x="6063" y="6020"/>
                    <a:pt x="6347" y="8498"/>
                  </a:cubicBezTo>
                  <a:cubicBezTo>
                    <a:pt x="6632" y="10977"/>
                    <a:pt x="6442" y="14872"/>
                    <a:pt x="5968" y="17528"/>
                  </a:cubicBezTo>
                  <a:cubicBezTo>
                    <a:pt x="5495" y="20184"/>
                    <a:pt x="4737" y="21600"/>
                    <a:pt x="4358" y="21423"/>
                  </a:cubicBezTo>
                  <a:cubicBezTo>
                    <a:pt x="3979" y="21246"/>
                    <a:pt x="3979" y="19475"/>
                    <a:pt x="4832" y="17351"/>
                  </a:cubicBezTo>
                  <a:cubicBezTo>
                    <a:pt x="5684" y="15226"/>
                    <a:pt x="7389" y="12748"/>
                    <a:pt x="9284" y="10269"/>
                  </a:cubicBezTo>
                  <a:cubicBezTo>
                    <a:pt x="11179" y="7790"/>
                    <a:pt x="13263" y="5311"/>
                    <a:pt x="14589" y="3364"/>
                  </a:cubicBezTo>
                  <a:cubicBezTo>
                    <a:pt x="15916" y="1416"/>
                    <a:pt x="16484" y="0"/>
                    <a:pt x="16200" y="0"/>
                  </a:cubicBezTo>
                  <a:cubicBezTo>
                    <a:pt x="15916" y="0"/>
                    <a:pt x="14779" y="1416"/>
                    <a:pt x="14116" y="3364"/>
                  </a:cubicBezTo>
                  <a:cubicBezTo>
                    <a:pt x="13453" y="5311"/>
                    <a:pt x="13263" y="7790"/>
                    <a:pt x="13263" y="9915"/>
                  </a:cubicBezTo>
                  <a:cubicBezTo>
                    <a:pt x="13263" y="12039"/>
                    <a:pt x="13453" y="13810"/>
                    <a:pt x="14874" y="15049"/>
                  </a:cubicBezTo>
                  <a:cubicBezTo>
                    <a:pt x="16295" y="16289"/>
                    <a:pt x="18947" y="16997"/>
                    <a:pt x="21600" y="17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5055398" y="6943394"/>
              <a:ext cx="291341" cy="27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9" fill="norm" stroke="1" extrusionOk="0">
                  <a:moveTo>
                    <a:pt x="0" y="3127"/>
                  </a:moveTo>
                  <a:cubicBezTo>
                    <a:pt x="1516" y="1938"/>
                    <a:pt x="3032" y="749"/>
                    <a:pt x="4832" y="253"/>
                  </a:cubicBezTo>
                  <a:cubicBezTo>
                    <a:pt x="6632" y="-242"/>
                    <a:pt x="8716" y="-44"/>
                    <a:pt x="10232" y="1145"/>
                  </a:cubicBezTo>
                  <a:cubicBezTo>
                    <a:pt x="11747" y="2334"/>
                    <a:pt x="12695" y="4514"/>
                    <a:pt x="11842" y="7685"/>
                  </a:cubicBezTo>
                  <a:cubicBezTo>
                    <a:pt x="10989" y="10855"/>
                    <a:pt x="8337" y="15017"/>
                    <a:pt x="6632" y="17395"/>
                  </a:cubicBezTo>
                  <a:cubicBezTo>
                    <a:pt x="4926" y="19773"/>
                    <a:pt x="4168" y="20367"/>
                    <a:pt x="3316" y="20764"/>
                  </a:cubicBezTo>
                  <a:cubicBezTo>
                    <a:pt x="2463" y="21160"/>
                    <a:pt x="1516" y="21358"/>
                    <a:pt x="1421" y="20764"/>
                  </a:cubicBezTo>
                  <a:cubicBezTo>
                    <a:pt x="1326" y="20169"/>
                    <a:pt x="2084" y="18782"/>
                    <a:pt x="4263" y="16602"/>
                  </a:cubicBezTo>
                  <a:cubicBezTo>
                    <a:pt x="6442" y="14422"/>
                    <a:pt x="10042" y="11450"/>
                    <a:pt x="12789" y="9171"/>
                  </a:cubicBezTo>
                  <a:cubicBezTo>
                    <a:pt x="15537" y="6892"/>
                    <a:pt x="17432" y="5307"/>
                    <a:pt x="18568" y="4019"/>
                  </a:cubicBezTo>
                  <a:cubicBezTo>
                    <a:pt x="19705" y="2730"/>
                    <a:pt x="20084" y="1740"/>
                    <a:pt x="19800" y="1442"/>
                  </a:cubicBezTo>
                  <a:cubicBezTo>
                    <a:pt x="19516" y="1145"/>
                    <a:pt x="18568" y="1542"/>
                    <a:pt x="17432" y="2830"/>
                  </a:cubicBezTo>
                  <a:cubicBezTo>
                    <a:pt x="16295" y="4118"/>
                    <a:pt x="14968" y="6297"/>
                    <a:pt x="14211" y="7883"/>
                  </a:cubicBezTo>
                  <a:cubicBezTo>
                    <a:pt x="13453" y="9468"/>
                    <a:pt x="13263" y="10459"/>
                    <a:pt x="13737" y="11846"/>
                  </a:cubicBezTo>
                  <a:cubicBezTo>
                    <a:pt x="14211" y="13233"/>
                    <a:pt x="15347" y="15017"/>
                    <a:pt x="16768" y="16008"/>
                  </a:cubicBezTo>
                  <a:cubicBezTo>
                    <a:pt x="18189" y="16998"/>
                    <a:pt x="19895" y="17197"/>
                    <a:pt x="21600" y="17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5553743" y="7137053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5929418" y="6712821"/>
              <a:ext cx="214672" cy="546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643"/>
                  </a:moveTo>
                  <a:cubicBezTo>
                    <a:pt x="21086" y="3432"/>
                    <a:pt x="20571" y="2221"/>
                    <a:pt x="19800" y="1363"/>
                  </a:cubicBezTo>
                  <a:cubicBezTo>
                    <a:pt x="19029" y="505"/>
                    <a:pt x="18000" y="0"/>
                    <a:pt x="16329" y="0"/>
                  </a:cubicBezTo>
                  <a:cubicBezTo>
                    <a:pt x="14657" y="0"/>
                    <a:pt x="12343" y="505"/>
                    <a:pt x="10414" y="2321"/>
                  </a:cubicBezTo>
                  <a:cubicBezTo>
                    <a:pt x="8486" y="4138"/>
                    <a:pt x="6943" y="7267"/>
                    <a:pt x="6171" y="10245"/>
                  </a:cubicBezTo>
                  <a:cubicBezTo>
                    <a:pt x="5400" y="13222"/>
                    <a:pt x="5400" y="16049"/>
                    <a:pt x="4500" y="17916"/>
                  </a:cubicBezTo>
                  <a:cubicBezTo>
                    <a:pt x="3600" y="19783"/>
                    <a:pt x="1800" y="206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5822082" y="7022050"/>
              <a:ext cx="207006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327"/>
                    <a:pt x="0" y="15055"/>
                    <a:pt x="1867" y="11782"/>
                  </a:cubicBezTo>
                  <a:cubicBezTo>
                    <a:pt x="3733" y="8509"/>
                    <a:pt x="7467" y="5236"/>
                    <a:pt x="11067" y="3273"/>
                  </a:cubicBezTo>
                  <a:cubicBezTo>
                    <a:pt x="14667" y="1309"/>
                    <a:pt x="18133" y="6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6260516" y="6769044"/>
              <a:ext cx="151914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600" fill="norm" stroke="1" extrusionOk="0">
                  <a:moveTo>
                    <a:pt x="21049" y="0"/>
                  </a:moveTo>
                  <a:cubicBezTo>
                    <a:pt x="18570" y="0"/>
                    <a:pt x="16092" y="0"/>
                    <a:pt x="13082" y="780"/>
                  </a:cubicBezTo>
                  <a:cubicBezTo>
                    <a:pt x="10072" y="1560"/>
                    <a:pt x="6531" y="3120"/>
                    <a:pt x="3875" y="5340"/>
                  </a:cubicBezTo>
                  <a:cubicBezTo>
                    <a:pt x="1219" y="7560"/>
                    <a:pt x="-551" y="10440"/>
                    <a:pt x="157" y="13260"/>
                  </a:cubicBezTo>
                  <a:cubicBezTo>
                    <a:pt x="865" y="16080"/>
                    <a:pt x="4052" y="18840"/>
                    <a:pt x="72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6404762" y="6937134"/>
              <a:ext cx="299008" cy="240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5451"/>
                  </a:moveTo>
                  <a:cubicBezTo>
                    <a:pt x="185" y="4326"/>
                    <a:pt x="369" y="3201"/>
                    <a:pt x="738" y="2188"/>
                  </a:cubicBezTo>
                  <a:cubicBezTo>
                    <a:pt x="1108" y="1176"/>
                    <a:pt x="1662" y="276"/>
                    <a:pt x="2400" y="51"/>
                  </a:cubicBezTo>
                  <a:cubicBezTo>
                    <a:pt x="3138" y="-174"/>
                    <a:pt x="4062" y="276"/>
                    <a:pt x="5169" y="2751"/>
                  </a:cubicBezTo>
                  <a:cubicBezTo>
                    <a:pt x="6277" y="5226"/>
                    <a:pt x="7569" y="9726"/>
                    <a:pt x="7477" y="13101"/>
                  </a:cubicBezTo>
                  <a:cubicBezTo>
                    <a:pt x="7385" y="16476"/>
                    <a:pt x="5908" y="18726"/>
                    <a:pt x="4708" y="19963"/>
                  </a:cubicBezTo>
                  <a:cubicBezTo>
                    <a:pt x="3508" y="21201"/>
                    <a:pt x="2585" y="21426"/>
                    <a:pt x="2031" y="20976"/>
                  </a:cubicBezTo>
                  <a:cubicBezTo>
                    <a:pt x="1477" y="20526"/>
                    <a:pt x="1292" y="19401"/>
                    <a:pt x="2400" y="16926"/>
                  </a:cubicBezTo>
                  <a:cubicBezTo>
                    <a:pt x="3508" y="14451"/>
                    <a:pt x="5908" y="10626"/>
                    <a:pt x="7754" y="8039"/>
                  </a:cubicBezTo>
                  <a:cubicBezTo>
                    <a:pt x="9600" y="5451"/>
                    <a:pt x="10892" y="4101"/>
                    <a:pt x="11631" y="3989"/>
                  </a:cubicBezTo>
                  <a:cubicBezTo>
                    <a:pt x="12369" y="3876"/>
                    <a:pt x="12554" y="5001"/>
                    <a:pt x="13569" y="6801"/>
                  </a:cubicBezTo>
                  <a:cubicBezTo>
                    <a:pt x="14585" y="8601"/>
                    <a:pt x="16431" y="11076"/>
                    <a:pt x="17908" y="12426"/>
                  </a:cubicBezTo>
                  <a:cubicBezTo>
                    <a:pt x="19385" y="13776"/>
                    <a:pt x="20492" y="14001"/>
                    <a:pt x="21600" y="14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6765103" y="6753711"/>
              <a:ext cx="161871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600" fill="norm" stroke="1" extrusionOk="0">
                  <a:moveTo>
                    <a:pt x="0" y="0"/>
                  </a:moveTo>
                  <a:cubicBezTo>
                    <a:pt x="5649" y="1459"/>
                    <a:pt x="11298" y="2919"/>
                    <a:pt x="15286" y="4914"/>
                  </a:cubicBezTo>
                  <a:cubicBezTo>
                    <a:pt x="19274" y="6908"/>
                    <a:pt x="21600" y="9438"/>
                    <a:pt x="20935" y="11676"/>
                  </a:cubicBezTo>
                  <a:cubicBezTo>
                    <a:pt x="20271" y="13914"/>
                    <a:pt x="16615" y="15859"/>
                    <a:pt x="12960" y="17465"/>
                  </a:cubicBezTo>
                  <a:cubicBezTo>
                    <a:pt x="9305" y="19070"/>
                    <a:pt x="5649" y="20335"/>
                    <a:pt x="19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7660815" y="6547231"/>
              <a:ext cx="139313" cy="696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85" fill="norm" stroke="1" extrusionOk="0">
                  <a:moveTo>
                    <a:pt x="21026" y="1403"/>
                  </a:moveTo>
                  <a:cubicBezTo>
                    <a:pt x="21026" y="1009"/>
                    <a:pt x="21026" y="614"/>
                    <a:pt x="20062" y="339"/>
                  </a:cubicBezTo>
                  <a:cubicBezTo>
                    <a:pt x="19097" y="63"/>
                    <a:pt x="17169" y="-95"/>
                    <a:pt x="14083" y="63"/>
                  </a:cubicBezTo>
                  <a:cubicBezTo>
                    <a:pt x="10997" y="220"/>
                    <a:pt x="6755" y="693"/>
                    <a:pt x="3862" y="1679"/>
                  </a:cubicBezTo>
                  <a:cubicBezTo>
                    <a:pt x="969" y="2664"/>
                    <a:pt x="-574" y="4162"/>
                    <a:pt x="197" y="5896"/>
                  </a:cubicBezTo>
                  <a:cubicBezTo>
                    <a:pt x="969" y="7631"/>
                    <a:pt x="4055" y="9601"/>
                    <a:pt x="7719" y="11414"/>
                  </a:cubicBezTo>
                  <a:cubicBezTo>
                    <a:pt x="11383" y="13228"/>
                    <a:pt x="15626" y="14883"/>
                    <a:pt x="17940" y="16105"/>
                  </a:cubicBezTo>
                  <a:cubicBezTo>
                    <a:pt x="20255" y="17327"/>
                    <a:pt x="20640" y="18115"/>
                    <a:pt x="19290" y="18864"/>
                  </a:cubicBezTo>
                  <a:cubicBezTo>
                    <a:pt x="17940" y="19613"/>
                    <a:pt x="14855" y="20323"/>
                    <a:pt x="12347" y="20756"/>
                  </a:cubicBezTo>
                  <a:cubicBezTo>
                    <a:pt x="9840" y="21190"/>
                    <a:pt x="7912" y="21347"/>
                    <a:pt x="5983" y="21426"/>
                  </a:cubicBezTo>
                  <a:cubicBezTo>
                    <a:pt x="4055" y="21505"/>
                    <a:pt x="2126" y="21505"/>
                    <a:pt x="1355" y="21426"/>
                  </a:cubicBezTo>
                  <a:cubicBezTo>
                    <a:pt x="583" y="21347"/>
                    <a:pt x="969" y="21190"/>
                    <a:pt x="1355" y="21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7606451" y="7359391"/>
              <a:ext cx="204003" cy="350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490" fill="norm" stroke="1" extrusionOk="0">
                  <a:moveTo>
                    <a:pt x="207" y="0"/>
                  </a:moveTo>
                  <a:cubicBezTo>
                    <a:pt x="-57" y="783"/>
                    <a:pt x="-320" y="1565"/>
                    <a:pt x="1129" y="2426"/>
                  </a:cubicBezTo>
                  <a:cubicBezTo>
                    <a:pt x="2578" y="3287"/>
                    <a:pt x="5739" y="4226"/>
                    <a:pt x="8373" y="4148"/>
                  </a:cubicBezTo>
                  <a:cubicBezTo>
                    <a:pt x="11007" y="4070"/>
                    <a:pt x="13114" y="2974"/>
                    <a:pt x="14563" y="2113"/>
                  </a:cubicBezTo>
                  <a:cubicBezTo>
                    <a:pt x="16012" y="1252"/>
                    <a:pt x="16802" y="626"/>
                    <a:pt x="17065" y="704"/>
                  </a:cubicBezTo>
                  <a:cubicBezTo>
                    <a:pt x="17329" y="783"/>
                    <a:pt x="17065" y="1565"/>
                    <a:pt x="17592" y="3757"/>
                  </a:cubicBezTo>
                  <a:cubicBezTo>
                    <a:pt x="18119" y="5948"/>
                    <a:pt x="19436" y="9548"/>
                    <a:pt x="20226" y="12522"/>
                  </a:cubicBezTo>
                  <a:cubicBezTo>
                    <a:pt x="21017" y="15496"/>
                    <a:pt x="21280" y="17843"/>
                    <a:pt x="20753" y="19252"/>
                  </a:cubicBezTo>
                  <a:cubicBezTo>
                    <a:pt x="20226" y="20661"/>
                    <a:pt x="18909" y="21130"/>
                    <a:pt x="16934" y="21365"/>
                  </a:cubicBezTo>
                  <a:cubicBezTo>
                    <a:pt x="14958" y="21600"/>
                    <a:pt x="12324" y="21600"/>
                    <a:pt x="10480" y="20504"/>
                  </a:cubicBezTo>
                  <a:cubicBezTo>
                    <a:pt x="8636" y="19409"/>
                    <a:pt x="7582" y="17217"/>
                    <a:pt x="6529" y="15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8149848" y="6776711"/>
              <a:ext cx="239543" cy="443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525" fill="norm" stroke="1" extrusionOk="0">
                  <a:moveTo>
                    <a:pt x="1610" y="0"/>
                  </a:moveTo>
                  <a:cubicBezTo>
                    <a:pt x="710" y="1490"/>
                    <a:pt x="-190" y="2979"/>
                    <a:pt x="35" y="4221"/>
                  </a:cubicBezTo>
                  <a:cubicBezTo>
                    <a:pt x="260" y="5462"/>
                    <a:pt x="1610" y="6455"/>
                    <a:pt x="4085" y="6703"/>
                  </a:cubicBezTo>
                  <a:cubicBezTo>
                    <a:pt x="6560" y="6952"/>
                    <a:pt x="10160" y="6455"/>
                    <a:pt x="12522" y="5524"/>
                  </a:cubicBezTo>
                  <a:cubicBezTo>
                    <a:pt x="14885" y="4593"/>
                    <a:pt x="16010" y="3228"/>
                    <a:pt x="16685" y="2234"/>
                  </a:cubicBezTo>
                  <a:cubicBezTo>
                    <a:pt x="17360" y="1241"/>
                    <a:pt x="17585" y="621"/>
                    <a:pt x="17585" y="621"/>
                  </a:cubicBezTo>
                  <a:cubicBezTo>
                    <a:pt x="17585" y="621"/>
                    <a:pt x="17360" y="1241"/>
                    <a:pt x="18035" y="3103"/>
                  </a:cubicBezTo>
                  <a:cubicBezTo>
                    <a:pt x="18710" y="4966"/>
                    <a:pt x="20285" y="8069"/>
                    <a:pt x="20847" y="10986"/>
                  </a:cubicBezTo>
                  <a:cubicBezTo>
                    <a:pt x="21410" y="13903"/>
                    <a:pt x="20960" y="16634"/>
                    <a:pt x="19835" y="18372"/>
                  </a:cubicBezTo>
                  <a:cubicBezTo>
                    <a:pt x="18710" y="20110"/>
                    <a:pt x="16910" y="20855"/>
                    <a:pt x="15448" y="21228"/>
                  </a:cubicBezTo>
                  <a:cubicBezTo>
                    <a:pt x="13985" y="21600"/>
                    <a:pt x="12860" y="21600"/>
                    <a:pt x="11960" y="21352"/>
                  </a:cubicBezTo>
                  <a:cubicBezTo>
                    <a:pt x="11060" y="21103"/>
                    <a:pt x="10385" y="20607"/>
                    <a:pt x="10047" y="20048"/>
                  </a:cubicBezTo>
                  <a:cubicBezTo>
                    <a:pt x="9710" y="19490"/>
                    <a:pt x="9710" y="18869"/>
                    <a:pt x="10160" y="18372"/>
                  </a:cubicBezTo>
                  <a:cubicBezTo>
                    <a:pt x="10610" y="17876"/>
                    <a:pt x="11510" y="17503"/>
                    <a:pt x="12410" y="17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8482475" y="6976049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8812150" y="6543755"/>
              <a:ext cx="230006" cy="50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fill="norm" stroke="1" extrusionOk="0">
                  <a:moveTo>
                    <a:pt x="21600" y="2393"/>
                  </a:moveTo>
                  <a:cubicBezTo>
                    <a:pt x="21120" y="1853"/>
                    <a:pt x="20640" y="1313"/>
                    <a:pt x="20040" y="827"/>
                  </a:cubicBezTo>
                  <a:cubicBezTo>
                    <a:pt x="19440" y="341"/>
                    <a:pt x="18720" y="-91"/>
                    <a:pt x="17400" y="17"/>
                  </a:cubicBezTo>
                  <a:cubicBezTo>
                    <a:pt x="16080" y="125"/>
                    <a:pt x="14160" y="773"/>
                    <a:pt x="12600" y="2717"/>
                  </a:cubicBezTo>
                  <a:cubicBezTo>
                    <a:pt x="11040" y="4661"/>
                    <a:pt x="9840" y="7901"/>
                    <a:pt x="8760" y="10763"/>
                  </a:cubicBezTo>
                  <a:cubicBezTo>
                    <a:pt x="7680" y="13625"/>
                    <a:pt x="6720" y="16109"/>
                    <a:pt x="5280" y="17837"/>
                  </a:cubicBezTo>
                  <a:cubicBezTo>
                    <a:pt x="3840" y="19565"/>
                    <a:pt x="1920" y="20537"/>
                    <a:pt x="0" y="2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8735481" y="6845713"/>
              <a:ext cx="391010" cy="79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0" fill="norm" stroke="1" extrusionOk="0">
                  <a:moveTo>
                    <a:pt x="0" y="20250"/>
                  </a:moveTo>
                  <a:cubicBezTo>
                    <a:pt x="141" y="16875"/>
                    <a:pt x="282" y="13500"/>
                    <a:pt x="1765" y="10125"/>
                  </a:cubicBezTo>
                  <a:cubicBezTo>
                    <a:pt x="3247" y="6750"/>
                    <a:pt x="6071" y="3375"/>
                    <a:pt x="7835" y="1688"/>
                  </a:cubicBezTo>
                  <a:cubicBezTo>
                    <a:pt x="9600" y="0"/>
                    <a:pt x="10306" y="0"/>
                    <a:pt x="11012" y="0"/>
                  </a:cubicBezTo>
                  <a:cubicBezTo>
                    <a:pt x="11718" y="0"/>
                    <a:pt x="12424" y="0"/>
                    <a:pt x="12706" y="2025"/>
                  </a:cubicBezTo>
                  <a:cubicBezTo>
                    <a:pt x="12988" y="4050"/>
                    <a:pt x="12847" y="8100"/>
                    <a:pt x="12988" y="12150"/>
                  </a:cubicBezTo>
                  <a:cubicBezTo>
                    <a:pt x="13129" y="16200"/>
                    <a:pt x="13553" y="20250"/>
                    <a:pt x="15035" y="20925"/>
                  </a:cubicBezTo>
                  <a:cubicBezTo>
                    <a:pt x="16518" y="21600"/>
                    <a:pt x="19059" y="189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9009074" y="6632179"/>
              <a:ext cx="186418" cy="420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542" fill="norm" stroke="1" extrusionOk="0">
                  <a:moveTo>
                    <a:pt x="21008" y="727"/>
                  </a:moveTo>
                  <a:cubicBezTo>
                    <a:pt x="19568" y="335"/>
                    <a:pt x="18128" y="-58"/>
                    <a:pt x="16688" y="7"/>
                  </a:cubicBezTo>
                  <a:cubicBezTo>
                    <a:pt x="15248" y="73"/>
                    <a:pt x="13808" y="597"/>
                    <a:pt x="11216" y="2233"/>
                  </a:cubicBezTo>
                  <a:cubicBezTo>
                    <a:pt x="8624" y="3869"/>
                    <a:pt x="4880" y="6618"/>
                    <a:pt x="2576" y="9040"/>
                  </a:cubicBezTo>
                  <a:cubicBezTo>
                    <a:pt x="272" y="11462"/>
                    <a:pt x="-592" y="13557"/>
                    <a:pt x="416" y="15586"/>
                  </a:cubicBezTo>
                  <a:cubicBezTo>
                    <a:pt x="1424" y="17615"/>
                    <a:pt x="4304" y="19578"/>
                    <a:pt x="7040" y="20560"/>
                  </a:cubicBezTo>
                  <a:cubicBezTo>
                    <a:pt x="9776" y="21542"/>
                    <a:pt x="12368" y="21542"/>
                    <a:pt x="14960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9180158" y="6876380"/>
              <a:ext cx="162477" cy="34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56" fill="norm" stroke="1" extrusionOk="0">
                  <a:moveTo>
                    <a:pt x="0" y="0"/>
                  </a:moveTo>
                  <a:cubicBezTo>
                    <a:pt x="0" y="777"/>
                    <a:pt x="0" y="1554"/>
                    <a:pt x="844" y="2098"/>
                  </a:cubicBezTo>
                  <a:cubicBezTo>
                    <a:pt x="1687" y="2642"/>
                    <a:pt x="3375" y="2953"/>
                    <a:pt x="5906" y="3186"/>
                  </a:cubicBezTo>
                  <a:cubicBezTo>
                    <a:pt x="8437" y="3419"/>
                    <a:pt x="11812" y="3574"/>
                    <a:pt x="14344" y="3496"/>
                  </a:cubicBezTo>
                  <a:cubicBezTo>
                    <a:pt x="16875" y="3419"/>
                    <a:pt x="18562" y="3108"/>
                    <a:pt x="19744" y="2564"/>
                  </a:cubicBezTo>
                  <a:cubicBezTo>
                    <a:pt x="20925" y="2020"/>
                    <a:pt x="21600" y="1243"/>
                    <a:pt x="21431" y="1321"/>
                  </a:cubicBezTo>
                  <a:cubicBezTo>
                    <a:pt x="21262" y="1399"/>
                    <a:pt x="20250" y="2331"/>
                    <a:pt x="19744" y="4740"/>
                  </a:cubicBezTo>
                  <a:cubicBezTo>
                    <a:pt x="19237" y="7148"/>
                    <a:pt x="19237" y="11033"/>
                    <a:pt x="19237" y="13519"/>
                  </a:cubicBezTo>
                  <a:cubicBezTo>
                    <a:pt x="19237" y="16006"/>
                    <a:pt x="19237" y="17094"/>
                    <a:pt x="19237" y="18104"/>
                  </a:cubicBezTo>
                  <a:cubicBezTo>
                    <a:pt x="19237" y="19114"/>
                    <a:pt x="19237" y="20046"/>
                    <a:pt x="18394" y="20668"/>
                  </a:cubicBezTo>
                  <a:cubicBezTo>
                    <a:pt x="17550" y="21289"/>
                    <a:pt x="15862" y="21600"/>
                    <a:pt x="13500" y="20668"/>
                  </a:cubicBezTo>
                  <a:cubicBezTo>
                    <a:pt x="11137" y="19735"/>
                    <a:pt x="8100" y="17560"/>
                    <a:pt x="5062" y="15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9440831" y="6621898"/>
              <a:ext cx="121467" cy="446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548" fill="norm" stroke="1" extrusionOk="0">
                  <a:moveTo>
                    <a:pt x="0" y="442"/>
                  </a:moveTo>
                  <a:cubicBezTo>
                    <a:pt x="3600" y="195"/>
                    <a:pt x="7200" y="-52"/>
                    <a:pt x="9900" y="10"/>
                  </a:cubicBezTo>
                  <a:cubicBezTo>
                    <a:pt x="12600" y="71"/>
                    <a:pt x="14400" y="442"/>
                    <a:pt x="16650" y="2231"/>
                  </a:cubicBezTo>
                  <a:cubicBezTo>
                    <a:pt x="18900" y="4021"/>
                    <a:pt x="21600" y="7230"/>
                    <a:pt x="21375" y="10193"/>
                  </a:cubicBezTo>
                  <a:cubicBezTo>
                    <a:pt x="21150" y="13155"/>
                    <a:pt x="18000" y="15870"/>
                    <a:pt x="13950" y="17722"/>
                  </a:cubicBezTo>
                  <a:cubicBezTo>
                    <a:pt x="9900" y="19573"/>
                    <a:pt x="4950" y="20561"/>
                    <a:pt x="0" y="21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9724503" y="6960715"/>
              <a:ext cx="53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9905732" y="6543439"/>
              <a:ext cx="473009" cy="81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320" fill="norm" stroke="1" extrusionOk="0">
                  <a:moveTo>
                    <a:pt x="9533" y="10686"/>
                  </a:moveTo>
                  <a:cubicBezTo>
                    <a:pt x="9300" y="9952"/>
                    <a:pt x="9068" y="9219"/>
                    <a:pt x="8371" y="8619"/>
                  </a:cubicBezTo>
                  <a:cubicBezTo>
                    <a:pt x="7675" y="8019"/>
                    <a:pt x="6513" y="7552"/>
                    <a:pt x="5062" y="7786"/>
                  </a:cubicBezTo>
                  <a:cubicBezTo>
                    <a:pt x="3610" y="8019"/>
                    <a:pt x="1868" y="8952"/>
                    <a:pt x="939" y="9986"/>
                  </a:cubicBezTo>
                  <a:cubicBezTo>
                    <a:pt x="10" y="11019"/>
                    <a:pt x="-106" y="12152"/>
                    <a:pt x="68" y="12819"/>
                  </a:cubicBezTo>
                  <a:cubicBezTo>
                    <a:pt x="242" y="13486"/>
                    <a:pt x="707" y="13686"/>
                    <a:pt x="1404" y="13586"/>
                  </a:cubicBezTo>
                  <a:cubicBezTo>
                    <a:pt x="2100" y="13486"/>
                    <a:pt x="3029" y="13086"/>
                    <a:pt x="4365" y="11986"/>
                  </a:cubicBezTo>
                  <a:cubicBezTo>
                    <a:pt x="5700" y="10886"/>
                    <a:pt x="7442" y="9086"/>
                    <a:pt x="8894" y="7052"/>
                  </a:cubicBezTo>
                  <a:cubicBezTo>
                    <a:pt x="10346" y="5019"/>
                    <a:pt x="11507" y="2752"/>
                    <a:pt x="12146" y="1452"/>
                  </a:cubicBezTo>
                  <a:cubicBezTo>
                    <a:pt x="12784" y="152"/>
                    <a:pt x="12900" y="-181"/>
                    <a:pt x="12726" y="86"/>
                  </a:cubicBezTo>
                  <a:cubicBezTo>
                    <a:pt x="12552" y="352"/>
                    <a:pt x="12088" y="1219"/>
                    <a:pt x="11623" y="2852"/>
                  </a:cubicBezTo>
                  <a:cubicBezTo>
                    <a:pt x="11159" y="4486"/>
                    <a:pt x="10694" y="6886"/>
                    <a:pt x="10520" y="8452"/>
                  </a:cubicBezTo>
                  <a:cubicBezTo>
                    <a:pt x="10346" y="10019"/>
                    <a:pt x="10462" y="10752"/>
                    <a:pt x="10694" y="11252"/>
                  </a:cubicBezTo>
                  <a:cubicBezTo>
                    <a:pt x="10926" y="11752"/>
                    <a:pt x="11275" y="12019"/>
                    <a:pt x="11739" y="12119"/>
                  </a:cubicBezTo>
                  <a:cubicBezTo>
                    <a:pt x="12204" y="12219"/>
                    <a:pt x="12784" y="12152"/>
                    <a:pt x="13423" y="11552"/>
                  </a:cubicBezTo>
                  <a:cubicBezTo>
                    <a:pt x="14062" y="10952"/>
                    <a:pt x="14759" y="9819"/>
                    <a:pt x="15107" y="8952"/>
                  </a:cubicBezTo>
                  <a:cubicBezTo>
                    <a:pt x="15455" y="8086"/>
                    <a:pt x="15455" y="7486"/>
                    <a:pt x="15339" y="7486"/>
                  </a:cubicBezTo>
                  <a:cubicBezTo>
                    <a:pt x="15223" y="7486"/>
                    <a:pt x="14991" y="8086"/>
                    <a:pt x="14991" y="8552"/>
                  </a:cubicBezTo>
                  <a:cubicBezTo>
                    <a:pt x="14991" y="9019"/>
                    <a:pt x="15223" y="9352"/>
                    <a:pt x="15920" y="9619"/>
                  </a:cubicBezTo>
                  <a:cubicBezTo>
                    <a:pt x="16617" y="9886"/>
                    <a:pt x="17778" y="10086"/>
                    <a:pt x="18765" y="10052"/>
                  </a:cubicBezTo>
                  <a:cubicBezTo>
                    <a:pt x="19752" y="10019"/>
                    <a:pt x="20565" y="9752"/>
                    <a:pt x="20913" y="9819"/>
                  </a:cubicBezTo>
                  <a:cubicBezTo>
                    <a:pt x="21262" y="9886"/>
                    <a:pt x="21146" y="10286"/>
                    <a:pt x="21204" y="11419"/>
                  </a:cubicBezTo>
                  <a:cubicBezTo>
                    <a:pt x="21262" y="12552"/>
                    <a:pt x="21494" y="14419"/>
                    <a:pt x="21494" y="15986"/>
                  </a:cubicBezTo>
                  <a:cubicBezTo>
                    <a:pt x="21494" y="17552"/>
                    <a:pt x="21262" y="18819"/>
                    <a:pt x="20565" y="19719"/>
                  </a:cubicBezTo>
                  <a:cubicBezTo>
                    <a:pt x="19868" y="20619"/>
                    <a:pt x="18707" y="21152"/>
                    <a:pt x="17488" y="21286"/>
                  </a:cubicBezTo>
                  <a:cubicBezTo>
                    <a:pt x="16268" y="21419"/>
                    <a:pt x="14991" y="21152"/>
                    <a:pt x="14178" y="20719"/>
                  </a:cubicBezTo>
                  <a:cubicBezTo>
                    <a:pt x="13365" y="20286"/>
                    <a:pt x="13017" y="19686"/>
                    <a:pt x="12668" y="19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10560189" y="6408703"/>
              <a:ext cx="265785" cy="866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9" y="0"/>
                  </a:moveTo>
                  <a:cubicBezTo>
                    <a:pt x="2908" y="0"/>
                    <a:pt x="3946" y="0"/>
                    <a:pt x="5192" y="319"/>
                  </a:cubicBezTo>
                  <a:cubicBezTo>
                    <a:pt x="6438" y="637"/>
                    <a:pt x="7892" y="1274"/>
                    <a:pt x="9762" y="2453"/>
                  </a:cubicBezTo>
                  <a:cubicBezTo>
                    <a:pt x="11631" y="3632"/>
                    <a:pt x="13915" y="5352"/>
                    <a:pt x="16408" y="7296"/>
                  </a:cubicBezTo>
                  <a:cubicBezTo>
                    <a:pt x="18900" y="9239"/>
                    <a:pt x="21600" y="11405"/>
                    <a:pt x="21600" y="13412"/>
                  </a:cubicBezTo>
                  <a:cubicBezTo>
                    <a:pt x="21600" y="15419"/>
                    <a:pt x="18900" y="17267"/>
                    <a:pt x="14850" y="18605"/>
                  </a:cubicBezTo>
                  <a:cubicBezTo>
                    <a:pt x="10800" y="19943"/>
                    <a:pt x="5400" y="2077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7331934" y="6408118"/>
              <a:ext cx="268856" cy="100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558" fill="norm" stroke="1" extrusionOk="0">
                  <a:moveTo>
                    <a:pt x="20631" y="1329"/>
                  </a:moveTo>
                  <a:cubicBezTo>
                    <a:pt x="20430" y="1054"/>
                    <a:pt x="20228" y="780"/>
                    <a:pt x="19824" y="534"/>
                  </a:cubicBezTo>
                  <a:cubicBezTo>
                    <a:pt x="19420" y="287"/>
                    <a:pt x="18815" y="68"/>
                    <a:pt x="18007" y="13"/>
                  </a:cubicBezTo>
                  <a:cubicBezTo>
                    <a:pt x="17200" y="-42"/>
                    <a:pt x="16190" y="68"/>
                    <a:pt x="14273" y="643"/>
                  </a:cubicBezTo>
                  <a:cubicBezTo>
                    <a:pt x="12355" y="1219"/>
                    <a:pt x="9529" y="2261"/>
                    <a:pt x="7005" y="3713"/>
                  </a:cubicBezTo>
                  <a:cubicBezTo>
                    <a:pt x="4482" y="5166"/>
                    <a:pt x="2261" y="7030"/>
                    <a:pt x="1050" y="8894"/>
                  </a:cubicBezTo>
                  <a:cubicBezTo>
                    <a:pt x="-161" y="10758"/>
                    <a:pt x="-363" y="12622"/>
                    <a:pt x="646" y="14294"/>
                  </a:cubicBezTo>
                  <a:cubicBezTo>
                    <a:pt x="1656" y="15966"/>
                    <a:pt x="3876" y="17446"/>
                    <a:pt x="7510" y="18625"/>
                  </a:cubicBezTo>
                  <a:cubicBezTo>
                    <a:pt x="11144" y="19804"/>
                    <a:pt x="16190" y="20681"/>
                    <a:pt x="21237" y="21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11219537" y="7022050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11511487" y="6550436"/>
              <a:ext cx="704740" cy="605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11" fill="norm" stroke="1" extrusionOk="0">
                  <a:moveTo>
                    <a:pt x="6297" y="16135"/>
                  </a:moveTo>
                  <a:cubicBezTo>
                    <a:pt x="6297" y="15684"/>
                    <a:pt x="6297" y="15232"/>
                    <a:pt x="6102" y="14870"/>
                  </a:cubicBezTo>
                  <a:cubicBezTo>
                    <a:pt x="5907" y="14509"/>
                    <a:pt x="5517" y="14237"/>
                    <a:pt x="4699" y="14328"/>
                  </a:cubicBezTo>
                  <a:cubicBezTo>
                    <a:pt x="3880" y="14418"/>
                    <a:pt x="2632" y="14870"/>
                    <a:pt x="1697" y="15774"/>
                  </a:cubicBezTo>
                  <a:cubicBezTo>
                    <a:pt x="761" y="16678"/>
                    <a:pt x="137" y="18033"/>
                    <a:pt x="20" y="19163"/>
                  </a:cubicBezTo>
                  <a:cubicBezTo>
                    <a:pt x="-97" y="20293"/>
                    <a:pt x="293" y="21196"/>
                    <a:pt x="1112" y="21377"/>
                  </a:cubicBezTo>
                  <a:cubicBezTo>
                    <a:pt x="1930" y="21558"/>
                    <a:pt x="3178" y="21016"/>
                    <a:pt x="4231" y="19660"/>
                  </a:cubicBezTo>
                  <a:cubicBezTo>
                    <a:pt x="5284" y="18304"/>
                    <a:pt x="6141" y="16135"/>
                    <a:pt x="6765" y="13379"/>
                  </a:cubicBezTo>
                  <a:cubicBezTo>
                    <a:pt x="7389" y="10622"/>
                    <a:pt x="7779" y="7279"/>
                    <a:pt x="7974" y="5109"/>
                  </a:cubicBezTo>
                  <a:cubicBezTo>
                    <a:pt x="8169" y="2940"/>
                    <a:pt x="8169" y="1946"/>
                    <a:pt x="8130" y="1223"/>
                  </a:cubicBezTo>
                  <a:cubicBezTo>
                    <a:pt x="8091" y="500"/>
                    <a:pt x="8013" y="48"/>
                    <a:pt x="7818" y="3"/>
                  </a:cubicBezTo>
                  <a:cubicBezTo>
                    <a:pt x="7623" y="-42"/>
                    <a:pt x="7311" y="320"/>
                    <a:pt x="6804" y="1811"/>
                  </a:cubicBezTo>
                  <a:cubicBezTo>
                    <a:pt x="6297" y="3302"/>
                    <a:pt x="5595" y="5923"/>
                    <a:pt x="5167" y="8408"/>
                  </a:cubicBezTo>
                  <a:cubicBezTo>
                    <a:pt x="4738" y="10894"/>
                    <a:pt x="4582" y="13243"/>
                    <a:pt x="4543" y="14780"/>
                  </a:cubicBezTo>
                  <a:cubicBezTo>
                    <a:pt x="4504" y="16316"/>
                    <a:pt x="4582" y="17039"/>
                    <a:pt x="4738" y="17627"/>
                  </a:cubicBezTo>
                  <a:cubicBezTo>
                    <a:pt x="4894" y="18214"/>
                    <a:pt x="5128" y="18666"/>
                    <a:pt x="5400" y="18711"/>
                  </a:cubicBezTo>
                  <a:cubicBezTo>
                    <a:pt x="5673" y="18756"/>
                    <a:pt x="5985" y="18395"/>
                    <a:pt x="6570" y="17536"/>
                  </a:cubicBezTo>
                  <a:cubicBezTo>
                    <a:pt x="7155" y="16678"/>
                    <a:pt x="8013" y="15322"/>
                    <a:pt x="8715" y="14283"/>
                  </a:cubicBezTo>
                  <a:cubicBezTo>
                    <a:pt x="9416" y="13243"/>
                    <a:pt x="9962" y="12520"/>
                    <a:pt x="10391" y="12294"/>
                  </a:cubicBezTo>
                  <a:cubicBezTo>
                    <a:pt x="10820" y="12068"/>
                    <a:pt x="11132" y="12340"/>
                    <a:pt x="11444" y="13198"/>
                  </a:cubicBezTo>
                  <a:cubicBezTo>
                    <a:pt x="11756" y="14057"/>
                    <a:pt x="12068" y="15503"/>
                    <a:pt x="12224" y="16678"/>
                  </a:cubicBezTo>
                  <a:cubicBezTo>
                    <a:pt x="12380" y="17853"/>
                    <a:pt x="12380" y="18756"/>
                    <a:pt x="12185" y="19479"/>
                  </a:cubicBezTo>
                  <a:cubicBezTo>
                    <a:pt x="11990" y="20202"/>
                    <a:pt x="11600" y="20745"/>
                    <a:pt x="11210" y="21061"/>
                  </a:cubicBezTo>
                  <a:cubicBezTo>
                    <a:pt x="10820" y="21377"/>
                    <a:pt x="10430" y="21468"/>
                    <a:pt x="10157" y="21242"/>
                  </a:cubicBezTo>
                  <a:cubicBezTo>
                    <a:pt x="9884" y="21016"/>
                    <a:pt x="9728" y="20473"/>
                    <a:pt x="10157" y="19434"/>
                  </a:cubicBezTo>
                  <a:cubicBezTo>
                    <a:pt x="10586" y="18395"/>
                    <a:pt x="11600" y="16858"/>
                    <a:pt x="12691" y="15684"/>
                  </a:cubicBezTo>
                  <a:cubicBezTo>
                    <a:pt x="13783" y="14509"/>
                    <a:pt x="14953" y="13695"/>
                    <a:pt x="15850" y="13153"/>
                  </a:cubicBezTo>
                  <a:cubicBezTo>
                    <a:pt x="16746" y="12611"/>
                    <a:pt x="17370" y="12340"/>
                    <a:pt x="17526" y="12340"/>
                  </a:cubicBezTo>
                  <a:cubicBezTo>
                    <a:pt x="17682" y="12340"/>
                    <a:pt x="17370" y="12611"/>
                    <a:pt x="16941" y="13424"/>
                  </a:cubicBezTo>
                  <a:cubicBezTo>
                    <a:pt x="16512" y="14237"/>
                    <a:pt x="15967" y="15593"/>
                    <a:pt x="15694" y="16497"/>
                  </a:cubicBezTo>
                  <a:cubicBezTo>
                    <a:pt x="15421" y="17401"/>
                    <a:pt x="15421" y="17853"/>
                    <a:pt x="16434" y="18485"/>
                  </a:cubicBezTo>
                  <a:cubicBezTo>
                    <a:pt x="17448" y="19118"/>
                    <a:pt x="19476" y="19931"/>
                    <a:pt x="21503" y="20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7631457" y="7505061"/>
              <a:ext cx="3088592" cy="462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479" fill="norm" stroke="1" extrusionOk="0">
                  <a:moveTo>
                    <a:pt x="0" y="15310"/>
                  </a:moveTo>
                  <a:cubicBezTo>
                    <a:pt x="18" y="16971"/>
                    <a:pt x="36" y="18633"/>
                    <a:pt x="80" y="19642"/>
                  </a:cubicBezTo>
                  <a:cubicBezTo>
                    <a:pt x="125" y="20651"/>
                    <a:pt x="197" y="21007"/>
                    <a:pt x="393" y="21244"/>
                  </a:cubicBezTo>
                  <a:cubicBezTo>
                    <a:pt x="590" y="21481"/>
                    <a:pt x="911" y="21600"/>
                    <a:pt x="1349" y="21303"/>
                  </a:cubicBezTo>
                  <a:cubicBezTo>
                    <a:pt x="1787" y="21007"/>
                    <a:pt x="2340" y="20295"/>
                    <a:pt x="2859" y="19642"/>
                  </a:cubicBezTo>
                  <a:cubicBezTo>
                    <a:pt x="3377" y="18989"/>
                    <a:pt x="3859" y="18396"/>
                    <a:pt x="4368" y="17624"/>
                  </a:cubicBezTo>
                  <a:cubicBezTo>
                    <a:pt x="4877" y="16853"/>
                    <a:pt x="5413" y="15903"/>
                    <a:pt x="5940" y="14954"/>
                  </a:cubicBezTo>
                  <a:cubicBezTo>
                    <a:pt x="6467" y="14004"/>
                    <a:pt x="6986" y="13055"/>
                    <a:pt x="7414" y="12165"/>
                  </a:cubicBezTo>
                  <a:cubicBezTo>
                    <a:pt x="7843" y="11275"/>
                    <a:pt x="8183" y="10444"/>
                    <a:pt x="8397" y="9910"/>
                  </a:cubicBezTo>
                  <a:cubicBezTo>
                    <a:pt x="8611" y="9376"/>
                    <a:pt x="8701" y="9138"/>
                    <a:pt x="8772" y="9257"/>
                  </a:cubicBezTo>
                  <a:cubicBezTo>
                    <a:pt x="8844" y="9376"/>
                    <a:pt x="8897" y="9851"/>
                    <a:pt x="8933" y="10385"/>
                  </a:cubicBezTo>
                  <a:cubicBezTo>
                    <a:pt x="8969" y="10919"/>
                    <a:pt x="8987" y="11512"/>
                    <a:pt x="9040" y="11809"/>
                  </a:cubicBezTo>
                  <a:cubicBezTo>
                    <a:pt x="9094" y="12106"/>
                    <a:pt x="9183" y="12106"/>
                    <a:pt x="9255" y="11809"/>
                  </a:cubicBezTo>
                  <a:cubicBezTo>
                    <a:pt x="9326" y="11512"/>
                    <a:pt x="9380" y="10919"/>
                    <a:pt x="9567" y="10147"/>
                  </a:cubicBezTo>
                  <a:cubicBezTo>
                    <a:pt x="9755" y="9376"/>
                    <a:pt x="10076" y="8426"/>
                    <a:pt x="10487" y="7952"/>
                  </a:cubicBezTo>
                  <a:cubicBezTo>
                    <a:pt x="10898" y="7477"/>
                    <a:pt x="11399" y="7477"/>
                    <a:pt x="11917" y="7833"/>
                  </a:cubicBezTo>
                  <a:cubicBezTo>
                    <a:pt x="12435" y="8189"/>
                    <a:pt x="12971" y="8901"/>
                    <a:pt x="13498" y="9613"/>
                  </a:cubicBezTo>
                  <a:cubicBezTo>
                    <a:pt x="14025" y="10325"/>
                    <a:pt x="14543" y="11037"/>
                    <a:pt x="15115" y="11571"/>
                  </a:cubicBezTo>
                  <a:cubicBezTo>
                    <a:pt x="15686" y="12105"/>
                    <a:pt x="16312" y="12462"/>
                    <a:pt x="16937" y="12699"/>
                  </a:cubicBezTo>
                  <a:cubicBezTo>
                    <a:pt x="17562" y="12936"/>
                    <a:pt x="18188" y="13055"/>
                    <a:pt x="18768" y="12758"/>
                  </a:cubicBezTo>
                  <a:cubicBezTo>
                    <a:pt x="19349" y="12462"/>
                    <a:pt x="19885" y="11749"/>
                    <a:pt x="20332" y="10800"/>
                  </a:cubicBezTo>
                  <a:cubicBezTo>
                    <a:pt x="20778" y="9851"/>
                    <a:pt x="21135" y="8664"/>
                    <a:pt x="21341" y="7299"/>
                  </a:cubicBezTo>
                  <a:cubicBezTo>
                    <a:pt x="21546" y="5934"/>
                    <a:pt x="21600" y="4391"/>
                    <a:pt x="21591" y="3145"/>
                  </a:cubicBezTo>
                  <a:cubicBezTo>
                    <a:pt x="21582" y="1899"/>
                    <a:pt x="21511" y="949"/>
                    <a:pt x="214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8655698" y="7954172"/>
              <a:ext cx="248455" cy="348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484" fill="norm" stroke="1" extrusionOk="0">
                  <a:moveTo>
                    <a:pt x="21211" y="1618"/>
                  </a:moveTo>
                  <a:cubicBezTo>
                    <a:pt x="20556" y="988"/>
                    <a:pt x="19902" y="357"/>
                    <a:pt x="19029" y="121"/>
                  </a:cubicBezTo>
                  <a:cubicBezTo>
                    <a:pt x="18156" y="-116"/>
                    <a:pt x="17066" y="42"/>
                    <a:pt x="15429" y="199"/>
                  </a:cubicBezTo>
                  <a:cubicBezTo>
                    <a:pt x="13793" y="357"/>
                    <a:pt x="11611" y="515"/>
                    <a:pt x="9756" y="751"/>
                  </a:cubicBezTo>
                  <a:cubicBezTo>
                    <a:pt x="7902" y="988"/>
                    <a:pt x="6375" y="1303"/>
                    <a:pt x="5502" y="1855"/>
                  </a:cubicBezTo>
                  <a:cubicBezTo>
                    <a:pt x="4629" y="2407"/>
                    <a:pt x="4411" y="3195"/>
                    <a:pt x="3756" y="5796"/>
                  </a:cubicBezTo>
                  <a:cubicBezTo>
                    <a:pt x="3102" y="8398"/>
                    <a:pt x="2011" y="12812"/>
                    <a:pt x="1138" y="15729"/>
                  </a:cubicBezTo>
                  <a:cubicBezTo>
                    <a:pt x="266" y="18646"/>
                    <a:pt x="-389" y="20065"/>
                    <a:pt x="266" y="20775"/>
                  </a:cubicBezTo>
                  <a:cubicBezTo>
                    <a:pt x="920" y="21484"/>
                    <a:pt x="2884" y="21484"/>
                    <a:pt x="6484" y="21484"/>
                  </a:cubicBezTo>
                  <a:cubicBezTo>
                    <a:pt x="10084" y="21484"/>
                    <a:pt x="15320" y="21484"/>
                    <a:pt x="20556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8635812" y="8179743"/>
              <a:ext cx="199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9048356" y="7926737"/>
              <a:ext cx="292806" cy="365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fill="norm" stroke="1" extrusionOk="0">
                  <a:moveTo>
                    <a:pt x="21520" y="1359"/>
                  </a:moveTo>
                  <a:cubicBezTo>
                    <a:pt x="20769" y="906"/>
                    <a:pt x="20017" y="453"/>
                    <a:pt x="18233" y="227"/>
                  </a:cubicBezTo>
                  <a:cubicBezTo>
                    <a:pt x="16449" y="0"/>
                    <a:pt x="13631" y="0"/>
                    <a:pt x="11753" y="0"/>
                  </a:cubicBezTo>
                  <a:cubicBezTo>
                    <a:pt x="9875" y="0"/>
                    <a:pt x="8936" y="0"/>
                    <a:pt x="8184" y="302"/>
                  </a:cubicBezTo>
                  <a:cubicBezTo>
                    <a:pt x="7433" y="604"/>
                    <a:pt x="6870" y="1208"/>
                    <a:pt x="6588" y="2266"/>
                  </a:cubicBezTo>
                  <a:cubicBezTo>
                    <a:pt x="6306" y="3323"/>
                    <a:pt x="6306" y="4834"/>
                    <a:pt x="5367" y="7401"/>
                  </a:cubicBezTo>
                  <a:cubicBezTo>
                    <a:pt x="4428" y="9969"/>
                    <a:pt x="2550" y="13594"/>
                    <a:pt x="1423" y="15785"/>
                  </a:cubicBezTo>
                  <a:cubicBezTo>
                    <a:pt x="296" y="17975"/>
                    <a:pt x="-80" y="18730"/>
                    <a:pt x="14" y="19410"/>
                  </a:cubicBezTo>
                  <a:cubicBezTo>
                    <a:pt x="108" y="20090"/>
                    <a:pt x="671" y="20694"/>
                    <a:pt x="2362" y="21071"/>
                  </a:cubicBezTo>
                  <a:cubicBezTo>
                    <a:pt x="4052" y="21449"/>
                    <a:pt x="6870" y="21600"/>
                    <a:pt x="9405" y="21600"/>
                  </a:cubicBezTo>
                  <a:cubicBezTo>
                    <a:pt x="11941" y="21600"/>
                    <a:pt x="14195" y="21449"/>
                    <a:pt x="16449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9410163" y="7988072"/>
              <a:ext cx="16867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36" y="480"/>
                    <a:pt x="3273" y="960"/>
                    <a:pt x="6873" y="4560"/>
                  </a:cubicBezTo>
                  <a:cubicBezTo>
                    <a:pt x="10473" y="8160"/>
                    <a:pt x="16036" y="14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9480413" y="7988072"/>
              <a:ext cx="167423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600" fill="norm" stroke="1" extrusionOk="0">
                  <a:moveTo>
                    <a:pt x="21120" y="0"/>
                  </a:moveTo>
                  <a:cubicBezTo>
                    <a:pt x="18863" y="1440"/>
                    <a:pt x="16607" y="2880"/>
                    <a:pt x="13221" y="5760"/>
                  </a:cubicBezTo>
                  <a:cubicBezTo>
                    <a:pt x="9836" y="8640"/>
                    <a:pt x="5323" y="12960"/>
                    <a:pt x="2744" y="15660"/>
                  </a:cubicBezTo>
                  <a:cubicBezTo>
                    <a:pt x="165" y="18360"/>
                    <a:pt x="-480" y="19440"/>
                    <a:pt x="326" y="20160"/>
                  </a:cubicBezTo>
                  <a:cubicBezTo>
                    <a:pt x="1132" y="20880"/>
                    <a:pt x="3389" y="21240"/>
                    <a:pt x="56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9525166" y="7934404"/>
              <a:ext cx="391767" cy="47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87" fill="norm" stroke="1" extrusionOk="0">
                  <a:moveTo>
                    <a:pt x="8779" y="0"/>
                  </a:moveTo>
                  <a:cubicBezTo>
                    <a:pt x="11427" y="115"/>
                    <a:pt x="14075" y="230"/>
                    <a:pt x="16165" y="632"/>
                  </a:cubicBezTo>
                  <a:cubicBezTo>
                    <a:pt x="18255" y="1034"/>
                    <a:pt x="19788" y="1723"/>
                    <a:pt x="20625" y="2643"/>
                  </a:cubicBezTo>
                  <a:cubicBezTo>
                    <a:pt x="21461" y="3562"/>
                    <a:pt x="21600" y="4711"/>
                    <a:pt x="20973" y="6549"/>
                  </a:cubicBezTo>
                  <a:cubicBezTo>
                    <a:pt x="20346" y="8387"/>
                    <a:pt x="18952" y="10915"/>
                    <a:pt x="17837" y="13155"/>
                  </a:cubicBezTo>
                  <a:cubicBezTo>
                    <a:pt x="16723" y="15396"/>
                    <a:pt x="15886" y="17349"/>
                    <a:pt x="15468" y="18670"/>
                  </a:cubicBezTo>
                  <a:cubicBezTo>
                    <a:pt x="15050" y="19991"/>
                    <a:pt x="15050" y="20681"/>
                    <a:pt x="14632" y="21083"/>
                  </a:cubicBezTo>
                  <a:cubicBezTo>
                    <a:pt x="14214" y="21485"/>
                    <a:pt x="13378" y="21600"/>
                    <a:pt x="10870" y="21370"/>
                  </a:cubicBezTo>
                  <a:cubicBezTo>
                    <a:pt x="8361" y="21140"/>
                    <a:pt x="4181" y="20566"/>
                    <a:pt x="0" y="19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3690701" y="8417415"/>
              <a:ext cx="161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29" y="10800"/>
                    <a:pt x="11657" y="0"/>
                    <a:pt x="15257" y="0"/>
                  </a:cubicBezTo>
                  <a:cubicBezTo>
                    <a:pt x="18857" y="0"/>
                    <a:pt x="20229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3614032" y="8570752"/>
              <a:ext cx="184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5201068" y="7970413"/>
              <a:ext cx="129134" cy="56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95" fill="norm" stroke="1" extrusionOk="0">
                  <a:moveTo>
                    <a:pt x="19059" y="2691"/>
                  </a:moveTo>
                  <a:cubicBezTo>
                    <a:pt x="18635" y="2209"/>
                    <a:pt x="18212" y="1727"/>
                    <a:pt x="17576" y="1245"/>
                  </a:cubicBezTo>
                  <a:cubicBezTo>
                    <a:pt x="16941" y="763"/>
                    <a:pt x="16094" y="281"/>
                    <a:pt x="14612" y="88"/>
                  </a:cubicBezTo>
                  <a:cubicBezTo>
                    <a:pt x="13129" y="-105"/>
                    <a:pt x="11012" y="-9"/>
                    <a:pt x="8471" y="666"/>
                  </a:cubicBezTo>
                  <a:cubicBezTo>
                    <a:pt x="5929" y="1341"/>
                    <a:pt x="2965" y="2595"/>
                    <a:pt x="1482" y="4041"/>
                  </a:cubicBezTo>
                  <a:cubicBezTo>
                    <a:pt x="0" y="5488"/>
                    <a:pt x="0" y="7127"/>
                    <a:pt x="2541" y="8766"/>
                  </a:cubicBezTo>
                  <a:cubicBezTo>
                    <a:pt x="5082" y="10406"/>
                    <a:pt x="10165" y="12045"/>
                    <a:pt x="14188" y="13588"/>
                  </a:cubicBezTo>
                  <a:cubicBezTo>
                    <a:pt x="18212" y="15131"/>
                    <a:pt x="21176" y="16577"/>
                    <a:pt x="21388" y="17686"/>
                  </a:cubicBezTo>
                  <a:cubicBezTo>
                    <a:pt x="21600" y="18795"/>
                    <a:pt x="19059" y="19566"/>
                    <a:pt x="15035" y="20145"/>
                  </a:cubicBezTo>
                  <a:cubicBezTo>
                    <a:pt x="11012" y="20724"/>
                    <a:pt x="5506" y="21109"/>
                    <a:pt x="0" y="2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5139733" y="8620250"/>
              <a:ext cx="306675" cy="142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2" fill="norm" stroke="1" extrusionOk="0">
                  <a:moveTo>
                    <a:pt x="0" y="6193"/>
                  </a:moveTo>
                  <a:cubicBezTo>
                    <a:pt x="540" y="4704"/>
                    <a:pt x="1080" y="3214"/>
                    <a:pt x="2070" y="2842"/>
                  </a:cubicBezTo>
                  <a:cubicBezTo>
                    <a:pt x="3060" y="2469"/>
                    <a:pt x="4500" y="3214"/>
                    <a:pt x="5580" y="5449"/>
                  </a:cubicBezTo>
                  <a:cubicBezTo>
                    <a:pt x="6660" y="7683"/>
                    <a:pt x="7380" y="11407"/>
                    <a:pt x="7470" y="14014"/>
                  </a:cubicBezTo>
                  <a:cubicBezTo>
                    <a:pt x="7560" y="16621"/>
                    <a:pt x="7020" y="18111"/>
                    <a:pt x="6300" y="19228"/>
                  </a:cubicBezTo>
                  <a:cubicBezTo>
                    <a:pt x="5580" y="20345"/>
                    <a:pt x="4680" y="21090"/>
                    <a:pt x="4140" y="20531"/>
                  </a:cubicBezTo>
                  <a:cubicBezTo>
                    <a:pt x="3600" y="19973"/>
                    <a:pt x="3420" y="18111"/>
                    <a:pt x="4140" y="15876"/>
                  </a:cubicBezTo>
                  <a:cubicBezTo>
                    <a:pt x="4860" y="13642"/>
                    <a:pt x="6480" y="11035"/>
                    <a:pt x="8190" y="8614"/>
                  </a:cubicBezTo>
                  <a:cubicBezTo>
                    <a:pt x="9900" y="6193"/>
                    <a:pt x="11700" y="3959"/>
                    <a:pt x="13050" y="2283"/>
                  </a:cubicBezTo>
                  <a:cubicBezTo>
                    <a:pt x="14400" y="607"/>
                    <a:pt x="15300" y="-510"/>
                    <a:pt x="15210" y="235"/>
                  </a:cubicBezTo>
                  <a:cubicBezTo>
                    <a:pt x="15120" y="980"/>
                    <a:pt x="14040" y="3587"/>
                    <a:pt x="13590" y="5821"/>
                  </a:cubicBezTo>
                  <a:cubicBezTo>
                    <a:pt x="13140" y="8055"/>
                    <a:pt x="13320" y="9918"/>
                    <a:pt x="14760" y="11035"/>
                  </a:cubicBezTo>
                  <a:cubicBezTo>
                    <a:pt x="16200" y="12152"/>
                    <a:pt x="18900" y="12524"/>
                    <a:pt x="21600" y="12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5595317" y="8120506"/>
              <a:ext cx="326435" cy="2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289" fill="norm" stroke="1" extrusionOk="0">
                  <a:moveTo>
                    <a:pt x="2300" y="2617"/>
                  </a:moveTo>
                  <a:cubicBezTo>
                    <a:pt x="2635" y="1694"/>
                    <a:pt x="2969" y="771"/>
                    <a:pt x="3555" y="310"/>
                  </a:cubicBezTo>
                  <a:cubicBezTo>
                    <a:pt x="4141" y="-152"/>
                    <a:pt x="4979" y="-152"/>
                    <a:pt x="6067" y="679"/>
                  </a:cubicBezTo>
                  <a:cubicBezTo>
                    <a:pt x="7155" y="1510"/>
                    <a:pt x="8495" y="3171"/>
                    <a:pt x="8997" y="6033"/>
                  </a:cubicBezTo>
                  <a:cubicBezTo>
                    <a:pt x="9500" y="8894"/>
                    <a:pt x="9165" y="12956"/>
                    <a:pt x="8076" y="15725"/>
                  </a:cubicBezTo>
                  <a:cubicBezTo>
                    <a:pt x="6988" y="18494"/>
                    <a:pt x="5146" y="19971"/>
                    <a:pt x="3639" y="20710"/>
                  </a:cubicBezTo>
                  <a:cubicBezTo>
                    <a:pt x="2132" y="21448"/>
                    <a:pt x="960" y="21448"/>
                    <a:pt x="374" y="20894"/>
                  </a:cubicBezTo>
                  <a:cubicBezTo>
                    <a:pt x="-212" y="20340"/>
                    <a:pt x="-212" y="19233"/>
                    <a:pt x="1128" y="17017"/>
                  </a:cubicBezTo>
                  <a:cubicBezTo>
                    <a:pt x="2467" y="14802"/>
                    <a:pt x="5146" y="11479"/>
                    <a:pt x="7825" y="8802"/>
                  </a:cubicBezTo>
                  <a:cubicBezTo>
                    <a:pt x="10504" y="6125"/>
                    <a:pt x="13183" y="4094"/>
                    <a:pt x="14941" y="2894"/>
                  </a:cubicBezTo>
                  <a:cubicBezTo>
                    <a:pt x="16700" y="1694"/>
                    <a:pt x="17537" y="1325"/>
                    <a:pt x="17537" y="1694"/>
                  </a:cubicBezTo>
                  <a:cubicBezTo>
                    <a:pt x="17537" y="2063"/>
                    <a:pt x="16700" y="3171"/>
                    <a:pt x="15946" y="5017"/>
                  </a:cubicBezTo>
                  <a:cubicBezTo>
                    <a:pt x="15193" y="6863"/>
                    <a:pt x="14523" y="9448"/>
                    <a:pt x="15444" y="11571"/>
                  </a:cubicBezTo>
                  <a:cubicBezTo>
                    <a:pt x="16365" y="13694"/>
                    <a:pt x="18876" y="15356"/>
                    <a:pt x="21388" y="17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6128756" y="8302413"/>
              <a:ext cx="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6811104" y="7949409"/>
              <a:ext cx="191673" cy="468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21600" y="2833"/>
                  </a:moveTo>
                  <a:cubicBezTo>
                    <a:pt x="21600" y="2246"/>
                    <a:pt x="21600" y="1659"/>
                    <a:pt x="20880" y="1072"/>
                  </a:cubicBezTo>
                  <a:cubicBezTo>
                    <a:pt x="20160" y="485"/>
                    <a:pt x="18720" y="-102"/>
                    <a:pt x="16416" y="15"/>
                  </a:cubicBezTo>
                  <a:cubicBezTo>
                    <a:pt x="14112" y="133"/>
                    <a:pt x="10944" y="955"/>
                    <a:pt x="9072" y="2363"/>
                  </a:cubicBezTo>
                  <a:cubicBezTo>
                    <a:pt x="7200" y="3772"/>
                    <a:pt x="6624" y="5768"/>
                    <a:pt x="7344" y="7998"/>
                  </a:cubicBezTo>
                  <a:cubicBezTo>
                    <a:pt x="8064" y="10228"/>
                    <a:pt x="10080" y="12694"/>
                    <a:pt x="11232" y="14983"/>
                  </a:cubicBezTo>
                  <a:cubicBezTo>
                    <a:pt x="12384" y="17272"/>
                    <a:pt x="12672" y="19385"/>
                    <a:pt x="10656" y="20441"/>
                  </a:cubicBezTo>
                  <a:cubicBezTo>
                    <a:pt x="8640" y="21498"/>
                    <a:pt x="4320" y="21498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6720379" y="8248745"/>
              <a:ext cx="24406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600" fill="norm" stroke="1" extrusionOk="0">
                  <a:moveTo>
                    <a:pt x="4518" y="21600"/>
                  </a:moveTo>
                  <a:cubicBezTo>
                    <a:pt x="2976" y="19326"/>
                    <a:pt x="1433" y="17053"/>
                    <a:pt x="551" y="14779"/>
                  </a:cubicBezTo>
                  <a:cubicBezTo>
                    <a:pt x="-331" y="12505"/>
                    <a:pt x="-551" y="10232"/>
                    <a:pt x="2976" y="7768"/>
                  </a:cubicBezTo>
                  <a:cubicBezTo>
                    <a:pt x="6502" y="5305"/>
                    <a:pt x="13776" y="2653"/>
                    <a:pt x="210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7128054" y="8008885"/>
              <a:ext cx="158395" cy="37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224" fill="norm" stroke="1" extrusionOk="0">
                  <a:moveTo>
                    <a:pt x="20918" y="4011"/>
                  </a:moveTo>
                  <a:cubicBezTo>
                    <a:pt x="20918" y="3291"/>
                    <a:pt x="20918" y="2571"/>
                    <a:pt x="20749" y="1851"/>
                  </a:cubicBezTo>
                  <a:cubicBezTo>
                    <a:pt x="20581" y="1131"/>
                    <a:pt x="20243" y="411"/>
                    <a:pt x="18387" y="123"/>
                  </a:cubicBezTo>
                  <a:cubicBezTo>
                    <a:pt x="16531" y="-165"/>
                    <a:pt x="13156" y="-21"/>
                    <a:pt x="9612" y="1347"/>
                  </a:cubicBezTo>
                  <a:cubicBezTo>
                    <a:pt x="6068" y="2715"/>
                    <a:pt x="2355" y="5307"/>
                    <a:pt x="837" y="8331"/>
                  </a:cubicBezTo>
                  <a:cubicBezTo>
                    <a:pt x="-682" y="11355"/>
                    <a:pt x="-7" y="14811"/>
                    <a:pt x="1849" y="17115"/>
                  </a:cubicBezTo>
                  <a:cubicBezTo>
                    <a:pt x="3706" y="19419"/>
                    <a:pt x="6743" y="20571"/>
                    <a:pt x="9105" y="21003"/>
                  </a:cubicBezTo>
                  <a:cubicBezTo>
                    <a:pt x="11468" y="21435"/>
                    <a:pt x="13155" y="21147"/>
                    <a:pt x="14843" y="20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7294115" y="8151588"/>
              <a:ext cx="329676" cy="230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fill="norm" stroke="1" extrusionOk="0">
                  <a:moveTo>
                    <a:pt x="0" y="9630"/>
                  </a:moveTo>
                  <a:cubicBezTo>
                    <a:pt x="167" y="7282"/>
                    <a:pt x="335" y="4934"/>
                    <a:pt x="670" y="3291"/>
                  </a:cubicBezTo>
                  <a:cubicBezTo>
                    <a:pt x="1005" y="1647"/>
                    <a:pt x="1507" y="708"/>
                    <a:pt x="2177" y="239"/>
                  </a:cubicBezTo>
                  <a:cubicBezTo>
                    <a:pt x="2847" y="-231"/>
                    <a:pt x="3684" y="-231"/>
                    <a:pt x="4605" y="2352"/>
                  </a:cubicBezTo>
                  <a:cubicBezTo>
                    <a:pt x="5526" y="4934"/>
                    <a:pt x="6530" y="10099"/>
                    <a:pt x="6614" y="13621"/>
                  </a:cubicBezTo>
                  <a:cubicBezTo>
                    <a:pt x="6698" y="17143"/>
                    <a:pt x="5860" y="19021"/>
                    <a:pt x="5023" y="20078"/>
                  </a:cubicBezTo>
                  <a:cubicBezTo>
                    <a:pt x="4186" y="21134"/>
                    <a:pt x="3349" y="21369"/>
                    <a:pt x="3014" y="20899"/>
                  </a:cubicBezTo>
                  <a:cubicBezTo>
                    <a:pt x="2679" y="20430"/>
                    <a:pt x="2847" y="19256"/>
                    <a:pt x="4102" y="16791"/>
                  </a:cubicBezTo>
                  <a:cubicBezTo>
                    <a:pt x="5358" y="14326"/>
                    <a:pt x="7702" y="10569"/>
                    <a:pt x="9126" y="8221"/>
                  </a:cubicBezTo>
                  <a:cubicBezTo>
                    <a:pt x="10549" y="5873"/>
                    <a:pt x="11051" y="4934"/>
                    <a:pt x="11637" y="4112"/>
                  </a:cubicBezTo>
                  <a:cubicBezTo>
                    <a:pt x="12223" y="3291"/>
                    <a:pt x="12893" y="2586"/>
                    <a:pt x="13144" y="2821"/>
                  </a:cubicBezTo>
                  <a:cubicBezTo>
                    <a:pt x="13395" y="3056"/>
                    <a:pt x="13228" y="4230"/>
                    <a:pt x="13312" y="6108"/>
                  </a:cubicBezTo>
                  <a:cubicBezTo>
                    <a:pt x="13395" y="7986"/>
                    <a:pt x="13730" y="10569"/>
                    <a:pt x="15153" y="12447"/>
                  </a:cubicBezTo>
                  <a:cubicBezTo>
                    <a:pt x="16577" y="14326"/>
                    <a:pt x="19088" y="15499"/>
                    <a:pt x="21600" y="16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7677458" y="8034073"/>
              <a:ext cx="149200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600" fill="norm" stroke="1" extrusionOk="0">
                  <a:moveTo>
                    <a:pt x="0" y="0"/>
                  </a:moveTo>
                  <a:cubicBezTo>
                    <a:pt x="5760" y="2604"/>
                    <a:pt x="11520" y="5209"/>
                    <a:pt x="15480" y="7813"/>
                  </a:cubicBezTo>
                  <a:cubicBezTo>
                    <a:pt x="19440" y="10417"/>
                    <a:pt x="21600" y="13021"/>
                    <a:pt x="20880" y="15319"/>
                  </a:cubicBezTo>
                  <a:cubicBezTo>
                    <a:pt x="20160" y="17617"/>
                    <a:pt x="16560" y="19609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10506521" y="8317746"/>
              <a:ext cx="38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10909792" y="7813833"/>
              <a:ext cx="708421" cy="53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277" fill="norm" stroke="1" extrusionOk="0">
                  <a:moveTo>
                    <a:pt x="7293" y="18650"/>
                  </a:moveTo>
                  <a:cubicBezTo>
                    <a:pt x="7293" y="17831"/>
                    <a:pt x="7293" y="17012"/>
                    <a:pt x="6674" y="16295"/>
                  </a:cubicBezTo>
                  <a:cubicBezTo>
                    <a:pt x="6055" y="15579"/>
                    <a:pt x="4816" y="14964"/>
                    <a:pt x="3577" y="15425"/>
                  </a:cubicBezTo>
                  <a:cubicBezTo>
                    <a:pt x="2338" y="15886"/>
                    <a:pt x="1100" y="17421"/>
                    <a:pt x="480" y="18445"/>
                  </a:cubicBezTo>
                  <a:cubicBezTo>
                    <a:pt x="-139" y="19469"/>
                    <a:pt x="-139" y="19980"/>
                    <a:pt x="364" y="20492"/>
                  </a:cubicBezTo>
                  <a:cubicBezTo>
                    <a:pt x="867" y="21004"/>
                    <a:pt x="1874" y="21516"/>
                    <a:pt x="3035" y="21158"/>
                  </a:cubicBezTo>
                  <a:cubicBezTo>
                    <a:pt x="4196" y="20799"/>
                    <a:pt x="5513" y="19571"/>
                    <a:pt x="6596" y="17626"/>
                  </a:cubicBezTo>
                  <a:cubicBezTo>
                    <a:pt x="7680" y="15681"/>
                    <a:pt x="8532" y="13019"/>
                    <a:pt x="9190" y="10153"/>
                  </a:cubicBezTo>
                  <a:cubicBezTo>
                    <a:pt x="9848" y="7287"/>
                    <a:pt x="10313" y="4216"/>
                    <a:pt x="10506" y="2424"/>
                  </a:cubicBezTo>
                  <a:cubicBezTo>
                    <a:pt x="10700" y="633"/>
                    <a:pt x="10622" y="121"/>
                    <a:pt x="10429" y="18"/>
                  </a:cubicBezTo>
                  <a:cubicBezTo>
                    <a:pt x="10235" y="-84"/>
                    <a:pt x="9926" y="223"/>
                    <a:pt x="9500" y="1452"/>
                  </a:cubicBezTo>
                  <a:cubicBezTo>
                    <a:pt x="9074" y="2680"/>
                    <a:pt x="8532" y="4830"/>
                    <a:pt x="8261" y="7287"/>
                  </a:cubicBezTo>
                  <a:cubicBezTo>
                    <a:pt x="7990" y="9743"/>
                    <a:pt x="7990" y="12507"/>
                    <a:pt x="8029" y="14197"/>
                  </a:cubicBezTo>
                  <a:cubicBezTo>
                    <a:pt x="8067" y="15886"/>
                    <a:pt x="8145" y="16500"/>
                    <a:pt x="8300" y="17012"/>
                  </a:cubicBezTo>
                  <a:cubicBezTo>
                    <a:pt x="8455" y="17524"/>
                    <a:pt x="8687" y="17933"/>
                    <a:pt x="8919" y="17933"/>
                  </a:cubicBezTo>
                  <a:cubicBezTo>
                    <a:pt x="9151" y="17933"/>
                    <a:pt x="9384" y="17524"/>
                    <a:pt x="9964" y="16551"/>
                  </a:cubicBezTo>
                  <a:cubicBezTo>
                    <a:pt x="10545" y="15579"/>
                    <a:pt x="11474" y="14043"/>
                    <a:pt x="12093" y="13071"/>
                  </a:cubicBezTo>
                  <a:cubicBezTo>
                    <a:pt x="12713" y="12098"/>
                    <a:pt x="13022" y="11689"/>
                    <a:pt x="13371" y="11433"/>
                  </a:cubicBezTo>
                  <a:cubicBezTo>
                    <a:pt x="13719" y="11177"/>
                    <a:pt x="14106" y="11074"/>
                    <a:pt x="14300" y="11381"/>
                  </a:cubicBezTo>
                  <a:cubicBezTo>
                    <a:pt x="14493" y="11689"/>
                    <a:pt x="14493" y="12405"/>
                    <a:pt x="14222" y="13531"/>
                  </a:cubicBezTo>
                  <a:cubicBezTo>
                    <a:pt x="13951" y="14657"/>
                    <a:pt x="13409" y="16193"/>
                    <a:pt x="12867" y="17165"/>
                  </a:cubicBezTo>
                  <a:cubicBezTo>
                    <a:pt x="12326" y="18138"/>
                    <a:pt x="11784" y="18547"/>
                    <a:pt x="11590" y="18496"/>
                  </a:cubicBezTo>
                  <a:cubicBezTo>
                    <a:pt x="11396" y="18445"/>
                    <a:pt x="11551" y="17933"/>
                    <a:pt x="12442" y="16705"/>
                  </a:cubicBezTo>
                  <a:cubicBezTo>
                    <a:pt x="13332" y="15476"/>
                    <a:pt x="14958" y="13531"/>
                    <a:pt x="16080" y="12200"/>
                  </a:cubicBezTo>
                  <a:cubicBezTo>
                    <a:pt x="17203" y="10870"/>
                    <a:pt x="17822" y="10153"/>
                    <a:pt x="18326" y="9641"/>
                  </a:cubicBezTo>
                  <a:cubicBezTo>
                    <a:pt x="18829" y="9129"/>
                    <a:pt x="19216" y="8822"/>
                    <a:pt x="19293" y="8925"/>
                  </a:cubicBezTo>
                  <a:cubicBezTo>
                    <a:pt x="19371" y="9027"/>
                    <a:pt x="19138" y="9539"/>
                    <a:pt x="18635" y="10511"/>
                  </a:cubicBezTo>
                  <a:cubicBezTo>
                    <a:pt x="18132" y="11484"/>
                    <a:pt x="17358" y="12917"/>
                    <a:pt x="16971" y="13889"/>
                  </a:cubicBezTo>
                  <a:cubicBezTo>
                    <a:pt x="16584" y="14862"/>
                    <a:pt x="16584" y="15374"/>
                    <a:pt x="17087" y="15834"/>
                  </a:cubicBezTo>
                  <a:cubicBezTo>
                    <a:pt x="17590" y="16295"/>
                    <a:pt x="18596" y="16705"/>
                    <a:pt x="19409" y="17063"/>
                  </a:cubicBezTo>
                  <a:cubicBezTo>
                    <a:pt x="20222" y="17421"/>
                    <a:pt x="20842" y="17728"/>
                    <a:pt x="21461" y="18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8345111" y="7589396"/>
              <a:ext cx="1796674" cy="1092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66" fill="norm" stroke="1" extrusionOk="0">
                  <a:moveTo>
                    <a:pt x="17382" y="5148"/>
                  </a:moveTo>
                  <a:cubicBezTo>
                    <a:pt x="17504" y="4693"/>
                    <a:pt x="17626" y="4239"/>
                    <a:pt x="17580" y="3760"/>
                  </a:cubicBezTo>
                  <a:cubicBezTo>
                    <a:pt x="17534" y="3280"/>
                    <a:pt x="17321" y="2776"/>
                    <a:pt x="16833" y="2296"/>
                  </a:cubicBezTo>
                  <a:cubicBezTo>
                    <a:pt x="16345" y="1817"/>
                    <a:pt x="15582" y="1363"/>
                    <a:pt x="14697" y="1110"/>
                  </a:cubicBezTo>
                  <a:cubicBezTo>
                    <a:pt x="13812" y="858"/>
                    <a:pt x="12806" y="807"/>
                    <a:pt x="11845" y="883"/>
                  </a:cubicBezTo>
                  <a:cubicBezTo>
                    <a:pt x="10884" y="959"/>
                    <a:pt x="9968" y="1161"/>
                    <a:pt x="8977" y="1438"/>
                  </a:cubicBezTo>
                  <a:cubicBezTo>
                    <a:pt x="7985" y="1716"/>
                    <a:pt x="6917" y="2069"/>
                    <a:pt x="5987" y="2498"/>
                  </a:cubicBezTo>
                  <a:cubicBezTo>
                    <a:pt x="5056" y="2927"/>
                    <a:pt x="4263" y="3432"/>
                    <a:pt x="3455" y="4113"/>
                  </a:cubicBezTo>
                  <a:cubicBezTo>
                    <a:pt x="2646" y="4794"/>
                    <a:pt x="1823" y="5652"/>
                    <a:pt x="1243" y="6561"/>
                  </a:cubicBezTo>
                  <a:cubicBezTo>
                    <a:pt x="663" y="7469"/>
                    <a:pt x="328" y="8428"/>
                    <a:pt x="145" y="9463"/>
                  </a:cubicBezTo>
                  <a:cubicBezTo>
                    <a:pt x="-38" y="10497"/>
                    <a:pt x="-69" y="11607"/>
                    <a:pt x="175" y="12718"/>
                  </a:cubicBezTo>
                  <a:cubicBezTo>
                    <a:pt x="419" y="13828"/>
                    <a:pt x="938" y="14938"/>
                    <a:pt x="1670" y="16074"/>
                  </a:cubicBezTo>
                  <a:cubicBezTo>
                    <a:pt x="2402" y="17209"/>
                    <a:pt x="3348" y="18370"/>
                    <a:pt x="4370" y="19278"/>
                  </a:cubicBezTo>
                  <a:cubicBezTo>
                    <a:pt x="5392" y="20187"/>
                    <a:pt x="6490" y="20843"/>
                    <a:pt x="7467" y="21196"/>
                  </a:cubicBezTo>
                  <a:cubicBezTo>
                    <a:pt x="8443" y="21550"/>
                    <a:pt x="9297" y="21600"/>
                    <a:pt x="10304" y="21550"/>
                  </a:cubicBezTo>
                  <a:cubicBezTo>
                    <a:pt x="11311" y="21499"/>
                    <a:pt x="12470" y="21348"/>
                    <a:pt x="13568" y="21045"/>
                  </a:cubicBezTo>
                  <a:cubicBezTo>
                    <a:pt x="14667" y="20742"/>
                    <a:pt x="15704" y="20288"/>
                    <a:pt x="16650" y="19581"/>
                  </a:cubicBezTo>
                  <a:cubicBezTo>
                    <a:pt x="17595" y="18875"/>
                    <a:pt x="18450" y="17916"/>
                    <a:pt x="19060" y="16881"/>
                  </a:cubicBezTo>
                  <a:cubicBezTo>
                    <a:pt x="19670" y="15847"/>
                    <a:pt x="20036" y="14736"/>
                    <a:pt x="20417" y="13298"/>
                  </a:cubicBezTo>
                  <a:cubicBezTo>
                    <a:pt x="20799" y="11860"/>
                    <a:pt x="21195" y="10093"/>
                    <a:pt x="21363" y="8630"/>
                  </a:cubicBezTo>
                  <a:cubicBezTo>
                    <a:pt x="21531" y="7166"/>
                    <a:pt x="21470" y="6006"/>
                    <a:pt x="20997" y="4895"/>
                  </a:cubicBezTo>
                  <a:cubicBezTo>
                    <a:pt x="20524" y="3785"/>
                    <a:pt x="19639" y="2725"/>
                    <a:pt x="18617" y="1918"/>
                  </a:cubicBezTo>
                  <a:cubicBezTo>
                    <a:pt x="17595" y="1110"/>
                    <a:pt x="16436" y="555"/>
                    <a:pt x="152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5668745" y="8555418"/>
              <a:ext cx="26834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5661078" y="8578418"/>
              <a:ext cx="29134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6831549" y="8548190"/>
              <a:ext cx="385899" cy="4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1430" y="6994"/>
                  </a:moveTo>
                  <a:cubicBezTo>
                    <a:pt x="715" y="4594"/>
                    <a:pt x="0" y="2194"/>
                    <a:pt x="0" y="994"/>
                  </a:cubicBezTo>
                  <a:cubicBezTo>
                    <a:pt x="0" y="-206"/>
                    <a:pt x="715" y="-206"/>
                    <a:pt x="3576" y="394"/>
                  </a:cubicBezTo>
                  <a:cubicBezTo>
                    <a:pt x="6437" y="994"/>
                    <a:pt x="11444" y="2194"/>
                    <a:pt x="14805" y="5794"/>
                  </a:cubicBezTo>
                  <a:cubicBezTo>
                    <a:pt x="18167" y="9394"/>
                    <a:pt x="19883" y="15394"/>
                    <a:pt x="21600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6901787" y="8649976"/>
              <a:ext cx="476664" cy="12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fill="norm" stroke="1" extrusionOk="0">
                  <a:moveTo>
                    <a:pt x="2832" y="21600"/>
                  </a:moveTo>
                  <a:cubicBezTo>
                    <a:pt x="1446" y="17280"/>
                    <a:pt x="60" y="12960"/>
                    <a:pt x="2" y="10800"/>
                  </a:cubicBezTo>
                  <a:cubicBezTo>
                    <a:pt x="-56" y="8641"/>
                    <a:pt x="1215" y="8641"/>
                    <a:pt x="4276" y="6480"/>
                  </a:cubicBezTo>
                  <a:cubicBezTo>
                    <a:pt x="7337" y="4320"/>
                    <a:pt x="12188" y="0"/>
                    <a:pt x="15364" y="0"/>
                  </a:cubicBezTo>
                  <a:cubicBezTo>
                    <a:pt x="18541" y="0"/>
                    <a:pt x="20042" y="4320"/>
                    <a:pt x="21544" y="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10950869" y="8472219"/>
              <a:ext cx="429673" cy="60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00" fill="norm" stroke="1" extrusionOk="0">
                  <a:moveTo>
                    <a:pt x="1167" y="21200"/>
                  </a:moveTo>
                  <a:cubicBezTo>
                    <a:pt x="528" y="15800"/>
                    <a:pt x="-111" y="10400"/>
                    <a:pt x="17" y="6800"/>
                  </a:cubicBezTo>
                  <a:cubicBezTo>
                    <a:pt x="145" y="3200"/>
                    <a:pt x="1039" y="1400"/>
                    <a:pt x="3787" y="500"/>
                  </a:cubicBezTo>
                  <a:cubicBezTo>
                    <a:pt x="6535" y="-400"/>
                    <a:pt x="11136" y="-400"/>
                    <a:pt x="14395" y="3200"/>
                  </a:cubicBezTo>
                  <a:cubicBezTo>
                    <a:pt x="17655" y="6800"/>
                    <a:pt x="19572" y="14000"/>
                    <a:pt x="21489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10989532" y="8586085"/>
              <a:ext cx="39101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4400"/>
                    <a:pt x="8471" y="7200"/>
                    <a:pt x="12071" y="3600"/>
                  </a:cubicBezTo>
                  <a:cubicBezTo>
                    <a:pt x="15671" y="0"/>
                    <a:pt x="1863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3476029" y="9084430"/>
              <a:ext cx="153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3506697" y="9191766"/>
              <a:ext cx="168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3987152" y="8814694"/>
              <a:ext cx="347564" cy="37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250" fill="norm" stroke="1" extrusionOk="0">
                  <a:moveTo>
                    <a:pt x="21442" y="3103"/>
                  </a:moveTo>
                  <a:cubicBezTo>
                    <a:pt x="20338" y="2095"/>
                    <a:pt x="19235" y="1087"/>
                    <a:pt x="17737" y="511"/>
                  </a:cubicBezTo>
                  <a:cubicBezTo>
                    <a:pt x="16239" y="-65"/>
                    <a:pt x="14347" y="-209"/>
                    <a:pt x="11824" y="367"/>
                  </a:cubicBezTo>
                  <a:cubicBezTo>
                    <a:pt x="9302" y="943"/>
                    <a:pt x="6149" y="2239"/>
                    <a:pt x="4020" y="3607"/>
                  </a:cubicBezTo>
                  <a:cubicBezTo>
                    <a:pt x="1892" y="4975"/>
                    <a:pt x="788" y="6415"/>
                    <a:pt x="315" y="8647"/>
                  </a:cubicBezTo>
                  <a:cubicBezTo>
                    <a:pt x="-158" y="10879"/>
                    <a:pt x="0" y="13903"/>
                    <a:pt x="157" y="15847"/>
                  </a:cubicBezTo>
                  <a:cubicBezTo>
                    <a:pt x="315" y="17791"/>
                    <a:pt x="473" y="18655"/>
                    <a:pt x="788" y="19447"/>
                  </a:cubicBezTo>
                  <a:cubicBezTo>
                    <a:pt x="1103" y="20239"/>
                    <a:pt x="1576" y="20959"/>
                    <a:pt x="3862" y="21175"/>
                  </a:cubicBezTo>
                  <a:cubicBezTo>
                    <a:pt x="6149" y="21391"/>
                    <a:pt x="10248" y="21103"/>
                    <a:pt x="14347" y="20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3979485" y="9056318"/>
              <a:ext cx="171227" cy="2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24" y="21600"/>
                  </a:moveTo>
                  <a:cubicBezTo>
                    <a:pt x="1612" y="16200"/>
                    <a:pt x="0" y="10800"/>
                    <a:pt x="0" y="6750"/>
                  </a:cubicBezTo>
                  <a:cubicBezTo>
                    <a:pt x="0" y="2700"/>
                    <a:pt x="1612" y="0"/>
                    <a:pt x="5481" y="0"/>
                  </a:cubicBezTo>
                  <a:cubicBezTo>
                    <a:pt x="9349" y="0"/>
                    <a:pt x="15475" y="2700"/>
                    <a:pt x="21600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4324493" y="8794229"/>
              <a:ext cx="286230" cy="45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21600" y="2480"/>
                  </a:moveTo>
                  <a:cubicBezTo>
                    <a:pt x="21214" y="1877"/>
                    <a:pt x="20829" y="1273"/>
                    <a:pt x="19768" y="791"/>
                  </a:cubicBezTo>
                  <a:cubicBezTo>
                    <a:pt x="18707" y="308"/>
                    <a:pt x="16971" y="-54"/>
                    <a:pt x="15043" y="6"/>
                  </a:cubicBezTo>
                  <a:cubicBezTo>
                    <a:pt x="13114" y="67"/>
                    <a:pt x="10993" y="549"/>
                    <a:pt x="9064" y="1635"/>
                  </a:cubicBezTo>
                  <a:cubicBezTo>
                    <a:pt x="7136" y="2721"/>
                    <a:pt x="5400" y="4411"/>
                    <a:pt x="4050" y="6824"/>
                  </a:cubicBezTo>
                  <a:cubicBezTo>
                    <a:pt x="2700" y="9238"/>
                    <a:pt x="1736" y="12375"/>
                    <a:pt x="1061" y="14607"/>
                  </a:cubicBezTo>
                  <a:cubicBezTo>
                    <a:pt x="386" y="16840"/>
                    <a:pt x="0" y="18167"/>
                    <a:pt x="0" y="19133"/>
                  </a:cubicBezTo>
                  <a:cubicBezTo>
                    <a:pt x="0" y="20098"/>
                    <a:pt x="386" y="20701"/>
                    <a:pt x="2411" y="21063"/>
                  </a:cubicBezTo>
                  <a:cubicBezTo>
                    <a:pt x="4436" y="21425"/>
                    <a:pt x="8100" y="21546"/>
                    <a:pt x="10414" y="21486"/>
                  </a:cubicBezTo>
                  <a:cubicBezTo>
                    <a:pt x="12729" y="21425"/>
                    <a:pt x="13693" y="21184"/>
                    <a:pt x="14657" y="20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4549387" y="8931093"/>
              <a:ext cx="16867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4649056" y="8908093"/>
              <a:ext cx="168671" cy="37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1176"/>
                    <a:pt x="15055" y="2351"/>
                    <a:pt x="11782" y="4702"/>
                  </a:cubicBezTo>
                  <a:cubicBezTo>
                    <a:pt x="8509" y="7053"/>
                    <a:pt x="5236" y="10580"/>
                    <a:pt x="3109" y="13298"/>
                  </a:cubicBezTo>
                  <a:cubicBezTo>
                    <a:pt x="982" y="16016"/>
                    <a:pt x="0" y="17927"/>
                    <a:pt x="0" y="19176"/>
                  </a:cubicBezTo>
                  <a:cubicBezTo>
                    <a:pt x="0" y="20424"/>
                    <a:pt x="982" y="21012"/>
                    <a:pt x="19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4725724" y="8856980"/>
              <a:ext cx="281681" cy="45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71" fill="norm" stroke="1" extrusionOk="0">
                  <a:moveTo>
                    <a:pt x="0" y="2791"/>
                  </a:moveTo>
                  <a:cubicBezTo>
                    <a:pt x="195" y="2184"/>
                    <a:pt x="389" y="1578"/>
                    <a:pt x="1557" y="1153"/>
                  </a:cubicBezTo>
                  <a:cubicBezTo>
                    <a:pt x="2724" y="728"/>
                    <a:pt x="4865" y="485"/>
                    <a:pt x="7881" y="303"/>
                  </a:cubicBezTo>
                  <a:cubicBezTo>
                    <a:pt x="10897" y="121"/>
                    <a:pt x="14789" y="0"/>
                    <a:pt x="17222" y="0"/>
                  </a:cubicBezTo>
                  <a:cubicBezTo>
                    <a:pt x="19654" y="0"/>
                    <a:pt x="20627" y="121"/>
                    <a:pt x="21114" y="607"/>
                  </a:cubicBezTo>
                  <a:cubicBezTo>
                    <a:pt x="21600" y="1092"/>
                    <a:pt x="21600" y="1942"/>
                    <a:pt x="20822" y="3398"/>
                  </a:cubicBezTo>
                  <a:cubicBezTo>
                    <a:pt x="20043" y="4854"/>
                    <a:pt x="18486" y="6917"/>
                    <a:pt x="17514" y="9344"/>
                  </a:cubicBezTo>
                  <a:cubicBezTo>
                    <a:pt x="16541" y="11771"/>
                    <a:pt x="16151" y="14562"/>
                    <a:pt x="15957" y="16625"/>
                  </a:cubicBezTo>
                  <a:cubicBezTo>
                    <a:pt x="15762" y="18688"/>
                    <a:pt x="15762" y="20022"/>
                    <a:pt x="15276" y="20751"/>
                  </a:cubicBezTo>
                  <a:cubicBezTo>
                    <a:pt x="14789" y="21479"/>
                    <a:pt x="13816" y="21600"/>
                    <a:pt x="11773" y="21357"/>
                  </a:cubicBezTo>
                  <a:cubicBezTo>
                    <a:pt x="9730" y="21115"/>
                    <a:pt x="6616" y="20508"/>
                    <a:pt x="3503" y="19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5178068" y="9161098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5349294" y="8819820"/>
              <a:ext cx="388454" cy="45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21600" y="3048"/>
                  </a:moveTo>
                  <a:cubicBezTo>
                    <a:pt x="21600" y="2451"/>
                    <a:pt x="21600" y="1854"/>
                    <a:pt x="20961" y="1258"/>
                  </a:cubicBezTo>
                  <a:cubicBezTo>
                    <a:pt x="20321" y="661"/>
                    <a:pt x="19042" y="64"/>
                    <a:pt x="17479" y="5"/>
                  </a:cubicBezTo>
                  <a:cubicBezTo>
                    <a:pt x="15916" y="-55"/>
                    <a:pt x="14068" y="422"/>
                    <a:pt x="11795" y="2153"/>
                  </a:cubicBezTo>
                  <a:cubicBezTo>
                    <a:pt x="9521" y="3883"/>
                    <a:pt x="6821" y="6867"/>
                    <a:pt x="4832" y="9731"/>
                  </a:cubicBezTo>
                  <a:cubicBezTo>
                    <a:pt x="2842" y="12595"/>
                    <a:pt x="1563" y="15339"/>
                    <a:pt x="853" y="17010"/>
                  </a:cubicBezTo>
                  <a:cubicBezTo>
                    <a:pt x="142" y="18681"/>
                    <a:pt x="0" y="19278"/>
                    <a:pt x="0" y="19874"/>
                  </a:cubicBezTo>
                  <a:cubicBezTo>
                    <a:pt x="0" y="20471"/>
                    <a:pt x="142" y="21068"/>
                    <a:pt x="1989" y="21306"/>
                  </a:cubicBezTo>
                  <a:cubicBezTo>
                    <a:pt x="3837" y="21545"/>
                    <a:pt x="7389" y="21426"/>
                    <a:pt x="10942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5323737" y="9069096"/>
              <a:ext cx="25300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55" y="14400"/>
                    <a:pt x="10909" y="7200"/>
                    <a:pt x="14509" y="3600"/>
                  </a:cubicBezTo>
                  <a:cubicBezTo>
                    <a:pt x="18109" y="0"/>
                    <a:pt x="1985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5743021" y="8793109"/>
              <a:ext cx="439404" cy="480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85" fill="norm" stroke="1" extrusionOk="0">
                  <a:moveTo>
                    <a:pt x="21467" y="1371"/>
                  </a:moveTo>
                  <a:cubicBezTo>
                    <a:pt x="19719" y="799"/>
                    <a:pt x="17971" y="228"/>
                    <a:pt x="16348" y="56"/>
                  </a:cubicBezTo>
                  <a:cubicBezTo>
                    <a:pt x="14725" y="-115"/>
                    <a:pt x="13227" y="114"/>
                    <a:pt x="11916" y="628"/>
                  </a:cubicBezTo>
                  <a:cubicBezTo>
                    <a:pt x="10605" y="1142"/>
                    <a:pt x="9481" y="1942"/>
                    <a:pt x="8232" y="3599"/>
                  </a:cubicBezTo>
                  <a:cubicBezTo>
                    <a:pt x="6984" y="5256"/>
                    <a:pt x="5610" y="7771"/>
                    <a:pt x="4237" y="10571"/>
                  </a:cubicBezTo>
                  <a:cubicBezTo>
                    <a:pt x="2864" y="13371"/>
                    <a:pt x="1490" y="16456"/>
                    <a:pt x="741" y="18285"/>
                  </a:cubicBezTo>
                  <a:cubicBezTo>
                    <a:pt x="-8" y="20114"/>
                    <a:pt x="-133" y="20685"/>
                    <a:pt x="117" y="21028"/>
                  </a:cubicBezTo>
                  <a:cubicBezTo>
                    <a:pt x="366" y="21371"/>
                    <a:pt x="991" y="21485"/>
                    <a:pt x="2551" y="21485"/>
                  </a:cubicBezTo>
                  <a:cubicBezTo>
                    <a:pt x="4112" y="21485"/>
                    <a:pt x="6609" y="21371"/>
                    <a:pt x="9106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6113422" y="8977094"/>
              <a:ext cx="17633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35" y="4526"/>
                    <a:pt x="11270" y="9051"/>
                    <a:pt x="14870" y="12651"/>
                  </a:cubicBezTo>
                  <a:cubicBezTo>
                    <a:pt x="18470" y="16251"/>
                    <a:pt x="20035" y="189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6067421" y="8984761"/>
              <a:ext cx="291341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47" y="502"/>
                    <a:pt x="16295" y="1005"/>
                    <a:pt x="12979" y="2847"/>
                  </a:cubicBezTo>
                  <a:cubicBezTo>
                    <a:pt x="9663" y="4688"/>
                    <a:pt x="5684" y="7870"/>
                    <a:pt x="3411" y="11219"/>
                  </a:cubicBezTo>
                  <a:cubicBezTo>
                    <a:pt x="1137" y="14567"/>
                    <a:pt x="568" y="18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6397095" y="8786739"/>
              <a:ext cx="255350" cy="51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475" fill="norm" stroke="1" extrusionOk="0">
                  <a:moveTo>
                    <a:pt x="0" y="4458"/>
                  </a:moveTo>
                  <a:cubicBezTo>
                    <a:pt x="1069" y="3276"/>
                    <a:pt x="2139" y="2094"/>
                    <a:pt x="5133" y="1342"/>
                  </a:cubicBezTo>
                  <a:cubicBezTo>
                    <a:pt x="8127" y="590"/>
                    <a:pt x="13046" y="267"/>
                    <a:pt x="16040" y="106"/>
                  </a:cubicBezTo>
                  <a:cubicBezTo>
                    <a:pt x="19034" y="-55"/>
                    <a:pt x="20103" y="-55"/>
                    <a:pt x="20745" y="267"/>
                  </a:cubicBezTo>
                  <a:cubicBezTo>
                    <a:pt x="21386" y="590"/>
                    <a:pt x="21600" y="1235"/>
                    <a:pt x="21065" y="2632"/>
                  </a:cubicBezTo>
                  <a:cubicBezTo>
                    <a:pt x="20531" y="4029"/>
                    <a:pt x="19248" y="6178"/>
                    <a:pt x="18820" y="9079"/>
                  </a:cubicBezTo>
                  <a:cubicBezTo>
                    <a:pt x="18392" y="11981"/>
                    <a:pt x="18820" y="15635"/>
                    <a:pt x="19141" y="17838"/>
                  </a:cubicBezTo>
                  <a:cubicBezTo>
                    <a:pt x="19461" y="20041"/>
                    <a:pt x="19675" y="20793"/>
                    <a:pt x="19141" y="21169"/>
                  </a:cubicBezTo>
                  <a:cubicBezTo>
                    <a:pt x="18606" y="21545"/>
                    <a:pt x="17323" y="21545"/>
                    <a:pt x="15184" y="21330"/>
                  </a:cubicBezTo>
                  <a:cubicBezTo>
                    <a:pt x="13046" y="21115"/>
                    <a:pt x="10052" y="20685"/>
                    <a:pt x="7057" y="20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7140779" y="9041949"/>
              <a:ext cx="161004" cy="4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fill="norm" stroke="1" extrusionOk="0">
                  <a:moveTo>
                    <a:pt x="0" y="21121"/>
                  </a:moveTo>
                  <a:cubicBezTo>
                    <a:pt x="686" y="14768"/>
                    <a:pt x="1371" y="8415"/>
                    <a:pt x="3943" y="4603"/>
                  </a:cubicBezTo>
                  <a:cubicBezTo>
                    <a:pt x="6514" y="792"/>
                    <a:pt x="10971" y="-479"/>
                    <a:pt x="14229" y="156"/>
                  </a:cubicBezTo>
                  <a:cubicBezTo>
                    <a:pt x="17486" y="792"/>
                    <a:pt x="19543" y="3333"/>
                    <a:pt x="21600" y="5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7110111" y="9184099"/>
              <a:ext cx="23767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7577727" y="8795079"/>
              <a:ext cx="291402" cy="373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486" fill="norm" stroke="1" extrusionOk="0">
                  <a:moveTo>
                    <a:pt x="21232" y="1649"/>
                  </a:moveTo>
                  <a:cubicBezTo>
                    <a:pt x="20673" y="1062"/>
                    <a:pt x="20115" y="474"/>
                    <a:pt x="19370" y="180"/>
                  </a:cubicBezTo>
                  <a:cubicBezTo>
                    <a:pt x="18625" y="-114"/>
                    <a:pt x="17694" y="-114"/>
                    <a:pt x="15925" y="694"/>
                  </a:cubicBezTo>
                  <a:cubicBezTo>
                    <a:pt x="14156" y="1502"/>
                    <a:pt x="11549" y="3119"/>
                    <a:pt x="8756" y="5396"/>
                  </a:cubicBezTo>
                  <a:cubicBezTo>
                    <a:pt x="5963" y="7674"/>
                    <a:pt x="2984" y="10613"/>
                    <a:pt x="1401" y="12817"/>
                  </a:cubicBezTo>
                  <a:cubicBezTo>
                    <a:pt x="-182" y="15021"/>
                    <a:pt x="-368" y="16490"/>
                    <a:pt x="563" y="17666"/>
                  </a:cubicBezTo>
                  <a:cubicBezTo>
                    <a:pt x="1494" y="18841"/>
                    <a:pt x="3542" y="19723"/>
                    <a:pt x="6149" y="20310"/>
                  </a:cubicBezTo>
                  <a:cubicBezTo>
                    <a:pt x="8756" y="20898"/>
                    <a:pt x="11922" y="21192"/>
                    <a:pt x="15087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7554788" y="9015429"/>
              <a:ext cx="222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7" y="14400"/>
                    <a:pt x="993" y="7200"/>
                    <a:pt x="1986" y="3600"/>
                  </a:cubicBezTo>
                  <a:cubicBezTo>
                    <a:pt x="2979" y="0"/>
                    <a:pt x="4469" y="0"/>
                    <a:pt x="7821" y="0"/>
                  </a:cubicBezTo>
                  <a:cubicBezTo>
                    <a:pt x="11172" y="0"/>
                    <a:pt x="163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7847528" y="8794235"/>
              <a:ext cx="320608" cy="359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531" fill="norm" stroke="1" extrusionOk="0">
                  <a:moveTo>
                    <a:pt x="21506" y="3608"/>
                  </a:moveTo>
                  <a:cubicBezTo>
                    <a:pt x="21335" y="2842"/>
                    <a:pt x="21163" y="2076"/>
                    <a:pt x="20735" y="1386"/>
                  </a:cubicBezTo>
                  <a:cubicBezTo>
                    <a:pt x="20306" y="697"/>
                    <a:pt x="19620" y="84"/>
                    <a:pt x="18163" y="8"/>
                  </a:cubicBezTo>
                  <a:cubicBezTo>
                    <a:pt x="16706" y="-69"/>
                    <a:pt x="14477" y="391"/>
                    <a:pt x="11906" y="2076"/>
                  </a:cubicBezTo>
                  <a:cubicBezTo>
                    <a:pt x="9335" y="3761"/>
                    <a:pt x="6420" y="6671"/>
                    <a:pt x="4363" y="9199"/>
                  </a:cubicBezTo>
                  <a:cubicBezTo>
                    <a:pt x="2306" y="11727"/>
                    <a:pt x="1106" y="13871"/>
                    <a:pt x="506" y="15403"/>
                  </a:cubicBezTo>
                  <a:cubicBezTo>
                    <a:pt x="-94" y="16935"/>
                    <a:pt x="-94" y="17854"/>
                    <a:pt x="163" y="18620"/>
                  </a:cubicBezTo>
                  <a:cubicBezTo>
                    <a:pt x="420" y="19386"/>
                    <a:pt x="935" y="19999"/>
                    <a:pt x="3763" y="20459"/>
                  </a:cubicBezTo>
                  <a:cubicBezTo>
                    <a:pt x="6592" y="20918"/>
                    <a:pt x="11735" y="21225"/>
                    <a:pt x="16877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8129801" y="8952553"/>
              <a:ext cx="184005" cy="154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fill="norm" stroke="1" extrusionOk="0">
                  <a:moveTo>
                    <a:pt x="0" y="210"/>
                  </a:moveTo>
                  <a:cubicBezTo>
                    <a:pt x="1800" y="-139"/>
                    <a:pt x="3600" y="-487"/>
                    <a:pt x="7200" y="2997"/>
                  </a:cubicBezTo>
                  <a:cubicBezTo>
                    <a:pt x="10800" y="6481"/>
                    <a:pt x="16200" y="13797"/>
                    <a:pt x="21600" y="21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8160907" y="8923427"/>
              <a:ext cx="214234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fill="norm" stroke="1" extrusionOk="0">
                  <a:moveTo>
                    <a:pt x="21302" y="0"/>
                  </a:moveTo>
                  <a:cubicBezTo>
                    <a:pt x="15457" y="2700"/>
                    <a:pt x="9613" y="5400"/>
                    <a:pt x="5928" y="7875"/>
                  </a:cubicBezTo>
                  <a:cubicBezTo>
                    <a:pt x="2243" y="10350"/>
                    <a:pt x="718" y="12600"/>
                    <a:pt x="210" y="14850"/>
                  </a:cubicBezTo>
                  <a:cubicBezTo>
                    <a:pt x="-298" y="17100"/>
                    <a:pt x="210" y="19350"/>
                    <a:pt x="7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8329139" y="8809034"/>
              <a:ext cx="321029" cy="454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475" fill="norm" stroke="1" extrusionOk="0">
                  <a:moveTo>
                    <a:pt x="0" y="3953"/>
                  </a:moveTo>
                  <a:cubicBezTo>
                    <a:pt x="3061" y="2746"/>
                    <a:pt x="6123" y="1540"/>
                    <a:pt x="9184" y="876"/>
                  </a:cubicBezTo>
                  <a:cubicBezTo>
                    <a:pt x="12246" y="212"/>
                    <a:pt x="15307" y="92"/>
                    <a:pt x="17263" y="31"/>
                  </a:cubicBezTo>
                  <a:cubicBezTo>
                    <a:pt x="19219" y="-29"/>
                    <a:pt x="20069" y="-29"/>
                    <a:pt x="20665" y="273"/>
                  </a:cubicBezTo>
                  <a:cubicBezTo>
                    <a:pt x="21260" y="574"/>
                    <a:pt x="21600" y="1178"/>
                    <a:pt x="21175" y="2143"/>
                  </a:cubicBezTo>
                  <a:cubicBezTo>
                    <a:pt x="20750" y="3108"/>
                    <a:pt x="19559" y="4436"/>
                    <a:pt x="18369" y="6186"/>
                  </a:cubicBezTo>
                  <a:cubicBezTo>
                    <a:pt x="17178" y="7935"/>
                    <a:pt x="15987" y="10107"/>
                    <a:pt x="15137" y="12521"/>
                  </a:cubicBezTo>
                  <a:cubicBezTo>
                    <a:pt x="14287" y="14934"/>
                    <a:pt x="13776" y="17589"/>
                    <a:pt x="13266" y="19158"/>
                  </a:cubicBezTo>
                  <a:cubicBezTo>
                    <a:pt x="12756" y="20726"/>
                    <a:pt x="12246" y="21209"/>
                    <a:pt x="11055" y="21390"/>
                  </a:cubicBezTo>
                  <a:cubicBezTo>
                    <a:pt x="9865" y="21571"/>
                    <a:pt x="7994" y="21450"/>
                    <a:pt x="6718" y="21149"/>
                  </a:cubicBezTo>
                  <a:cubicBezTo>
                    <a:pt x="5443" y="20847"/>
                    <a:pt x="4762" y="20364"/>
                    <a:pt x="4082" y="19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8697147" y="9130431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8913359" y="8791640"/>
              <a:ext cx="343468" cy="42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44" fill="norm" stroke="1" extrusionOk="0">
                  <a:moveTo>
                    <a:pt x="21504" y="3978"/>
                  </a:moveTo>
                  <a:cubicBezTo>
                    <a:pt x="21504" y="2937"/>
                    <a:pt x="21504" y="1896"/>
                    <a:pt x="21184" y="1180"/>
                  </a:cubicBezTo>
                  <a:cubicBezTo>
                    <a:pt x="20864" y="464"/>
                    <a:pt x="20224" y="74"/>
                    <a:pt x="19104" y="9"/>
                  </a:cubicBezTo>
                  <a:cubicBezTo>
                    <a:pt x="17984" y="-56"/>
                    <a:pt x="16384" y="204"/>
                    <a:pt x="13824" y="2026"/>
                  </a:cubicBezTo>
                  <a:cubicBezTo>
                    <a:pt x="11264" y="3848"/>
                    <a:pt x="7744" y="7231"/>
                    <a:pt x="5264" y="10028"/>
                  </a:cubicBezTo>
                  <a:cubicBezTo>
                    <a:pt x="2784" y="12826"/>
                    <a:pt x="1344" y="15038"/>
                    <a:pt x="624" y="16534"/>
                  </a:cubicBezTo>
                  <a:cubicBezTo>
                    <a:pt x="-96" y="18031"/>
                    <a:pt x="-96" y="18811"/>
                    <a:pt x="144" y="19462"/>
                  </a:cubicBezTo>
                  <a:cubicBezTo>
                    <a:pt x="384" y="20113"/>
                    <a:pt x="864" y="20633"/>
                    <a:pt x="3184" y="20958"/>
                  </a:cubicBezTo>
                  <a:cubicBezTo>
                    <a:pt x="5504" y="21284"/>
                    <a:pt x="9664" y="21414"/>
                    <a:pt x="13824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8911819" y="9015429"/>
              <a:ext cx="322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43" y="16200"/>
                    <a:pt x="3086" y="10800"/>
                    <a:pt x="6686" y="7200"/>
                  </a:cubicBezTo>
                  <a:cubicBezTo>
                    <a:pt x="10286" y="3600"/>
                    <a:pt x="15943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9257296" y="8838535"/>
              <a:ext cx="390540" cy="433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296" fill="norm" stroke="1" extrusionOk="0">
                  <a:moveTo>
                    <a:pt x="21434" y="2664"/>
                  </a:moveTo>
                  <a:cubicBezTo>
                    <a:pt x="19891" y="1534"/>
                    <a:pt x="18348" y="404"/>
                    <a:pt x="16665" y="90"/>
                  </a:cubicBezTo>
                  <a:cubicBezTo>
                    <a:pt x="14982" y="-224"/>
                    <a:pt x="13159" y="278"/>
                    <a:pt x="11195" y="1660"/>
                  </a:cubicBezTo>
                  <a:cubicBezTo>
                    <a:pt x="9231" y="3041"/>
                    <a:pt x="7128" y="5302"/>
                    <a:pt x="5515" y="7876"/>
                  </a:cubicBezTo>
                  <a:cubicBezTo>
                    <a:pt x="3902" y="10450"/>
                    <a:pt x="2779" y="13339"/>
                    <a:pt x="2008" y="15160"/>
                  </a:cubicBezTo>
                  <a:cubicBezTo>
                    <a:pt x="1237" y="16981"/>
                    <a:pt x="816" y="17734"/>
                    <a:pt x="465" y="18550"/>
                  </a:cubicBezTo>
                  <a:cubicBezTo>
                    <a:pt x="115" y="19367"/>
                    <a:pt x="-166" y="20246"/>
                    <a:pt x="115" y="20748"/>
                  </a:cubicBezTo>
                  <a:cubicBezTo>
                    <a:pt x="395" y="21250"/>
                    <a:pt x="1237" y="21376"/>
                    <a:pt x="3340" y="21250"/>
                  </a:cubicBezTo>
                  <a:cubicBezTo>
                    <a:pt x="5444" y="21125"/>
                    <a:pt x="8811" y="20748"/>
                    <a:pt x="12177" y="20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9670835" y="8863229"/>
              <a:ext cx="130338" cy="17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1739"/>
                  </a:moveTo>
                  <a:cubicBezTo>
                    <a:pt x="1694" y="800"/>
                    <a:pt x="3388" y="-139"/>
                    <a:pt x="5082" y="18"/>
                  </a:cubicBezTo>
                  <a:cubicBezTo>
                    <a:pt x="6777" y="174"/>
                    <a:pt x="8471" y="1426"/>
                    <a:pt x="11224" y="5183"/>
                  </a:cubicBezTo>
                  <a:cubicBezTo>
                    <a:pt x="13976" y="8939"/>
                    <a:pt x="17788" y="15200"/>
                    <a:pt x="21600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9716836" y="8906339"/>
              <a:ext cx="207006" cy="331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21600" y="113"/>
                  </a:moveTo>
                  <a:cubicBezTo>
                    <a:pt x="20000" y="-52"/>
                    <a:pt x="18400" y="-217"/>
                    <a:pt x="16000" y="1020"/>
                  </a:cubicBezTo>
                  <a:cubicBezTo>
                    <a:pt x="13600" y="2256"/>
                    <a:pt x="10400" y="4894"/>
                    <a:pt x="7600" y="7615"/>
                  </a:cubicBezTo>
                  <a:cubicBezTo>
                    <a:pt x="4800" y="10336"/>
                    <a:pt x="2400" y="13139"/>
                    <a:pt x="1200" y="15447"/>
                  </a:cubicBezTo>
                  <a:cubicBezTo>
                    <a:pt x="0" y="17756"/>
                    <a:pt x="0" y="19569"/>
                    <a:pt x="0" y="21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9785838" y="8804484"/>
              <a:ext cx="434705" cy="477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461" fill="norm" stroke="1" extrusionOk="0">
                  <a:moveTo>
                    <a:pt x="9795" y="1211"/>
                  </a:moveTo>
                  <a:cubicBezTo>
                    <a:pt x="11302" y="636"/>
                    <a:pt x="12809" y="62"/>
                    <a:pt x="14693" y="4"/>
                  </a:cubicBezTo>
                  <a:cubicBezTo>
                    <a:pt x="16577" y="-53"/>
                    <a:pt x="18837" y="407"/>
                    <a:pt x="20093" y="1326"/>
                  </a:cubicBezTo>
                  <a:cubicBezTo>
                    <a:pt x="21349" y="2245"/>
                    <a:pt x="21600" y="3624"/>
                    <a:pt x="21160" y="5347"/>
                  </a:cubicBezTo>
                  <a:cubicBezTo>
                    <a:pt x="20721" y="7070"/>
                    <a:pt x="19591" y="9138"/>
                    <a:pt x="18523" y="11321"/>
                  </a:cubicBezTo>
                  <a:cubicBezTo>
                    <a:pt x="17456" y="13504"/>
                    <a:pt x="16451" y="15802"/>
                    <a:pt x="15760" y="17526"/>
                  </a:cubicBezTo>
                  <a:cubicBezTo>
                    <a:pt x="15070" y="19249"/>
                    <a:pt x="14693" y="20398"/>
                    <a:pt x="14191" y="20973"/>
                  </a:cubicBezTo>
                  <a:cubicBezTo>
                    <a:pt x="13688" y="21547"/>
                    <a:pt x="13060" y="21547"/>
                    <a:pt x="11051" y="21317"/>
                  </a:cubicBezTo>
                  <a:cubicBezTo>
                    <a:pt x="9042" y="21087"/>
                    <a:pt x="5651" y="20628"/>
                    <a:pt x="3579" y="20456"/>
                  </a:cubicBezTo>
                  <a:cubicBezTo>
                    <a:pt x="1507" y="20283"/>
                    <a:pt x="753" y="20398"/>
                    <a:pt x="0" y="20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55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8236" y="5040289"/>
              <a:ext cx="153104" cy="406109"/>
            </a:xfrm>
            <a:prstGeom prst="rect">
              <a:avLst/>
            </a:prstGeom>
            <a:effectLst/>
          </p:spPr>
        </p:pic>
        <p:pic>
          <p:nvPicPr>
            <p:cNvPr id="56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3570" y="5000589"/>
              <a:ext cx="306440" cy="376808"/>
            </a:xfrm>
            <a:prstGeom prst="rect">
              <a:avLst/>
            </a:prstGeom>
            <a:effectLst/>
          </p:spPr>
        </p:pic>
        <p:pic>
          <p:nvPicPr>
            <p:cNvPr id="56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67243" y="4955954"/>
              <a:ext cx="260439" cy="251175"/>
            </a:xfrm>
            <a:prstGeom prst="rect">
              <a:avLst/>
            </a:prstGeom>
            <a:effectLst/>
          </p:spPr>
        </p:pic>
        <p:pic>
          <p:nvPicPr>
            <p:cNvPr id="56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97248" y="4781457"/>
              <a:ext cx="205960" cy="496271"/>
            </a:xfrm>
            <a:prstGeom prst="rect">
              <a:avLst/>
            </a:prstGeom>
            <a:effectLst/>
          </p:spPr>
        </p:pic>
        <p:pic>
          <p:nvPicPr>
            <p:cNvPr id="56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9050" y="5101624"/>
              <a:ext cx="209722" cy="421443"/>
            </a:xfrm>
            <a:prstGeom prst="rect">
              <a:avLst/>
            </a:prstGeom>
            <a:effectLst/>
          </p:spPr>
        </p:pic>
        <p:pic>
          <p:nvPicPr>
            <p:cNvPr id="56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97141" y="4701477"/>
              <a:ext cx="404892" cy="593541"/>
            </a:xfrm>
            <a:prstGeom prst="rect">
              <a:avLst/>
            </a:prstGeom>
            <a:effectLst/>
          </p:spPr>
        </p:pic>
        <p:pic>
          <p:nvPicPr>
            <p:cNvPr id="57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524935" y="4656947"/>
              <a:ext cx="245106" cy="252772"/>
            </a:xfrm>
            <a:prstGeom prst="rect">
              <a:avLst/>
            </a:prstGeom>
            <a:effectLst/>
          </p:spPr>
        </p:pic>
        <p:pic>
          <p:nvPicPr>
            <p:cNvPr id="57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579743" y="4618552"/>
              <a:ext cx="167298" cy="367836"/>
            </a:xfrm>
            <a:prstGeom prst="rect">
              <a:avLst/>
            </a:prstGeom>
            <a:effectLst/>
          </p:spPr>
        </p:pic>
        <p:pic>
          <p:nvPicPr>
            <p:cNvPr id="574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906918" y="4526611"/>
              <a:ext cx="85462" cy="321774"/>
            </a:xfrm>
            <a:prstGeom prst="rect">
              <a:avLst/>
            </a:prstGeom>
            <a:effectLst/>
          </p:spPr>
        </p:pic>
        <p:pic>
          <p:nvPicPr>
            <p:cNvPr id="576" name="Line Line" descr="Line Lin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823942" y="4764283"/>
              <a:ext cx="237439" cy="160770"/>
            </a:xfrm>
            <a:prstGeom prst="rect">
              <a:avLst/>
            </a:prstGeom>
            <a:effectLst/>
          </p:spPr>
        </p:pic>
        <p:pic>
          <p:nvPicPr>
            <p:cNvPr id="578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076948" y="4501524"/>
              <a:ext cx="206771" cy="155190"/>
            </a:xfrm>
            <a:prstGeom prst="rect">
              <a:avLst/>
            </a:prstGeom>
            <a:effectLst/>
          </p:spPr>
        </p:pic>
        <p:pic>
          <p:nvPicPr>
            <p:cNvPr id="580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260272" y="4442276"/>
              <a:ext cx="115450" cy="406109"/>
            </a:xfrm>
            <a:prstGeom prst="rect">
              <a:avLst/>
            </a:prstGeom>
            <a:effectLst/>
          </p:spPr>
        </p:pic>
        <p:pic>
          <p:nvPicPr>
            <p:cNvPr id="58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96178" y="5697169"/>
              <a:ext cx="177836" cy="388133"/>
            </a:xfrm>
            <a:prstGeom prst="rect">
              <a:avLst/>
            </a:prstGeom>
            <a:effectLst/>
          </p:spPr>
        </p:pic>
        <p:pic>
          <p:nvPicPr>
            <p:cNvPr id="584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788919" y="5645969"/>
              <a:ext cx="314107" cy="252773"/>
            </a:xfrm>
            <a:prstGeom prst="rect">
              <a:avLst/>
            </a:prstGeom>
            <a:effectLst/>
          </p:spPr>
        </p:pic>
        <p:pic>
          <p:nvPicPr>
            <p:cNvPr id="586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96274" y="5609690"/>
              <a:ext cx="153084" cy="373387"/>
            </a:xfrm>
            <a:prstGeom prst="rect">
              <a:avLst/>
            </a:prstGeom>
            <a:effectLst/>
          </p:spPr>
        </p:pic>
        <p:pic>
          <p:nvPicPr>
            <p:cNvPr id="588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265364" y="5581976"/>
              <a:ext cx="198004" cy="208292"/>
            </a:xfrm>
            <a:prstGeom prst="rect">
              <a:avLst/>
            </a:prstGeom>
            <a:effectLst/>
          </p:spPr>
        </p:pic>
        <p:pic>
          <p:nvPicPr>
            <p:cNvPr id="590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471268" y="5527028"/>
              <a:ext cx="153103" cy="180043"/>
            </a:xfrm>
            <a:prstGeom prst="rect">
              <a:avLst/>
            </a:prstGeom>
            <a:effectLst/>
          </p:spPr>
        </p:pic>
        <p:pic>
          <p:nvPicPr>
            <p:cNvPr id="592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611188" y="5293295"/>
              <a:ext cx="220188" cy="383118"/>
            </a:xfrm>
            <a:prstGeom prst="rect">
              <a:avLst/>
            </a:prstGeom>
            <a:effectLst/>
          </p:spPr>
        </p:pic>
        <p:pic>
          <p:nvPicPr>
            <p:cNvPr id="59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931278" y="5231960"/>
              <a:ext cx="214438" cy="183771"/>
            </a:xfrm>
            <a:prstGeom prst="rect">
              <a:avLst/>
            </a:prstGeom>
            <a:effectLst/>
          </p:spPr>
        </p:pic>
        <p:pic>
          <p:nvPicPr>
            <p:cNvPr id="596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097861" y="5216626"/>
              <a:ext cx="93856" cy="390776"/>
            </a:xfrm>
            <a:prstGeom prst="rect">
              <a:avLst/>
            </a:prstGeom>
            <a:effectLst/>
          </p:spPr>
        </p:pic>
        <p:pic>
          <p:nvPicPr>
            <p:cNvPr id="598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408133" y="6278136"/>
              <a:ext cx="671893" cy="369880"/>
            </a:xfrm>
            <a:prstGeom prst="rect">
              <a:avLst/>
            </a:prstGeom>
            <a:effectLst/>
          </p:spPr>
        </p:pic>
        <p:pic>
          <p:nvPicPr>
            <p:cNvPr id="600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280912" y="5917196"/>
              <a:ext cx="228457" cy="515760"/>
            </a:xfrm>
            <a:prstGeom prst="rect">
              <a:avLst/>
            </a:prstGeom>
            <a:effectLst/>
          </p:spPr>
        </p:pic>
        <p:pic>
          <p:nvPicPr>
            <p:cNvPr id="602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524935" y="6259316"/>
              <a:ext cx="68769" cy="68769"/>
            </a:xfrm>
            <a:prstGeom prst="rect">
              <a:avLst/>
            </a:prstGeom>
            <a:effectLst/>
          </p:spPr>
        </p:pic>
        <p:pic>
          <p:nvPicPr>
            <p:cNvPr id="604" name="Line Line" descr="Line Lin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509602" y="6044645"/>
              <a:ext cx="53434" cy="130103"/>
            </a:xfrm>
            <a:prstGeom prst="rect">
              <a:avLst/>
            </a:prstGeom>
            <a:effectLst/>
          </p:spPr>
        </p:pic>
        <p:pic>
          <p:nvPicPr>
            <p:cNvPr id="606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602512" y="6006311"/>
              <a:ext cx="137520" cy="278658"/>
            </a:xfrm>
            <a:prstGeom prst="rect">
              <a:avLst/>
            </a:prstGeom>
            <a:effectLst/>
          </p:spPr>
        </p:pic>
        <p:pic>
          <p:nvPicPr>
            <p:cNvPr id="608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742046" y="6003078"/>
              <a:ext cx="165998" cy="206277"/>
            </a:xfrm>
            <a:prstGeom prst="rect">
              <a:avLst/>
            </a:prstGeom>
            <a:effectLst/>
          </p:spPr>
        </p:pic>
        <p:pic>
          <p:nvPicPr>
            <p:cNvPr id="610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862277" y="5645969"/>
              <a:ext cx="590113" cy="509719"/>
            </a:xfrm>
            <a:prstGeom prst="rect">
              <a:avLst/>
            </a:prstGeom>
            <a:effectLst/>
          </p:spPr>
        </p:pic>
        <p:pic>
          <p:nvPicPr>
            <p:cNvPr id="612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2046281" y="5684304"/>
              <a:ext cx="275773" cy="206771"/>
            </a:xfrm>
            <a:prstGeom prst="rect">
              <a:avLst/>
            </a:prstGeom>
            <a:effectLst/>
          </p:spPr>
        </p:pic>
        <p:pic>
          <p:nvPicPr>
            <p:cNvPr id="614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647605" y="6438997"/>
              <a:ext cx="245106" cy="455228"/>
            </a:xfrm>
            <a:prstGeom prst="rect">
              <a:avLst/>
            </a:prstGeom>
            <a:effectLst/>
          </p:spPr>
        </p:pic>
        <p:pic>
          <p:nvPicPr>
            <p:cNvPr id="616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869943" y="6364243"/>
              <a:ext cx="222106" cy="390629"/>
            </a:xfrm>
            <a:prstGeom prst="rect">
              <a:avLst/>
            </a:prstGeom>
            <a:effectLst/>
          </p:spPr>
        </p:pic>
        <p:pic>
          <p:nvPicPr>
            <p:cNvPr id="618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2104896" y="6541513"/>
              <a:ext cx="129097" cy="231249"/>
            </a:xfrm>
            <a:prstGeom prst="rect">
              <a:avLst/>
            </a:prstGeom>
            <a:effectLst/>
          </p:spPr>
        </p:pic>
        <p:pic>
          <p:nvPicPr>
            <p:cNvPr id="620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8569398" y="3197692"/>
              <a:ext cx="1281492" cy="303841"/>
            </a:xfrm>
            <a:prstGeom prst="rect">
              <a:avLst/>
            </a:prstGeom>
            <a:effectLst/>
          </p:spPr>
        </p:pic>
        <p:pic>
          <p:nvPicPr>
            <p:cNvPr id="622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8471679" y="3669068"/>
              <a:ext cx="215934" cy="416530"/>
            </a:xfrm>
            <a:prstGeom prst="rect">
              <a:avLst/>
            </a:prstGeom>
            <a:effectLst/>
          </p:spPr>
        </p:pic>
        <p:pic>
          <p:nvPicPr>
            <p:cNvPr id="624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8714395" y="3660917"/>
              <a:ext cx="116806" cy="282781"/>
            </a:xfrm>
            <a:prstGeom prst="rect">
              <a:avLst/>
            </a:prstGeom>
            <a:effectLst/>
          </p:spPr>
        </p:pic>
        <p:pic>
          <p:nvPicPr>
            <p:cNvPr id="626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8846768" y="3684856"/>
              <a:ext cx="191437" cy="216780"/>
            </a:xfrm>
            <a:prstGeom prst="rect">
              <a:avLst/>
            </a:prstGeom>
            <a:effectLst/>
          </p:spPr>
        </p:pic>
        <p:pic>
          <p:nvPicPr>
            <p:cNvPr id="628" name="Line Line" descr="Line Lin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9015438" y="3828929"/>
              <a:ext cx="107102" cy="130102"/>
            </a:xfrm>
            <a:prstGeom prst="rect">
              <a:avLst/>
            </a:prstGeom>
            <a:effectLst/>
          </p:spPr>
        </p:pic>
        <p:pic>
          <p:nvPicPr>
            <p:cNvPr id="630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9140663" y="3660258"/>
              <a:ext cx="203115" cy="354208"/>
            </a:xfrm>
            <a:prstGeom prst="rect">
              <a:avLst/>
            </a:prstGeom>
            <a:effectLst/>
          </p:spPr>
        </p:pic>
        <p:pic>
          <p:nvPicPr>
            <p:cNvPr id="632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9306778" y="3552922"/>
              <a:ext cx="171846" cy="42911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Drawing"/>
          <p:cNvGrpSpPr/>
          <p:nvPr/>
        </p:nvGrpSpPr>
        <p:grpSpPr>
          <a:xfrm>
            <a:off x="176337" y="499744"/>
            <a:ext cx="12857291" cy="8258573"/>
            <a:chOff x="0" y="0"/>
            <a:chExt cx="12857290" cy="8258572"/>
          </a:xfrm>
        </p:grpSpPr>
        <p:sp>
          <p:nvSpPr>
            <p:cNvPr id="636" name="Line"/>
            <p:cNvSpPr/>
            <p:nvPr/>
          </p:nvSpPr>
          <p:spPr>
            <a:xfrm>
              <a:off x="766684" y="134618"/>
              <a:ext cx="146787" cy="48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0868" fill="norm" stroke="1" extrusionOk="0">
                  <a:moveTo>
                    <a:pt x="5492" y="9576"/>
                  </a:moveTo>
                  <a:cubicBezTo>
                    <a:pt x="5858" y="13612"/>
                    <a:pt x="6224" y="17649"/>
                    <a:pt x="6224" y="19558"/>
                  </a:cubicBezTo>
                  <a:cubicBezTo>
                    <a:pt x="6224" y="21467"/>
                    <a:pt x="5858" y="21249"/>
                    <a:pt x="4942" y="19176"/>
                  </a:cubicBezTo>
                  <a:cubicBezTo>
                    <a:pt x="4027" y="17103"/>
                    <a:pt x="2563" y="13176"/>
                    <a:pt x="2197" y="10012"/>
                  </a:cubicBezTo>
                  <a:cubicBezTo>
                    <a:pt x="1830" y="6849"/>
                    <a:pt x="2563" y="4449"/>
                    <a:pt x="3661" y="2922"/>
                  </a:cubicBezTo>
                  <a:cubicBezTo>
                    <a:pt x="4759" y="1394"/>
                    <a:pt x="6224" y="740"/>
                    <a:pt x="7871" y="358"/>
                  </a:cubicBezTo>
                  <a:cubicBezTo>
                    <a:pt x="9519" y="-24"/>
                    <a:pt x="11349" y="-133"/>
                    <a:pt x="13729" y="194"/>
                  </a:cubicBezTo>
                  <a:cubicBezTo>
                    <a:pt x="16108" y="522"/>
                    <a:pt x="19037" y="1285"/>
                    <a:pt x="20319" y="2703"/>
                  </a:cubicBezTo>
                  <a:cubicBezTo>
                    <a:pt x="21600" y="4122"/>
                    <a:pt x="21234" y="6194"/>
                    <a:pt x="18488" y="7885"/>
                  </a:cubicBezTo>
                  <a:cubicBezTo>
                    <a:pt x="15742" y="9576"/>
                    <a:pt x="10617" y="10885"/>
                    <a:pt x="7139" y="11649"/>
                  </a:cubicBezTo>
                  <a:cubicBezTo>
                    <a:pt x="3661" y="12412"/>
                    <a:pt x="1831" y="12631"/>
                    <a:pt x="0" y="12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994613" y="247947"/>
              <a:ext cx="210544" cy="30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0927" fill="norm" stroke="1" extrusionOk="0">
                  <a:moveTo>
                    <a:pt x="20266" y="784"/>
                  </a:moveTo>
                  <a:cubicBezTo>
                    <a:pt x="17438" y="253"/>
                    <a:pt x="14609" y="-278"/>
                    <a:pt x="11909" y="165"/>
                  </a:cubicBezTo>
                  <a:cubicBezTo>
                    <a:pt x="9209" y="607"/>
                    <a:pt x="6638" y="2024"/>
                    <a:pt x="4452" y="4325"/>
                  </a:cubicBezTo>
                  <a:cubicBezTo>
                    <a:pt x="2266" y="6627"/>
                    <a:pt x="466" y="9814"/>
                    <a:pt x="81" y="12735"/>
                  </a:cubicBezTo>
                  <a:cubicBezTo>
                    <a:pt x="-305" y="15656"/>
                    <a:pt x="724" y="18312"/>
                    <a:pt x="2652" y="19729"/>
                  </a:cubicBezTo>
                  <a:cubicBezTo>
                    <a:pt x="4581" y="21145"/>
                    <a:pt x="7409" y="21322"/>
                    <a:pt x="10495" y="20171"/>
                  </a:cubicBezTo>
                  <a:cubicBezTo>
                    <a:pt x="13581" y="19020"/>
                    <a:pt x="16924" y="16542"/>
                    <a:pt x="18852" y="13443"/>
                  </a:cubicBezTo>
                  <a:cubicBezTo>
                    <a:pt x="20781" y="10345"/>
                    <a:pt x="21295" y="6627"/>
                    <a:pt x="21166" y="4325"/>
                  </a:cubicBezTo>
                  <a:cubicBezTo>
                    <a:pt x="21038" y="2024"/>
                    <a:pt x="20266" y="1138"/>
                    <a:pt x="18595" y="696"/>
                  </a:cubicBezTo>
                  <a:cubicBezTo>
                    <a:pt x="16924" y="253"/>
                    <a:pt x="14352" y="253"/>
                    <a:pt x="12809" y="696"/>
                  </a:cubicBezTo>
                  <a:cubicBezTo>
                    <a:pt x="11266" y="1138"/>
                    <a:pt x="10752" y="2024"/>
                    <a:pt x="10752" y="2466"/>
                  </a:cubicBezTo>
                  <a:cubicBezTo>
                    <a:pt x="10752" y="2909"/>
                    <a:pt x="11266" y="2909"/>
                    <a:pt x="11781" y="2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1292181" y="158149"/>
              <a:ext cx="279522" cy="37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18" fill="norm" stroke="1" extrusionOk="0">
                  <a:moveTo>
                    <a:pt x="21477" y="966"/>
                  </a:moveTo>
                  <a:cubicBezTo>
                    <a:pt x="20692" y="525"/>
                    <a:pt x="19906" y="84"/>
                    <a:pt x="18532" y="10"/>
                  </a:cubicBezTo>
                  <a:cubicBezTo>
                    <a:pt x="17157" y="-63"/>
                    <a:pt x="15193" y="231"/>
                    <a:pt x="12542" y="1994"/>
                  </a:cubicBezTo>
                  <a:cubicBezTo>
                    <a:pt x="9892" y="3757"/>
                    <a:pt x="6553" y="6990"/>
                    <a:pt x="4393" y="9635"/>
                  </a:cubicBezTo>
                  <a:cubicBezTo>
                    <a:pt x="2233" y="12280"/>
                    <a:pt x="1252" y="14337"/>
                    <a:pt x="662" y="15880"/>
                  </a:cubicBezTo>
                  <a:cubicBezTo>
                    <a:pt x="73" y="17423"/>
                    <a:pt x="-123" y="18451"/>
                    <a:pt x="73" y="19259"/>
                  </a:cubicBezTo>
                  <a:cubicBezTo>
                    <a:pt x="270" y="20068"/>
                    <a:pt x="859" y="20655"/>
                    <a:pt x="2233" y="21023"/>
                  </a:cubicBezTo>
                  <a:cubicBezTo>
                    <a:pt x="3608" y="21390"/>
                    <a:pt x="5768" y="21537"/>
                    <a:pt x="8713" y="20729"/>
                  </a:cubicBezTo>
                  <a:cubicBezTo>
                    <a:pt x="11659" y="19921"/>
                    <a:pt x="15390" y="18157"/>
                    <a:pt x="19121" y="16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1286662" y="366608"/>
              <a:ext cx="23137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600" fill="norm" stroke="1" extrusionOk="0">
                  <a:moveTo>
                    <a:pt x="2264" y="21600"/>
                  </a:moveTo>
                  <a:cubicBezTo>
                    <a:pt x="1077" y="21600"/>
                    <a:pt x="-110" y="21600"/>
                    <a:pt x="9" y="21200"/>
                  </a:cubicBezTo>
                  <a:cubicBezTo>
                    <a:pt x="127" y="20800"/>
                    <a:pt x="1552" y="20000"/>
                    <a:pt x="5349" y="16400"/>
                  </a:cubicBezTo>
                  <a:cubicBezTo>
                    <a:pt x="9147" y="12800"/>
                    <a:pt x="15319" y="6400"/>
                    <a:pt x="2149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1763373" y="182603"/>
              <a:ext cx="23001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1778706" y="420276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2690876" y="51645"/>
              <a:ext cx="467862" cy="633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01" fill="norm" stroke="1" extrusionOk="0">
                  <a:moveTo>
                    <a:pt x="3161" y="4185"/>
                  </a:moveTo>
                  <a:cubicBezTo>
                    <a:pt x="2577" y="4185"/>
                    <a:pt x="1993" y="4185"/>
                    <a:pt x="1526" y="4011"/>
                  </a:cubicBezTo>
                  <a:cubicBezTo>
                    <a:pt x="1059" y="3838"/>
                    <a:pt x="709" y="3491"/>
                    <a:pt x="767" y="2840"/>
                  </a:cubicBezTo>
                  <a:cubicBezTo>
                    <a:pt x="826" y="2189"/>
                    <a:pt x="1293" y="1235"/>
                    <a:pt x="1818" y="671"/>
                  </a:cubicBezTo>
                  <a:cubicBezTo>
                    <a:pt x="2344" y="107"/>
                    <a:pt x="2927" y="-66"/>
                    <a:pt x="3394" y="21"/>
                  </a:cubicBezTo>
                  <a:cubicBezTo>
                    <a:pt x="3861" y="107"/>
                    <a:pt x="4212" y="454"/>
                    <a:pt x="4562" y="2016"/>
                  </a:cubicBezTo>
                  <a:cubicBezTo>
                    <a:pt x="4912" y="3577"/>
                    <a:pt x="5263" y="6353"/>
                    <a:pt x="5029" y="8348"/>
                  </a:cubicBezTo>
                  <a:cubicBezTo>
                    <a:pt x="4796" y="10344"/>
                    <a:pt x="3978" y="11558"/>
                    <a:pt x="3394" y="12339"/>
                  </a:cubicBezTo>
                  <a:cubicBezTo>
                    <a:pt x="2811" y="13120"/>
                    <a:pt x="2460" y="13467"/>
                    <a:pt x="1935" y="13683"/>
                  </a:cubicBezTo>
                  <a:cubicBezTo>
                    <a:pt x="1410" y="13900"/>
                    <a:pt x="709" y="13987"/>
                    <a:pt x="300" y="13770"/>
                  </a:cubicBezTo>
                  <a:cubicBezTo>
                    <a:pt x="-108" y="13553"/>
                    <a:pt x="-225" y="13033"/>
                    <a:pt x="767" y="11905"/>
                  </a:cubicBezTo>
                  <a:cubicBezTo>
                    <a:pt x="1760" y="10777"/>
                    <a:pt x="3861" y="9042"/>
                    <a:pt x="6138" y="7351"/>
                  </a:cubicBezTo>
                  <a:cubicBezTo>
                    <a:pt x="8415" y="5659"/>
                    <a:pt x="10867" y="4011"/>
                    <a:pt x="12385" y="2883"/>
                  </a:cubicBezTo>
                  <a:cubicBezTo>
                    <a:pt x="13903" y="1756"/>
                    <a:pt x="14486" y="1148"/>
                    <a:pt x="14545" y="1018"/>
                  </a:cubicBezTo>
                  <a:cubicBezTo>
                    <a:pt x="14603" y="888"/>
                    <a:pt x="14136" y="1235"/>
                    <a:pt x="12969" y="2753"/>
                  </a:cubicBezTo>
                  <a:cubicBezTo>
                    <a:pt x="11801" y="4271"/>
                    <a:pt x="9933" y="6961"/>
                    <a:pt x="8649" y="9693"/>
                  </a:cubicBezTo>
                  <a:cubicBezTo>
                    <a:pt x="7364" y="12426"/>
                    <a:pt x="6664" y="15201"/>
                    <a:pt x="6489" y="17110"/>
                  </a:cubicBezTo>
                  <a:cubicBezTo>
                    <a:pt x="6313" y="19018"/>
                    <a:pt x="6664" y="20059"/>
                    <a:pt x="7131" y="20667"/>
                  </a:cubicBezTo>
                  <a:cubicBezTo>
                    <a:pt x="7598" y="21274"/>
                    <a:pt x="8181" y="21447"/>
                    <a:pt x="8765" y="21491"/>
                  </a:cubicBezTo>
                  <a:cubicBezTo>
                    <a:pt x="9349" y="21534"/>
                    <a:pt x="9933" y="21447"/>
                    <a:pt x="10575" y="20927"/>
                  </a:cubicBezTo>
                  <a:cubicBezTo>
                    <a:pt x="11217" y="20406"/>
                    <a:pt x="11918" y="19452"/>
                    <a:pt x="12210" y="18498"/>
                  </a:cubicBezTo>
                  <a:cubicBezTo>
                    <a:pt x="12501" y="17544"/>
                    <a:pt x="12385" y="16589"/>
                    <a:pt x="12151" y="15895"/>
                  </a:cubicBezTo>
                  <a:cubicBezTo>
                    <a:pt x="11918" y="15201"/>
                    <a:pt x="11567" y="14768"/>
                    <a:pt x="11217" y="14334"/>
                  </a:cubicBezTo>
                  <a:cubicBezTo>
                    <a:pt x="10867" y="13900"/>
                    <a:pt x="10517" y="13467"/>
                    <a:pt x="11159" y="12859"/>
                  </a:cubicBezTo>
                  <a:cubicBezTo>
                    <a:pt x="11801" y="12252"/>
                    <a:pt x="13436" y="11471"/>
                    <a:pt x="15304" y="10907"/>
                  </a:cubicBezTo>
                  <a:cubicBezTo>
                    <a:pt x="17172" y="10344"/>
                    <a:pt x="19273" y="9997"/>
                    <a:pt x="21375" y="9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3848753" y="105935"/>
              <a:ext cx="191672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304" y="735"/>
                    <a:pt x="4608" y="1469"/>
                    <a:pt x="7776" y="4188"/>
                  </a:cubicBezTo>
                  <a:cubicBezTo>
                    <a:pt x="10944" y="6906"/>
                    <a:pt x="14976" y="11608"/>
                    <a:pt x="17424" y="14841"/>
                  </a:cubicBezTo>
                  <a:cubicBezTo>
                    <a:pt x="19872" y="18073"/>
                    <a:pt x="20736" y="1983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3825752" y="105935"/>
              <a:ext cx="276008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00" y="1833"/>
                    <a:pt x="16000" y="3665"/>
                    <a:pt x="12600" y="6480"/>
                  </a:cubicBezTo>
                  <a:cubicBezTo>
                    <a:pt x="9200" y="9295"/>
                    <a:pt x="5200" y="13091"/>
                    <a:pt x="3000" y="15775"/>
                  </a:cubicBezTo>
                  <a:cubicBezTo>
                    <a:pt x="800" y="18458"/>
                    <a:pt x="400" y="20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4416099" y="105935"/>
              <a:ext cx="130338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160"/>
                    <a:pt x="17365" y="320"/>
                    <a:pt x="14612" y="1600"/>
                  </a:cubicBezTo>
                  <a:cubicBezTo>
                    <a:pt x="11859" y="2880"/>
                    <a:pt x="8471" y="5280"/>
                    <a:pt x="5929" y="8800"/>
                  </a:cubicBezTo>
                  <a:cubicBezTo>
                    <a:pt x="3388" y="12320"/>
                    <a:pt x="1694" y="169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4301097" y="504611"/>
              <a:ext cx="24534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4799441" y="82935"/>
              <a:ext cx="16100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040"/>
                    <a:pt x="4800" y="10080"/>
                    <a:pt x="8400" y="13680"/>
                  </a:cubicBezTo>
                  <a:cubicBezTo>
                    <a:pt x="12000" y="17280"/>
                    <a:pt x="16800" y="19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4898452" y="128936"/>
              <a:ext cx="146329" cy="455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98" fill="norm" stroke="1" extrusionOk="0">
                  <a:moveTo>
                    <a:pt x="21323" y="0"/>
                  </a:moveTo>
                  <a:cubicBezTo>
                    <a:pt x="15364" y="3861"/>
                    <a:pt x="9406" y="7723"/>
                    <a:pt x="5682" y="11041"/>
                  </a:cubicBezTo>
                  <a:cubicBezTo>
                    <a:pt x="1958" y="14360"/>
                    <a:pt x="468" y="17135"/>
                    <a:pt x="95" y="18825"/>
                  </a:cubicBezTo>
                  <a:cubicBezTo>
                    <a:pt x="-277" y="20514"/>
                    <a:pt x="468" y="21117"/>
                    <a:pt x="1771" y="21359"/>
                  </a:cubicBezTo>
                  <a:cubicBezTo>
                    <a:pt x="3075" y="21600"/>
                    <a:pt x="4937" y="21479"/>
                    <a:pt x="6799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5052447" y="527611"/>
              <a:ext cx="122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5610762" y="75268"/>
              <a:ext cx="1008800" cy="47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14" fill="norm" stroke="1" extrusionOk="0">
                  <a:moveTo>
                    <a:pt x="6739" y="0"/>
                  </a:moveTo>
                  <a:cubicBezTo>
                    <a:pt x="6466" y="231"/>
                    <a:pt x="6193" y="462"/>
                    <a:pt x="5893" y="2021"/>
                  </a:cubicBezTo>
                  <a:cubicBezTo>
                    <a:pt x="5593" y="3581"/>
                    <a:pt x="5266" y="6468"/>
                    <a:pt x="5020" y="9587"/>
                  </a:cubicBezTo>
                  <a:cubicBezTo>
                    <a:pt x="4775" y="12706"/>
                    <a:pt x="4611" y="16056"/>
                    <a:pt x="4584" y="18019"/>
                  </a:cubicBezTo>
                  <a:cubicBezTo>
                    <a:pt x="4557" y="19983"/>
                    <a:pt x="4666" y="20560"/>
                    <a:pt x="4857" y="20965"/>
                  </a:cubicBezTo>
                  <a:cubicBezTo>
                    <a:pt x="5048" y="21369"/>
                    <a:pt x="5320" y="21600"/>
                    <a:pt x="5539" y="21484"/>
                  </a:cubicBezTo>
                  <a:cubicBezTo>
                    <a:pt x="5757" y="21369"/>
                    <a:pt x="5920" y="20907"/>
                    <a:pt x="5920" y="20156"/>
                  </a:cubicBezTo>
                  <a:cubicBezTo>
                    <a:pt x="5920" y="19405"/>
                    <a:pt x="5757" y="18366"/>
                    <a:pt x="4993" y="17268"/>
                  </a:cubicBezTo>
                  <a:cubicBezTo>
                    <a:pt x="4230" y="16171"/>
                    <a:pt x="2866" y="15016"/>
                    <a:pt x="2048" y="14439"/>
                  </a:cubicBezTo>
                  <a:cubicBezTo>
                    <a:pt x="1230" y="13861"/>
                    <a:pt x="957" y="13861"/>
                    <a:pt x="657" y="13861"/>
                  </a:cubicBezTo>
                  <a:cubicBezTo>
                    <a:pt x="357" y="13861"/>
                    <a:pt x="30" y="13861"/>
                    <a:pt x="2" y="13803"/>
                  </a:cubicBezTo>
                  <a:cubicBezTo>
                    <a:pt x="-25" y="13745"/>
                    <a:pt x="248" y="13630"/>
                    <a:pt x="1120" y="12821"/>
                  </a:cubicBezTo>
                  <a:cubicBezTo>
                    <a:pt x="1993" y="12013"/>
                    <a:pt x="3466" y="10511"/>
                    <a:pt x="4911" y="8779"/>
                  </a:cubicBezTo>
                  <a:cubicBezTo>
                    <a:pt x="6357" y="7046"/>
                    <a:pt x="7775" y="5082"/>
                    <a:pt x="8593" y="3870"/>
                  </a:cubicBezTo>
                  <a:cubicBezTo>
                    <a:pt x="9411" y="2657"/>
                    <a:pt x="9630" y="2195"/>
                    <a:pt x="9902" y="1675"/>
                  </a:cubicBezTo>
                  <a:cubicBezTo>
                    <a:pt x="10175" y="1155"/>
                    <a:pt x="10502" y="578"/>
                    <a:pt x="10611" y="635"/>
                  </a:cubicBezTo>
                  <a:cubicBezTo>
                    <a:pt x="10720" y="693"/>
                    <a:pt x="10611" y="1386"/>
                    <a:pt x="10257" y="3927"/>
                  </a:cubicBezTo>
                  <a:cubicBezTo>
                    <a:pt x="9902" y="6468"/>
                    <a:pt x="9302" y="10858"/>
                    <a:pt x="8920" y="13688"/>
                  </a:cubicBezTo>
                  <a:cubicBezTo>
                    <a:pt x="8539" y="16518"/>
                    <a:pt x="8375" y="17788"/>
                    <a:pt x="8239" y="18712"/>
                  </a:cubicBezTo>
                  <a:cubicBezTo>
                    <a:pt x="8102" y="19636"/>
                    <a:pt x="7993" y="20214"/>
                    <a:pt x="7993" y="20214"/>
                  </a:cubicBezTo>
                  <a:cubicBezTo>
                    <a:pt x="7993" y="20214"/>
                    <a:pt x="8102" y="19636"/>
                    <a:pt x="8293" y="19001"/>
                  </a:cubicBezTo>
                  <a:cubicBezTo>
                    <a:pt x="8484" y="18366"/>
                    <a:pt x="8757" y="17673"/>
                    <a:pt x="9002" y="17153"/>
                  </a:cubicBezTo>
                  <a:cubicBezTo>
                    <a:pt x="9248" y="16633"/>
                    <a:pt x="9466" y="16287"/>
                    <a:pt x="9602" y="16402"/>
                  </a:cubicBezTo>
                  <a:cubicBezTo>
                    <a:pt x="9739" y="16518"/>
                    <a:pt x="9793" y="17095"/>
                    <a:pt x="9875" y="17673"/>
                  </a:cubicBezTo>
                  <a:cubicBezTo>
                    <a:pt x="9957" y="18250"/>
                    <a:pt x="10066" y="18828"/>
                    <a:pt x="10230" y="19290"/>
                  </a:cubicBezTo>
                  <a:cubicBezTo>
                    <a:pt x="10393" y="19752"/>
                    <a:pt x="10611" y="20098"/>
                    <a:pt x="11102" y="19983"/>
                  </a:cubicBezTo>
                  <a:cubicBezTo>
                    <a:pt x="11593" y="19867"/>
                    <a:pt x="12357" y="19290"/>
                    <a:pt x="12957" y="18481"/>
                  </a:cubicBezTo>
                  <a:cubicBezTo>
                    <a:pt x="13557" y="17673"/>
                    <a:pt x="13993" y="16633"/>
                    <a:pt x="14266" y="15825"/>
                  </a:cubicBezTo>
                  <a:cubicBezTo>
                    <a:pt x="14539" y="15016"/>
                    <a:pt x="14648" y="14439"/>
                    <a:pt x="14593" y="13976"/>
                  </a:cubicBezTo>
                  <a:cubicBezTo>
                    <a:pt x="14539" y="13514"/>
                    <a:pt x="14320" y="13168"/>
                    <a:pt x="14048" y="13457"/>
                  </a:cubicBezTo>
                  <a:cubicBezTo>
                    <a:pt x="13775" y="13745"/>
                    <a:pt x="13448" y="14670"/>
                    <a:pt x="13230" y="15420"/>
                  </a:cubicBezTo>
                  <a:cubicBezTo>
                    <a:pt x="13011" y="16171"/>
                    <a:pt x="12902" y="16749"/>
                    <a:pt x="12875" y="17384"/>
                  </a:cubicBezTo>
                  <a:cubicBezTo>
                    <a:pt x="12848" y="18019"/>
                    <a:pt x="12902" y="18712"/>
                    <a:pt x="13066" y="19117"/>
                  </a:cubicBezTo>
                  <a:cubicBezTo>
                    <a:pt x="13230" y="19521"/>
                    <a:pt x="13502" y="19636"/>
                    <a:pt x="13966" y="19405"/>
                  </a:cubicBezTo>
                  <a:cubicBezTo>
                    <a:pt x="14430" y="19174"/>
                    <a:pt x="15084" y="18597"/>
                    <a:pt x="15548" y="18135"/>
                  </a:cubicBezTo>
                  <a:cubicBezTo>
                    <a:pt x="16011" y="17673"/>
                    <a:pt x="16284" y="17326"/>
                    <a:pt x="16530" y="16980"/>
                  </a:cubicBezTo>
                  <a:cubicBezTo>
                    <a:pt x="16775" y="16633"/>
                    <a:pt x="16993" y="16287"/>
                    <a:pt x="17102" y="16460"/>
                  </a:cubicBezTo>
                  <a:cubicBezTo>
                    <a:pt x="17211" y="16633"/>
                    <a:pt x="17211" y="17326"/>
                    <a:pt x="17130" y="18077"/>
                  </a:cubicBezTo>
                  <a:cubicBezTo>
                    <a:pt x="17048" y="18828"/>
                    <a:pt x="16884" y="19636"/>
                    <a:pt x="16857" y="19752"/>
                  </a:cubicBezTo>
                  <a:cubicBezTo>
                    <a:pt x="16830" y="19867"/>
                    <a:pt x="16939" y="19290"/>
                    <a:pt x="17320" y="17846"/>
                  </a:cubicBezTo>
                  <a:cubicBezTo>
                    <a:pt x="17702" y="16402"/>
                    <a:pt x="18357" y="14092"/>
                    <a:pt x="18848" y="12590"/>
                  </a:cubicBezTo>
                  <a:cubicBezTo>
                    <a:pt x="19339" y="11089"/>
                    <a:pt x="19666" y="10396"/>
                    <a:pt x="19966" y="10049"/>
                  </a:cubicBezTo>
                  <a:cubicBezTo>
                    <a:pt x="20266" y="9703"/>
                    <a:pt x="20539" y="9703"/>
                    <a:pt x="20784" y="10049"/>
                  </a:cubicBezTo>
                  <a:cubicBezTo>
                    <a:pt x="21030" y="10396"/>
                    <a:pt x="21248" y="11089"/>
                    <a:pt x="21384" y="12359"/>
                  </a:cubicBezTo>
                  <a:cubicBezTo>
                    <a:pt x="21520" y="13630"/>
                    <a:pt x="21575" y="15478"/>
                    <a:pt x="21493" y="16864"/>
                  </a:cubicBezTo>
                  <a:cubicBezTo>
                    <a:pt x="21411" y="18250"/>
                    <a:pt x="21193" y="19174"/>
                    <a:pt x="20975" y="20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7380087" y="54557"/>
              <a:ext cx="340421" cy="427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58" fill="norm" stroke="1" extrusionOk="0">
                  <a:moveTo>
                    <a:pt x="21472" y="3720"/>
                  </a:moveTo>
                  <a:cubicBezTo>
                    <a:pt x="20505" y="2570"/>
                    <a:pt x="19538" y="1420"/>
                    <a:pt x="17845" y="717"/>
                  </a:cubicBezTo>
                  <a:cubicBezTo>
                    <a:pt x="16153" y="14"/>
                    <a:pt x="13735" y="-242"/>
                    <a:pt x="11639" y="269"/>
                  </a:cubicBezTo>
                  <a:cubicBezTo>
                    <a:pt x="9544" y="780"/>
                    <a:pt x="7771" y="2059"/>
                    <a:pt x="6239" y="3784"/>
                  </a:cubicBezTo>
                  <a:cubicBezTo>
                    <a:pt x="4708" y="5509"/>
                    <a:pt x="3418" y="7682"/>
                    <a:pt x="2451" y="10175"/>
                  </a:cubicBezTo>
                  <a:cubicBezTo>
                    <a:pt x="1484" y="12667"/>
                    <a:pt x="839" y="15479"/>
                    <a:pt x="436" y="17268"/>
                  </a:cubicBezTo>
                  <a:cubicBezTo>
                    <a:pt x="33" y="19057"/>
                    <a:pt x="-128" y="19824"/>
                    <a:pt x="114" y="20399"/>
                  </a:cubicBezTo>
                  <a:cubicBezTo>
                    <a:pt x="356" y="20975"/>
                    <a:pt x="1000" y="21358"/>
                    <a:pt x="3257" y="21358"/>
                  </a:cubicBezTo>
                  <a:cubicBezTo>
                    <a:pt x="5514" y="21358"/>
                    <a:pt x="9382" y="20975"/>
                    <a:pt x="11720" y="20527"/>
                  </a:cubicBezTo>
                  <a:cubicBezTo>
                    <a:pt x="14057" y="20080"/>
                    <a:pt x="14863" y="19569"/>
                    <a:pt x="15669" y="19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7314165" y="305273"/>
              <a:ext cx="27600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7756228" y="0"/>
              <a:ext cx="401290" cy="55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73" fill="norm" stroke="1" extrusionOk="0">
                  <a:moveTo>
                    <a:pt x="21466" y="830"/>
                  </a:moveTo>
                  <a:cubicBezTo>
                    <a:pt x="19415" y="535"/>
                    <a:pt x="17365" y="241"/>
                    <a:pt x="15451" y="93"/>
                  </a:cubicBezTo>
                  <a:cubicBezTo>
                    <a:pt x="13537" y="-54"/>
                    <a:pt x="11760" y="-54"/>
                    <a:pt x="10324" y="290"/>
                  </a:cubicBezTo>
                  <a:cubicBezTo>
                    <a:pt x="8889" y="633"/>
                    <a:pt x="7795" y="1321"/>
                    <a:pt x="7043" y="2204"/>
                  </a:cubicBezTo>
                  <a:cubicBezTo>
                    <a:pt x="6291" y="3088"/>
                    <a:pt x="5881" y="4168"/>
                    <a:pt x="5471" y="5935"/>
                  </a:cubicBezTo>
                  <a:cubicBezTo>
                    <a:pt x="5061" y="7702"/>
                    <a:pt x="4651" y="10157"/>
                    <a:pt x="3899" y="12268"/>
                  </a:cubicBezTo>
                  <a:cubicBezTo>
                    <a:pt x="3147" y="14379"/>
                    <a:pt x="2053" y="16146"/>
                    <a:pt x="1370" y="17324"/>
                  </a:cubicBezTo>
                  <a:cubicBezTo>
                    <a:pt x="686" y="18502"/>
                    <a:pt x="413" y="19091"/>
                    <a:pt x="208" y="19631"/>
                  </a:cubicBezTo>
                  <a:cubicBezTo>
                    <a:pt x="3" y="20171"/>
                    <a:pt x="-134" y="20662"/>
                    <a:pt x="208" y="21006"/>
                  </a:cubicBezTo>
                  <a:cubicBezTo>
                    <a:pt x="550" y="21350"/>
                    <a:pt x="1370" y="21546"/>
                    <a:pt x="3694" y="21448"/>
                  </a:cubicBezTo>
                  <a:cubicBezTo>
                    <a:pt x="6018" y="21350"/>
                    <a:pt x="9846" y="20957"/>
                    <a:pt x="13674" y="20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8149850" y="182603"/>
              <a:ext cx="176338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70" y="3512"/>
                    <a:pt x="8139" y="7024"/>
                    <a:pt x="11739" y="10624"/>
                  </a:cubicBezTo>
                  <a:cubicBezTo>
                    <a:pt x="15339" y="14224"/>
                    <a:pt x="18470" y="179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8124421" y="174937"/>
              <a:ext cx="270769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21388" y="0"/>
                  </a:moveTo>
                  <a:cubicBezTo>
                    <a:pt x="19773" y="0"/>
                    <a:pt x="18158" y="0"/>
                    <a:pt x="15635" y="1249"/>
                  </a:cubicBezTo>
                  <a:cubicBezTo>
                    <a:pt x="13111" y="2498"/>
                    <a:pt x="9680" y="4996"/>
                    <a:pt x="6954" y="7788"/>
                  </a:cubicBezTo>
                  <a:cubicBezTo>
                    <a:pt x="4229" y="10580"/>
                    <a:pt x="2210" y="13665"/>
                    <a:pt x="1100" y="15869"/>
                  </a:cubicBezTo>
                  <a:cubicBezTo>
                    <a:pt x="-10" y="18073"/>
                    <a:pt x="-212" y="19396"/>
                    <a:pt x="192" y="20204"/>
                  </a:cubicBezTo>
                  <a:cubicBezTo>
                    <a:pt x="595" y="21012"/>
                    <a:pt x="1605" y="21306"/>
                    <a:pt x="26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8586860" y="174937"/>
              <a:ext cx="10733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8717196" y="182603"/>
              <a:ext cx="90238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600" fill="norm" stroke="1" extrusionOk="0">
                  <a:moveTo>
                    <a:pt x="19265" y="0"/>
                  </a:moveTo>
                  <a:cubicBezTo>
                    <a:pt x="20432" y="1412"/>
                    <a:pt x="21600" y="2824"/>
                    <a:pt x="19265" y="5153"/>
                  </a:cubicBezTo>
                  <a:cubicBezTo>
                    <a:pt x="16930" y="7482"/>
                    <a:pt x="11092" y="10729"/>
                    <a:pt x="7297" y="13624"/>
                  </a:cubicBezTo>
                  <a:cubicBezTo>
                    <a:pt x="3503" y="16518"/>
                    <a:pt x="1751" y="19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8931867" y="27804"/>
              <a:ext cx="294813" cy="559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91" fill="norm" stroke="1" extrusionOk="0">
                  <a:moveTo>
                    <a:pt x="0" y="645"/>
                  </a:moveTo>
                  <a:cubicBezTo>
                    <a:pt x="4431" y="351"/>
                    <a:pt x="8862" y="56"/>
                    <a:pt x="12277" y="7"/>
                  </a:cubicBezTo>
                  <a:cubicBezTo>
                    <a:pt x="15692" y="-42"/>
                    <a:pt x="18092" y="154"/>
                    <a:pt x="19569" y="891"/>
                  </a:cubicBezTo>
                  <a:cubicBezTo>
                    <a:pt x="21046" y="1627"/>
                    <a:pt x="21600" y="2903"/>
                    <a:pt x="21138" y="5162"/>
                  </a:cubicBezTo>
                  <a:cubicBezTo>
                    <a:pt x="20677" y="7420"/>
                    <a:pt x="19200" y="10660"/>
                    <a:pt x="18277" y="13065"/>
                  </a:cubicBezTo>
                  <a:cubicBezTo>
                    <a:pt x="17354" y="15471"/>
                    <a:pt x="16985" y="17042"/>
                    <a:pt x="16892" y="18073"/>
                  </a:cubicBezTo>
                  <a:cubicBezTo>
                    <a:pt x="16800" y="19103"/>
                    <a:pt x="16985" y="19594"/>
                    <a:pt x="17077" y="20085"/>
                  </a:cubicBezTo>
                  <a:cubicBezTo>
                    <a:pt x="17169" y="20576"/>
                    <a:pt x="17169" y="21067"/>
                    <a:pt x="16615" y="21313"/>
                  </a:cubicBezTo>
                  <a:cubicBezTo>
                    <a:pt x="16062" y="21558"/>
                    <a:pt x="14954" y="21558"/>
                    <a:pt x="13569" y="21263"/>
                  </a:cubicBezTo>
                  <a:cubicBezTo>
                    <a:pt x="12185" y="20969"/>
                    <a:pt x="10523" y="20380"/>
                    <a:pt x="8862" y="19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8579193" y="289939"/>
              <a:ext cx="19933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480"/>
                    <a:pt x="6646" y="960"/>
                    <a:pt x="10246" y="4560"/>
                  </a:cubicBezTo>
                  <a:cubicBezTo>
                    <a:pt x="13846" y="8160"/>
                    <a:pt x="17723" y="14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9637217" y="330829"/>
              <a:ext cx="138004" cy="2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0800"/>
                    <a:pt x="2400" y="0"/>
                    <a:pt x="6000" y="0"/>
                  </a:cubicBezTo>
                  <a:cubicBezTo>
                    <a:pt x="9600" y="0"/>
                    <a:pt x="156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9683218" y="443276"/>
              <a:ext cx="237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10156610" y="90601"/>
              <a:ext cx="308627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fill="norm" stroke="1" extrusionOk="0">
                  <a:moveTo>
                    <a:pt x="21381" y="3527"/>
                  </a:moveTo>
                  <a:cubicBezTo>
                    <a:pt x="20142" y="2351"/>
                    <a:pt x="18902" y="1176"/>
                    <a:pt x="17840" y="588"/>
                  </a:cubicBezTo>
                  <a:cubicBezTo>
                    <a:pt x="16778" y="0"/>
                    <a:pt x="15892" y="0"/>
                    <a:pt x="15007" y="0"/>
                  </a:cubicBezTo>
                  <a:cubicBezTo>
                    <a:pt x="14122" y="0"/>
                    <a:pt x="13237" y="0"/>
                    <a:pt x="11112" y="1543"/>
                  </a:cubicBezTo>
                  <a:cubicBezTo>
                    <a:pt x="8988" y="3086"/>
                    <a:pt x="5624" y="6171"/>
                    <a:pt x="3499" y="8963"/>
                  </a:cubicBezTo>
                  <a:cubicBezTo>
                    <a:pt x="1374" y="11755"/>
                    <a:pt x="489" y="14253"/>
                    <a:pt x="135" y="15943"/>
                  </a:cubicBezTo>
                  <a:cubicBezTo>
                    <a:pt x="-219" y="17633"/>
                    <a:pt x="-42" y="18514"/>
                    <a:pt x="2702" y="19322"/>
                  </a:cubicBezTo>
                  <a:cubicBezTo>
                    <a:pt x="5447" y="20131"/>
                    <a:pt x="10758" y="20865"/>
                    <a:pt x="160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10123959" y="312940"/>
              <a:ext cx="25694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2254" y="21600"/>
                  </a:moveTo>
                  <a:cubicBezTo>
                    <a:pt x="1185" y="20160"/>
                    <a:pt x="116" y="18720"/>
                    <a:pt x="9" y="15840"/>
                  </a:cubicBezTo>
                  <a:cubicBezTo>
                    <a:pt x="-98" y="12960"/>
                    <a:pt x="757" y="8640"/>
                    <a:pt x="4500" y="5760"/>
                  </a:cubicBezTo>
                  <a:cubicBezTo>
                    <a:pt x="8243" y="2880"/>
                    <a:pt x="14872" y="1440"/>
                    <a:pt x="215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10498263" y="54591"/>
              <a:ext cx="334982" cy="45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89" fill="norm" stroke="1" extrusionOk="0">
                  <a:moveTo>
                    <a:pt x="21449" y="2086"/>
                  </a:moveTo>
                  <a:cubicBezTo>
                    <a:pt x="20140" y="1353"/>
                    <a:pt x="18831" y="621"/>
                    <a:pt x="17194" y="255"/>
                  </a:cubicBezTo>
                  <a:cubicBezTo>
                    <a:pt x="15558" y="-111"/>
                    <a:pt x="13594" y="-111"/>
                    <a:pt x="11631" y="438"/>
                  </a:cubicBezTo>
                  <a:cubicBezTo>
                    <a:pt x="9667" y="987"/>
                    <a:pt x="7704" y="2086"/>
                    <a:pt x="6149" y="3916"/>
                  </a:cubicBezTo>
                  <a:cubicBezTo>
                    <a:pt x="4594" y="5747"/>
                    <a:pt x="3449" y="8309"/>
                    <a:pt x="2467" y="10750"/>
                  </a:cubicBezTo>
                  <a:cubicBezTo>
                    <a:pt x="1485" y="13191"/>
                    <a:pt x="667" y="15509"/>
                    <a:pt x="258" y="16974"/>
                  </a:cubicBezTo>
                  <a:cubicBezTo>
                    <a:pt x="-151" y="18438"/>
                    <a:pt x="-151" y="19048"/>
                    <a:pt x="831" y="19658"/>
                  </a:cubicBezTo>
                  <a:cubicBezTo>
                    <a:pt x="1813" y="20269"/>
                    <a:pt x="3776" y="20879"/>
                    <a:pt x="6067" y="21184"/>
                  </a:cubicBezTo>
                  <a:cubicBezTo>
                    <a:pt x="8358" y="21489"/>
                    <a:pt x="10976" y="21489"/>
                    <a:pt x="13594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10748909" y="174937"/>
              <a:ext cx="16100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5349"/>
                    <a:pt x="10286" y="10697"/>
                    <a:pt x="13886" y="14297"/>
                  </a:cubicBezTo>
                  <a:cubicBezTo>
                    <a:pt x="17486" y="17897"/>
                    <a:pt x="19543" y="1974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10771909" y="220938"/>
              <a:ext cx="191672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738"/>
                    <a:pt x="15840" y="1477"/>
                    <a:pt x="12528" y="3785"/>
                  </a:cubicBezTo>
                  <a:cubicBezTo>
                    <a:pt x="9216" y="6092"/>
                    <a:pt x="5472" y="9969"/>
                    <a:pt x="3312" y="13200"/>
                  </a:cubicBezTo>
                  <a:cubicBezTo>
                    <a:pt x="1152" y="16431"/>
                    <a:pt x="576" y="190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10963580" y="82935"/>
              <a:ext cx="256010" cy="446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58" fill="norm" stroke="1" extrusionOk="0">
                  <a:moveTo>
                    <a:pt x="0" y="2945"/>
                  </a:moveTo>
                  <a:cubicBezTo>
                    <a:pt x="214" y="2332"/>
                    <a:pt x="428" y="1718"/>
                    <a:pt x="2780" y="1227"/>
                  </a:cubicBezTo>
                  <a:cubicBezTo>
                    <a:pt x="5133" y="736"/>
                    <a:pt x="9624" y="368"/>
                    <a:pt x="12404" y="184"/>
                  </a:cubicBezTo>
                  <a:cubicBezTo>
                    <a:pt x="15184" y="0"/>
                    <a:pt x="16253" y="0"/>
                    <a:pt x="17430" y="0"/>
                  </a:cubicBezTo>
                  <a:cubicBezTo>
                    <a:pt x="18606" y="0"/>
                    <a:pt x="19889" y="0"/>
                    <a:pt x="20638" y="614"/>
                  </a:cubicBezTo>
                  <a:cubicBezTo>
                    <a:pt x="21386" y="1227"/>
                    <a:pt x="21600" y="2455"/>
                    <a:pt x="21279" y="4664"/>
                  </a:cubicBezTo>
                  <a:cubicBezTo>
                    <a:pt x="20958" y="6873"/>
                    <a:pt x="20103" y="10064"/>
                    <a:pt x="19675" y="12702"/>
                  </a:cubicBezTo>
                  <a:cubicBezTo>
                    <a:pt x="19248" y="15341"/>
                    <a:pt x="19248" y="17427"/>
                    <a:pt x="19248" y="18839"/>
                  </a:cubicBezTo>
                  <a:cubicBezTo>
                    <a:pt x="19248" y="20250"/>
                    <a:pt x="19248" y="20986"/>
                    <a:pt x="18606" y="21293"/>
                  </a:cubicBezTo>
                  <a:cubicBezTo>
                    <a:pt x="17964" y="21600"/>
                    <a:pt x="16681" y="21477"/>
                    <a:pt x="15184" y="20925"/>
                  </a:cubicBezTo>
                  <a:cubicBezTo>
                    <a:pt x="13687" y="20373"/>
                    <a:pt x="11976" y="19391"/>
                    <a:pt x="10265" y="18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11423591" y="450943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11623887" y="82813"/>
              <a:ext cx="290382" cy="40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338" fill="norm" stroke="1" extrusionOk="0">
                  <a:moveTo>
                    <a:pt x="21529" y="811"/>
                  </a:moveTo>
                  <a:cubicBezTo>
                    <a:pt x="18876" y="275"/>
                    <a:pt x="16224" y="-262"/>
                    <a:pt x="13097" y="140"/>
                  </a:cubicBezTo>
                  <a:cubicBezTo>
                    <a:pt x="9971" y="543"/>
                    <a:pt x="6371" y="1885"/>
                    <a:pt x="4097" y="3293"/>
                  </a:cubicBezTo>
                  <a:cubicBezTo>
                    <a:pt x="1824" y="4702"/>
                    <a:pt x="876" y="6178"/>
                    <a:pt x="403" y="8660"/>
                  </a:cubicBezTo>
                  <a:cubicBezTo>
                    <a:pt x="-71" y="11142"/>
                    <a:pt x="-71" y="14630"/>
                    <a:pt x="118" y="16709"/>
                  </a:cubicBezTo>
                  <a:cubicBezTo>
                    <a:pt x="308" y="18789"/>
                    <a:pt x="687" y="19460"/>
                    <a:pt x="3245" y="19996"/>
                  </a:cubicBezTo>
                  <a:cubicBezTo>
                    <a:pt x="5803" y="20533"/>
                    <a:pt x="10540" y="20936"/>
                    <a:pt x="15276" y="21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11645929" y="305273"/>
              <a:ext cx="31434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7" y="16800"/>
                    <a:pt x="1054" y="12000"/>
                    <a:pt x="3512" y="9600"/>
                  </a:cubicBezTo>
                  <a:cubicBezTo>
                    <a:pt x="5971" y="7200"/>
                    <a:pt x="10361" y="7200"/>
                    <a:pt x="13698" y="6000"/>
                  </a:cubicBezTo>
                  <a:cubicBezTo>
                    <a:pt x="17034" y="4800"/>
                    <a:pt x="1931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12015684" y="61035"/>
              <a:ext cx="251260" cy="418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43" fill="norm" stroke="1" extrusionOk="0">
                  <a:moveTo>
                    <a:pt x="21451" y="3104"/>
                  </a:moveTo>
                  <a:cubicBezTo>
                    <a:pt x="21451" y="2445"/>
                    <a:pt x="21451" y="1787"/>
                    <a:pt x="19815" y="1260"/>
                  </a:cubicBezTo>
                  <a:cubicBezTo>
                    <a:pt x="18178" y="733"/>
                    <a:pt x="14906" y="338"/>
                    <a:pt x="12724" y="141"/>
                  </a:cubicBezTo>
                  <a:cubicBezTo>
                    <a:pt x="10542" y="-57"/>
                    <a:pt x="9451" y="-57"/>
                    <a:pt x="8578" y="206"/>
                  </a:cubicBezTo>
                  <a:cubicBezTo>
                    <a:pt x="7706" y="470"/>
                    <a:pt x="7051" y="997"/>
                    <a:pt x="6287" y="2511"/>
                  </a:cubicBezTo>
                  <a:cubicBezTo>
                    <a:pt x="5524" y="4026"/>
                    <a:pt x="4651" y="6528"/>
                    <a:pt x="3560" y="9360"/>
                  </a:cubicBezTo>
                  <a:cubicBezTo>
                    <a:pt x="2469" y="12192"/>
                    <a:pt x="1160" y="15353"/>
                    <a:pt x="506" y="17394"/>
                  </a:cubicBezTo>
                  <a:cubicBezTo>
                    <a:pt x="-149" y="19436"/>
                    <a:pt x="-149" y="20358"/>
                    <a:pt x="396" y="20884"/>
                  </a:cubicBezTo>
                  <a:cubicBezTo>
                    <a:pt x="942" y="21411"/>
                    <a:pt x="2033" y="21543"/>
                    <a:pt x="4760" y="21543"/>
                  </a:cubicBezTo>
                  <a:cubicBezTo>
                    <a:pt x="7487" y="21543"/>
                    <a:pt x="11851" y="21411"/>
                    <a:pt x="14578" y="21214"/>
                  </a:cubicBezTo>
                  <a:cubicBezTo>
                    <a:pt x="17306" y="21016"/>
                    <a:pt x="18396" y="20753"/>
                    <a:pt x="19487" y="20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12243942" y="176138"/>
              <a:ext cx="184005" cy="98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fill="norm" stroke="1" extrusionOk="0">
                  <a:moveTo>
                    <a:pt x="0" y="1366"/>
                  </a:moveTo>
                  <a:cubicBezTo>
                    <a:pt x="1500" y="286"/>
                    <a:pt x="3000" y="-794"/>
                    <a:pt x="5100" y="826"/>
                  </a:cubicBezTo>
                  <a:cubicBezTo>
                    <a:pt x="7200" y="2446"/>
                    <a:pt x="9900" y="6766"/>
                    <a:pt x="12750" y="10546"/>
                  </a:cubicBezTo>
                  <a:cubicBezTo>
                    <a:pt x="15600" y="14326"/>
                    <a:pt x="18600" y="17566"/>
                    <a:pt x="21600" y="20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12345208" y="197937"/>
              <a:ext cx="151741" cy="328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76" fill="norm" stroke="1" extrusionOk="0">
                  <a:moveTo>
                    <a:pt x="21375" y="0"/>
                  </a:moveTo>
                  <a:cubicBezTo>
                    <a:pt x="19575" y="166"/>
                    <a:pt x="17775" y="332"/>
                    <a:pt x="15075" y="2077"/>
                  </a:cubicBezTo>
                  <a:cubicBezTo>
                    <a:pt x="12375" y="3822"/>
                    <a:pt x="8775" y="7145"/>
                    <a:pt x="6075" y="10135"/>
                  </a:cubicBezTo>
                  <a:cubicBezTo>
                    <a:pt x="3375" y="13126"/>
                    <a:pt x="1575" y="15785"/>
                    <a:pt x="675" y="17695"/>
                  </a:cubicBezTo>
                  <a:cubicBezTo>
                    <a:pt x="-225" y="19606"/>
                    <a:pt x="-225" y="20769"/>
                    <a:pt x="675" y="21185"/>
                  </a:cubicBezTo>
                  <a:cubicBezTo>
                    <a:pt x="1575" y="21600"/>
                    <a:pt x="3375" y="21268"/>
                    <a:pt x="4995" y="20852"/>
                  </a:cubicBezTo>
                  <a:cubicBezTo>
                    <a:pt x="6615" y="20437"/>
                    <a:pt x="8055" y="19938"/>
                    <a:pt x="9495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12366612" y="105935"/>
              <a:ext cx="274607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600" fill="norm" stroke="1" extrusionOk="0">
                  <a:moveTo>
                    <a:pt x="6000" y="1080"/>
                  </a:moveTo>
                  <a:cubicBezTo>
                    <a:pt x="6800" y="720"/>
                    <a:pt x="7600" y="360"/>
                    <a:pt x="9500" y="180"/>
                  </a:cubicBezTo>
                  <a:cubicBezTo>
                    <a:pt x="11400" y="0"/>
                    <a:pt x="14400" y="0"/>
                    <a:pt x="16600" y="0"/>
                  </a:cubicBezTo>
                  <a:cubicBezTo>
                    <a:pt x="18800" y="0"/>
                    <a:pt x="20200" y="0"/>
                    <a:pt x="20900" y="360"/>
                  </a:cubicBezTo>
                  <a:cubicBezTo>
                    <a:pt x="21600" y="720"/>
                    <a:pt x="21600" y="1440"/>
                    <a:pt x="21300" y="3060"/>
                  </a:cubicBezTo>
                  <a:cubicBezTo>
                    <a:pt x="21000" y="4680"/>
                    <a:pt x="20400" y="7200"/>
                    <a:pt x="20000" y="9840"/>
                  </a:cubicBezTo>
                  <a:cubicBezTo>
                    <a:pt x="19600" y="12480"/>
                    <a:pt x="19400" y="15240"/>
                    <a:pt x="19300" y="17100"/>
                  </a:cubicBezTo>
                  <a:cubicBezTo>
                    <a:pt x="19200" y="18960"/>
                    <a:pt x="19200" y="19920"/>
                    <a:pt x="18200" y="20580"/>
                  </a:cubicBezTo>
                  <a:cubicBezTo>
                    <a:pt x="17200" y="21240"/>
                    <a:pt x="15200" y="21600"/>
                    <a:pt x="12000" y="21600"/>
                  </a:cubicBezTo>
                  <a:cubicBezTo>
                    <a:pt x="8800" y="21600"/>
                    <a:pt x="4400" y="21240"/>
                    <a:pt x="0" y="20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952680" y="1561170"/>
              <a:ext cx="519354" cy="740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96" fill="norm" stroke="1" extrusionOk="0">
                  <a:moveTo>
                    <a:pt x="4999" y="3605"/>
                  </a:moveTo>
                  <a:cubicBezTo>
                    <a:pt x="3941" y="3531"/>
                    <a:pt x="2882" y="3457"/>
                    <a:pt x="2088" y="3345"/>
                  </a:cubicBezTo>
                  <a:cubicBezTo>
                    <a:pt x="1293" y="3234"/>
                    <a:pt x="764" y="3086"/>
                    <a:pt x="552" y="2603"/>
                  </a:cubicBezTo>
                  <a:cubicBezTo>
                    <a:pt x="341" y="2121"/>
                    <a:pt x="446" y="1304"/>
                    <a:pt x="817" y="784"/>
                  </a:cubicBezTo>
                  <a:cubicBezTo>
                    <a:pt x="1188" y="265"/>
                    <a:pt x="1823" y="42"/>
                    <a:pt x="2405" y="5"/>
                  </a:cubicBezTo>
                  <a:cubicBezTo>
                    <a:pt x="2988" y="-32"/>
                    <a:pt x="3517" y="116"/>
                    <a:pt x="3941" y="599"/>
                  </a:cubicBezTo>
                  <a:cubicBezTo>
                    <a:pt x="4364" y="1081"/>
                    <a:pt x="4682" y="1898"/>
                    <a:pt x="4523" y="3568"/>
                  </a:cubicBezTo>
                  <a:cubicBezTo>
                    <a:pt x="4364" y="5238"/>
                    <a:pt x="3729" y="7762"/>
                    <a:pt x="3146" y="9395"/>
                  </a:cubicBezTo>
                  <a:cubicBezTo>
                    <a:pt x="2564" y="11028"/>
                    <a:pt x="2035" y="11770"/>
                    <a:pt x="1505" y="12215"/>
                  </a:cubicBezTo>
                  <a:cubicBezTo>
                    <a:pt x="976" y="12661"/>
                    <a:pt x="446" y="12809"/>
                    <a:pt x="182" y="12698"/>
                  </a:cubicBezTo>
                  <a:cubicBezTo>
                    <a:pt x="-83" y="12587"/>
                    <a:pt x="-83" y="12215"/>
                    <a:pt x="341" y="11362"/>
                  </a:cubicBezTo>
                  <a:cubicBezTo>
                    <a:pt x="764" y="10508"/>
                    <a:pt x="1611" y="9172"/>
                    <a:pt x="2988" y="7613"/>
                  </a:cubicBezTo>
                  <a:cubicBezTo>
                    <a:pt x="4364" y="6055"/>
                    <a:pt x="6270" y="4273"/>
                    <a:pt x="7541" y="3197"/>
                  </a:cubicBezTo>
                  <a:cubicBezTo>
                    <a:pt x="8811" y="2121"/>
                    <a:pt x="9446" y="1749"/>
                    <a:pt x="10029" y="1453"/>
                  </a:cubicBezTo>
                  <a:cubicBezTo>
                    <a:pt x="10611" y="1156"/>
                    <a:pt x="11141" y="933"/>
                    <a:pt x="11299" y="1081"/>
                  </a:cubicBezTo>
                  <a:cubicBezTo>
                    <a:pt x="11458" y="1230"/>
                    <a:pt x="11246" y="1749"/>
                    <a:pt x="10452" y="3308"/>
                  </a:cubicBezTo>
                  <a:cubicBezTo>
                    <a:pt x="9658" y="4867"/>
                    <a:pt x="8282" y="7465"/>
                    <a:pt x="7223" y="9914"/>
                  </a:cubicBezTo>
                  <a:cubicBezTo>
                    <a:pt x="6164" y="12364"/>
                    <a:pt x="5423" y="14665"/>
                    <a:pt x="5105" y="16335"/>
                  </a:cubicBezTo>
                  <a:cubicBezTo>
                    <a:pt x="4788" y="18005"/>
                    <a:pt x="4893" y="19044"/>
                    <a:pt x="5105" y="19787"/>
                  </a:cubicBezTo>
                  <a:cubicBezTo>
                    <a:pt x="5317" y="20529"/>
                    <a:pt x="5635" y="20974"/>
                    <a:pt x="6058" y="21234"/>
                  </a:cubicBezTo>
                  <a:cubicBezTo>
                    <a:pt x="6482" y="21494"/>
                    <a:pt x="7011" y="21568"/>
                    <a:pt x="7435" y="21420"/>
                  </a:cubicBezTo>
                  <a:cubicBezTo>
                    <a:pt x="7858" y="21271"/>
                    <a:pt x="8176" y="20900"/>
                    <a:pt x="8758" y="19675"/>
                  </a:cubicBezTo>
                  <a:cubicBezTo>
                    <a:pt x="9341" y="18450"/>
                    <a:pt x="10188" y="16372"/>
                    <a:pt x="10664" y="14888"/>
                  </a:cubicBezTo>
                  <a:cubicBezTo>
                    <a:pt x="11141" y="13403"/>
                    <a:pt x="11246" y="12512"/>
                    <a:pt x="11141" y="11919"/>
                  </a:cubicBezTo>
                  <a:cubicBezTo>
                    <a:pt x="11035" y="11325"/>
                    <a:pt x="10717" y="11028"/>
                    <a:pt x="10823" y="10768"/>
                  </a:cubicBezTo>
                  <a:cubicBezTo>
                    <a:pt x="10929" y="10508"/>
                    <a:pt x="11458" y="10286"/>
                    <a:pt x="13311" y="9952"/>
                  </a:cubicBezTo>
                  <a:cubicBezTo>
                    <a:pt x="15164" y="9617"/>
                    <a:pt x="18341" y="9172"/>
                    <a:pt x="21517" y="8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1932043" y="1585635"/>
              <a:ext cx="268340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91" y="2682"/>
                    <a:pt x="6583" y="5365"/>
                    <a:pt x="10183" y="8965"/>
                  </a:cubicBezTo>
                  <a:cubicBezTo>
                    <a:pt x="13783" y="12565"/>
                    <a:pt x="17691" y="170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1909629" y="1498744"/>
              <a:ext cx="352089" cy="60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21409" y="363"/>
                  </a:moveTo>
                  <a:cubicBezTo>
                    <a:pt x="20632" y="182"/>
                    <a:pt x="19855" y="0"/>
                    <a:pt x="19078" y="0"/>
                  </a:cubicBezTo>
                  <a:cubicBezTo>
                    <a:pt x="18301" y="0"/>
                    <a:pt x="17524" y="182"/>
                    <a:pt x="15892" y="1361"/>
                  </a:cubicBezTo>
                  <a:cubicBezTo>
                    <a:pt x="14261" y="2541"/>
                    <a:pt x="11774" y="4719"/>
                    <a:pt x="9444" y="6897"/>
                  </a:cubicBezTo>
                  <a:cubicBezTo>
                    <a:pt x="7113" y="9076"/>
                    <a:pt x="4937" y="11254"/>
                    <a:pt x="3228" y="13341"/>
                  </a:cubicBezTo>
                  <a:cubicBezTo>
                    <a:pt x="1518" y="15429"/>
                    <a:pt x="275" y="17425"/>
                    <a:pt x="42" y="18787"/>
                  </a:cubicBezTo>
                  <a:cubicBezTo>
                    <a:pt x="-191" y="20148"/>
                    <a:pt x="586" y="20874"/>
                    <a:pt x="13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2637392" y="1508967"/>
              <a:ext cx="107337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2319"/>
                    <a:pt x="11314" y="4637"/>
                    <a:pt x="8229" y="7322"/>
                  </a:cubicBezTo>
                  <a:cubicBezTo>
                    <a:pt x="5143" y="10007"/>
                    <a:pt x="4114" y="13058"/>
                    <a:pt x="3086" y="15498"/>
                  </a:cubicBezTo>
                  <a:cubicBezTo>
                    <a:pt x="2057" y="17939"/>
                    <a:pt x="1029" y="197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2453388" y="1907642"/>
              <a:ext cx="35267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87" y="17280"/>
                    <a:pt x="6574" y="12960"/>
                    <a:pt x="10174" y="9360"/>
                  </a:cubicBezTo>
                  <a:cubicBezTo>
                    <a:pt x="13774" y="5760"/>
                    <a:pt x="17687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2982400" y="1497037"/>
              <a:ext cx="291341" cy="21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7" fill="norm" stroke="1" extrusionOk="0">
                  <a:moveTo>
                    <a:pt x="0" y="423"/>
                  </a:moveTo>
                  <a:cubicBezTo>
                    <a:pt x="947" y="-85"/>
                    <a:pt x="1895" y="-593"/>
                    <a:pt x="4453" y="1821"/>
                  </a:cubicBezTo>
                  <a:cubicBezTo>
                    <a:pt x="7011" y="4235"/>
                    <a:pt x="11179" y="9572"/>
                    <a:pt x="14305" y="13256"/>
                  </a:cubicBezTo>
                  <a:cubicBezTo>
                    <a:pt x="17432" y="16941"/>
                    <a:pt x="19516" y="18974"/>
                    <a:pt x="21600" y="21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3197072" y="1508967"/>
              <a:ext cx="184005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00" y="3282"/>
                    <a:pt x="13800" y="6565"/>
                    <a:pt x="10200" y="9741"/>
                  </a:cubicBezTo>
                  <a:cubicBezTo>
                    <a:pt x="6600" y="12918"/>
                    <a:pt x="3300" y="15988"/>
                    <a:pt x="1650" y="17947"/>
                  </a:cubicBezTo>
                  <a:cubicBezTo>
                    <a:pt x="0" y="19906"/>
                    <a:pt x="0" y="207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3358075" y="1976644"/>
              <a:ext cx="8433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4267502" y="1462966"/>
              <a:ext cx="841169" cy="572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522" fill="norm" stroke="1" extrusionOk="0">
                  <a:moveTo>
                    <a:pt x="5180" y="0"/>
                  </a:moveTo>
                  <a:cubicBezTo>
                    <a:pt x="4853" y="1344"/>
                    <a:pt x="4526" y="2688"/>
                    <a:pt x="4297" y="4608"/>
                  </a:cubicBezTo>
                  <a:cubicBezTo>
                    <a:pt x="4068" y="6528"/>
                    <a:pt x="3937" y="9024"/>
                    <a:pt x="3839" y="11760"/>
                  </a:cubicBezTo>
                  <a:cubicBezTo>
                    <a:pt x="3740" y="14496"/>
                    <a:pt x="3675" y="17472"/>
                    <a:pt x="3675" y="19200"/>
                  </a:cubicBezTo>
                  <a:cubicBezTo>
                    <a:pt x="3675" y="20928"/>
                    <a:pt x="3740" y="21408"/>
                    <a:pt x="3904" y="21504"/>
                  </a:cubicBezTo>
                  <a:cubicBezTo>
                    <a:pt x="4068" y="21600"/>
                    <a:pt x="4329" y="21312"/>
                    <a:pt x="4428" y="20592"/>
                  </a:cubicBezTo>
                  <a:cubicBezTo>
                    <a:pt x="4526" y="19872"/>
                    <a:pt x="4460" y="18720"/>
                    <a:pt x="3839" y="17424"/>
                  </a:cubicBezTo>
                  <a:cubicBezTo>
                    <a:pt x="3217" y="16128"/>
                    <a:pt x="2039" y="14688"/>
                    <a:pt x="1253" y="13824"/>
                  </a:cubicBezTo>
                  <a:cubicBezTo>
                    <a:pt x="468" y="12960"/>
                    <a:pt x="75" y="12672"/>
                    <a:pt x="9" y="12336"/>
                  </a:cubicBezTo>
                  <a:cubicBezTo>
                    <a:pt x="-56" y="12000"/>
                    <a:pt x="206" y="11616"/>
                    <a:pt x="1122" y="10512"/>
                  </a:cubicBezTo>
                  <a:cubicBezTo>
                    <a:pt x="2039" y="9408"/>
                    <a:pt x="3609" y="7584"/>
                    <a:pt x="4820" y="6096"/>
                  </a:cubicBezTo>
                  <a:cubicBezTo>
                    <a:pt x="6031" y="4608"/>
                    <a:pt x="6882" y="3456"/>
                    <a:pt x="7439" y="2688"/>
                  </a:cubicBezTo>
                  <a:cubicBezTo>
                    <a:pt x="7995" y="1920"/>
                    <a:pt x="8257" y="1536"/>
                    <a:pt x="8322" y="1776"/>
                  </a:cubicBezTo>
                  <a:cubicBezTo>
                    <a:pt x="8388" y="2016"/>
                    <a:pt x="8257" y="2880"/>
                    <a:pt x="7995" y="4848"/>
                  </a:cubicBezTo>
                  <a:cubicBezTo>
                    <a:pt x="7733" y="6816"/>
                    <a:pt x="7340" y="9888"/>
                    <a:pt x="7111" y="11856"/>
                  </a:cubicBezTo>
                  <a:cubicBezTo>
                    <a:pt x="6882" y="13824"/>
                    <a:pt x="6817" y="14688"/>
                    <a:pt x="6719" y="15504"/>
                  </a:cubicBezTo>
                  <a:cubicBezTo>
                    <a:pt x="6620" y="16320"/>
                    <a:pt x="6489" y="17088"/>
                    <a:pt x="6457" y="17184"/>
                  </a:cubicBezTo>
                  <a:cubicBezTo>
                    <a:pt x="6424" y="17280"/>
                    <a:pt x="6489" y="16704"/>
                    <a:pt x="6784" y="15984"/>
                  </a:cubicBezTo>
                  <a:cubicBezTo>
                    <a:pt x="7079" y="15264"/>
                    <a:pt x="7602" y="14400"/>
                    <a:pt x="8028" y="13920"/>
                  </a:cubicBezTo>
                  <a:cubicBezTo>
                    <a:pt x="8453" y="13440"/>
                    <a:pt x="8780" y="13344"/>
                    <a:pt x="9173" y="13680"/>
                  </a:cubicBezTo>
                  <a:cubicBezTo>
                    <a:pt x="9566" y="14016"/>
                    <a:pt x="10024" y="14784"/>
                    <a:pt x="10580" y="15264"/>
                  </a:cubicBezTo>
                  <a:cubicBezTo>
                    <a:pt x="11137" y="15744"/>
                    <a:pt x="11791" y="15936"/>
                    <a:pt x="12413" y="15792"/>
                  </a:cubicBezTo>
                  <a:cubicBezTo>
                    <a:pt x="13035" y="15648"/>
                    <a:pt x="13624" y="15168"/>
                    <a:pt x="14049" y="14544"/>
                  </a:cubicBezTo>
                  <a:cubicBezTo>
                    <a:pt x="14475" y="13920"/>
                    <a:pt x="14737" y="13152"/>
                    <a:pt x="14868" y="12432"/>
                  </a:cubicBezTo>
                  <a:cubicBezTo>
                    <a:pt x="14999" y="11712"/>
                    <a:pt x="14999" y="11040"/>
                    <a:pt x="14835" y="10704"/>
                  </a:cubicBezTo>
                  <a:cubicBezTo>
                    <a:pt x="14671" y="10368"/>
                    <a:pt x="14344" y="10368"/>
                    <a:pt x="13951" y="10800"/>
                  </a:cubicBezTo>
                  <a:cubicBezTo>
                    <a:pt x="13559" y="11232"/>
                    <a:pt x="13100" y="12096"/>
                    <a:pt x="12839" y="12768"/>
                  </a:cubicBezTo>
                  <a:cubicBezTo>
                    <a:pt x="12577" y="13440"/>
                    <a:pt x="12511" y="13920"/>
                    <a:pt x="12642" y="14304"/>
                  </a:cubicBezTo>
                  <a:cubicBezTo>
                    <a:pt x="12773" y="14688"/>
                    <a:pt x="13100" y="14976"/>
                    <a:pt x="13657" y="15024"/>
                  </a:cubicBezTo>
                  <a:cubicBezTo>
                    <a:pt x="14213" y="15072"/>
                    <a:pt x="14999" y="14880"/>
                    <a:pt x="15555" y="14640"/>
                  </a:cubicBezTo>
                  <a:cubicBezTo>
                    <a:pt x="16111" y="14400"/>
                    <a:pt x="16439" y="14112"/>
                    <a:pt x="16602" y="14208"/>
                  </a:cubicBezTo>
                  <a:cubicBezTo>
                    <a:pt x="16766" y="14304"/>
                    <a:pt x="16766" y="14784"/>
                    <a:pt x="16668" y="15312"/>
                  </a:cubicBezTo>
                  <a:cubicBezTo>
                    <a:pt x="16569" y="15840"/>
                    <a:pt x="16373" y="16416"/>
                    <a:pt x="16275" y="16416"/>
                  </a:cubicBezTo>
                  <a:cubicBezTo>
                    <a:pt x="16177" y="16416"/>
                    <a:pt x="16177" y="15840"/>
                    <a:pt x="16439" y="14928"/>
                  </a:cubicBezTo>
                  <a:cubicBezTo>
                    <a:pt x="16700" y="14016"/>
                    <a:pt x="17224" y="12768"/>
                    <a:pt x="18009" y="11952"/>
                  </a:cubicBezTo>
                  <a:cubicBezTo>
                    <a:pt x="18795" y="11136"/>
                    <a:pt x="19842" y="10752"/>
                    <a:pt x="20529" y="10656"/>
                  </a:cubicBezTo>
                  <a:cubicBezTo>
                    <a:pt x="21217" y="10560"/>
                    <a:pt x="21544" y="10752"/>
                    <a:pt x="21544" y="12096"/>
                  </a:cubicBezTo>
                  <a:cubicBezTo>
                    <a:pt x="21544" y="13440"/>
                    <a:pt x="21217" y="15936"/>
                    <a:pt x="20889" y="18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5674029" y="1457854"/>
              <a:ext cx="221771" cy="455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94" fill="norm" stroke="1" extrusionOk="0">
                  <a:moveTo>
                    <a:pt x="20055" y="2051"/>
                  </a:moveTo>
                  <a:cubicBezTo>
                    <a:pt x="20304" y="1448"/>
                    <a:pt x="20552" y="845"/>
                    <a:pt x="20055" y="483"/>
                  </a:cubicBezTo>
                  <a:cubicBezTo>
                    <a:pt x="19559" y="121"/>
                    <a:pt x="18317" y="0"/>
                    <a:pt x="16331" y="0"/>
                  </a:cubicBezTo>
                  <a:cubicBezTo>
                    <a:pt x="14345" y="0"/>
                    <a:pt x="11614" y="121"/>
                    <a:pt x="9255" y="664"/>
                  </a:cubicBezTo>
                  <a:cubicBezTo>
                    <a:pt x="6897" y="1207"/>
                    <a:pt x="4910" y="2172"/>
                    <a:pt x="3421" y="4344"/>
                  </a:cubicBezTo>
                  <a:cubicBezTo>
                    <a:pt x="1931" y="6516"/>
                    <a:pt x="938" y="9895"/>
                    <a:pt x="442" y="12550"/>
                  </a:cubicBezTo>
                  <a:cubicBezTo>
                    <a:pt x="-55" y="15204"/>
                    <a:pt x="-55" y="17135"/>
                    <a:pt x="69" y="18523"/>
                  </a:cubicBezTo>
                  <a:cubicBezTo>
                    <a:pt x="193" y="19911"/>
                    <a:pt x="442" y="20755"/>
                    <a:pt x="1310" y="21178"/>
                  </a:cubicBezTo>
                  <a:cubicBezTo>
                    <a:pt x="2179" y="21600"/>
                    <a:pt x="3669" y="21600"/>
                    <a:pt x="7145" y="21178"/>
                  </a:cubicBezTo>
                  <a:cubicBezTo>
                    <a:pt x="10621" y="20755"/>
                    <a:pt x="16083" y="19911"/>
                    <a:pt x="21545" y="19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5642793" y="1700638"/>
              <a:ext cx="19933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7" y="18000"/>
                    <a:pt x="554" y="14400"/>
                    <a:pt x="4154" y="10800"/>
                  </a:cubicBezTo>
                  <a:cubicBezTo>
                    <a:pt x="7754" y="7200"/>
                    <a:pt x="1467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6015606" y="1400980"/>
              <a:ext cx="294204" cy="490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463" fill="norm" stroke="1" extrusionOk="0">
                  <a:moveTo>
                    <a:pt x="21436" y="1036"/>
                  </a:moveTo>
                  <a:cubicBezTo>
                    <a:pt x="19760" y="589"/>
                    <a:pt x="18084" y="141"/>
                    <a:pt x="16036" y="29"/>
                  </a:cubicBezTo>
                  <a:cubicBezTo>
                    <a:pt x="13988" y="-83"/>
                    <a:pt x="11567" y="141"/>
                    <a:pt x="9426" y="588"/>
                  </a:cubicBezTo>
                  <a:cubicBezTo>
                    <a:pt x="7284" y="1036"/>
                    <a:pt x="5422" y="1708"/>
                    <a:pt x="4491" y="3163"/>
                  </a:cubicBezTo>
                  <a:cubicBezTo>
                    <a:pt x="3560" y="4618"/>
                    <a:pt x="3560" y="6856"/>
                    <a:pt x="3188" y="9430"/>
                  </a:cubicBezTo>
                  <a:cubicBezTo>
                    <a:pt x="2815" y="12004"/>
                    <a:pt x="2070" y="14914"/>
                    <a:pt x="1512" y="16705"/>
                  </a:cubicBezTo>
                  <a:cubicBezTo>
                    <a:pt x="953" y="18495"/>
                    <a:pt x="581" y="19167"/>
                    <a:pt x="302" y="19782"/>
                  </a:cubicBezTo>
                  <a:cubicBezTo>
                    <a:pt x="22" y="20398"/>
                    <a:pt x="-164" y="20957"/>
                    <a:pt x="208" y="21237"/>
                  </a:cubicBezTo>
                  <a:cubicBezTo>
                    <a:pt x="581" y="21517"/>
                    <a:pt x="1512" y="21517"/>
                    <a:pt x="3746" y="21349"/>
                  </a:cubicBezTo>
                  <a:cubicBezTo>
                    <a:pt x="5981" y="21181"/>
                    <a:pt x="9519" y="20845"/>
                    <a:pt x="13057" y="20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6217148" y="1643334"/>
              <a:ext cx="146329" cy="47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73" fill="norm" stroke="1" extrusionOk="0">
                  <a:moveTo>
                    <a:pt x="21323" y="2232"/>
                  </a:moveTo>
                  <a:cubicBezTo>
                    <a:pt x="18716" y="1313"/>
                    <a:pt x="16109" y="393"/>
                    <a:pt x="13130" y="106"/>
                  </a:cubicBezTo>
                  <a:cubicBezTo>
                    <a:pt x="10151" y="-181"/>
                    <a:pt x="6799" y="164"/>
                    <a:pt x="4378" y="566"/>
                  </a:cubicBezTo>
                  <a:cubicBezTo>
                    <a:pt x="1957" y="968"/>
                    <a:pt x="468" y="1428"/>
                    <a:pt x="95" y="2002"/>
                  </a:cubicBezTo>
                  <a:cubicBezTo>
                    <a:pt x="-277" y="2576"/>
                    <a:pt x="468" y="3266"/>
                    <a:pt x="1771" y="3610"/>
                  </a:cubicBezTo>
                  <a:cubicBezTo>
                    <a:pt x="3075" y="3955"/>
                    <a:pt x="4937" y="3955"/>
                    <a:pt x="6799" y="3783"/>
                  </a:cubicBezTo>
                  <a:cubicBezTo>
                    <a:pt x="8661" y="3610"/>
                    <a:pt x="10523" y="3266"/>
                    <a:pt x="12571" y="2864"/>
                  </a:cubicBezTo>
                  <a:cubicBezTo>
                    <a:pt x="14620" y="2462"/>
                    <a:pt x="16854" y="2002"/>
                    <a:pt x="17785" y="2462"/>
                  </a:cubicBezTo>
                  <a:cubicBezTo>
                    <a:pt x="18716" y="2921"/>
                    <a:pt x="18344" y="4300"/>
                    <a:pt x="18158" y="6885"/>
                  </a:cubicBezTo>
                  <a:cubicBezTo>
                    <a:pt x="17971" y="9470"/>
                    <a:pt x="17971" y="13262"/>
                    <a:pt x="17413" y="15789"/>
                  </a:cubicBezTo>
                  <a:cubicBezTo>
                    <a:pt x="16854" y="18317"/>
                    <a:pt x="15737" y="19581"/>
                    <a:pt x="14247" y="20328"/>
                  </a:cubicBezTo>
                  <a:cubicBezTo>
                    <a:pt x="12758" y="21074"/>
                    <a:pt x="10895" y="21304"/>
                    <a:pt x="9033" y="21362"/>
                  </a:cubicBezTo>
                  <a:cubicBezTo>
                    <a:pt x="7171" y="21419"/>
                    <a:pt x="5309" y="21304"/>
                    <a:pt x="4378" y="19983"/>
                  </a:cubicBezTo>
                  <a:cubicBezTo>
                    <a:pt x="3447" y="18662"/>
                    <a:pt x="3447" y="16134"/>
                    <a:pt x="3447" y="13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6431864" y="1488400"/>
              <a:ext cx="184619" cy="34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448" fill="norm" stroke="1" extrusionOk="0">
                  <a:moveTo>
                    <a:pt x="21086" y="2248"/>
                  </a:moveTo>
                  <a:cubicBezTo>
                    <a:pt x="19918" y="1448"/>
                    <a:pt x="18751" y="648"/>
                    <a:pt x="17291" y="248"/>
                  </a:cubicBezTo>
                  <a:cubicBezTo>
                    <a:pt x="15832" y="-152"/>
                    <a:pt x="14081" y="-152"/>
                    <a:pt x="11454" y="888"/>
                  </a:cubicBezTo>
                  <a:cubicBezTo>
                    <a:pt x="8827" y="1928"/>
                    <a:pt x="5324" y="4008"/>
                    <a:pt x="2989" y="6408"/>
                  </a:cubicBezTo>
                  <a:cubicBezTo>
                    <a:pt x="654" y="8808"/>
                    <a:pt x="-514" y="11528"/>
                    <a:pt x="216" y="14088"/>
                  </a:cubicBezTo>
                  <a:cubicBezTo>
                    <a:pt x="945" y="16648"/>
                    <a:pt x="3572" y="19048"/>
                    <a:pt x="6054" y="20248"/>
                  </a:cubicBezTo>
                  <a:cubicBezTo>
                    <a:pt x="8535" y="21448"/>
                    <a:pt x="10870" y="21448"/>
                    <a:pt x="13205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6654817" y="1539634"/>
              <a:ext cx="9200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6621594" y="1577908"/>
              <a:ext cx="194227" cy="26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21600" y="616"/>
                  </a:moveTo>
                  <a:cubicBezTo>
                    <a:pt x="20179" y="209"/>
                    <a:pt x="18758" y="-199"/>
                    <a:pt x="17479" y="107"/>
                  </a:cubicBezTo>
                  <a:cubicBezTo>
                    <a:pt x="16200" y="412"/>
                    <a:pt x="15063" y="1431"/>
                    <a:pt x="12363" y="4284"/>
                  </a:cubicBezTo>
                  <a:cubicBezTo>
                    <a:pt x="9663" y="7137"/>
                    <a:pt x="5400" y="11824"/>
                    <a:pt x="2984" y="14676"/>
                  </a:cubicBezTo>
                  <a:cubicBezTo>
                    <a:pt x="568" y="17529"/>
                    <a:pt x="0" y="18548"/>
                    <a:pt x="0" y="19363"/>
                  </a:cubicBezTo>
                  <a:cubicBezTo>
                    <a:pt x="0" y="20178"/>
                    <a:pt x="568" y="20790"/>
                    <a:pt x="1137" y="21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6777486" y="1432298"/>
              <a:ext cx="130659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600" fill="norm" stroke="1" extrusionOk="0">
                  <a:moveTo>
                    <a:pt x="14954" y="0"/>
                  </a:moveTo>
                  <a:cubicBezTo>
                    <a:pt x="17862" y="2640"/>
                    <a:pt x="20769" y="5280"/>
                    <a:pt x="21185" y="7980"/>
                  </a:cubicBezTo>
                  <a:cubicBezTo>
                    <a:pt x="21600" y="10680"/>
                    <a:pt x="19523" y="13440"/>
                    <a:pt x="15577" y="15720"/>
                  </a:cubicBezTo>
                  <a:cubicBezTo>
                    <a:pt x="11631" y="18000"/>
                    <a:pt x="5815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6992157" y="1754306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7160828" y="1377265"/>
              <a:ext cx="184005" cy="453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0" y="8802"/>
                  </a:moveTo>
                  <a:cubicBezTo>
                    <a:pt x="3900" y="7346"/>
                    <a:pt x="7800" y="5890"/>
                    <a:pt x="10200" y="4616"/>
                  </a:cubicBezTo>
                  <a:cubicBezTo>
                    <a:pt x="12600" y="3342"/>
                    <a:pt x="13500" y="2250"/>
                    <a:pt x="13800" y="1400"/>
                  </a:cubicBezTo>
                  <a:cubicBezTo>
                    <a:pt x="14100" y="551"/>
                    <a:pt x="13800" y="-56"/>
                    <a:pt x="13050" y="5"/>
                  </a:cubicBezTo>
                  <a:cubicBezTo>
                    <a:pt x="12300" y="65"/>
                    <a:pt x="11100" y="793"/>
                    <a:pt x="10050" y="2856"/>
                  </a:cubicBezTo>
                  <a:cubicBezTo>
                    <a:pt x="9000" y="4919"/>
                    <a:pt x="8100" y="8317"/>
                    <a:pt x="7350" y="11411"/>
                  </a:cubicBezTo>
                  <a:cubicBezTo>
                    <a:pt x="6600" y="14506"/>
                    <a:pt x="6000" y="17297"/>
                    <a:pt x="5100" y="19056"/>
                  </a:cubicBezTo>
                  <a:cubicBezTo>
                    <a:pt x="4200" y="20816"/>
                    <a:pt x="3000" y="21544"/>
                    <a:pt x="2400" y="21544"/>
                  </a:cubicBezTo>
                  <a:cubicBezTo>
                    <a:pt x="1800" y="21544"/>
                    <a:pt x="1800" y="20816"/>
                    <a:pt x="3000" y="19420"/>
                  </a:cubicBezTo>
                  <a:cubicBezTo>
                    <a:pt x="4200" y="18025"/>
                    <a:pt x="6600" y="15962"/>
                    <a:pt x="8550" y="14748"/>
                  </a:cubicBezTo>
                  <a:cubicBezTo>
                    <a:pt x="10500" y="13535"/>
                    <a:pt x="12000" y="13171"/>
                    <a:pt x="13500" y="13050"/>
                  </a:cubicBezTo>
                  <a:cubicBezTo>
                    <a:pt x="15000" y="12928"/>
                    <a:pt x="16500" y="13050"/>
                    <a:pt x="17700" y="13717"/>
                  </a:cubicBezTo>
                  <a:cubicBezTo>
                    <a:pt x="18900" y="14384"/>
                    <a:pt x="19800" y="15598"/>
                    <a:pt x="20400" y="16872"/>
                  </a:cubicBezTo>
                  <a:cubicBezTo>
                    <a:pt x="21000" y="18146"/>
                    <a:pt x="21300" y="19481"/>
                    <a:pt x="21600" y="20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7468773" y="1436733"/>
              <a:ext cx="136732" cy="325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476" fill="norm" stroke="1" extrusionOk="0">
                  <a:moveTo>
                    <a:pt x="21012" y="214"/>
                  </a:moveTo>
                  <a:cubicBezTo>
                    <a:pt x="17477" y="45"/>
                    <a:pt x="13943" y="-124"/>
                    <a:pt x="11587" y="129"/>
                  </a:cubicBezTo>
                  <a:cubicBezTo>
                    <a:pt x="9230" y="382"/>
                    <a:pt x="8052" y="1057"/>
                    <a:pt x="6088" y="3504"/>
                  </a:cubicBezTo>
                  <a:cubicBezTo>
                    <a:pt x="4125" y="5951"/>
                    <a:pt x="1376" y="10170"/>
                    <a:pt x="394" y="13207"/>
                  </a:cubicBezTo>
                  <a:cubicBezTo>
                    <a:pt x="-588" y="16245"/>
                    <a:pt x="197" y="18101"/>
                    <a:pt x="3536" y="19282"/>
                  </a:cubicBezTo>
                  <a:cubicBezTo>
                    <a:pt x="6874" y="20464"/>
                    <a:pt x="12765" y="20970"/>
                    <a:pt x="18656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7682172" y="1455299"/>
              <a:ext cx="13800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3600"/>
                    <a:pt x="6400" y="7200"/>
                    <a:pt x="10000" y="10800"/>
                  </a:cubicBezTo>
                  <a:cubicBezTo>
                    <a:pt x="13600" y="14400"/>
                    <a:pt x="176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7774175" y="1485966"/>
              <a:ext cx="130337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164"/>
                    <a:pt x="17365" y="327"/>
                    <a:pt x="15035" y="1227"/>
                  </a:cubicBezTo>
                  <a:cubicBezTo>
                    <a:pt x="12706" y="2127"/>
                    <a:pt x="10165" y="3764"/>
                    <a:pt x="7624" y="6136"/>
                  </a:cubicBezTo>
                  <a:cubicBezTo>
                    <a:pt x="5082" y="8509"/>
                    <a:pt x="2541" y="11618"/>
                    <a:pt x="1271" y="14318"/>
                  </a:cubicBezTo>
                  <a:cubicBezTo>
                    <a:pt x="0" y="17018"/>
                    <a:pt x="0" y="193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7965846" y="1356068"/>
              <a:ext cx="101052" cy="459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5" h="21460" fill="norm" stroke="1" extrusionOk="0">
                  <a:moveTo>
                    <a:pt x="0" y="337"/>
                  </a:moveTo>
                  <a:cubicBezTo>
                    <a:pt x="2571" y="99"/>
                    <a:pt x="5143" y="-140"/>
                    <a:pt x="7714" y="99"/>
                  </a:cubicBezTo>
                  <a:cubicBezTo>
                    <a:pt x="10286" y="337"/>
                    <a:pt x="12857" y="1053"/>
                    <a:pt x="15686" y="2903"/>
                  </a:cubicBezTo>
                  <a:cubicBezTo>
                    <a:pt x="18514" y="4753"/>
                    <a:pt x="21600" y="7736"/>
                    <a:pt x="19800" y="11018"/>
                  </a:cubicBezTo>
                  <a:cubicBezTo>
                    <a:pt x="18000" y="14300"/>
                    <a:pt x="11314" y="17880"/>
                    <a:pt x="4629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8065515" y="1304518"/>
              <a:ext cx="233620" cy="634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536" fill="norm" stroke="1" extrusionOk="0">
                  <a:moveTo>
                    <a:pt x="2090" y="1995"/>
                  </a:moveTo>
                  <a:cubicBezTo>
                    <a:pt x="2090" y="1561"/>
                    <a:pt x="2090" y="1128"/>
                    <a:pt x="2671" y="824"/>
                  </a:cubicBezTo>
                  <a:cubicBezTo>
                    <a:pt x="3252" y="520"/>
                    <a:pt x="4413" y="347"/>
                    <a:pt x="6852" y="217"/>
                  </a:cubicBezTo>
                  <a:cubicBezTo>
                    <a:pt x="9290" y="87"/>
                    <a:pt x="13006" y="0"/>
                    <a:pt x="15445" y="0"/>
                  </a:cubicBezTo>
                  <a:cubicBezTo>
                    <a:pt x="17884" y="0"/>
                    <a:pt x="19045" y="87"/>
                    <a:pt x="19974" y="607"/>
                  </a:cubicBezTo>
                  <a:cubicBezTo>
                    <a:pt x="20903" y="1128"/>
                    <a:pt x="21600" y="2082"/>
                    <a:pt x="21019" y="3470"/>
                  </a:cubicBezTo>
                  <a:cubicBezTo>
                    <a:pt x="20439" y="4858"/>
                    <a:pt x="18581" y="6680"/>
                    <a:pt x="17303" y="8892"/>
                  </a:cubicBezTo>
                  <a:cubicBezTo>
                    <a:pt x="16026" y="11104"/>
                    <a:pt x="15329" y="13706"/>
                    <a:pt x="15329" y="15528"/>
                  </a:cubicBezTo>
                  <a:cubicBezTo>
                    <a:pt x="15329" y="17349"/>
                    <a:pt x="16026" y="18390"/>
                    <a:pt x="16606" y="19128"/>
                  </a:cubicBezTo>
                  <a:cubicBezTo>
                    <a:pt x="17187" y="19865"/>
                    <a:pt x="17652" y="20299"/>
                    <a:pt x="17535" y="20689"/>
                  </a:cubicBezTo>
                  <a:cubicBezTo>
                    <a:pt x="17419" y="21080"/>
                    <a:pt x="16723" y="21427"/>
                    <a:pt x="14284" y="21513"/>
                  </a:cubicBezTo>
                  <a:cubicBezTo>
                    <a:pt x="11845" y="21600"/>
                    <a:pt x="7665" y="21427"/>
                    <a:pt x="4994" y="21210"/>
                  </a:cubicBezTo>
                  <a:cubicBezTo>
                    <a:pt x="2323" y="20993"/>
                    <a:pt x="1161" y="20733"/>
                    <a:pt x="0" y="20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8571526" y="1654637"/>
              <a:ext cx="107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8579193" y="1754306"/>
              <a:ext cx="22233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9163940" y="1338930"/>
              <a:ext cx="350608" cy="49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28" fill="norm" stroke="1" extrusionOk="0">
                  <a:moveTo>
                    <a:pt x="21473" y="1388"/>
                  </a:moveTo>
                  <a:cubicBezTo>
                    <a:pt x="19595" y="723"/>
                    <a:pt x="17716" y="59"/>
                    <a:pt x="15290" y="3"/>
                  </a:cubicBezTo>
                  <a:cubicBezTo>
                    <a:pt x="12864" y="-52"/>
                    <a:pt x="9890" y="502"/>
                    <a:pt x="7934" y="1222"/>
                  </a:cubicBezTo>
                  <a:cubicBezTo>
                    <a:pt x="5977" y="1942"/>
                    <a:pt x="5038" y="2828"/>
                    <a:pt x="4412" y="4656"/>
                  </a:cubicBezTo>
                  <a:cubicBezTo>
                    <a:pt x="3786" y="6483"/>
                    <a:pt x="3473" y="9253"/>
                    <a:pt x="2769" y="11911"/>
                  </a:cubicBezTo>
                  <a:cubicBezTo>
                    <a:pt x="2064" y="14570"/>
                    <a:pt x="969" y="17117"/>
                    <a:pt x="421" y="18668"/>
                  </a:cubicBezTo>
                  <a:cubicBezTo>
                    <a:pt x="-127" y="20219"/>
                    <a:pt x="-127" y="20773"/>
                    <a:pt x="343" y="21105"/>
                  </a:cubicBezTo>
                  <a:cubicBezTo>
                    <a:pt x="812" y="21437"/>
                    <a:pt x="1751" y="21548"/>
                    <a:pt x="3943" y="21271"/>
                  </a:cubicBezTo>
                  <a:cubicBezTo>
                    <a:pt x="6134" y="20994"/>
                    <a:pt x="9577" y="20330"/>
                    <a:pt x="13021" y="19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9169540" y="1608636"/>
              <a:ext cx="230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457"/>
                    <a:pt x="9600" y="11314"/>
                    <a:pt x="13200" y="7714"/>
                  </a:cubicBezTo>
                  <a:cubicBezTo>
                    <a:pt x="16800" y="4114"/>
                    <a:pt x="192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9522355" y="1334626"/>
              <a:ext cx="337201" cy="48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01" fill="norm" stroke="1" extrusionOk="0">
                  <a:moveTo>
                    <a:pt x="21429" y="249"/>
                  </a:moveTo>
                  <a:cubicBezTo>
                    <a:pt x="18343" y="25"/>
                    <a:pt x="15258" y="-199"/>
                    <a:pt x="12984" y="305"/>
                  </a:cubicBezTo>
                  <a:cubicBezTo>
                    <a:pt x="10710" y="808"/>
                    <a:pt x="9249" y="2039"/>
                    <a:pt x="7543" y="4334"/>
                  </a:cubicBezTo>
                  <a:cubicBezTo>
                    <a:pt x="5838" y="6628"/>
                    <a:pt x="3889" y="9985"/>
                    <a:pt x="2509" y="12671"/>
                  </a:cubicBezTo>
                  <a:cubicBezTo>
                    <a:pt x="1128" y="15357"/>
                    <a:pt x="316" y="17372"/>
                    <a:pt x="73" y="18659"/>
                  </a:cubicBezTo>
                  <a:cubicBezTo>
                    <a:pt x="-171" y="19946"/>
                    <a:pt x="154" y="20506"/>
                    <a:pt x="1778" y="20841"/>
                  </a:cubicBezTo>
                  <a:cubicBezTo>
                    <a:pt x="3402" y="21177"/>
                    <a:pt x="6325" y="21289"/>
                    <a:pt x="9249" y="21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9683218" y="1558382"/>
              <a:ext cx="176338" cy="51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21600" y="2412"/>
                  </a:moveTo>
                  <a:cubicBezTo>
                    <a:pt x="19722" y="1560"/>
                    <a:pt x="17843" y="709"/>
                    <a:pt x="15965" y="284"/>
                  </a:cubicBezTo>
                  <a:cubicBezTo>
                    <a:pt x="14087" y="-142"/>
                    <a:pt x="12209" y="-142"/>
                    <a:pt x="9861" y="656"/>
                  </a:cubicBezTo>
                  <a:cubicBezTo>
                    <a:pt x="7513" y="1454"/>
                    <a:pt x="4696" y="3050"/>
                    <a:pt x="3444" y="4114"/>
                  </a:cubicBezTo>
                  <a:cubicBezTo>
                    <a:pt x="2191" y="5178"/>
                    <a:pt x="2504" y="5710"/>
                    <a:pt x="3600" y="6029"/>
                  </a:cubicBezTo>
                  <a:cubicBezTo>
                    <a:pt x="4696" y="6349"/>
                    <a:pt x="6574" y="6455"/>
                    <a:pt x="8922" y="6136"/>
                  </a:cubicBezTo>
                  <a:cubicBezTo>
                    <a:pt x="11270" y="5817"/>
                    <a:pt x="14087" y="5072"/>
                    <a:pt x="15965" y="4487"/>
                  </a:cubicBezTo>
                  <a:cubicBezTo>
                    <a:pt x="17844" y="3901"/>
                    <a:pt x="18783" y="3476"/>
                    <a:pt x="19096" y="3635"/>
                  </a:cubicBezTo>
                  <a:cubicBezTo>
                    <a:pt x="19409" y="3795"/>
                    <a:pt x="19096" y="4540"/>
                    <a:pt x="18939" y="6721"/>
                  </a:cubicBezTo>
                  <a:cubicBezTo>
                    <a:pt x="18783" y="8902"/>
                    <a:pt x="18783" y="12520"/>
                    <a:pt x="17687" y="15074"/>
                  </a:cubicBezTo>
                  <a:cubicBezTo>
                    <a:pt x="16591" y="17627"/>
                    <a:pt x="14400" y="19117"/>
                    <a:pt x="12522" y="20075"/>
                  </a:cubicBezTo>
                  <a:cubicBezTo>
                    <a:pt x="10644" y="21032"/>
                    <a:pt x="9078" y="21458"/>
                    <a:pt x="7044" y="21458"/>
                  </a:cubicBezTo>
                  <a:cubicBezTo>
                    <a:pt x="5009" y="21458"/>
                    <a:pt x="2504" y="21032"/>
                    <a:pt x="1252" y="20128"/>
                  </a:cubicBezTo>
                  <a:cubicBezTo>
                    <a:pt x="0" y="19224"/>
                    <a:pt x="0" y="17840"/>
                    <a:pt x="0" y="16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9993617" y="1433899"/>
              <a:ext cx="172613" cy="345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15" fill="norm" stroke="1" extrusionOk="0">
                  <a:moveTo>
                    <a:pt x="21455" y="1320"/>
                  </a:moveTo>
                  <a:cubicBezTo>
                    <a:pt x="19549" y="847"/>
                    <a:pt x="17643" y="374"/>
                    <a:pt x="15737" y="137"/>
                  </a:cubicBezTo>
                  <a:cubicBezTo>
                    <a:pt x="13831" y="-99"/>
                    <a:pt x="11926" y="-99"/>
                    <a:pt x="9702" y="689"/>
                  </a:cubicBezTo>
                  <a:cubicBezTo>
                    <a:pt x="7479" y="1478"/>
                    <a:pt x="4937" y="3054"/>
                    <a:pt x="3031" y="5813"/>
                  </a:cubicBezTo>
                  <a:cubicBezTo>
                    <a:pt x="1126" y="8573"/>
                    <a:pt x="-145" y="12514"/>
                    <a:pt x="14" y="15352"/>
                  </a:cubicBezTo>
                  <a:cubicBezTo>
                    <a:pt x="173" y="18190"/>
                    <a:pt x="1761" y="19924"/>
                    <a:pt x="3826" y="20713"/>
                  </a:cubicBezTo>
                  <a:cubicBezTo>
                    <a:pt x="5890" y="21501"/>
                    <a:pt x="8431" y="21343"/>
                    <a:pt x="10973" y="21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10273565" y="1432298"/>
              <a:ext cx="69002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2847"/>
                    <a:pt x="6400" y="5693"/>
                    <a:pt x="10000" y="9293"/>
                  </a:cubicBezTo>
                  <a:cubicBezTo>
                    <a:pt x="13600" y="12893"/>
                    <a:pt x="17600" y="172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10158562" y="1539634"/>
              <a:ext cx="19933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69" y="2084"/>
                    <a:pt x="12738" y="4168"/>
                    <a:pt x="9138" y="7768"/>
                  </a:cubicBezTo>
                  <a:cubicBezTo>
                    <a:pt x="5538" y="11368"/>
                    <a:pt x="2769" y="164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10380900" y="1409298"/>
              <a:ext cx="94361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600" fill="norm" stroke="1" extrusionOk="0">
                  <a:moveTo>
                    <a:pt x="13642" y="0"/>
                  </a:moveTo>
                  <a:cubicBezTo>
                    <a:pt x="16484" y="1011"/>
                    <a:pt x="19326" y="2021"/>
                    <a:pt x="20463" y="4421"/>
                  </a:cubicBezTo>
                  <a:cubicBezTo>
                    <a:pt x="21600" y="6821"/>
                    <a:pt x="21032" y="10611"/>
                    <a:pt x="17337" y="13705"/>
                  </a:cubicBezTo>
                  <a:cubicBezTo>
                    <a:pt x="13642" y="16800"/>
                    <a:pt x="6821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10442235" y="1318255"/>
              <a:ext cx="262747" cy="566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63" fill="norm" stroke="1" extrusionOk="0">
                  <a:moveTo>
                    <a:pt x="1246" y="2298"/>
                  </a:moveTo>
                  <a:cubicBezTo>
                    <a:pt x="2908" y="1714"/>
                    <a:pt x="4569" y="1131"/>
                    <a:pt x="7373" y="741"/>
                  </a:cubicBezTo>
                  <a:cubicBezTo>
                    <a:pt x="10177" y="352"/>
                    <a:pt x="14123" y="158"/>
                    <a:pt x="16615" y="60"/>
                  </a:cubicBezTo>
                  <a:cubicBezTo>
                    <a:pt x="19108" y="-37"/>
                    <a:pt x="20146" y="-37"/>
                    <a:pt x="20769" y="206"/>
                  </a:cubicBezTo>
                  <a:cubicBezTo>
                    <a:pt x="21392" y="449"/>
                    <a:pt x="21600" y="936"/>
                    <a:pt x="20977" y="2298"/>
                  </a:cubicBezTo>
                  <a:cubicBezTo>
                    <a:pt x="20354" y="3660"/>
                    <a:pt x="18900" y="5898"/>
                    <a:pt x="17965" y="8233"/>
                  </a:cubicBezTo>
                  <a:cubicBezTo>
                    <a:pt x="17031" y="10568"/>
                    <a:pt x="16615" y="13001"/>
                    <a:pt x="16719" y="14849"/>
                  </a:cubicBezTo>
                  <a:cubicBezTo>
                    <a:pt x="16823" y="16698"/>
                    <a:pt x="17446" y="17963"/>
                    <a:pt x="16927" y="18887"/>
                  </a:cubicBezTo>
                  <a:cubicBezTo>
                    <a:pt x="16408" y="19812"/>
                    <a:pt x="14746" y="20395"/>
                    <a:pt x="11735" y="20785"/>
                  </a:cubicBezTo>
                  <a:cubicBezTo>
                    <a:pt x="8723" y="21174"/>
                    <a:pt x="4362" y="21368"/>
                    <a:pt x="0" y="21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10779576" y="1708304"/>
              <a:ext cx="4600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11014825" y="1329115"/>
              <a:ext cx="263096" cy="489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58" fill="norm" stroke="1" extrusionOk="0">
                  <a:moveTo>
                    <a:pt x="21382" y="1833"/>
                  </a:moveTo>
                  <a:cubicBezTo>
                    <a:pt x="21174" y="1273"/>
                    <a:pt x="20967" y="713"/>
                    <a:pt x="20344" y="378"/>
                  </a:cubicBezTo>
                  <a:cubicBezTo>
                    <a:pt x="19720" y="42"/>
                    <a:pt x="18682" y="-70"/>
                    <a:pt x="17020" y="42"/>
                  </a:cubicBezTo>
                  <a:cubicBezTo>
                    <a:pt x="15359" y="154"/>
                    <a:pt x="13074" y="490"/>
                    <a:pt x="10894" y="1161"/>
                  </a:cubicBezTo>
                  <a:cubicBezTo>
                    <a:pt x="8713" y="1833"/>
                    <a:pt x="6636" y="2840"/>
                    <a:pt x="5286" y="4575"/>
                  </a:cubicBezTo>
                  <a:cubicBezTo>
                    <a:pt x="3936" y="6309"/>
                    <a:pt x="3313" y="8771"/>
                    <a:pt x="2586" y="11234"/>
                  </a:cubicBezTo>
                  <a:cubicBezTo>
                    <a:pt x="1859" y="13696"/>
                    <a:pt x="1028" y="16158"/>
                    <a:pt x="509" y="17837"/>
                  </a:cubicBezTo>
                  <a:cubicBezTo>
                    <a:pt x="-10" y="19515"/>
                    <a:pt x="-218" y="20411"/>
                    <a:pt x="301" y="20914"/>
                  </a:cubicBezTo>
                  <a:cubicBezTo>
                    <a:pt x="820" y="21418"/>
                    <a:pt x="2067" y="21530"/>
                    <a:pt x="5182" y="21418"/>
                  </a:cubicBezTo>
                  <a:cubicBezTo>
                    <a:pt x="8297" y="21306"/>
                    <a:pt x="13282" y="20970"/>
                    <a:pt x="18267" y="20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11009581" y="1646970"/>
              <a:ext cx="168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11329076" y="1314217"/>
              <a:ext cx="370522" cy="538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62" fill="norm" stroke="1" extrusionOk="0">
                  <a:moveTo>
                    <a:pt x="21450" y="1345"/>
                  </a:moveTo>
                  <a:cubicBezTo>
                    <a:pt x="21006" y="938"/>
                    <a:pt x="20562" y="530"/>
                    <a:pt x="18935" y="276"/>
                  </a:cubicBezTo>
                  <a:cubicBezTo>
                    <a:pt x="17308" y="21"/>
                    <a:pt x="14497" y="-81"/>
                    <a:pt x="12351" y="72"/>
                  </a:cubicBezTo>
                  <a:cubicBezTo>
                    <a:pt x="10206" y="225"/>
                    <a:pt x="8727" y="632"/>
                    <a:pt x="7543" y="1294"/>
                  </a:cubicBezTo>
                  <a:cubicBezTo>
                    <a:pt x="6360" y="1957"/>
                    <a:pt x="5472" y="2874"/>
                    <a:pt x="5324" y="3893"/>
                  </a:cubicBezTo>
                  <a:cubicBezTo>
                    <a:pt x="5176" y="4911"/>
                    <a:pt x="5768" y="6032"/>
                    <a:pt x="6212" y="7459"/>
                  </a:cubicBezTo>
                  <a:cubicBezTo>
                    <a:pt x="6655" y="8885"/>
                    <a:pt x="6951" y="10617"/>
                    <a:pt x="6138" y="12553"/>
                  </a:cubicBezTo>
                  <a:cubicBezTo>
                    <a:pt x="5324" y="14489"/>
                    <a:pt x="3401" y="16628"/>
                    <a:pt x="2217" y="17902"/>
                  </a:cubicBezTo>
                  <a:cubicBezTo>
                    <a:pt x="1034" y="19176"/>
                    <a:pt x="590" y="19583"/>
                    <a:pt x="294" y="20042"/>
                  </a:cubicBezTo>
                  <a:cubicBezTo>
                    <a:pt x="-2" y="20500"/>
                    <a:pt x="-150" y="21010"/>
                    <a:pt x="220" y="21264"/>
                  </a:cubicBezTo>
                  <a:cubicBezTo>
                    <a:pt x="590" y="21519"/>
                    <a:pt x="1477" y="21519"/>
                    <a:pt x="3771" y="21315"/>
                  </a:cubicBezTo>
                  <a:cubicBezTo>
                    <a:pt x="6064" y="21111"/>
                    <a:pt x="9762" y="20704"/>
                    <a:pt x="13461" y="20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11584594" y="1348792"/>
              <a:ext cx="199339" cy="466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9119"/>
                  </a:moveTo>
                  <a:cubicBezTo>
                    <a:pt x="4431" y="8649"/>
                    <a:pt x="8862" y="8180"/>
                    <a:pt x="12462" y="6947"/>
                  </a:cubicBezTo>
                  <a:cubicBezTo>
                    <a:pt x="16062" y="5715"/>
                    <a:pt x="18831" y="3719"/>
                    <a:pt x="20215" y="2369"/>
                  </a:cubicBezTo>
                  <a:cubicBezTo>
                    <a:pt x="21600" y="1019"/>
                    <a:pt x="21600" y="315"/>
                    <a:pt x="20908" y="80"/>
                  </a:cubicBezTo>
                  <a:cubicBezTo>
                    <a:pt x="20215" y="-155"/>
                    <a:pt x="18831" y="80"/>
                    <a:pt x="16892" y="1488"/>
                  </a:cubicBezTo>
                  <a:cubicBezTo>
                    <a:pt x="14954" y="2897"/>
                    <a:pt x="12462" y="5480"/>
                    <a:pt x="10246" y="8356"/>
                  </a:cubicBezTo>
                  <a:cubicBezTo>
                    <a:pt x="8031" y="11232"/>
                    <a:pt x="6092" y="14402"/>
                    <a:pt x="4846" y="16280"/>
                  </a:cubicBezTo>
                  <a:cubicBezTo>
                    <a:pt x="3600" y="18158"/>
                    <a:pt x="3046" y="18745"/>
                    <a:pt x="3323" y="18862"/>
                  </a:cubicBezTo>
                  <a:cubicBezTo>
                    <a:pt x="3600" y="18980"/>
                    <a:pt x="4708" y="18628"/>
                    <a:pt x="6785" y="17571"/>
                  </a:cubicBezTo>
                  <a:cubicBezTo>
                    <a:pt x="8862" y="16515"/>
                    <a:pt x="11908" y="14754"/>
                    <a:pt x="14123" y="13756"/>
                  </a:cubicBezTo>
                  <a:cubicBezTo>
                    <a:pt x="16338" y="12758"/>
                    <a:pt x="17723" y="12523"/>
                    <a:pt x="18554" y="12699"/>
                  </a:cubicBezTo>
                  <a:cubicBezTo>
                    <a:pt x="19385" y="12875"/>
                    <a:pt x="19662" y="13462"/>
                    <a:pt x="20077" y="14988"/>
                  </a:cubicBezTo>
                  <a:cubicBezTo>
                    <a:pt x="20492" y="16515"/>
                    <a:pt x="21046" y="18980"/>
                    <a:pt x="2160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11916447" y="1377448"/>
              <a:ext cx="181827" cy="34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167" fill="norm" stroke="1" extrusionOk="0">
                  <a:moveTo>
                    <a:pt x="19277" y="1950"/>
                  </a:moveTo>
                  <a:cubicBezTo>
                    <a:pt x="18389" y="1324"/>
                    <a:pt x="17501" y="698"/>
                    <a:pt x="16318" y="307"/>
                  </a:cubicBezTo>
                  <a:cubicBezTo>
                    <a:pt x="15134" y="-84"/>
                    <a:pt x="13655" y="-241"/>
                    <a:pt x="11288" y="698"/>
                  </a:cubicBezTo>
                  <a:cubicBezTo>
                    <a:pt x="8920" y="1637"/>
                    <a:pt x="5666" y="3672"/>
                    <a:pt x="3299" y="6802"/>
                  </a:cubicBezTo>
                  <a:cubicBezTo>
                    <a:pt x="931" y="9933"/>
                    <a:pt x="-548" y="14159"/>
                    <a:pt x="192" y="16898"/>
                  </a:cubicBezTo>
                  <a:cubicBezTo>
                    <a:pt x="931" y="19637"/>
                    <a:pt x="3890" y="20889"/>
                    <a:pt x="7737" y="21124"/>
                  </a:cubicBezTo>
                  <a:cubicBezTo>
                    <a:pt x="11583" y="21359"/>
                    <a:pt x="16318" y="20576"/>
                    <a:pt x="21052" y="19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12182608" y="1347963"/>
              <a:ext cx="153337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8" fill="norm" stroke="1" extrusionOk="0">
                  <a:moveTo>
                    <a:pt x="0" y="0"/>
                  </a:moveTo>
                  <a:cubicBezTo>
                    <a:pt x="2160" y="4985"/>
                    <a:pt x="4320" y="9969"/>
                    <a:pt x="6840" y="13625"/>
                  </a:cubicBezTo>
                  <a:cubicBezTo>
                    <a:pt x="9360" y="17280"/>
                    <a:pt x="12240" y="19606"/>
                    <a:pt x="14760" y="20603"/>
                  </a:cubicBezTo>
                  <a:cubicBezTo>
                    <a:pt x="17280" y="21600"/>
                    <a:pt x="19440" y="21268"/>
                    <a:pt x="21600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12215192" y="1375679"/>
              <a:ext cx="220422" cy="37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37" fill="norm" stroke="1" extrusionOk="0">
                  <a:moveTo>
                    <a:pt x="21414" y="169"/>
                  </a:moveTo>
                  <a:cubicBezTo>
                    <a:pt x="19676" y="23"/>
                    <a:pt x="17938" y="-123"/>
                    <a:pt x="16697" y="169"/>
                  </a:cubicBezTo>
                  <a:cubicBezTo>
                    <a:pt x="15455" y="461"/>
                    <a:pt x="14711" y="1191"/>
                    <a:pt x="12724" y="3380"/>
                  </a:cubicBezTo>
                  <a:cubicBezTo>
                    <a:pt x="10738" y="5569"/>
                    <a:pt x="7511" y="9218"/>
                    <a:pt x="5152" y="12136"/>
                  </a:cubicBezTo>
                  <a:cubicBezTo>
                    <a:pt x="2793" y="15055"/>
                    <a:pt x="1304" y="17245"/>
                    <a:pt x="559" y="18704"/>
                  </a:cubicBezTo>
                  <a:cubicBezTo>
                    <a:pt x="-186" y="20163"/>
                    <a:pt x="-186" y="20893"/>
                    <a:pt x="559" y="21185"/>
                  </a:cubicBezTo>
                  <a:cubicBezTo>
                    <a:pt x="1304" y="21477"/>
                    <a:pt x="2793" y="21331"/>
                    <a:pt x="3911" y="20893"/>
                  </a:cubicBezTo>
                  <a:cubicBezTo>
                    <a:pt x="5028" y="20455"/>
                    <a:pt x="5773" y="19726"/>
                    <a:pt x="6517" y="18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12428385" y="1332629"/>
              <a:ext cx="126353" cy="402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1375" fill="norm" stroke="1" extrusionOk="0">
                  <a:moveTo>
                    <a:pt x="13636" y="0"/>
                  </a:moveTo>
                  <a:cubicBezTo>
                    <a:pt x="16544" y="1630"/>
                    <a:pt x="19451" y="3260"/>
                    <a:pt x="20282" y="5706"/>
                  </a:cubicBezTo>
                  <a:cubicBezTo>
                    <a:pt x="21113" y="8151"/>
                    <a:pt x="19867" y="11411"/>
                    <a:pt x="17167" y="14060"/>
                  </a:cubicBezTo>
                  <a:cubicBezTo>
                    <a:pt x="14467" y="16709"/>
                    <a:pt x="10313" y="18747"/>
                    <a:pt x="6990" y="19970"/>
                  </a:cubicBezTo>
                  <a:cubicBezTo>
                    <a:pt x="3667" y="21192"/>
                    <a:pt x="1175" y="21600"/>
                    <a:pt x="344" y="21260"/>
                  </a:cubicBezTo>
                  <a:cubicBezTo>
                    <a:pt x="-487" y="20921"/>
                    <a:pt x="344" y="19834"/>
                    <a:pt x="1175" y="18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12427946" y="1310326"/>
              <a:ext cx="327352" cy="496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23" fill="norm" stroke="1" extrusionOk="0">
                  <a:moveTo>
                    <a:pt x="7033" y="1964"/>
                  </a:moveTo>
                  <a:cubicBezTo>
                    <a:pt x="9712" y="1410"/>
                    <a:pt x="12391" y="856"/>
                    <a:pt x="14316" y="524"/>
                  </a:cubicBezTo>
                  <a:cubicBezTo>
                    <a:pt x="16242" y="192"/>
                    <a:pt x="17414" y="81"/>
                    <a:pt x="18502" y="25"/>
                  </a:cubicBezTo>
                  <a:cubicBezTo>
                    <a:pt x="19591" y="-30"/>
                    <a:pt x="20595" y="-30"/>
                    <a:pt x="21098" y="413"/>
                  </a:cubicBezTo>
                  <a:cubicBezTo>
                    <a:pt x="21600" y="856"/>
                    <a:pt x="21600" y="1742"/>
                    <a:pt x="20847" y="3293"/>
                  </a:cubicBezTo>
                  <a:cubicBezTo>
                    <a:pt x="20093" y="4844"/>
                    <a:pt x="18586" y="7059"/>
                    <a:pt x="17581" y="9552"/>
                  </a:cubicBezTo>
                  <a:cubicBezTo>
                    <a:pt x="16577" y="12044"/>
                    <a:pt x="16074" y="14813"/>
                    <a:pt x="15907" y="16475"/>
                  </a:cubicBezTo>
                  <a:cubicBezTo>
                    <a:pt x="15740" y="18136"/>
                    <a:pt x="15907" y="18690"/>
                    <a:pt x="15070" y="19355"/>
                  </a:cubicBezTo>
                  <a:cubicBezTo>
                    <a:pt x="14233" y="20019"/>
                    <a:pt x="12391" y="20795"/>
                    <a:pt x="10130" y="21182"/>
                  </a:cubicBezTo>
                  <a:cubicBezTo>
                    <a:pt x="7870" y="21570"/>
                    <a:pt x="5191" y="21570"/>
                    <a:pt x="3433" y="21459"/>
                  </a:cubicBezTo>
                  <a:cubicBezTo>
                    <a:pt x="1674" y="21348"/>
                    <a:pt x="837" y="21127"/>
                    <a:pt x="0" y="20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10273565" y="1484601"/>
              <a:ext cx="121532" cy="124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95" fill="norm" stroke="1" extrusionOk="0">
                  <a:moveTo>
                    <a:pt x="5400" y="21395"/>
                  </a:moveTo>
                  <a:cubicBezTo>
                    <a:pt x="8100" y="17868"/>
                    <a:pt x="10800" y="14342"/>
                    <a:pt x="13050" y="11697"/>
                  </a:cubicBezTo>
                  <a:cubicBezTo>
                    <a:pt x="15300" y="9052"/>
                    <a:pt x="17100" y="7289"/>
                    <a:pt x="18675" y="5085"/>
                  </a:cubicBezTo>
                  <a:cubicBezTo>
                    <a:pt x="20250" y="2881"/>
                    <a:pt x="21600" y="236"/>
                    <a:pt x="21375" y="15"/>
                  </a:cubicBezTo>
                  <a:cubicBezTo>
                    <a:pt x="21150" y="-205"/>
                    <a:pt x="19350" y="1999"/>
                    <a:pt x="15525" y="5746"/>
                  </a:cubicBezTo>
                  <a:cubicBezTo>
                    <a:pt x="11700" y="9493"/>
                    <a:pt x="5850" y="14783"/>
                    <a:pt x="0" y="20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5504790" y="2275651"/>
              <a:ext cx="538750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fill="norm" stroke="1" extrusionOk="0">
                  <a:moveTo>
                    <a:pt x="0" y="21600"/>
                  </a:moveTo>
                  <a:cubicBezTo>
                    <a:pt x="379" y="20000"/>
                    <a:pt x="758" y="18400"/>
                    <a:pt x="1173" y="17600"/>
                  </a:cubicBezTo>
                  <a:cubicBezTo>
                    <a:pt x="1587" y="16800"/>
                    <a:pt x="2038" y="16800"/>
                    <a:pt x="2468" y="17000"/>
                  </a:cubicBezTo>
                  <a:cubicBezTo>
                    <a:pt x="2898" y="17200"/>
                    <a:pt x="3308" y="17600"/>
                    <a:pt x="3713" y="17800"/>
                  </a:cubicBezTo>
                  <a:cubicBezTo>
                    <a:pt x="4117" y="18000"/>
                    <a:pt x="4517" y="18000"/>
                    <a:pt x="4937" y="18000"/>
                  </a:cubicBezTo>
                  <a:cubicBezTo>
                    <a:pt x="5356" y="18000"/>
                    <a:pt x="5797" y="18000"/>
                    <a:pt x="6217" y="18000"/>
                  </a:cubicBezTo>
                  <a:cubicBezTo>
                    <a:pt x="6637" y="18000"/>
                    <a:pt x="7036" y="18000"/>
                    <a:pt x="7425" y="17600"/>
                  </a:cubicBezTo>
                  <a:cubicBezTo>
                    <a:pt x="7815" y="17200"/>
                    <a:pt x="8193" y="16400"/>
                    <a:pt x="8588" y="15400"/>
                  </a:cubicBezTo>
                  <a:cubicBezTo>
                    <a:pt x="8982" y="14400"/>
                    <a:pt x="9392" y="13200"/>
                    <a:pt x="9801" y="12000"/>
                  </a:cubicBezTo>
                  <a:cubicBezTo>
                    <a:pt x="10211" y="10800"/>
                    <a:pt x="10621" y="9600"/>
                    <a:pt x="11030" y="8400"/>
                  </a:cubicBezTo>
                  <a:cubicBezTo>
                    <a:pt x="11440" y="7200"/>
                    <a:pt x="11850" y="6000"/>
                    <a:pt x="12254" y="5200"/>
                  </a:cubicBezTo>
                  <a:cubicBezTo>
                    <a:pt x="12659" y="4400"/>
                    <a:pt x="13058" y="4000"/>
                    <a:pt x="13478" y="3600"/>
                  </a:cubicBezTo>
                  <a:cubicBezTo>
                    <a:pt x="13898" y="3200"/>
                    <a:pt x="14339" y="2800"/>
                    <a:pt x="14774" y="2600"/>
                  </a:cubicBezTo>
                  <a:cubicBezTo>
                    <a:pt x="15209" y="2400"/>
                    <a:pt x="15639" y="2400"/>
                    <a:pt x="16064" y="2400"/>
                  </a:cubicBezTo>
                  <a:cubicBezTo>
                    <a:pt x="16489" y="2400"/>
                    <a:pt x="16909" y="2400"/>
                    <a:pt x="17304" y="2400"/>
                  </a:cubicBezTo>
                  <a:cubicBezTo>
                    <a:pt x="17698" y="2400"/>
                    <a:pt x="18067" y="2400"/>
                    <a:pt x="18461" y="2400"/>
                  </a:cubicBezTo>
                  <a:cubicBezTo>
                    <a:pt x="18855" y="2400"/>
                    <a:pt x="19275" y="2400"/>
                    <a:pt x="19649" y="2000"/>
                  </a:cubicBezTo>
                  <a:cubicBezTo>
                    <a:pt x="20023" y="1600"/>
                    <a:pt x="20350" y="800"/>
                    <a:pt x="20637" y="400"/>
                  </a:cubicBezTo>
                  <a:cubicBezTo>
                    <a:pt x="20924" y="0"/>
                    <a:pt x="21170" y="0"/>
                    <a:pt x="21334" y="0"/>
                  </a:cubicBezTo>
                  <a:cubicBezTo>
                    <a:pt x="21498" y="0"/>
                    <a:pt x="21580" y="0"/>
                    <a:pt x="21590" y="200"/>
                  </a:cubicBezTo>
                  <a:cubicBezTo>
                    <a:pt x="21600" y="400"/>
                    <a:pt x="21539" y="800"/>
                    <a:pt x="21416" y="1200"/>
                  </a:cubicBezTo>
                  <a:cubicBezTo>
                    <a:pt x="21293" y="1600"/>
                    <a:pt x="21108" y="2000"/>
                    <a:pt x="20924" y="2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5573792" y="2505656"/>
              <a:ext cx="580534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600" fill="norm" stroke="1" extrusionOk="0">
                  <a:moveTo>
                    <a:pt x="0" y="21600"/>
                  </a:moveTo>
                  <a:cubicBezTo>
                    <a:pt x="352" y="18581"/>
                    <a:pt x="703" y="15561"/>
                    <a:pt x="1055" y="13123"/>
                  </a:cubicBezTo>
                  <a:cubicBezTo>
                    <a:pt x="1406" y="10684"/>
                    <a:pt x="1758" y="8826"/>
                    <a:pt x="2086" y="7548"/>
                  </a:cubicBezTo>
                  <a:cubicBezTo>
                    <a:pt x="2414" y="6271"/>
                    <a:pt x="2718" y="5574"/>
                    <a:pt x="3065" y="4994"/>
                  </a:cubicBezTo>
                  <a:cubicBezTo>
                    <a:pt x="3412" y="4413"/>
                    <a:pt x="3801" y="3948"/>
                    <a:pt x="4181" y="3716"/>
                  </a:cubicBezTo>
                  <a:cubicBezTo>
                    <a:pt x="4561" y="3484"/>
                    <a:pt x="4932" y="3484"/>
                    <a:pt x="5326" y="3484"/>
                  </a:cubicBezTo>
                  <a:cubicBezTo>
                    <a:pt x="5721" y="3484"/>
                    <a:pt x="6139" y="3484"/>
                    <a:pt x="6509" y="3484"/>
                  </a:cubicBezTo>
                  <a:cubicBezTo>
                    <a:pt x="6880" y="3484"/>
                    <a:pt x="7203" y="3484"/>
                    <a:pt x="7517" y="3484"/>
                  </a:cubicBezTo>
                  <a:cubicBezTo>
                    <a:pt x="7830" y="3484"/>
                    <a:pt x="8134" y="3484"/>
                    <a:pt x="8443" y="3484"/>
                  </a:cubicBezTo>
                  <a:cubicBezTo>
                    <a:pt x="8752" y="3484"/>
                    <a:pt x="9066" y="3484"/>
                    <a:pt x="9403" y="3484"/>
                  </a:cubicBezTo>
                  <a:cubicBezTo>
                    <a:pt x="9740" y="3484"/>
                    <a:pt x="10102" y="3484"/>
                    <a:pt x="10520" y="3368"/>
                  </a:cubicBezTo>
                  <a:cubicBezTo>
                    <a:pt x="10938" y="3252"/>
                    <a:pt x="11413" y="3019"/>
                    <a:pt x="11836" y="2671"/>
                  </a:cubicBezTo>
                  <a:cubicBezTo>
                    <a:pt x="12259" y="2323"/>
                    <a:pt x="12629" y="1858"/>
                    <a:pt x="12990" y="1510"/>
                  </a:cubicBezTo>
                  <a:cubicBezTo>
                    <a:pt x="13352" y="1161"/>
                    <a:pt x="13703" y="929"/>
                    <a:pt x="14074" y="697"/>
                  </a:cubicBezTo>
                  <a:cubicBezTo>
                    <a:pt x="14444" y="465"/>
                    <a:pt x="14834" y="232"/>
                    <a:pt x="15214" y="116"/>
                  </a:cubicBezTo>
                  <a:cubicBezTo>
                    <a:pt x="15594" y="0"/>
                    <a:pt x="15965" y="0"/>
                    <a:pt x="16345" y="0"/>
                  </a:cubicBezTo>
                  <a:cubicBezTo>
                    <a:pt x="16725" y="0"/>
                    <a:pt x="17115" y="0"/>
                    <a:pt x="17495" y="232"/>
                  </a:cubicBezTo>
                  <a:cubicBezTo>
                    <a:pt x="17875" y="465"/>
                    <a:pt x="18245" y="929"/>
                    <a:pt x="18607" y="1510"/>
                  </a:cubicBezTo>
                  <a:cubicBezTo>
                    <a:pt x="18968" y="2090"/>
                    <a:pt x="19319" y="2787"/>
                    <a:pt x="19718" y="3716"/>
                  </a:cubicBezTo>
                  <a:cubicBezTo>
                    <a:pt x="20118" y="4645"/>
                    <a:pt x="20564" y="5806"/>
                    <a:pt x="20887" y="7316"/>
                  </a:cubicBezTo>
                  <a:cubicBezTo>
                    <a:pt x="21210" y="8826"/>
                    <a:pt x="21410" y="10684"/>
                    <a:pt x="21505" y="12194"/>
                  </a:cubicBezTo>
                  <a:cubicBezTo>
                    <a:pt x="21600" y="13703"/>
                    <a:pt x="21590" y="14865"/>
                    <a:pt x="21581" y="16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0" y="2881331"/>
              <a:ext cx="1180693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5" y="21600"/>
                    <a:pt x="290" y="21600"/>
                    <a:pt x="463" y="21600"/>
                  </a:cubicBezTo>
                  <a:cubicBezTo>
                    <a:pt x="636" y="21600"/>
                    <a:pt x="837" y="21600"/>
                    <a:pt x="1029" y="21257"/>
                  </a:cubicBezTo>
                  <a:cubicBezTo>
                    <a:pt x="1220" y="20914"/>
                    <a:pt x="1403" y="20229"/>
                    <a:pt x="1585" y="19714"/>
                  </a:cubicBezTo>
                  <a:cubicBezTo>
                    <a:pt x="1767" y="19200"/>
                    <a:pt x="1950" y="18857"/>
                    <a:pt x="2139" y="18686"/>
                  </a:cubicBezTo>
                  <a:cubicBezTo>
                    <a:pt x="2328" y="18514"/>
                    <a:pt x="2525" y="18514"/>
                    <a:pt x="2700" y="18514"/>
                  </a:cubicBezTo>
                  <a:cubicBezTo>
                    <a:pt x="2875" y="18514"/>
                    <a:pt x="3030" y="18514"/>
                    <a:pt x="3196" y="18514"/>
                  </a:cubicBezTo>
                  <a:cubicBezTo>
                    <a:pt x="3362" y="18514"/>
                    <a:pt x="3539" y="18514"/>
                    <a:pt x="3719" y="18686"/>
                  </a:cubicBezTo>
                  <a:cubicBezTo>
                    <a:pt x="3899" y="18857"/>
                    <a:pt x="4082" y="19200"/>
                    <a:pt x="4269" y="19543"/>
                  </a:cubicBezTo>
                  <a:cubicBezTo>
                    <a:pt x="4456" y="19886"/>
                    <a:pt x="4647" y="20229"/>
                    <a:pt x="4844" y="20400"/>
                  </a:cubicBezTo>
                  <a:cubicBezTo>
                    <a:pt x="5040" y="20571"/>
                    <a:pt x="5241" y="20571"/>
                    <a:pt x="5416" y="20571"/>
                  </a:cubicBezTo>
                  <a:cubicBezTo>
                    <a:pt x="5592" y="20571"/>
                    <a:pt x="5741" y="20571"/>
                    <a:pt x="5928" y="20571"/>
                  </a:cubicBezTo>
                  <a:cubicBezTo>
                    <a:pt x="6115" y="20571"/>
                    <a:pt x="6340" y="20571"/>
                    <a:pt x="6524" y="20571"/>
                  </a:cubicBezTo>
                  <a:cubicBezTo>
                    <a:pt x="6709" y="20571"/>
                    <a:pt x="6854" y="20571"/>
                    <a:pt x="7006" y="20400"/>
                  </a:cubicBezTo>
                  <a:cubicBezTo>
                    <a:pt x="7158" y="20229"/>
                    <a:pt x="7317" y="19886"/>
                    <a:pt x="7481" y="19543"/>
                  </a:cubicBezTo>
                  <a:cubicBezTo>
                    <a:pt x="7644" y="19200"/>
                    <a:pt x="7812" y="18857"/>
                    <a:pt x="7976" y="18343"/>
                  </a:cubicBezTo>
                  <a:cubicBezTo>
                    <a:pt x="8140" y="17829"/>
                    <a:pt x="8299" y="17143"/>
                    <a:pt x="8472" y="16457"/>
                  </a:cubicBezTo>
                  <a:cubicBezTo>
                    <a:pt x="8645" y="15771"/>
                    <a:pt x="8832" y="15086"/>
                    <a:pt x="9016" y="14229"/>
                  </a:cubicBezTo>
                  <a:cubicBezTo>
                    <a:pt x="9201" y="13371"/>
                    <a:pt x="9383" y="12343"/>
                    <a:pt x="9570" y="11486"/>
                  </a:cubicBezTo>
                  <a:cubicBezTo>
                    <a:pt x="9757" y="10629"/>
                    <a:pt x="9949" y="9943"/>
                    <a:pt x="10136" y="9257"/>
                  </a:cubicBezTo>
                  <a:cubicBezTo>
                    <a:pt x="10323" y="8571"/>
                    <a:pt x="10505" y="7886"/>
                    <a:pt x="10688" y="7200"/>
                  </a:cubicBezTo>
                  <a:cubicBezTo>
                    <a:pt x="10870" y="6514"/>
                    <a:pt x="11052" y="5829"/>
                    <a:pt x="11228" y="5314"/>
                  </a:cubicBezTo>
                  <a:cubicBezTo>
                    <a:pt x="11403" y="4800"/>
                    <a:pt x="11571" y="4457"/>
                    <a:pt x="11749" y="4114"/>
                  </a:cubicBezTo>
                  <a:cubicBezTo>
                    <a:pt x="11927" y="3771"/>
                    <a:pt x="12114" y="3429"/>
                    <a:pt x="12291" y="3086"/>
                  </a:cubicBezTo>
                  <a:cubicBezTo>
                    <a:pt x="12469" y="2743"/>
                    <a:pt x="12637" y="2400"/>
                    <a:pt x="12806" y="2057"/>
                  </a:cubicBezTo>
                  <a:cubicBezTo>
                    <a:pt x="12974" y="1714"/>
                    <a:pt x="13142" y="1371"/>
                    <a:pt x="13313" y="1029"/>
                  </a:cubicBezTo>
                  <a:cubicBezTo>
                    <a:pt x="13484" y="686"/>
                    <a:pt x="13657" y="343"/>
                    <a:pt x="13837" y="171"/>
                  </a:cubicBezTo>
                  <a:cubicBezTo>
                    <a:pt x="14017" y="0"/>
                    <a:pt x="14204" y="0"/>
                    <a:pt x="14381" y="0"/>
                  </a:cubicBezTo>
                  <a:cubicBezTo>
                    <a:pt x="14559" y="0"/>
                    <a:pt x="14727" y="0"/>
                    <a:pt x="14905" y="0"/>
                  </a:cubicBezTo>
                  <a:cubicBezTo>
                    <a:pt x="15083" y="0"/>
                    <a:pt x="15270" y="0"/>
                    <a:pt x="15454" y="171"/>
                  </a:cubicBezTo>
                  <a:cubicBezTo>
                    <a:pt x="15639" y="343"/>
                    <a:pt x="15821" y="686"/>
                    <a:pt x="16006" y="1200"/>
                  </a:cubicBezTo>
                  <a:cubicBezTo>
                    <a:pt x="16191" y="1714"/>
                    <a:pt x="16378" y="2400"/>
                    <a:pt x="16565" y="3086"/>
                  </a:cubicBezTo>
                  <a:cubicBezTo>
                    <a:pt x="16752" y="3771"/>
                    <a:pt x="16939" y="4457"/>
                    <a:pt x="17123" y="4971"/>
                  </a:cubicBezTo>
                  <a:cubicBezTo>
                    <a:pt x="17308" y="5486"/>
                    <a:pt x="17490" y="5829"/>
                    <a:pt x="17668" y="6343"/>
                  </a:cubicBezTo>
                  <a:cubicBezTo>
                    <a:pt x="17846" y="6857"/>
                    <a:pt x="18019" y="7543"/>
                    <a:pt x="18227" y="8229"/>
                  </a:cubicBezTo>
                  <a:cubicBezTo>
                    <a:pt x="18435" y="8914"/>
                    <a:pt x="18678" y="9600"/>
                    <a:pt x="18891" y="10114"/>
                  </a:cubicBezTo>
                  <a:cubicBezTo>
                    <a:pt x="19103" y="10629"/>
                    <a:pt x="19286" y="10971"/>
                    <a:pt x="19496" y="11314"/>
                  </a:cubicBezTo>
                  <a:cubicBezTo>
                    <a:pt x="19706" y="11657"/>
                    <a:pt x="19945" y="12000"/>
                    <a:pt x="20141" y="12514"/>
                  </a:cubicBezTo>
                  <a:cubicBezTo>
                    <a:pt x="20338" y="13029"/>
                    <a:pt x="20492" y="13714"/>
                    <a:pt x="20700" y="14571"/>
                  </a:cubicBezTo>
                  <a:cubicBezTo>
                    <a:pt x="20908" y="15429"/>
                    <a:pt x="21170" y="16457"/>
                    <a:pt x="21329" y="17143"/>
                  </a:cubicBezTo>
                  <a:cubicBezTo>
                    <a:pt x="21488" y="17829"/>
                    <a:pt x="21544" y="18171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437009" y="3519746"/>
              <a:ext cx="166169" cy="274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122" fill="norm" stroke="1" extrusionOk="0">
                  <a:moveTo>
                    <a:pt x="0" y="6910"/>
                  </a:moveTo>
                  <a:cubicBezTo>
                    <a:pt x="0" y="5928"/>
                    <a:pt x="0" y="4946"/>
                    <a:pt x="1145" y="3768"/>
                  </a:cubicBezTo>
                  <a:cubicBezTo>
                    <a:pt x="2291" y="2590"/>
                    <a:pt x="4582" y="1216"/>
                    <a:pt x="6709" y="528"/>
                  </a:cubicBezTo>
                  <a:cubicBezTo>
                    <a:pt x="8836" y="-159"/>
                    <a:pt x="10800" y="-159"/>
                    <a:pt x="11945" y="430"/>
                  </a:cubicBezTo>
                  <a:cubicBezTo>
                    <a:pt x="13091" y="1019"/>
                    <a:pt x="13418" y="2197"/>
                    <a:pt x="12764" y="3768"/>
                  </a:cubicBezTo>
                  <a:cubicBezTo>
                    <a:pt x="12109" y="5339"/>
                    <a:pt x="10473" y="7303"/>
                    <a:pt x="9000" y="8677"/>
                  </a:cubicBezTo>
                  <a:cubicBezTo>
                    <a:pt x="7527" y="10052"/>
                    <a:pt x="6218" y="10837"/>
                    <a:pt x="6382" y="11132"/>
                  </a:cubicBezTo>
                  <a:cubicBezTo>
                    <a:pt x="6545" y="11426"/>
                    <a:pt x="8182" y="11230"/>
                    <a:pt x="10145" y="11034"/>
                  </a:cubicBezTo>
                  <a:cubicBezTo>
                    <a:pt x="12109" y="10837"/>
                    <a:pt x="14400" y="10641"/>
                    <a:pt x="16364" y="10739"/>
                  </a:cubicBezTo>
                  <a:cubicBezTo>
                    <a:pt x="18327" y="10837"/>
                    <a:pt x="19964" y="11230"/>
                    <a:pt x="20782" y="11917"/>
                  </a:cubicBezTo>
                  <a:cubicBezTo>
                    <a:pt x="21600" y="12605"/>
                    <a:pt x="21600" y="13586"/>
                    <a:pt x="19309" y="15256"/>
                  </a:cubicBezTo>
                  <a:cubicBezTo>
                    <a:pt x="17018" y="16925"/>
                    <a:pt x="12436" y="19281"/>
                    <a:pt x="9327" y="20361"/>
                  </a:cubicBezTo>
                  <a:cubicBezTo>
                    <a:pt x="6218" y="21441"/>
                    <a:pt x="4582" y="21245"/>
                    <a:pt x="3764" y="20557"/>
                  </a:cubicBezTo>
                  <a:cubicBezTo>
                    <a:pt x="2945" y="19870"/>
                    <a:pt x="2945" y="18692"/>
                    <a:pt x="2945" y="17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161611" y="3315785"/>
              <a:ext cx="523294" cy="627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58" fill="norm" stroke="1" extrusionOk="0">
                  <a:moveTo>
                    <a:pt x="16018" y="878"/>
                  </a:moveTo>
                  <a:cubicBezTo>
                    <a:pt x="14340" y="439"/>
                    <a:pt x="12662" y="0"/>
                    <a:pt x="10932" y="0"/>
                  </a:cubicBezTo>
                  <a:cubicBezTo>
                    <a:pt x="9202" y="0"/>
                    <a:pt x="7420" y="439"/>
                    <a:pt x="5742" y="1449"/>
                  </a:cubicBezTo>
                  <a:cubicBezTo>
                    <a:pt x="4064" y="2459"/>
                    <a:pt x="2491" y="4039"/>
                    <a:pt x="1443" y="5971"/>
                  </a:cubicBezTo>
                  <a:cubicBezTo>
                    <a:pt x="394" y="7902"/>
                    <a:pt x="-130" y="10185"/>
                    <a:pt x="27" y="12600"/>
                  </a:cubicBezTo>
                  <a:cubicBezTo>
                    <a:pt x="185" y="15015"/>
                    <a:pt x="1023" y="17561"/>
                    <a:pt x="2334" y="19185"/>
                  </a:cubicBezTo>
                  <a:cubicBezTo>
                    <a:pt x="3645" y="20810"/>
                    <a:pt x="5427" y="21512"/>
                    <a:pt x="7577" y="21556"/>
                  </a:cubicBezTo>
                  <a:cubicBezTo>
                    <a:pt x="9726" y="21600"/>
                    <a:pt x="12243" y="20985"/>
                    <a:pt x="14445" y="20020"/>
                  </a:cubicBezTo>
                  <a:cubicBezTo>
                    <a:pt x="16647" y="19054"/>
                    <a:pt x="18534" y="17737"/>
                    <a:pt x="19740" y="15805"/>
                  </a:cubicBezTo>
                  <a:cubicBezTo>
                    <a:pt x="20946" y="13873"/>
                    <a:pt x="21470" y="11327"/>
                    <a:pt x="21470" y="9088"/>
                  </a:cubicBezTo>
                  <a:cubicBezTo>
                    <a:pt x="21470" y="6849"/>
                    <a:pt x="20946" y="4917"/>
                    <a:pt x="19897" y="3644"/>
                  </a:cubicBezTo>
                  <a:cubicBezTo>
                    <a:pt x="18849" y="2371"/>
                    <a:pt x="17276" y="1756"/>
                    <a:pt x="15598" y="1580"/>
                  </a:cubicBezTo>
                  <a:cubicBezTo>
                    <a:pt x="13920" y="1405"/>
                    <a:pt x="12138" y="1668"/>
                    <a:pt x="10355" y="1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1111691" y="3364981"/>
              <a:ext cx="314342" cy="526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5270"/>
                  </a:moveTo>
                  <a:cubicBezTo>
                    <a:pt x="2634" y="4439"/>
                    <a:pt x="5268" y="3608"/>
                    <a:pt x="6937" y="2985"/>
                  </a:cubicBezTo>
                  <a:cubicBezTo>
                    <a:pt x="8605" y="2362"/>
                    <a:pt x="9307" y="1947"/>
                    <a:pt x="9746" y="1428"/>
                  </a:cubicBezTo>
                  <a:cubicBezTo>
                    <a:pt x="10185" y="908"/>
                    <a:pt x="10361" y="285"/>
                    <a:pt x="10010" y="78"/>
                  </a:cubicBezTo>
                  <a:cubicBezTo>
                    <a:pt x="9659" y="-130"/>
                    <a:pt x="8780" y="78"/>
                    <a:pt x="8078" y="701"/>
                  </a:cubicBezTo>
                  <a:cubicBezTo>
                    <a:pt x="7376" y="1324"/>
                    <a:pt x="6849" y="2362"/>
                    <a:pt x="7112" y="3972"/>
                  </a:cubicBezTo>
                  <a:cubicBezTo>
                    <a:pt x="7376" y="5582"/>
                    <a:pt x="8429" y="7762"/>
                    <a:pt x="9132" y="10307"/>
                  </a:cubicBezTo>
                  <a:cubicBezTo>
                    <a:pt x="9834" y="12851"/>
                    <a:pt x="10185" y="15758"/>
                    <a:pt x="9659" y="17680"/>
                  </a:cubicBezTo>
                  <a:cubicBezTo>
                    <a:pt x="9132" y="19601"/>
                    <a:pt x="7727" y="20535"/>
                    <a:pt x="6322" y="21003"/>
                  </a:cubicBezTo>
                  <a:cubicBezTo>
                    <a:pt x="4917" y="21470"/>
                    <a:pt x="3512" y="21470"/>
                    <a:pt x="2546" y="21262"/>
                  </a:cubicBezTo>
                  <a:cubicBezTo>
                    <a:pt x="1580" y="21055"/>
                    <a:pt x="1054" y="20639"/>
                    <a:pt x="790" y="20172"/>
                  </a:cubicBezTo>
                  <a:cubicBezTo>
                    <a:pt x="527" y="19705"/>
                    <a:pt x="527" y="19185"/>
                    <a:pt x="878" y="18718"/>
                  </a:cubicBezTo>
                  <a:cubicBezTo>
                    <a:pt x="1229" y="18251"/>
                    <a:pt x="1932" y="17835"/>
                    <a:pt x="3337" y="17576"/>
                  </a:cubicBezTo>
                  <a:cubicBezTo>
                    <a:pt x="4741" y="17316"/>
                    <a:pt x="6849" y="17212"/>
                    <a:pt x="9571" y="17420"/>
                  </a:cubicBezTo>
                  <a:cubicBezTo>
                    <a:pt x="12293" y="17628"/>
                    <a:pt x="15629" y="18147"/>
                    <a:pt x="17737" y="18303"/>
                  </a:cubicBezTo>
                  <a:cubicBezTo>
                    <a:pt x="19844" y="18458"/>
                    <a:pt x="20722" y="18251"/>
                    <a:pt x="21600" y="18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1502700" y="3648015"/>
              <a:ext cx="30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1502700" y="3533012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1609956" y="3571347"/>
              <a:ext cx="153418" cy="23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392" fill="norm" stroke="1" extrusionOk="0">
                  <a:moveTo>
                    <a:pt x="11" y="0"/>
                  </a:moveTo>
                  <a:cubicBezTo>
                    <a:pt x="719" y="6409"/>
                    <a:pt x="1427" y="12818"/>
                    <a:pt x="1605" y="16615"/>
                  </a:cubicBezTo>
                  <a:cubicBezTo>
                    <a:pt x="1782" y="20413"/>
                    <a:pt x="1427" y="21600"/>
                    <a:pt x="896" y="21363"/>
                  </a:cubicBezTo>
                  <a:cubicBezTo>
                    <a:pt x="365" y="21125"/>
                    <a:pt x="-343" y="19464"/>
                    <a:pt x="188" y="16497"/>
                  </a:cubicBezTo>
                  <a:cubicBezTo>
                    <a:pt x="719" y="13530"/>
                    <a:pt x="2490" y="9257"/>
                    <a:pt x="4968" y="6527"/>
                  </a:cubicBezTo>
                  <a:cubicBezTo>
                    <a:pt x="7447" y="3798"/>
                    <a:pt x="10634" y="2611"/>
                    <a:pt x="13113" y="2255"/>
                  </a:cubicBezTo>
                  <a:cubicBezTo>
                    <a:pt x="15591" y="1899"/>
                    <a:pt x="17362" y="2374"/>
                    <a:pt x="18424" y="4866"/>
                  </a:cubicBezTo>
                  <a:cubicBezTo>
                    <a:pt x="19486" y="7358"/>
                    <a:pt x="19841" y="11868"/>
                    <a:pt x="20195" y="14716"/>
                  </a:cubicBezTo>
                  <a:cubicBezTo>
                    <a:pt x="20549" y="17565"/>
                    <a:pt x="20903" y="18752"/>
                    <a:pt x="21257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1845526" y="3542556"/>
              <a:ext cx="132519" cy="26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449" fill="norm" stroke="1" extrusionOk="0">
                  <a:moveTo>
                    <a:pt x="341" y="10958"/>
                  </a:moveTo>
                  <a:cubicBezTo>
                    <a:pt x="3941" y="9929"/>
                    <a:pt x="7541" y="8900"/>
                    <a:pt x="10341" y="7563"/>
                  </a:cubicBezTo>
                  <a:cubicBezTo>
                    <a:pt x="13141" y="6226"/>
                    <a:pt x="15141" y="4580"/>
                    <a:pt x="15941" y="3243"/>
                  </a:cubicBezTo>
                  <a:cubicBezTo>
                    <a:pt x="16741" y="1906"/>
                    <a:pt x="16341" y="878"/>
                    <a:pt x="15141" y="363"/>
                  </a:cubicBezTo>
                  <a:cubicBezTo>
                    <a:pt x="13941" y="-151"/>
                    <a:pt x="11941" y="-151"/>
                    <a:pt x="9541" y="569"/>
                  </a:cubicBezTo>
                  <a:cubicBezTo>
                    <a:pt x="7141" y="1289"/>
                    <a:pt x="4341" y="2729"/>
                    <a:pt x="2341" y="5403"/>
                  </a:cubicBezTo>
                  <a:cubicBezTo>
                    <a:pt x="341" y="8078"/>
                    <a:pt x="-859" y="11986"/>
                    <a:pt x="741" y="14866"/>
                  </a:cubicBezTo>
                  <a:cubicBezTo>
                    <a:pt x="2341" y="17746"/>
                    <a:pt x="6741" y="19598"/>
                    <a:pt x="10541" y="20523"/>
                  </a:cubicBezTo>
                  <a:cubicBezTo>
                    <a:pt x="14341" y="21449"/>
                    <a:pt x="17541" y="21449"/>
                    <a:pt x="20741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1994516" y="3569297"/>
              <a:ext cx="159866" cy="20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277" fill="norm" stroke="1" extrusionOk="0">
                  <a:moveTo>
                    <a:pt x="14247" y="8317"/>
                  </a:moveTo>
                  <a:cubicBezTo>
                    <a:pt x="14247" y="6967"/>
                    <a:pt x="14247" y="5617"/>
                    <a:pt x="13047" y="3997"/>
                  </a:cubicBezTo>
                  <a:cubicBezTo>
                    <a:pt x="11847" y="2377"/>
                    <a:pt x="9447" y="487"/>
                    <a:pt x="7561" y="82"/>
                  </a:cubicBezTo>
                  <a:cubicBezTo>
                    <a:pt x="5676" y="-323"/>
                    <a:pt x="4304" y="757"/>
                    <a:pt x="2933" y="3862"/>
                  </a:cubicBezTo>
                  <a:cubicBezTo>
                    <a:pt x="1561" y="6967"/>
                    <a:pt x="190" y="12097"/>
                    <a:pt x="18" y="15337"/>
                  </a:cubicBezTo>
                  <a:cubicBezTo>
                    <a:pt x="-153" y="18577"/>
                    <a:pt x="876" y="19927"/>
                    <a:pt x="2247" y="20467"/>
                  </a:cubicBezTo>
                  <a:cubicBezTo>
                    <a:pt x="3618" y="21007"/>
                    <a:pt x="5333" y="20737"/>
                    <a:pt x="7390" y="19252"/>
                  </a:cubicBezTo>
                  <a:cubicBezTo>
                    <a:pt x="9447" y="17767"/>
                    <a:pt x="11847" y="15067"/>
                    <a:pt x="13390" y="12502"/>
                  </a:cubicBezTo>
                  <a:cubicBezTo>
                    <a:pt x="14933" y="9937"/>
                    <a:pt x="15618" y="7507"/>
                    <a:pt x="15790" y="6967"/>
                  </a:cubicBezTo>
                  <a:cubicBezTo>
                    <a:pt x="15961" y="6427"/>
                    <a:pt x="15618" y="7777"/>
                    <a:pt x="15276" y="9667"/>
                  </a:cubicBezTo>
                  <a:cubicBezTo>
                    <a:pt x="14933" y="11557"/>
                    <a:pt x="14590" y="13987"/>
                    <a:pt x="14761" y="15877"/>
                  </a:cubicBezTo>
                  <a:cubicBezTo>
                    <a:pt x="14933" y="17767"/>
                    <a:pt x="15618" y="19117"/>
                    <a:pt x="16818" y="19927"/>
                  </a:cubicBezTo>
                  <a:cubicBezTo>
                    <a:pt x="18018" y="20737"/>
                    <a:pt x="19733" y="21007"/>
                    <a:pt x="21447" y="21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2192716" y="3563680"/>
              <a:ext cx="161004" cy="25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0" y="2541"/>
                  </a:moveTo>
                  <a:cubicBezTo>
                    <a:pt x="3771" y="5294"/>
                    <a:pt x="7543" y="8047"/>
                    <a:pt x="9257" y="11012"/>
                  </a:cubicBezTo>
                  <a:cubicBezTo>
                    <a:pt x="10971" y="13976"/>
                    <a:pt x="10629" y="17153"/>
                    <a:pt x="9771" y="19059"/>
                  </a:cubicBezTo>
                  <a:cubicBezTo>
                    <a:pt x="8914" y="20965"/>
                    <a:pt x="7543" y="21600"/>
                    <a:pt x="6686" y="21176"/>
                  </a:cubicBezTo>
                  <a:cubicBezTo>
                    <a:pt x="5829" y="20753"/>
                    <a:pt x="5486" y="19271"/>
                    <a:pt x="6857" y="16094"/>
                  </a:cubicBezTo>
                  <a:cubicBezTo>
                    <a:pt x="8229" y="12918"/>
                    <a:pt x="11314" y="8047"/>
                    <a:pt x="14057" y="5082"/>
                  </a:cubicBezTo>
                  <a:cubicBezTo>
                    <a:pt x="16800" y="2118"/>
                    <a:pt x="19200" y="105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2399720" y="3579014"/>
              <a:ext cx="2300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280"/>
                    <a:pt x="7200" y="10560"/>
                    <a:pt x="3600" y="14160"/>
                  </a:cubicBezTo>
                  <a:cubicBezTo>
                    <a:pt x="0" y="17760"/>
                    <a:pt x="0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2384387" y="3517679"/>
              <a:ext cx="46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2445802" y="3303007"/>
              <a:ext cx="370214" cy="77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465" fill="norm" stroke="1" extrusionOk="0">
                  <a:moveTo>
                    <a:pt x="10575" y="0"/>
                  </a:moveTo>
                  <a:cubicBezTo>
                    <a:pt x="9546" y="1416"/>
                    <a:pt x="8517" y="2833"/>
                    <a:pt x="7783" y="4568"/>
                  </a:cubicBezTo>
                  <a:cubicBezTo>
                    <a:pt x="7048" y="6303"/>
                    <a:pt x="6607" y="8357"/>
                    <a:pt x="6387" y="9702"/>
                  </a:cubicBezTo>
                  <a:cubicBezTo>
                    <a:pt x="6166" y="11048"/>
                    <a:pt x="6166" y="11685"/>
                    <a:pt x="6313" y="12181"/>
                  </a:cubicBezTo>
                  <a:cubicBezTo>
                    <a:pt x="6460" y="12677"/>
                    <a:pt x="6754" y="13031"/>
                    <a:pt x="7268" y="13137"/>
                  </a:cubicBezTo>
                  <a:cubicBezTo>
                    <a:pt x="7783" y="13243"/>
                    <a:pt x="8517" y="13102"/>
                    <a:pt x="8885" y="12818"/>
                  </a:cubicBezTo>
                  <a:cubicBezTo>
                    <a:pt x="9252" y="12535"/>
                    <a:pt x="9252" y="12110"/>
                    <a:pt x="8664" y="11119"/>
                  </a:cubicBezTo>
                  <a:cubicBezTo>
                    <a:pt x="8077" y="10127"/>
                    <a:pt x="6901" y="8569"/>
                    <a:pt x="6019" y="7649"/>
                  </a:cubicBezTo>
                  <a:cubicBezTo>
                    <a:pt x="5138" y="6728"/>
                    <a:pt x="4550" y="6445"/>
                    <a:pt x="3889" y="6303"/>
                  </a:cubicBezTo>
                  <a:cubicBezTo>
                    <a:pt x="3228" y="6161"/>
                    <a:pt x="2493" y="6161"/>
                    <a:pt x="1758" y="6197"/>
                  </a:cubicBezTo>
                  <a:cubicBezTo>
                    <a:pt x="1024" y="6232"/>
                    <a:pt x="289" y="6303"/>
                    <a:pt x="68" y="6515"/>
                  </a:cubicBezTo>
                  <a:cubicBezTo>
                    <a:pt x="-152" y="6728"/>
                    <a:pt x="142" y="7082"/>
                    <a:pt x="1170" y="7436"/>
                  </a:cubicBezTo>
                  <a:cubicBezTo>
                    <a:pt x="2199" y="7790"/>
                    <a:pt x="3962" y="8144"/>
                    <a:pt x="6019" y="8250"/>
                  </a:cubicBezTo>
                  <a:cubicBezTo>
                    <a:pt x="8077" y="8357"/>
                    <a:pt x="10428" y="8215"/>
                    <a:pt x="12558" y="7826"/>
                  </a:cubicBezTo>
                  <a:cubicBezTo>
                    <a:pt x="14689" y="7436"/>
                    <a:pt x="16599" y="6799"/>
                    <a:pt x="17921" y="6445"/>
                  </a:cubicBezTo>
                  <a:cubicBezTo>
                    <a:pt x="19244" y="6090"/>
                    <a:pt x="19979" y="6020"/>
                    <a:pt x="20346" y="6268"/>
                  </a:cubicBezTo>
                  <a:cubicBezTo>
                    <a:pt x="20713" y="6515"/>
                    <a:pt x="20713" y="7082"/>
                    <a:pt x="20787" y="8357"/>
                  </a:cubicBezTo>
                  <a:cubicBezTo>
                    <a:pt x="20860" y="9631"/>
                    <a:pt x="21007" y="11614"/>
                    <a:pt x="21154" y="13562"/>
                  </a:cubicBezTo>
                  <a:cubicBezTo>
                    <a:pt x="21301" y="15510"/>
                    <a:pt x="21448" y="17422"/>
                    <a:pt x="20860" y="18767"/>
                  </a:cubicBezTo>
                  <a:cubicBezTo>
                    <a:pt x="20272" y="20113"/>
                    <a:pt x="18950" y="20892"/>
                    <a:pt x="17481" y="21246"/>
                  </a:cubicBezTo>
                  <a:cubicBezTo>
                    <a:pt x="16011" y="21600"/>
                    <a:pt x="14395" y="21529"/>
                    <a:pt x="12999" y="20998"/>
                  </a:cubicBezTo>
                  <a:cubicBezTo>
                    <a:pt x="11603" y="20467"/>
                    <a:pt x="10428" y="19475"/>
                    <a:pt x="9252" y="18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3336664" y="3251407"/>
              <a:ext cx="412421" cy="881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76" fill="norm" stroke="1" extrusionOk="0">
                  <a:moveTo>
                    <a:pt x="8664" y="8727"/>
                  </a:moveTo>
                  <a:cubicBezTo>
                    <a:pt x="8133" y="8353"/>
                    <a:pt x="7603" y="7980"/>
                    <a:pt x="6610" y="7762"/>
                  </a:cubicBezTo>
                  <a:cubicBezTo>
                    <a:pt x="5616" y="7544"/>
                    <a:pt x="4158" y="7482"/>
                    <a:pt x="2899" y="7762"/>
                  </a:cubicBezTo>
                  <a:cubicBezTo>
                    <a:pt x="1640" y="8042"/>
                    <a:pt x="580" y="8665"/>
                    <a:pt x="183" y="9287"/>
                  </a:cubicBezTo>
                  <a:cubicBezTo>
                    <a:pt x="-215" y="9910"/>
                    <a:pt x="50" y="10532"/>
                    <a:pt x="845" y="10874"/>
                  </a:cubicBezTo>
                  <a:cubicBezTo>
                    <a:pt x="1640" y="11217"/>
                    <a:pt x="2965" y="11279"/>
                    <a:pt x="4224" y="10999"/>
                  </a:cubicBezTo>
                  <a:cubicBezTo>
                    <a:pt x="5483" y="10719"/>
                    <a:pt x="6676" y="10096"/>
                    <a:pt x="7073" y="8883"/>
                  </a:cubicBezTo>
                  <a:cubicBezTo>
                    <a:pt x="7471" y="7669"/>
                    <a:pt x="7073" y="5864"/>
                    <a:pt x="7140" y="4494"/>
                  </a:cubicBezTo>
                  <a:cubicBezTo>
                    <a:pt x="7206" y="3125"/>
                    <a:pt x="7736" y="2191"/>
                    <a:pt x="8862" y="1506"/>
                  </a:cubicBezTo>
                  <a:cubicBezTo>
                    <a:pt x="9989" y="821"/>
                    <a:pt x="11711" y="386"/>
                    <a:pt x="12904" y="168"/>
                  </a:cubicBezTo>
                  <a:cubicBezTo>
                    <a:pt x="14097" y="-50"/>
                    <a:pt x="14759" y="-50"/>
                    <a:pt x="15157" y="137"/>
                  </a:cubicBezTo>
                  <a:cubicBezTo>
                    <a:pt x="15554" y="323"/>
                    <a:pt x="15687" y="697"/>
                    <a:pt x="15223" y="1693"/>
                  </a:cubicBezTo>
                  <a:cubicBezTo>
                    <a:pt x="14759" y="2689"/>
                    <a:pt x="13699" y="4307"/>
                    <a:pt x="12241" y="6050"/>
                  </a:cubicBezTo>
                  <a:cubicBezTo>
                    <a:pt x="10784" y="7793"/>
                    <a:pt x="8929" y="9661"/>
                    <a:pt x="7471" y="11466"/>
                  </a:cubicBezTo>
                  <a:cubicBezTo>
                    <a:pt x="6013" y="13271"/>
                    <a:pt x="4953" y="15014"/>
                    <a:pt x="4224" y="16508"/>
                  </a:cubicBezTo>
                  <a:cubicBezTo>
                    <a:pt x="3495" y="18002"/>
                    <a:pt x="3098" y="19247"/>
                    <a:pt x="2965" y="20025"/>
                  </a:cubicBezTo>
                  <a:cubicBezTo>
                    <a:pt x="2833" y="20803"/>
                    <a:pt x="2965" y="21114"/>
                    <a:pt x="3363" y="21301"/>
                  </a:cubicBezTo>
                  <a:cubicBezTo>
                    <a:pt x="3760" y="21488"/>
                    <a:pt x="4423" y="21550"/>
                    <a:pt x="5483" y="21363"/>
                  </a:cubicBezTo>
                  <a:cubicBezTo>
                    <a:pt x="6543" y="21177"/>
                    <a:pt x="8001" y="20741"/>
                    <a:pt x="9326" y="19807"/>
                  </a:cubicBezTo>
                  <a:cubicBezTo>
                    <a:pt x="10651" y="18873"/>
                    <a:pt x="11844" y="17442"/>
                    <a:pt x="12374" y="16415"/>
                  </a:cubicBezTo>
                  <a:cubicBezTo>
                    <a:pt x="12904" y="15387"/>
                    <a:pt x="12771" y="14765"/>
                    <a:pt x="12308" y="14298"/>
                  </a:cubicBezTo>
                  <a:cubicBezTo>
                    <a:pt x="11844" y="13831"/>
                    <a:pt x="11049" y="13520"/>
                    <a:pt x="11049" y="13271"/>
                  </a:cubicBezTo>
                  <a:cubicBezTo>
                    <a:pt x="11049" y="13022"/>
                    <a:pt x="11844" y="12835"/>
                    <a:pt x="13699" y="12337"/>
                  </a:cubicBezTo>
                  <a:cubicBezTo>
                    <a:pt x="15554" y="11839"/>
                    <a:pt x="18470" y="11030"/>
                    <a:pt x="21385" y="10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4285763" y="3280823"/>
              <a:ext cx="368009" cy="486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5027"/>
                  </a:moveTo>
                  <a:cubicBezTo>
                    <a:pt x="300" y="4464"/>
                    <a:pt x="600" y="3902"/>
                    <a:pt x="1125" y="3789"/>
                  </a:cubicBezTo>
                  <a:cubicBezTo>
                    <a:pt x="1650" y="3677"/>
                    <a:pt x="2400" y="4014"/>
                    <a:pt x="3300" y="5533"/>
                  </a:cubicBezTo>
                  <a:cubicBezTo>
                    <a:pt x="4200" y="7052"/>
                    <a:pt x="5250" y="9752"/>
                    <a:pt x="6150" y="12452"/>
                  </a:cubicBezTo>
                  <a:cubicBezTo>
                    <a:pt x="7050" y="15152"/>
                    <a:pt x="7800" y="17852"/>
                    <a:pt x="8400" y="19427"/>
                  </a:cubicBezTo>
                  <a:cubicBezTo>
                    <a:pt x="9000" y="21002"/>
                    <a:pt x="9450" y="21452"/>
                    <a:pt x="9900" y="21396"/>
                  </a:cubicBezTo>
                  <a:cubicBezTo>
                    <a:pt x="10350" y="21339"/>
                    <a:pt x="10800" y="20777"/>
                    <a:pt x="11550" y="18358"/>
                  </a:cubicBezTo>
                  <a:cubicBezTo>
                    <a:pt x="12300" y="15939"/>
                    <a:pt x="13350" y="11664"/>
                    <a:pt x="14475" y="8346"/>
                  </a:cubicBezTo>
                  <a:cubicBezTo>
                    <a:pt x="15600" y="5027"/>
                    <a:pt x="16800" y="2664"/>
                    <a:pt x="17775" y="1371"/>
                  </a:cubicBezTo>
                  <a:cubicBezTo>
                    <a:pt x="18750" y="77"/>
                    <a:pt x="19500" y="-148"/>
                    <a:pt x="20100" y="77"/>
                  </a:cubicBezTo>
                  <a:cubicBezTo>
                    <a:pt x="20700" y="302"/>
                    <a:pt x="21150" y="977"/>
                    <a:pt x="21600" y="1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4647850" y="3543889"/>
              <a:ext cx="182260" cy="18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0778" fill="norm" stroke="1" extrusionOk="0">
                  <a:moveTo>
                    <a:pt x="14195" y="6464"/>
                  </a:moveTo>
                  <a:cubicBezTo>
                    <a:pt x="12695" y="4190"/>
                    <a:pt x="11195" y="1917"/>
                    <a:pt x="9695" y="780"/>
                  </a:cubicBezTo>
                  <a:cubicBezTo>
                    <a:pt x="8195" y="-357"/>
                    <a:pt x="6695" y="-357"/>
                    <a:pt x="5045" y="1490"/>
                  </a:cubicBezTo>
                  <a:cubicBezTo>
                    <a:pt x="3395" y="3338"/>
                    <a:pt x="1595" y="7032"/>
                    <a:pt x="695" y="10443"/>
                  </a:cubicBezTo>
                  <a:cubicBezTo>
                    <a:pt x="-205" y="13854"/>
                    <a:pt x="-205" y="16980"/>
                    <a:pt x="545" y="18827"/>
                  </a:cubicBezTo>
                  <a:cubicBezTo>
                    <a:pt x="1295" y="20675"/>
                    <a:pt x="2795" y="21243"/>
                    <a:pt x="4895" y="20390"/>
                  </a:cubicBezTo>
                  <a:cubicBezTo>
                    <a:pt x="6995" y="19538"/>
                    <a:pt x="9695" y="17264"/>
                    <a:pt x="11645" y="14990"/>
                  </a:cubicBezTo>
                  <a:cubicBezTo>
                    <a:pt x="13595" y="12717"/>
                    <a:pt x="14795" y="10443"/>
                    <a:pt x="15695" y="10727"/>
                  </a:cubicBezTo>
                  <a:cubicBezTo>
                    <a:pt x="16595" y="11011"/>
                    <a:pt x="17195" y="13854"/>
                    <a:pt x="18095" y="15701"/>
                  </a:cubicBezTo>
                  <a:cubicBezTo>
                    <a:pt x="18995" y="17548"/>
                    <a:pt x="20195" y="18401"/>
                    <a:pt x="21395" y="19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4906777" y="3540679"/>
              <a:ext cx="138004" cy="2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0"/>
                  </a:moveTo>
                  <a:cubicBezTo>
                    <a:pt x="2000" y="270"/>
                    <a:pt x="4000" y="540"/>
                    <a:pt x="6400" y="3105"/>
                  </a:cubicBezTo>
                  <a:cubicBezTo>
                    <a:pt x="8800" y="5670"/>
                    <a:pt x="11600" y="10530"/>
                    <a:pt x="12800" y="13635"/>
                  </a:cubicBezTo>
                  <a:cubicBezTo>
                    <a:pt x="14000" y="16740"/>
                    <a:pt x="13600" y="18090"/>
                    <a:pt x="12800" y="19305"/>
                  </a:cubicBezTo>
                  <a:cubicBezTo>
                    <a:pt x="12000" y="20520"/>
                    <a:pt x="10800" y="21600"/>
                    <a:pt x="9800" y="21465"/>
                  </a:cubicBezTo>
                  <a:cubicBezTo>
                    <a:pt x="8800" y="21330"/>
                    <a:pt x="8000" y="19980"/>
                    <a:pt x="8400" y="17415"/>
                  </a:cubicBezTo>
                  <a:cubicBezTo>
                    <a:pt x="8800" y="14850"/>
                    <a:pt x="10400" y="11070"/>
                    <a:pt x="12800" y="8370"/>
                  </a:cubicBezTo>
                  <a:cubicBezTo>
                    <a:pt x="15200" y="5670"/>
                    <a:pt x="18400" y="4050"/>
                    <a:pt x="21600" y="2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5121768" y="3510012"/>
              <a:ext cx="45683" cy="10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0948" fill="norm" stroke="1" extrusionOk="0">
                  <a:moveTo>
                    <a:pt x="3450" y="15429"/>
                  </a:moveTo>
                  <a:cubicBezTo>
                    <a:pt x="2250" y="18514"/>
                    <a:pt x="1050" y="21600"/>
                    <a:pt x="450" y="20829"/>
                  </a:cubicBezTo>
                  <a:cubicBezTo>
                    <a:pt x="-150" y="20057"/>
                    <a:pt x="-150" y="15429"/>
                    <a:pt x="450" y="11314"/>
                  </a:cubicBezTo>
                  <a:cubicBezTo>
                    <a:pt x="1050" y="7200"/>
                    <a:pt x="2250" y="3600"/>
                    <a:pt x="5850" y="1800"/>
                  </a:cubicBezTo>
                  <a:cubicBezTo>
                    <a:pt x="9450" y="0"/>
                    <a:pt x="15450" y="0"/>
                    <a:pt x="214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5210565" y="3553834"/>
              <a:ext cx="386228" cy="1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0894" fill="norm" stroke="1" extrusionOk="0">
                  <a:moveTo>
                    <a:pt x="8687" y="302"/>
                  </a:moveTo>
                  <a:cubicBezTo>
                    <a:pt x="7265" y="-52"/>
                    <a:pt x="5844" y="-406"/>
                    <a:pt x="4423" y="1187"/>
                  </a:cubicBezTo>
                  <a:cubicBezTo>
                    <a:pt x="3002" y="2781"/>
                    <a:pt x="1581" y="6322"/>
                    <a:pt x="800" y="8978"/>
                  </a:cubicBezTo>
                  <a:cubicBezTo>
                    <a:pt x="18" y="11633"/>
                    <a:pt x="-124" y="13404"/>
                    <a:pt x="89" y="14820"/>
                  </a:cubicBezTo>
                  <a:cubicBezTo>
                    <a:pt x="302" y="16237"/>
                    <a:pt x="871" y="17299"/>
                    <a:pt x="1865" y="16945"/>
                  </a:cubicBezTo>
                  <a:cubicBezTo>
                    <a:pt x="2860" y="16591"/>
                    <a:pt x="4281" y="14820"/>
                    <a:pt x="5205" y="13227"/>
                  </a:cubicBezTo>
                  <a:cubicBezTo>
                    <a:pt x="6129" y="11633"/>
                    <a:pt x="6555" y="10217"/>
                    <a:pt x="7052" y="8269"/>
                  </a:cubicBezTo>
                  <a:cubicBezTo>
                    <a:pt x="7550" y="6322"/>
                    <a:pt x="8118" y="3843"/>
                    <a:pt x="8331" y="3489"/>
                  </a:cubicBezTo>
                  <a:cubicBezTo>
                    <a:pt x="8544" y="3135"/>
                    <a:pt x="8402" y="4905"/>
                    <a:pt x="8189" y="7030"/>
                  </a:cubicBezTo>
                  <a:cubicBezTo>
                    <a:pt x="7976" y="9155"/>
                    <a:pt x="7692" y="11633"/>
                    <a:pt x="7550" y="13758"/>
                  </a:cubicBezTo>
                  <a:cubicBezTo>
                    <a:pt x="7408" y="15883"/>
                    <a:pt x="7408" y="17653"/>
                    <a:pt x="7763" y="18715"/>
                  </a:cubicBezTo>
                  <a:cubicBezTo>
                    <a:pt x="8118" y="19778"/>
                    <a:pt x="8829" y="20132"/>
                    <a:pt x="9894" y="17830"/>
                  </a:cubicBezTo>
                  <a:cubicBezTo>
                    <a:pt x="10960" y="15528"/>
                    <a:pt x="12381" y="10571"/>
                    <a:pt x="13376" y="7030"/>
                  </a:cubicBezTo>
                  <a:cubicBezTo>
                    <a:pt x="14371" y="3489"/>
                    <a:pt x="14939" y="1364"/>
                    <a:pt x="15223" y="1187"/>
                  </a:cubicBezTo>
                  <a:cubicBezTo>
                    <a:pt x="15508" y="1010"/>
                    <a:pt x="15508" y="2781"/>
                    <a:pt x="15508" y="4551"/>
                  </a:cubicBezTo>
                  <a:cubicBezTo>
                    <a:pt x="15508" y="6322"/>
                    <a:pt x="15508" y="8092"/>
                    <a:pt x="15508" y="9863"/>
                  </a:cubicBezTo>
                  <a:cubicBezTo>
                    <a:pt x="15508" y="11633"/>
                    <a:pt x="15508" y="13404"/>
                    <a:pt x="15650" y="13227"/>
                  </a:cubicBezTo>
                  <a:cubicBezTo>
                    <a:pt x="15792" y="13050"/>
                    <a:pt x="16076" y="10925"/>
                    <a:pt x="16431" y="9155"/>
                  </a:cubicBezTo>
                  <a:cubicBezTo>
                    <a:pt x="16787" y="7384"/>
                    <a:pt x="17213" y="5968"/>
                    <a:pt x="17781" y="4551"/>
                  </a:cubicBezTo>
                  <a:cubicBezTo>
                    <a:pt x="18350" y="3135"/>
                    <a:pt x="19060" y="1719"/>
                    <a:pt x="19487" y="2073"/>
                  </a:cubicBezTo>
                  <a:cubicBezTo>
                    <a:pt x="19913" y="2427"/>
                    <a:pt x="20055" y="4551"/>
                    <a:pt x="20055" y="7207"/>
                  </a:cubicBezTo>
                  <a:cubicBezTo>
                    <a:pt x="20055" y="9863"/>
                    <a:pt x="19913" y="13050"/>
                    <a:pt x="19842" y="15528"/>
                  </a:cubicBezTo>
                  <a:cubicBezTo>
                    <a:pt x="19771" y="18007"/>
                    <a:pt x="19771" y="19778"/>
                    <a:pt x="20055" y="20486"/>
                  </a:cubicBezTo>
                  <a:cubicBezTo>
                    <a:pt x="20339" y="21194"/>
                    <a:pt x="20908" y="20840"/>
                    <a:pt x="21476" y="20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5671990" y="3538393"/>
              <a:ext cx="338813" cy="184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029" fill="norm" stroke="1" extrusionOk="0">
                  <a:moveTo>
                    <a:pt x="5940" y="261"/>
                  </a:moveTo>
                  <a:cubicBezTo>
                    <a:pt x="5128" y="-31"/>
                    <a:pt x="4316" y="-323"/>
                    <a:pt x="3423" y="845"/>
                  </a:cubicBezTo>
                  <a:cubicBezTo>
                    <a:pt x="2529" y="2012"/>
                    <a:pt x="1555" y="4639"/>
                    <a:pt x="905" y="7704"/>
                  </a:cubicBezTo>
                  <a:cubicBezTo>
                    <a:pt x="256" y="10769"/>
                    <a:pt x="-69" y="14272"/>
                    <a:pt x="12" y="16607"/>
                  </a:cubicBezTo>
                  <a:cubicBezTo>
                    <a:pt x="93" y="18942"/>
                    <a:pt x="581" y="20109"/>
                    <a:pt x="1636" y="20693"/>
                  </a:cubicBezTo>
                  <a:cubicBezTo>
                    <a:pt x="2692" y="21277"/>
                    <a:pt x="4316" y="21277"/>
                    <a:pt x="6752" y="19234"/>
                  </a:cubicBezTo>
                  <a:cubicBezTo>
                    <a:pt x="9188" y="17191"/>
                    <a:pt x="12436" y="13104"/>
                    <a:pt x="14304" y="10477"/>
                  </a:cubicBezTo>
                  <a:cubicBezTo>
                    <a:pt x="16172" y="7850"/>
                    <a:pt x="16659" y="6682"/>
                    <a:pt x="16821" y="5369"/>
                  </a:cubicBezTo>
                  <a:cubicBezTo>
                    <a:pt x="16984" y="4055"/>
                    <a:pt x="16821" y="2596"/>
                    <a:pt x="16334" y="2012"/>
                  </a:cubicBezTo>
                  <a:cubicBezTo>
                    <a:pt x="15847" y="1428"/>
                    <a:pt x="15035" y="1720"/>
                    <a:pt x="13979" y="2888"/>
                  </a:cubicBezTo>
                  <a:cubicBezTo>
                    <a:pt x="12923" y="4055"/>
                    <a:pt x="11624" y="6099"/>
                    <a:pt x="10812" y="7850"/>
                  </a:cubicBezTo>
                  <a:cubicBezTo>
                    <a:pt x="10000" y="9601"/>
                    <a:pt x="9675" y="11061"/>
                    <a:pt x="9838" y="12958"/>
                  </a:cubicBezTo>
                  <a:cubicBezTo>
                    <a:pt x="10000" y="14855"/>
                    <a:pt x="10650" y="17191"/>
                    <a:pt x="12680" y="18212"/>
                  </a:cubicBezTo>
                  <a:cubicBezTo>
                    <a:pt x="14710" y="19234"/>
                    <a:pt x="18120" y="18942"/>
                    <a:pt x="21531" y="18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5164894" y="3608314"/>
              <a:ext cx="17890" cy="147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12343" y="3551"/>
                  </a:moveTo>
                  <a:cubicBezTo>
                    <a:pt x="6171" y="1689"/>
                    <a:pt x="0" y="-173"/>
                    <a:pt x="0" y="13"/>
                  </a:cubicBezTo>
                  <a:cubicBezTo>
                    <a:pt x="0" y="199"/>
                    <a:pt x="6171" y="2434"/>
                    <a:pt x="10800" y="6344"/>
                  </a:cubicBezTo>
                  <a:cubicBezTo>
                    <a:pt x="15428" y="10255"/>
                    <a:pt x="18514" y="15841"/>
                    <a:pt x="21600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1288029" y="4033913"/>
              <a:ext cx="4393099" cy="173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" y="20965"/>
                    <a:pt x="930" y="20329"/>
                    <a:pt x="1401" y="20012"/>
                  </a:cubicBezTo>
                  <a:cubicBezTo>
                    <a:pt x="1872" y="19694"/>
                    <a:pt x="2350" y="19694"/>
                    <a:pt x="2846" y="19376"/>
                  </a:cubicBezTo>
                  <a:cubicBezTo>
                    <a:pt x="3342" y="19059"/>
                    <a:pt x="3858" y="18424"/>
                    <a:pt x="4316" y="17629"/>
                  </a:cubicBezTo>
                  <a:cubicBezTo>
                    <a:pt x="4775" y="16835"/>
                    <a:pt x="5177" y="15882"/>
                    <a:pt x="5585" y="15088"/>
                  </a:cubicBezTo>
                  <a:cubicBezTo>
                    <a:pt x="5994" y="14294"/>
                    <a:pt x="6408" y="13659"/>
                    <a:pt x="6861" y="12865"/>
                  </a:cubicBezTo>
                  <a:cubicBezTo>
                    <a:pt x="7313" y="12071"/>
                    <a:pt x="7803" y="11118"/>
                    <a:pt x="8306" y="10324"/>
                  </a:cubicBezTo>
                  <a:cubicBezTo>
                    <a:pt x="8808" y="9529"/>
                    <a:pt x="9324" y="8894"/>
                    <a:pt x="9839" y="8100"/>
                  </a:cubicBezTo>
                  <a:cubicBezTo>
                    <a:pt x="10354" y="7306"/>
                    <a:pt x="10869" y="6353"/>
                    <a:pt x="11391" y="5559"/>
                  </a:cubicBezTo>
                  <a:cubicBezTo>
                    <a:pt x="11912" y="4765"/>
                    <a:pt x="12440" y="4129"/>
                    <a:pt x="12961" y="3494"/>
                  </a:cubicBezTo>
                  <a:cubicBezTo>
                    <a:pt x="13483" y="2859"/>
                    <a:pt x="13998" y="2224"/>
                    <a:pt x="14488" y="1747"/>
                  </a:cubicBezTo>
                  <a:cubicBezTo>
                    <a:pt x="14978" y="1271"/>
                    <a:pt x="15443" y="953"/>
                    <a:pt x="15895" y="794"/>
                  </a:cubicBezTo>
                  <a:cubicBezTo>
                    <a:pt x="16348" y="635"/>
                    <a:pt x="16787" y="635"/>
                    <a:pt x="17290" y="476"/>
                  </a:cubicBezTo>
                  <a:cubicBezTo>
                    <a:pt x="17793" y="318"/>
                    <a:pt x="18358" y="0"/>
                    <a:pt x="18980" y="0"/>
                  </a:cubicBezTo>
                  <a:cubicBezTo>
                    <a:pt x="19602" y="0"/>
                    <a:pt x="20281" y="318"/>
                    <a:pt x="20727" y="476"/>
                  </a:cubicBezTo>
                  <a:cubicBezTo>
                    <a:pt x="21173" y="635"/>
                    <a:pt x="21386" y="635"/>
                    <a:pt x="21600" y="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1418365" y="4046691"/>
              <a:ext cx="4699774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" y="21600"/>
                    <a:pt x="1081" y="21600"/>
                    <a:pt x="1539" y="21404"/>
                  </a:cubicBezTo>
                  <a:cubicBezTo>
                    <a:pt x="1997" y="21207"/>
                    <a:pt x="2373" y="20815"/>
                    <a:pt x="2807" y="20291"/>
                  </a:cubicBezTo>
                  <a:cubicBezTo>
                    <a:pt x="3242" y="19767"/>
                    <a:pt x="3735" y="19113"/>
                    <a:pt x="4158" y="18589"/>
                  </a:cubicBezTo>
                  <a:cubicBezTo>
                    <a:pt x="4581" y="18065"/>
                    <a:pt x="4933" y="17673"/>
                    <a:pt x="5315" y="17215"/>
                  </a:cubicBezTo>
                  <a:cubicBezTo>
                    <a:pt x="5697" y="16756"/>
                    <a:pt x="6108" y="16233"/>
                    <a:pt x="6513" y="15775"/>
                  </a:cubicBezTo>
                  <a:cubicBezTo>
                    <a:pt x="6918" y="15316"/>
                    <a:pt x="7317" y="14924"/>
                    <a:pt x="7752" y="14465"/>
                  </a:cubicBezTo>
                  <a:cubicBezTo>
                    <a:pt x="8187" y="14007"/>
                    <a:pt x="8656" y="13484"/>
                    <a:pt x="9120" y="13025"/>
                  </a:cubicBezTo>
                  <a:cubicBezTo>
                    <a:pt x="9584" y="12567"/>
                    <a:pt x="10042" y="12175"/>
                    <a:pt x="10512" y="11716"/>
                  </a:cubicBezTo>
                  <a:cubicBezTo>
                    <a:pt x="10982" y="11258"/>
                    <a:pt x="11464" y="10735"/>
                    <a:pt x="11933" y="10276"/>
                  </a:cubicBezTo>
                  <a:cubicBezTo>
                    <a:pt x="12403" y="9818"/>
                    <a:pt x="12861" y="9425"/>
                    <a:pt x="13314" y="9033"/>
                  </a:cubicBezTo>
                  <a:cubicBezTo>
                    <a:pt x="13766" y="8640"/>
                    <a:pt x="14212" y="8247"/>
                    <a:pt x="14629" y="7855"/>
                  </a:cubicBezTo>
                  <a:cubicBezTo>
                    <a:pt x="15046" y="7462"/>
                    <a:pt x="15434" y="7069"/>
                    <a:pt x="15845" y="6611"/>
                  </a:cubicBezTo>
                  <a:cubicBezTo>
                    <a:pt x="16256" y="6153"/>
                    <a:pt x="16690" y="5629"/>
                    <a:pt x="17166" y="5105"/>
                  </a:cubicBezTo>
                  <a:cubicBezTo>
                    <a:pt x="17642" y="4582"/>
                    <a:pt x="18159" y="4058"/>
                    <a:pt x="18705" y="3535"/>
                  </a:cubicBezTo>
                  <a:cubicBezTo>
                    <a:pt x="19251" y="3011"/>
                    <a:pt x="19826" y="2487"/>
                    <a:pt x="20314" y="1898"/>
                  </a:cubicBezTo>
                  <a:cubicBezTo>
                    <a:pt x="20801" y="1309"/>
                    <a:pt x="21201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5098448" y="3632681"/>
              <a:ext cx="8433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18" y="3000"/>
                    <a:pt x="5236" y="6000"/>
                    <a:pt x="7527" y="9150"/>
                  </a:cubicBezTo>
                  <a:cubicBezTo>
                    <a:pt x="9818" y="12300"/>
                    <a:pt x="11782" y="15600"/>
                    <a:pt x="14073" y="17700"/>
                  </a:cubicBezTo>
                  <a:cubicBezTo>
                    <a:pt x="16364" y="19800"/>
                    <a:pt x="18982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6726010" y="3317747"/>
              <a:ext cx="273815" cy="44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277" fill="norm" stroke="1" extrusionOk="0">
                  <a:moveTo>
                    <a:pt x="21232" y="1133"/>
                  </a:moveTo>
                  <a:cubicBezTo>
                    <a:pt x="19449" y="642"/>
                    <a:pt x="17665" y="151"/>
                    <a:pt x="15683" y="29"/>
                  </a:cubicBezTo>
                  <a:cubicBezTo>
                    <a:pt x="13702" y="-94"/>
                    <a:pt x="11522" y="151"/>
                    <a:pt x="9144" y="1317"/>
                  </a:cubicBezTo>
                  <a:cubicBezTo>
                    <a:pt x="6766" y="2483"/>
                    <a:pt x="4190" y="4570"/>
                    <a:pt x="2406" y="7392"/>
                  </a:cubicBezTo>
                  <a:cubicBezTo>
                    <a:pt x="623" y="10215"/>
                    <a:pt x="-368" y="13774"/>
                    <a:pt x="127" y="16290"/>
                  </a:cubicBezTo>
                  <a:cubicBezTo>
                    <a:pt x="623" y="18806"/>
                    <a:pt x="2604" y="20279"/>
                    <a:pt x="5280" y="20892"/>
                  </a:cubicBezTo>
                  <a:cubicBezTo>
                    <a:pt x="7955" y="21506"/>
                    <a:pt x="11324" y="21261"/>
                    <a:pt x="14693" y="21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7079934" y="3379676"/>
              <a:ext cx="218898" cy="40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76" fill="norm" stroke="1" extrusionOk="0">
                  <a:moveTo>
                    <a:pt x="12328" y="0"/>
                  </a:moveTo>
                  <a:cubicBezTo>
                    <a:pt x="10342" y="2989"/>
                    <a:pt x="8356" y="5977"/>
                    <a:pt x="6742" y="8626"/>
                  </a:cubicBezTo>
                  <a:cubicBezTo>
                    <a:pt x="5128" y="11275"/>
                    <a:pt x="3887" y="13585"/>
                    <a:pt x="3018" y="15079"/>
                  </a:cubicBezTo>
                  <a:cubicBezTo>
                    <a:pt x="2149" y="16574"/>
                    <a:pt x="1652" y="17253"/>
                    <a:pt x="1032" y="18204"/>
                  </a:cubicBezTo>
                  <a:cubicBezTo>
                    <a:pt x="411" y="19155"/>
                    <a:pt x="-334" y="20377"/>
                    <a:pt x="163" y="20989"/>
                  </a:cubicBezTo>
                  <a:cubicBezTo>
                    <a:pt x="659" y="21600"/>
                    <a:pt x="2397" y="21600"/>
                    <a:pt x="6121" y="21192"/>
                  </a:cubicBezTo>
                  <a:cubicBezTo>
                    <a:pt x="9845" y="20785"/>
                    <a:pt x="15556" y="19970"/>
                    <a:pt x="21266" y="19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7445745" y="3422786"/>
              <a:ext cx="247440" cy="278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0502" fill="norm" stroke="1" extrusionOk="0">
                  <a:moveTo>
                    <a:pt x="16743" y="4720"/>
                  </a:moveTo>
                  <a:cubicBezTo>
                    <a:pt x="16527" y="3218"/>
                    <a:pt x="16311" y="1715"/>
                    <a:pt x="15555" y="776"/>
                  </a:cubicBezTo>
                  <a:cubicBezTo>
                    <a:pt x="14799" y="-163"/>
                    <a:pt x="13503" y="-539"/>
                    <a:pt x="10803" y="1339"/>
                  </a:cubicBezTo>
                  <a:cubicBezTo>
                    <a:pt x="8103" y="3218"/>
                    <a:pt x="3999" y="7350"/>
                    <a:pt x="1839" y="10637"/>
                  </a:cubicBezTo>
                  <a:cubicBezTo>
                    <a:pt x="-321" y="13924"/>
                    <a:pt x="-537" y="16365"/>
                    <a:pt x="975" y="18150"/>
                  </a:cubicBezTo>
                  <a:cubicBezTo>
                    <a:pt x="2487" y="19934"/>
                    <a:pt x="5727" y="21061"/>
                    <a:pt x="9291" y="20216"/>
                  </a:cubicBezTo>
                  <a:cubicBezTo>
                    <a:pt x="12855" y="19371"/>
                    <a:pt x="16743" y="16553"/>
                    <a:pt x="18795" y="14111"/>
                  </a:cubicBezTo>
                  <a:cubicBezTo>
                    <a:pt x="20847" y="11670"/>
                    <a:pt x="21063" y="9604"/>
                    <a:pt x="20847" y="8101"/>
                  </a:cubicBezTo>
                  <a:cubicBezTo>
                    <a:pt x="20631" y="6598"/>
                    <a:pt x="19983" y="5659"/>
                    <a:pt x="19119" y="5284"/>
                  </a:cubicBezTo>
                  <a:cubicBezTo>
                    <a:pt x="18255" y="4908"/>
                    <a:pt x="17175" y="5096"/>
                    <a:pt x="16095" y="5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7828281" y="3410343"/>
              <a:ext cx="252568" cy="29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118" fill="norm" stroke="1" extrusionOk="0">
                  <a:moveTo>
                    <a:pt x="618" y="3267"/>
                  </a:moveTo>
                  <a:cubicBezTo>
                    <a:pt x="399" y="2360"/>
                    <a:pt x="181" y="1452"/>
                    <a:pt x="72" y="1452"/>
                  </a:cubicBezTo>
                  <a:cubicBezTo>
                    <a:pt x="-37" y="1452"/>
                    <a:pt x="-37" y="2360"/>
                    <a:pt x="181" y="4719"/>
                  </a:cubicBezTo>
                  <a:cubicBezTo>
                    <a:pt x="399" y="7079"/>
                    <a:pt x="836" y="10891"/>
                    <a:pt x="1490" y="13886"/>
                  </a:cubicBezTo>
                  <a:cubicBezTo>
                    <a:pt x="2145" y="16881"/>
                    <a:pt x="3018" y="19059"/>
                    <a:pt x="4108" y="20239"/>
                  </a:cubicBezTo>
                  <a:cubicBezTo>
                    <a:pt x="5199" y="21418"/>
                    <a:pt x="6508" y="21600"/>
                    <a:pt x="8581" y="19603"/>
                  </a:cubicBezTo>
                  <a:cubicBezTo>
                    <a:pt x="10654" y="17607"/>
                    <a:pt x="13490" y="13432"/>
                    <a:pt x="15781" y="9802"/>
                  </a:cubicBezTo>
                  <a:cubicBezTo>
                    <a:pt x="18072" y="6171"/>
                    <a:pt x="19818" y="3086"/>
                    <a:pt x="215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8027181" y="3287674"/>
              <a:ext cx="236734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600" fill="norm" stroke="1" extrusionOk="0">
                  <a:moveTo>
                    <a:pt x="15688" y="0"/>
                  </a:moveTo>
                  <a:cubicBezTo>
                    <a:pt x="17053" y="1091"/>
                    <a:pt x="18417" y="2182"/>
                    <a:pt x="19554" y="4309"/>
                  </a:cubicBezTo>
                  <a:cubicBezTo>
                    <a:pt x="20691" y="6436"/>
                    <a:pt x="21600" y="9600"/>
                    <a:pt x="20691" y="12382"/>
                  </a:cubicBezTo>
                  <a:cubicBezTo>
                    <a:pt x="19781" y="15164"/>
                    <a:pt x="17053" y="17564"/>
                    <a:pt x="13301" y="19036"/>
                  </a:cubicBezTo>
                  <a:cubicBezTo>
                    <a:pt x="9549" y="20509"/>
                    <a:pt x="4775" y="210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1533893" y="4634955"/>
              <a:ext cx="329150" cy="617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89" fill="norm" stroke="1" extrusionOk="0">
                  <a:moveTo>
                    <a:pt x="4951" y="3525"/>
                  </a:moveTo>
                  <a:cubicBezTo>
                    <a:pt x="4286" y="3790"/>
                    <a:pt x="3622" y="4056"/>
                    <a:pt x="2874" y="4233"/>
                  </a:cubicBezTo>
                  <a:cubicBezTo>
                    <a:pt x="2126" y="4410"/>
                    <a:pt x="1295" y="4498"/>
                    <a:pt x="797" y="4277"/>
                  </a:cubicBezTo>
                  <a:cubicBezTo>
                    <a:pt x="298" y="4056"/>
                    <a:pt x="132" y="3525"/>
                    <a:pt x="465" y="2861"/>
                  </a:cubicBezTo>
                  <a:cubicBezTo>
                    <a:pt x="797" y="2197"/>
                    <a:pt x="1628" y="1400"/>
                    <a:pt x="2375" y="825"/>
                  </a:cubicBezTo>
                  <a:cubicBezTo>
                    <a:pt x="3123" y="249"/>
                    <a:pt x="3788" y="-105"/>
                    <a:pt x="4286" y="28"/>
                  </a:cubicBezTo>
                  <a:cubicBezTo>
                    <a:pt x="4785" y="161"/>
                    <a:pt x="5117" y="780"/>
                    <a:pt x="5449" y="2639"/>
                  </a:cubicBezTo>
                  <a:cubicBezTo>
                    <a:pt x="5782" y="4498"/>
                    <a:pt x="6114" y="7597"/>
                    <a:pt x="6031" y="10208"/>
                  </a:cubicBezTo>
                  <a:cubicBezTo>
                    <a:pt x="5948" y="12820"/>
                    <a:pt x="5449" y="14944"/>
                    <a:pt x="4868" y="16184"/>
                  </a:cubicBezTo>
                  <a:cubicBezTo>
                    <a:pt x="4286" y="17423"/>
                    <a:pt x="3622" y="17777"/>
                    <a:pt x="2874" y="17998"/>
                  </a:cubicBezTo>
                  <a:cubicBezTo>
                    <a:pt x="2126" y="18220"/>
                    <a:pt x="1295" y="18308"/>
                    <a:pt x="714" y="18087"/>
                  </a:cubicBezTo>
                  <a:cubicBezTo>
                    <a:pt x="132" y="17865"/>
                    <a:pt x="-200" y="17334"/>
                    <a:pt x="132" y="16272"/>
                  </a:cubicBezTo>
                  <a:cubicBezTo>
                    <a:pt x="465" y="15210"/>
                    <a:pt x="1462" y="13616"/>
                    <a:pt x="3622" y="11580"/>
                  </a:cubicBezTo>
                  <a:cubicBezTo>
                    <a:pt x="5782" y="9544"/>
                    <a:pt x="9105" y="7065"/>
                    <a:pt x="11348" y="5428"/>
                  </a:cubicBezTo>
                  <a:cubicBezTo>
                    <a:pt x="13591" y="3790"/>
                    <a:pt x="14754" y="2993"/>
                    <a:pt x="15502" y="2329"/>
                  </a:cubicBezTo>
                  <a:cubicBezTo>
                    <a:pt x="16249" y="1665"/>
                    <a:pt x="16582" y="1134"/>
                    <a:pt x="16332" y="1090"/>
                  </a:cubicBezTo>
                  <a:cubicBezTo>
                    <a:pt x="16083" y="1046"/>
                    <a:pt x="15252" y="1488"/>
                    <a:pt x="14089" y="2772"/>
                  </a:cubicBezTo>
                  <a:cubicBezTo>
                    <a:pt x="12926" y="4056"/>
                    <a:pt x="11431" y="6180"/>
                    <a:pt x="10268" y="8570"/>
                  </a:cubicBezTo>
                  <a:cubicBezTo>
                    <a:pt x="9105" y="10961"/>
                    <a:pt x="8274" y="13616"/>
                    <a:pt x="8025" y="15697"/>
                  </a:cubicBezTo>
                  <a:cubicBezTo>
                    <a:pt x="7775" y="17777"/>
                    <a:pt x="8108" y="19282"/>
                    <a:pt x="8772" y="20211"/>
                  </a:cubicBezTo>
                  <a:cubicBezTo>
                    <a:pt x="9437" y="21141"/>
                    <a:pt x="10434" y="21495"/>
                    <a:pt x="11015" y="21362"/>
                  </a:cubicBezTo>
                  <a:cubicBezTo>
                    <a:pt x="11597" y="21229"/>
                    <a:pt x="11763" y="20610"/>
                    <a:pt x="11846" y="19769"/>
                  </a:cubicBezTo>
                  <a:cubicBezTo>
                    <a:pt x="11929" y="18928"/>
                    <a:pt x="11929" y="17865"/>
                    <a:pt x="11929" y="17113"/>
                  </a:cubicBezTo>
                  <a:cubicBezTo>
                    <a:pt x="11929" y="16361"/>
                    <a:pt x="11929" y="15918"/>
                    <a:pt x="11514" y="15697"/>
                  </a:cubicBezTo>
                  <a:cubicBezTo>
                    <a:pt x="11098" y="15475"/>
                    <a:pt x="10268" y="15475"/>
                    <a:pt x="10351" y="15387"/>
                  </a:cubicBezTo>
                  <a:cubicBezTo>
                    <a:pt x="10434" y="15298"/>
                    <a:pt x="11431" y="15121"/>
                    <a:pt x="13425" y="14634"/>
                  </a:cubicBezTo>
                  <a:cubicBezTo>
                    <a:pt x="15418" y="14147"/>
                    <a:pt x="18409" y="13351"/>
                    <a:pt x="21400" y="12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2277051" y="4652371"/>
              <a:ext cx="368009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00"/>
                  </a:moveTo>
                  <a:cubicBezTo>
                    <a:pt x="600" y="450"/>
                    <a:pt x="1200" y="0"/>
                    <a:pt x="1875" y="0"/>
                  </a:cubicBezTo>
                  <a:cubicBezTo>
                    <a:pt x="2550" y="0"/>
                    <a:pt x="3300" y="450"/>
                    <a:pt x="4950" y="2550"/>
                  </a:cubicBezTo>
                  <a:cubicBezTo>
                    <a:pt x="6600" y="4650"/>
                    <a:pt x="9150" y="8400"/>
                    <a:pt x="11700" y="11775"/>
                  </a:cubicBezTo>
                  <a:cubicBezTo>
                    <a:pt x="14250" y="15150"/>
                    <a:pt x="16800" y="18150"/>
                    <a:pt x="18450" y="19725"/>
                  </a:cubicBezTo>
                  <a:cubicBezTo>
                    <a:pt x="20100" y="21300"/>
                    <a:pt x="20850" y="214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2309034" y="4615184"/>
              <a:ext cx="290025" cy="511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09" fill="norm" stroke="1" extrusionOk="0">
                  <a:moveTo>
                    <a:pt x="21502" y="914"/>
                  </a:moveTo>
                  <a:cubicBezTo>
                    <a:pt x="20934" y="487"/>
                    <a:pt x="20365" y="59"/>
                    <a:pt x="19702" y="5"/>
                  </a:cubicBezTo>
                  <a:cubicBezTo>
                    <a:pt x="19039" y="-48"/>
                    <a:pt x="18281" y="273"/>
                    <a:pt x="16481" y="1770"/>
                  </a:cubicBezTo>
                  <a:cubicBezTo>
                    <a:pt x="14681" y="3267"/>
                    <a:pt x="11839" y="5940"/>
                    <a:pt x="9186" y="8720"/>
                  </a:cubicBezTo>
                  <a:cubicBezTo>
                    <a:pt x="6534" y="11501"/>
                    <a:pt x="4070" y="14388"/>
                    <a:pt x="2555" y="16205"/>
                  </a:cubicBezTo>
                  <a:cubicBezTo>
                    <a:pt x="1039" y="18023"/>
                    <a:pt x="470" y="18772"/>
                    <a:pt x="186" y="19520"/>
                  </a:cubicBezTo>
                  <a:cubicBezTo>
                    <a:pt x="-98" y="20269"/>
                    <a:pt x="-98" y="21017"/>
                    <a:pt x="470" y="21285"/>
                  </a:cubicBezTo>
                  <a:cubicBezTo>
                    <a:pt x="1039" y="21552"/>
                    <a:pt x="2176" y="21338"/>
                    <a:pt x="3313" y="21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2898065" y="4568036"/>
              <a:ext cx="84336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18" y="2520"/>
                    <a:pt x="12436" y="5040"/>
                    <a:pt x="9491" y="7860"/>
                  </a:cubicBezTo>
                  <a:cubicBezTo>
                    <a:pt x="6545" y="10680"/>
                    <a:pt x="5236" y="13800"/>
                    <a:pt x="3927" y="16140"/>
                  </a:cubicBezTo>
                  <a:cubicBezTo>
                    <a:pt x="2618" y="18480"/>
                    <a:pt x="1309" y="200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2725184" y="4997379"/>
              <a:ext cx="36455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600" fill="norm" stroke="1" extrusionOk="0">
                  <a:moveTo>
                    <a:pt x="697" y="21600"/>
                  </a:moveTo>
                  <a:cubicBezTo>
                    <a:pt x="247" y="18720"/>
                    <a:pt x="-203" y="15840"/>
                    <a:pt x="97" y="14400"/>
                  </a:cubicBezTo>
                  <a:cubicBezTo>
                    <a:pt x="397" y="12960"/>
                    <a:pt x="1447" y="12960"/>
                    <a:pt x="4147" y="11880"/>
                  </a:cubicBezTo>
                  <a:cubicBezTo>
                    <a:pt x="6847" y="10800"/>
                    <a:pt x="11197" y="8640"/>
                    <a:pt x="14347" y="6480"/>
                  </a:cubicBezTo>
                  <a:cubicBezTo>
                    <a:pt x="17497" y="4320"/>
                    <a:pt x="19447" y="2160"/>
                    <a:pt x="213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3296741" y="4522035"/>
              <a:ext cx="199338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708" y="4877"/>
                    <a:pt x="9415" y="9755"/>
                    <a:pt x="13015" y="13355"/>
                  </a:cubicBezTo>
                  <a:cubicBezTo>
                    <a:pt x="16615" y="16955"/>
                    <a:pt x="19108" y="19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3436498" y="4545035"/>
              <a:ext cx="136250" cy="45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91" fill="norm" stroke="1" extrusionOk="0">
                  <a:moveTo>
                    <a:pt x="21325" y="0"/>
                  </a:moveTo>
                  <a:cubicBezTo>
                    <a:pt x="17325" y="2685"/>
                    <a:pt x="13325" y="5369"/>
                    <a:pt x="9725" y="8603"/>
                  </a:cubicBezTo>
                  <a:cubicBezTo>
                    <a:pt x="6125" y="11837"/>
                    <a:pt x="2925" y="15620"/>
                    <a:pt x="1325" y="18000"/>
                  </a:cubicBezTo>
                  <a:cubicBezTo>
                    <a:pt x="-275" y="20380"/>
                    <a:pt x="-275" y="21356"/>
                    <a:pt x="525" y="21478"/>
                  </a:cubicBezTo>
                  <a:cubicBezTo>
                    <a:pt x="1325" y="21600"/>
                    <a:pt x="2925" y="20868"/>
                    <a:pt x="4525" y="20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3703083" y="4943711"/>
              <a:ext cx="9200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000" y="3429"/>
                    <a:pt x="20400" y="6857"/>
                    <a:pt x="16800" y="10457"/>
                  </a:cubicBezTo>
                  <a:cubicBezTo>
                    <a:pt x="13200" y="14057"/>
                    <a:pt x="6600" y="178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4132114" y="4407032"/>
              <a:ext cx="847839" cy="562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600" fill="norm" stroke="1" extrusionOk="0">
                  <a:moveTo>
                    <a:pt x="6429" y="0"/>
                  </a:moveTo>
                  <a:cubicBezTo>
                    <a:pt x="6105" y="3338"/>
                    <a:pt x="5781" y="6676"/>
                    <a:pt x="5554" y="9769"/>
                  </a:cubicBezTo>
                  <a:cubicBezTo>
                    <a:pt x="5327" y="12862"/>
                    <a:pt x="5197" y="15709"/>
                    <a:pt x="5132" y="17427"/>
                  </a:cubicBezTo>
                  <a:cubicBezTo>
                    <a:pt x="5067" y="19145"/>
                    <a:pt x="5067" y="19735"/>
                    <a:pt x="5100" y="20275"/>
                  </a:cubicBezTo>
                  <a:cubicBezTo>
                    <a:pt x="5132" y="20815"/>
                    <a:pt x="5197" y="21305"/>
                    <a:pt x="5359" y="21305"/>
                  </a:cubicBezTo>
                  <a:cubicBezTo>
                    <a:pt x="5521" y="21305"/>
                    <a:pt x="5781" y="20815"/>
                    <a:pt x="5911" y="20078"/>
                  </a:cubicBezTo>
                  <a:cubicBezTo>
                    <a:pt x="6040" y="19342"/>
                    <a:pt x="6040" y="18360"/>
                    <a:pt x="5716" y="17575"/>
                  </a:cubicBezTo>
                  <a:cubicBezTo>
                    <a:pt x="5392" y="16789"/>
                    <a:pt x="4743" y="16200"/>
                    <a:pt x="3900" y="15758"/>
                  </a:cubicBezTo>
                  <a:cubicBezTo>
                    <a:pt x="3057" y="15316"/>
                    <a:pt x="2019" y="15022"/>
                    <a:pt x="1273" y="14825"/>
                  </a:cubicBezTo>
                  <a:cubicBezTo>
                    <a:pt x="527" y="14629"/>
                    <a:pt x="73" y="14531"/>
                    <a:pt x="8" y="14335"/>
                  </a:cubicBezTo>
                  <a:cubicBezTo>
                    <a:pt x="-57" y="14138"/>
                    <a:pt x="267" y="13844"/>
                    <a:pt x="1305" y="12764"/>
                  </a:cubicBezTo>
                  <a:cubicBezTo>
                    <a:pt x="2343" y="11684"/>
                    <a:pt x="4094" y="9818"/>
                    <a:pt x="5489" y="8051"/>
                  </a:cubicBezTo>
                  <a:cubicBezTo>
                    <a:pt x="6884" y="6284"/>
                    <a:pt x="7921" y="4615"/>
                    <a:pt x="8667" y="3535"/>
                  </a:cubicBezTo>
                  <a:cubicBezTo>
                    <a:pt x="9413" y="2455"/>
                    <a:pt x="9867" y="1964"/>
                    <a:pt x="10094" y="2013"/>
                  </a:cubicBezTo>
                  <a:cubicBezTo>
                    <a:pt x="10321" y="2062"/>
                    <a:pt x="10321" y="2651"/>
                    <a:pt x="10192" y="4271"/>
                  </a:cubicBezTo>
                  <a:cubicBezTo>
                    <a:pt x="10062" y="5891"/>
                    <a:pt x="9802" y="8542"/>
                    <a:pt x="9446" y="11438"/>
                  </a:cubicBezTo>
                  <a:cubicBezTo>
                    <a:pt x="9089" y="14335"/>
                    <a:pt x="8635" y="17476"/>
                    <a:pt x="8375" y="19293"/>
                  </a:cubicBezTo>
                  <a:cubicBezTo>
                    <a:pt x="8116" y="21109"/>
                    <a:pt x="8051" y="21600"/>
                    <a:pt x="8084" y="21600"/>
                  </a:cubicBezTo>
                  <a:cubicBezTo>
                    <a:pt x="8116" y="21600"/>
                    <a:pt x="8246" y="21109"/>
                    <a:pt x="8408" y="20569"/>
                  </a:cubicBezTo>
                  <a:cubicBezTo>
                    <a:pt x="8570" y="20029"/>
                    <a:pt x="8765" y="19440"/>
                    <a:pt x="8959" y="18900"/>
                  </a:cubicBezTo>
                  <a:cubicBezTo>
                    <a:pt x="9154" y="18360"/>
                    <a:pt x="9348" y="17869"/>
                    <a:pt x="9575" y="17771"/>
                  </a:cubicBezTo>
                  <a:cubicBezTo>
                    <a:pt x="9802" y="17673"/>
                    <a:pt x="10062" y="17967"/>
                    <a:pt x="10613" y="18213"/>
                  </a:cubicBezTo>
                  <a:cubicBezTo>
                    <a:pt x="11165" y="18458"/>
                    <a:pt x="12008" y="18655"/>
                    <a:pt x="12786" y="18311"/>
                  </a:cubicBezTo>
                  <a:cubicBezTo>
                    <a:pt x="13565" y="17967"/>
                    <a:pt x="14278" y="17084"/>
                    <a:pt x="14765" y="16298"/>
                  </a:cubicBezTo>
                  <a:cubicBezTo>
                    <a:pt x="15251" y="15513"/>
                    <a:pt x="15511" y="14825"/>
                    <a:pt x="15673" y="14236"/>
                  </a:cubicBezTo>
                  <a:cubicBezTo>
                    <a:pt x="15835" y="13647"/>
                    <a:pt x="15900" y="13156"/>
                    <a:pt x="15770" y="12911"/>
                  </a:cubicBezTo>
                  <a:cubicBezTo>
                    <a:pt x="15640" y="12665"/>
                    <a:pt x="15316" y="12665"/>
                    <a:pt x="15024" y="12862"/>
                  </a:cubicBezTo>
                  <a:cubicBezTo>
                    <a:pt x="14732" y="13058"/>
                    <a:pt x="14473" y="13451"/>
                    <a:pt x="14246" y="13991"/>
                  </a:cubicBezTo>
                  <a:cubicBezTo>
                    <a:pt x="14019" y="14531"/>
                    <a:pt x="13824" y="15218"/>
                    <a:pt x="13759" y="15807"/>
                  </a:cubicBezTo>
                  <a:cubicBezTo>
                    <a:pt x="13694" y="16396"/>
                    <a:pt x="13759" y="16887"/>
                    <a:pt x="13954" y="17182"/>
                  </a:cubicBezTo>
                  <a:cubicBezTo>
                    <a:pt x="14148" y="17476"/>
                    <a:pt x="14473" y="17575"/>
                    <a:pt x="14797" y="17575"/>
                  </a:cubicBezTo>
                  <a:cubicBezTo>
                    <a:pt x="15121" y="17575"/>
                    <a:pt x="15446" y="17476"/>
                    <a:pt x="15738" y="17231"/>
                  </a:cubicBezTo>
                  <a:cubicBezTo>
                    <a:pt x="16029" y="16985"/>
                    <a:pt x="16289" y="16593"/>
                    <a:pt x="16548" y="16544"/>
                  </a:cubicBezTo>
                  <a:cubicBezTo>
                    <a:pt x="16808" y="16495"/>
                    <a:pt x="17067" y="16789"/>
                    <a:pt x="17197" y="17378"/>
                  </a:cubicBezTo>
                  <a:cubicBezTo>
                    <a:pt x="17327" y="17967"/>
                    <a:pt x="17327" y="18851"/>
                    <a:pt x="17359" y="18998"/>
                  </a:cubicBezTo>
                  <a:cubicBezTo>
                    <a:pt x="17392" y="19145"/>
                    <a:pt x="17457" y="18556"/>
                    <a:pt x="17846" y="17133"/>
                  </a:cubicBezTo>
                  <a:cubicBezTo>
                    <a:pt x="18235" y="15709"/>
                    <a:pt x="18948" y="13451"/>
                    <a:pt x="19435" y="12175"/>
                  </a:cubicBezTo>
                  <a:cubicBezTo>
                    <a:pt x="19921" y="10898"/>
                    <a:pt x="20181" y="10604"/>
                    <a:pt x="20440" y="10604"/>
                  </a:cubicBezTo>
                  <a:cubicBezTo>
                    <a:pt x="20700" y="10604"/>
                    <a:pt x="20959" y="10898"/>
                    <a:pt x="21154" y="11929"/>
                  </a:cubicBezTo>
                  <a:cubicBezTo>
                    <a:pt x="21348" y="12960"/>
                    <a:pt x="21478" y="14727"/>
                    <a:pt x="21511" y="15905"/>
                  </a:cubicBezTo>
                  <a:cubicBezTo>
                    <a:pt x="21543" y="17084"/>
                    <a:pt x="21478" y="17673"/>
                    <a:pt x="21413" y="18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5888132" y="4358475"/>
              <a:ext cx="329675" cy="50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0" fill="norm" stroke="1" extrusionOk="0">
                  <a:moveTo>
                    <a:pt x="0" y="5345"/>
                  </a:moveTo>
                  <a:cubicBezTo>
                    <a:pt x="0" y="4800"/>
                    <a:pt x="0" y="4255"/>
                    <a:pt x="84" y="3655"/>
                  </a:cubicBezTo>
                  <a:cubicBezTo>
                    <a:pt x="167" y="3055"/>
                    <a:pt x="335" y="2400"/>
                    <a:pt x="670" y="2455"/>
                  </a:cubicBezTo>
                  <a:cubicBezTo>
                    <a:pt x="1005" y="2509"/>
                    <a:pt x="1507" y="3273"/>
                    <a:pt x="2344" y="5291"/>
                  </a:cubicBezTo>
                  <a:cubicBezTo>
                    <a:pt x="3181" y="7309"/>
                    <a:pt x="4353" y="10582"/>
                    <a:pt x="5358" y="13309"/>
                  </a:cubicBezTo>
                  <a:cubicBezTo>
                    <a:pt x="6363" y="16036"/>
                    <a:pt x="7200" y="18218"/>
                    <a:pt x="8037" y="19582"/>
                  </a:cubicBezTo>
                  <a:cubicBezTo>
                    <a:pt x="8874" y="20945"/>
                    <a:pt x="9712" y="21491"/>
                    <a:pt x="10381" y="21545"/>
                  </a:cubicBezTo>
                  <a:cubicBezTo>
                    <a:pt x="11051" y="21600"/>
                    <a:pt x="11553" y="21164"/>
                    <a:pt x="12307" y="19364"/>
                  </a:cubicBezTo>
                  <a:cubicBezTo>
                    <a:pt x="13060" y="17564"/>
                    <a:pt x="14065" y="14400"/>
                    <a:pt x="15153" y="11127"/>
                  </a:cubicBezTo>
                  <a:cubicBezTo>
                    <a:pt x="16242" y="7855"/>
                    <a:pt x="17414" y="4473"/>
                    <a:pt x="18084" y="2509"/>
                  </a:cubicBezTo>
                  <a:cubicBezTo>
                    <a:pt x="18753" y="545"/>
                    <a:pt x="18921" y="0"/>
                    <a:pt x="19172" y="0"/>
                  </a:cubicBezTo>
                  <a:cubicBezTo>
                    <a:pt x="19423" y="0"/>
                    <a:pt x="19758" y="545"/>
                    <a:pt x="20177" y="1255"/>
                  </a:cubicBezTo>
                  <a:cubicBezTo>
                    <a:pt x="20595" y="1964"/>
                    <a:pt x="21098" y="2836"/>
                    <a:pt x="21600" y="3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6289364" y="4545127"/>
              <a:ext cx="196782" cy="22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15709" y="10071"/>
                  </a:moveTo>
                  <a:cubicBezTo>
                    <a:pt x="13746" y="6951"/>
                    <a:pt x="11782" y="3831"/>
                    <a:pt x="10099" y="2031"/>
                  </a:cubicBezTo>
                  <a:cubicBezTo>
                    <a:pt x="8416" y="231"/>
                    <a:pt x="7013" y="-249"/>
                    <a:pt x="5751" y="111"/>
                  </a:cubicBezTo>
                  <a:cubicBezTo>
                    <a:pt x="4488" y="471"/>
                    <a:pt x="3366" y="1671"/>
                    <a:pt x="2244" y="5031"/>
                  </a:cubicBezTo>
                  <a:cubicBezTo>
                    <a:pt x="1122" y="8391"/>
                    <a:pt x="0" y="13911"/>
                    <a:pt x="0" y="17151"/>
                  </a:cubicBezTo>
                  <a:cubicBezTo>
                    <a:pt x="0" y="20391"/>
                    <a:pt x="1122" y="21351"/>
                    <a:pt x="3226" y="21231"/>
                  </a:cubicBezTo>
                  <a:cubicBezTo>
                    <a:pt x="5330" y="21111"/>
                    <a:pt x="8416" y="19911"/>
                    <a:pt x="10239" y="18711"/>
                  </a:cubicBezTo>
                  <a:cubicBezTo>
                    <a:pt x="12062" y="17511"/>
                    <a:pt x="12623" y="16311"/>
                    <a:pt x="12904" y="15111"/>
                  </a:cubicBezTo>
                  <a:cubicBezTo>
                    <a:pt x="13184" y="13911"/>
                    <a:pt x="13184" y="12711"/>
                    <a:pt x="13325" y="12831"/>
                  </a:cubicBezTo>
                  <a:cubicBezTo>
                    <a:pt x="13465" y="12951"/>
                    <a:pt x="13745" y="14391"/>
                    <a:pt x="14307" y="15711"/>
                  </a:cubicBezTo>
                  <a:cubicBezTo>
                    <a:pt x="14868" y="17031"/>
                    <a:pt x="15709" y="18231"/>
                    <a:pt x="16971" y="18951"/>
                  </a:cubicBezTo>
                  <a:cubicBezTo>
                    <a:pt x="18234" y="19671"/>
                    <a:pt x="19917" y="19911"/>
                    <a:pt x="21600" y="20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6562814" y="4545035"/>
              <a:ext cx="207006" cy="22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5097"/>
                  </a:moveTo>
                  <a:cubicBezTo>
                    <a:pt x="1600" y="5097"/>
                    <a:pt x="3200" y="5097"/>
                    <a:pt x="5067" y="7402"/>
                  </a:cubicBezTo>
                  <a:cubicBezTo>
                    <a:pt x="6933" y="9708"/>
                    <a:pt x="9067" y="14319"/>
                    <a:pt x="9867" y="17231"/>
                  </a:cubicBezTo>
                  <a:cubicBezTo>
                    <a:pt x="10667" y="20144"/>
                    <a:pt x="10133" y="21357"/>
                    <a:pt x="9467" y="21479"/>
                  </a:cubicBezTo>
                  <a:cubicBezTo>
                    <a:pt x="8800" y="21600"/>
                    <a:pt x="8000" y="20629"/>
                    <a:pt x="7733" y="18930"/>
                  </a:cubicBezTo>
                  <a:cubicBezTo>
                    <a:pt x="7467" y="17231"/>
                    <a:pt x="7733" y="14804"/>
                    <a:pt x="10133" y="11528"/>
                  </a:cubicBezTo>
                  <a:cubicBezTo>
                    <a:pt x="12533" y="8252"/>
                    <a:pt x="17067" y="41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6952764" y="4305891"/>
              <a:ext cx="146730" cy="45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549" fill="norm" stroke="1" extrusionOk="0">
                  <a:moveTo>
                    <a:pt x="21019" y="2255"/>
                  </a:moveTo>
                  <a:cubicBezTo>
                    <a:pt x="20287" y="1648"/>
                    <a:pt x="19555" y="1041"/>
                    <a:pt x="18273" y="616"/>
                  </a:cubicBezTo>
                  <a:cubicBezTo>
                    <a:pt x="16992" y="192"/>
                    <a:pt x="15161" y="-51"/>
                    <a:pt x="13331" y="10"/>
                  </a:cubicBezTo>
                  <a:cubicBezTo>
                    <a:pt x="11500" y="70"/>
                    <a:pt x="9670" y="434"/>
                    <a:pt x="7290" y="2255"/>
                  </a:cubicBezTo>
                  <a:cubicBezTo>
                    <a:pt x="4911" y="4075"/>
                    <a:pt x="1982" y="7351"/>
                    <a:pt x="700" y="10324"/>
                  </a:cubicBezTo>
                  <a:cubicBezTo>
                    <a:pt x="-581" y="13297"/>
                    <a:pt x="-215" y="15967"/>
                    <a:pt x="2714" y="17787"/>
                  </a:cubicBezTo>
                  <a:cubicBezTo>
                    <a:pt x="5643" y="19607"/>
                    <a:pt x="11134" y="20578"/>
                    <a:pt x="16626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7218930" y="4327808"/>
              <a:ext cx="179571" cy="40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fill="norm" stroke="1" extrusionOk="0">
                  <a:moveTo>
                    <a:pt x="384" y="1376"/>
                  </a:moveTo>
                  <a:cubicBezTo>
                    <a:pt x="80" y="688"/>
                    <a:pt x="-224" y="0"/>
                    <a:pt x="232" y="0"/>
                  </a:cubicBezTo>
                  <a:cubicBezTo>
                    <a:pt x="689" y="0"/>
                    <a:pt x="1906" y="688"/>
                    <a:pt x="4491" y="2958"/>
                  </a:cubicBezTo>
                  <a:cubicBezTo>
                    <a:pt x="7077" y="5228"/>
                    <a:pt x="11032" y="9080"/>
                    <a:pt x="14075" y="12451"/>
                  </a:cubicBezTo>
                  <a:cubicBezTo>
                    <a:pt x="17117" y="15822"/>
                    <a:pt x="19246" y="18711"/>
                    <a:pt x="213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7214496" y="4344506"/>
              <a:ext cx="222339" cy="438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21600" y="2306"/>
                  </a:moveTo>
                  <a:cubicBezTo>
                    <a:pt x="21600" y="1307"/>
                    <a:pt x="21600" y="308"/>
                    <a:pt x="21228" y="59"/>
                  </a:cubicBezTo>
                  <a:cubicBezTo>
                    <a:pt x="20855" y="-191"/>
                    <a:pt x="20110" y="308"/>
                    <a:pt x="17007" y="2618"/>
                  </a:cubicBezTo>
                  <a:cubicBezTo>
                    <a:pt x="13903" y="4928"/>
                    <a:pt x="8441" y="9048"/>
                    <a:pt x="5214" y="12482"/>
                  </a:cubicBezTo>
                  <a:cubicBezTo>
                    <a:pt x="1986" y="15915"/>
                    <a:pt x="993" y="18662"/>
                    <a:pt x="0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7482835" y="4545035"/>
              <a:ext cx="260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9200"/>
                    <a:pt x="12282" y="16800"/>
                    <a:pt x="15882" y="13200"/>
                  </a:cubicBezTo>
                  <a:cubicBezTo>
                    <a:pt x="19482" y="9600"/>
                    <a:pt x="20541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7620838" y="4422366"/>
              <a:ext cx="30668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15"/>
                    <a:pt x="7200" y="9231"/>
                    <a:pt x="3600" y="12185"/>
                  </a:cubicBezTo>
                  <a:cubicBezTo>
                    <a:pt x="0" y="15138"/>
                    <a:pt x="0" y="16431"/>
                    <a:pt x="0" y="17631"/>
                  </a:cubicBezTo>
                  <a:cubicBezTo>
                    <a:pt x="0" y="18831"/>
                    <a:pt x="0" y="19938"/>
                    <a:pt x="1800" y="20585"/>
                  </a:cubicBezTo>
                  <a:cubicBezTo>
                    <a:pt x="3600" y="21231"/>
                    <a:pt x="7200" y="21415"/>
                    <a:pt x="10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7881511" y="4345697"/>
              <a:ext cx="168671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73" y="2291"/>
                    <a:pt x="6545" y="4582"/>
                    <a:pt x="10145" y="8182"/>
                  </a:cubicBezTo>
                  <a:cubicBezTo>
                    <a:pt x="13745" y="11782"/>
                    <a:pt x="17673" y="166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7978317" y="4368698"/>
              <a:ext cx="194534" cy="351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26" fill="norm" stroke="1" extrusionOk="0">
                  <a:moveTo>
                    <a:pt x="21353" y="0"/>
                  </a:moveTo>
                  <a:cubicBezTo>
                    <a:pt x="19670" y="0"/>
                    <a:pt x="17987" y="0"/>
                    <a:pt x="16163" y="783"/>
                  </a:cubicBezTo>
                  <a:cubicBezTo>
                    <a:pt x="14340" y="1565"/>
                    <a:pt x="12376" y="3130"/>
                    <a:pt x="9992" y="5948"/>
                  </a:cubicBezTo>
                  <a:cubicBezTo>
                    <a:pt x="7608" y="8765"/>
                    <a:pt x="4802" y="12835"/>
                    <a:pt x="3119" y="15339"/>
                  </a:cubicBezTo>
                  <a:cubicBezTo>
                    <a:pt x="1436" y="17843"/>
                    <a:pt x="875" y="18783"/>
                    <a:pt x="454" y="19722"/>
                  </a:cubicBezTo>
                  <a:cubicBezTo>
                    <a:pt x="34" y="20661"/>
                    <a:pt x="-247" y="21600"/>
                    <a:pt x="314" y="21522"/>
                  </a:cubicBezTo>
                  <a:cubicBezTo>
                    <a:pt x="875" y="21443"/>
                    <a:pt x="2278" y="20348"/>
                    <a:pt x="3680" y="19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8126849" y="4299696"/>
              <a:ext cx="170515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600" fill="norm" stroke="1" extrusionOk="0">
                  <a:moveTo>
                    <a:pt x="14294" y="0"/>
                  </a:moveTo>
                  <a:cubicBezTo>
                    <a:pt x="15882" y="0"/>
                    <a:pt x="17471" y="0"/>
                    <a:pt x="18582" y="257"/>
                  </a:cubicBezTo>
                  <a:cubicBezTo>
                    <a:pt x="19694" y="514"/>
                    <a:pt x="20329" y="1029"/>
                    <a:pt x="20806" y="2469"/>
                  </a:cubicBezTo>
                  <a:cubicBezTo>
                    <a:pt x="21282" y="3909"/>
                    <a:pt x="21600" y="6274"/>
                    <a:pt x="20012" y="9000"/>
                  </a:cubicBezTo>
                  <a:cubicBezTo>
                    <a:pt x="18424" y="11726"/>
                    <a:pt x="14929" y="14811"/>
                    <a:pt x="11276" y="16971"/>
                  </a:cubicBezTo>
                  <a:cubicBezTo>
                    <a:pt x="7624" y="19131"/>
                    <a:pt x="3812" y="20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8609860" y="4537368"/>
              <a:ext cx="199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8678862" y="4621704"/>
              <a:ext cx="18400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9230874" y="4243473"/>
              <a:ext cx="322009" cy="408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970"/>
                  </a:moveTo>
                  <a:cubicBezTo>
                    <a:pt x="1543" y="6210"/>
                    <a:pt x="3086" y="9450"/>
                    <a:pt x="4286" y="12015"/>
                  </a:cubicBezTo>
                  <a:cubicBezTo>
                    <a:pt x="5486" y="14580"/>
                    <a:pt x="6343" y="16470"/>
                    <a:pt x="6943" y="17820"/>
                  </a:cubicBezTo>
                  <a:cubicBezTo>
                    <a:pt x="7543" y="19170"/>
                    <a:pt x="7886" y="19980"/>
                    <a:pt x="8400" y="20587"/>
                  </a:cubicBezTo>
                  <a:cubicBezTo>
                    <a:pt x="8914" y="21195"/>
                    <a:pt x="9600" y="21600"/>
                    <a:pt x="10286" y="21600"/>
                  </a:cubicBezTo>
                  <a:cubicBezTo>
                    <a:pt x="10971" y="21600"/>
                    <a:pt x="11657" y="21195"/>
                    <a:pt x="12686" y="19305"/>
                  </a:cubicBezTo>
                  <a:cubicBezTo>
                    <a:pt x="13714" y="17415"/>
                    <a:pt x="15086" y="14040"/>
                    <a:pt x="16200" y="10800"/>
                  </a:cubicBezTo>
                  <a:cubicBezTo>
                    <a:pt x="17314" y="7560"/>
                    <a:pt x="18171" y="4455"/>
                    <a:pt x="18771" y="2565"/>
                  </a:cubicBezTo>
                  <a:cubicBezTo>
                    <a:pt x="19371" y="675"/>
                    <a:pt x="19714" y="0"/>
                    <a:pt x="20143" y="0"/>
                  </a:cubicBezTo>
                  <a:cubicBezTo>
                    <a:pt x="20571" y="0"/>
                    <a:pt x="21086" y="675"/>
                    <a:pt x="21600" y="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9574251" y="4406428"/>
              <a:ext cx="193303" cy="187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0864" fill="norm" stroke="1" extrusionOk="0">
                  <a:moveTo>
                    <a:pt x="14486" y="3478"/>
                  </a:moveTo>
                  <a:cubicBezTo>
                    <a:pt x="13363" y="2341"/>
                    <a:pt x="12241" y="1204"/>
                    <a:pt x="10979" y="494"/>
                  </a:cubicBezTo>
                  <a:cubicBezTo>
                    <a:pt x="9717" y="-217"/>
                    <a:pt x="8314" y="-501"/>
                    <a:pt x="6350" y="2057"/>
                  </a:cubicBezTo>
                  <a:cubicBezTo>
                    <a:pt x="4387" y="4615"/>
                    <a:pt x="1862" y="10015"/>
                    <a:pt x="740" y="13567"/>
                  </a:cubicBezTo>
                  <a:cubicBezTo>
                    <a:pt x="-382" y="17120"/>
                    <a:pt x="-101" y="18825"/>
                    <a:pt x="740" y="19820"/>
                  </a:cubicBezTo>
                  <a:cubicBezTo>
                    <a:pt x="1582" y="20815"/>
                    <a:pt x="2984" y="21099"/>
                    <a:pt x="4247" y="20673"/>
                  </a:cubicBezTo>
                  <a:cubicBezTo>
                    <a:pt x="5509" y="20246"/>
                    <a:pt x="6631" y="19110"/>
                    <a:pt x="8314" y="16836"/>
                  </a:cubicBezTo>
                  <a:cubicBezTo>
                    <a:pt x="9997" y="14562"/>
                    <a:pt x="12241" y="11152"/>
                    <a:pt x="13363" y="10299"/>
                  </a:cubicBezTo>
                  <a:cubicBezTo>
                    <a:pt x="14486" y="9446"/>
                    <a:pt x="14486" y="11152"/>
                    <a:pt x="15608" y="12999"/>
                  </a:cubicBezTo>
                  <a:cubicBezTo>
                    <a:pt x="16730" y="14846"/>
                    <a:pt x="18974" y="16836"/>
                    <a:pt x="21218" y="18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9851888" y="4399365"/>
              <a:ext cx="176338" cy="197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0" y="5815"/>
                  </a:moveTo>
                  <a:cubicBezTo>
                    <a:pt x="1565" y="6092"/>
                    <a:pt x="3130" y="6369"/>
                    <a:pt x="4539" y="8446"/>
                  </a:cubicBezTo>
                  <a:cubicBezTo>
                    <a:pt x="5948" y="10523"/>
                    <a:pt x="7200" y="14400"/>
                    <a:pt x="7826" y="17031"/>
                  </a:cubicBezTo>
                  <a:cubicBezTo>
                    <a:pt x="8452" y="19662"/>
                    <a:pt x="8452" y="21046"/>
                    <a:pt x="7826" y="21323"/>
                  </a:cubicBezTo>
                  <a:cubicBezTo>
                    <a:pt x="7200" y="21600"/>
                    <a:pt x="5948" y="20769"/>
                    <a:pt x="5322" y="18831"/>
                  </a:cubicBezTo>
                  <a:cubicBezTo>
                    <a:pt x="4696" y="16892"/>
                    <a:pt x="4696" y="13846"/>
                    <a:pt x="7513" y="10523"/>
                  </a:cubicBezTo>
                  <a:cubicBezTo>
                    <a:pt x="10330" y="7200"/>
                    <a:pt x="1596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10184773" y="4190890"/>
              <a:ext cx="130078" cy="395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403" fill="norm" stroke="1" extrusionOk="0">
                  <a:moveTo>
                    <a:pt x="20273" y="2987"/>
                  </a:moveTo>
                  <a:cubicBezTo>
                    <a:pt x="20680" y="2156"/>
                    <a:pt x="21088" y="1326"/>
                    <a:pt x="20273" y="772"/>
                  </a:cubicBezTo>
                  <a:cubicBezTo>
                    <a:pt x="19458" y="218"/>
                    <a:pt x="17420" y="-59"/>
                    <a:pt x="15382" y="10"/>
                  </a:cubicBezTo>
                  <a:cubicBezTo>
                    <a:pt x="13345" y="79"/>
                    <a:pt x="11307" y="495"/>
                    <a:pt x="8658" y="2087"/>
                  </a:cubicBezTo>
                  <a:cubicBezTo>
                    <a:pt x="6009" y="3679"/>
                    <a:pt x="2748" y="6449"/>
                    <a:pt x="1118" y="9426"/>
                  </a:cubicBezTo>
                  <a:cubicBezTo>
                    <a:pt x="-512" y="12403"/>
                    <a:pt x="-512" y="15587"/>
                    <a:pt x="2137" y="17664"/>
                  </a:cubicBezTo>
                  <a:cubicBezTo>
                    <a:pt x="4786" y="19741"/>
                    <a:pt x="10084" y="20710"/>
                    <a:pt x="13345" y="21126"/>
                  </a:cubicBezTo>
                  <a:cubicBezTo>
                    <a:pt x="16605" y="21541"/>
                    <a:pt x="17828" y="21403"/>
                    <a:pt x="19050" y="21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10411568" y="4223028"/>
              <a:ext cx="168671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45" y="3257"/>
                    <a:pt x="5891" y="6514"/>
                    <a:pt x="9491" y="10114"/>
                  </a:cubicBezTo>
                  <a:cubicBezTo>
                    <a:pt x="13091" y="13714"/>
                    <a:pt x="17345" y="176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10442879" y="4200028"/>
              <a:ext cx="183361" cy="36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531" fill="norm" stroke="1" extrusionOk="0">
                  <a:moveTo>
                    <a:pt x="21524" y="0"/>
                  </a:moveTo>
                  <a:cubicBezTo>
                    <a:pt x="17924" y="1510"/>
                    <a:pt x="14324" y="3021"/>
                    <a:pt x="10874" y="5966"/>
                  </a:cubicBezTo>
                  <a:cubicBezTo>
                    <a:pt x="7424" y="8912"/>
                    <a:pt x="4124" y="13292"/>
                    <a:pt x="2324" y="15860"/>
                  </a:cubicBezTo>
                  <a:cubicBezTo>
                    <a:pt x="524" y="18428"/>
                    <a:pt x="224" y="19183"/>
                    <a:pt x="74" y="19938"/>
                  </a:cubicBezTo>
                  <a:cubicBezTo>
                    <a:pt x="-76" y="20694"/>
                    <a:pt x="-76" y="21449"/>
                    <a:pt x="824" y="21524"/>
                  </a:cubicBezTo>
                  <a:cubicBezTo>
                    <a:pt x="1724" y="21600"/>
                    <a:pt x="3524" y="20996"/>
                    <a:pt x="5324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10664573" y="4177027"/>
              <a:ext cx="93370" cy="376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488" fill="norm" stroke="1" extrusionOk="0">
                  <a:moveTo>
                    <a:pt x="3503" y="0"/>
                  </a:moveTo>
                  <a:cubicBezTo>
                    <a:pt x="6422" y="0"/>
                    <a:pt x="9341" y="0"/>
                    <a:pt x="11384" y="365"/>
                  </a:cubicBezTo>
                  <a:cubicBezTo>
                    <a:pt x="13427" y="730"/>
                    <a:pt x="14595" y="1459"/>
                    <a:pt x="16638" y="3868"/>
                  </a:cubicBezTo>
                  <a:cubicBezTo>
                    <a:pt x="18681" y="6276"/>
                    <a:pt x="21600" y="10362"/>
                    <a:pt x="21308" y="13500"/>
                  </a:cubicBezTo>
                  <a:cubicBezTo>
                    <a:pt x="21016" y="16638"/>
                    <a:pt x="17514" y="18827"/>
                    <a:pt x="14303" y="20068"/>
                  </a:cubicBezTo>
                  <a:cubicBezTo>
                    <a:pt x="11092" y="21308"/>
                    <a:pt x="8173" y="21600"/>
                    <a:pt x="5838" y="21454"/>
                  </a:cubicBezTo>
                  <a:cubicBezTo>
                    <a:pt x="3503" y="21308"/>
                    <a:pt x="1751" y="20724"/>
                    <a:pt x="0" y="20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10863912" y="4353364"/>
              <a:ext cx="276006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0" y="17673"/>
                    <a:pt x="400" y="13745"/>
                    <a:pt x="1000" y="11782"/>
                  </a:cubicBezTo>
                  <a:cubicBezTo>
                    <a:pt x="1600" y="9818"/>
                    <a:pt x="2600" y="9818"/>
                    <a:pt x="5800" y="9491"/>
                  </a:cubicBezTo>
                  <a:cubicBezTo>
                    <a:pt x="9000" y="9164"/>
                    <a:pt x="14400" y="8509"/>
                    <a:pt x="17400" y="6873"/>
                  </a:cubicBezTo>
                  <a:cubicBezTo>
                    <a:pt x="20400" y="5236"/>
                    <a:pt x="21000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10996803" y="4292029"/>
              <a:ext cx="43447" cy="26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2541" y="0"/>
                  </a:moveTo>
                  <a:cubicBezTo>
                    <a:pt x="1270" y="4362"/>
                    <a:pt x="0" y="8723"/>
                    <a:pt x="0" y="12046"/>
                  </a:cubicBezTo>
                  <a:cubicBezTo>
                    <a:pt x="0" y="15369"/>
                    <a:pt x="1270" y="17654"/>
                    <a:pt x="4447" y="19108"/>
                  </a:cubicBezTo>
                  <a:cubicBezTo>
                    <a:pt x="7623" y="20562"/>
                    <a:pt x="12706" y="21185"/>
                    <a:pt x="15882" y="21392"/>
                  </a:cubicBezTo>
                  <a:cubicBezTo>
                    <a:pt x="19059" y="21600"/>
                    <a:pt x="20329" y="21392"/>
                    <a:pt x="21600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11254920" y="4223028"/>
              <a:ext cx="214673" cy="35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0" y="0"/>
                  </a:moveTo>
                  <a:cubicBezTo>
                    <a:pt x="257" y="5635"/>
                    <a:pt x="514" y="11270"/>
                    <a:pt x="900" y="14713"/>
                  </a:cubicBezTo>
                  <a:cubicBezTo>
                    <a:pt x="1286" y="18157"/>
                    <a:pt x="1800" y="19409"/>
                    <a:pt x="2571" y="20270"/>
                  </a:cubicBezTo>
                  <a:cubicBezTo>
                    <a:pt x="3343" y="21130"/>
                    <a:pt x="4371" y="21600"/>
                    <a:pt x="5271" y="21522"/>
                  </a:cubicBezTo>
                  <a:cubicBezTo>
                    <a:pt x="6171" y="21443"/>
                    <a:pt x="6943" y="20817"/>
                    <a:pt x="8614" y="18470"/>
                  </a:cubicBezTo>
                  <a:cubicBezTo>
                    <a:pt x="10286" y="16122"/>
                    <a:pt x="12857" y="12052"/>
                    <a:pt x="14529" y="9235"/>
                  </a:cubicBezTo>
                  <a:cubicBezTo>
                    <a:pt x="16200" y="6417"/>
                    <a:pt x="16971" y="4852"/>
                    <a:pt x="17743" y="3600"/>
                  </a:cubicBezTo>
                  <a:cubicBezTo>
                    <a:pt x="18514" y="2348"/>
                    <a:pt x="19286" y="1409"/>
                    <a:pt x="19929" y="1409"/>
                  </a:cubicBezTo>
                  <a:cubicBezTo>
                    <a:pt x="20571" y="1409"/>
                    <a:pt x="21086" y="2348"/>
                    <a:pt x="21600" y="3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11468117" y="4437700"/>
              <a:ext cx="162479" cy="116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00" fill="norm" stroke="1" extrusionOk="0">
                  <a:moveTo>
                    <a:pt x="16395" y="0"/>
                  </a:moveTo>
                  <a:cubicBezTo>
                    <a:pt x="12344" y="0"/>
                    <a:pt x="8294" y="0"/>
                    <a:pt x="5763" y="1174"/>
                  </a:cubicBezTo>
                  <a:cubicBezTo>
                    <a:pt x="3232" y="2348"/>
                    <a:pt x="2220" y="4696"/>
                    <a:pt x="1376" y="7043"/>
                  </a:cubicBezTo>
                  <a:cubicBezTo>
                    <a:pt x="532" y="9391"/>
                    <a:pt x="-143" y="11739"/>
                    <a:pt x="26" y="13852"/>
                  </a:cubicBezTo>
                  <a:cubicBezTo>
                    <a:pt x="195" y="15965"/>
                    <a:pt x="1207" y="17843"/>
                    <a:pt x="3232" y="18078"/>
                  </a:cubicBezTo>
                  <a:cubicBezTo>
                    <a:pt x="5257" y="18313"/>
                    <a:pt x="8295" y="16904"/>
                    <a:pt x="10488" y="15261"/>
                  </a:cubicBezTo>
                  <a:cubicBezTo>
                    <a:pt x="12682" y="13617"/>
                    <a:pt x="14032" y="11739"/>
                    <a:pt x="14201" y="12443"/>
                  </a:cubicBezTo>
                  <a:cubicBezTo>
                    <a:pt x="14370" y="13148"/>
                    <a:pt x="13357" y="16435"/>
                    <a:pt x="13695" y="18548"/>
                  </a:cubicBezTo>
                  <a:cubicBezTo>
                    <a:pt x="14032" y="20661"/>
                    <a:pt x="15720" y="21600"/>
                    <a:pt x="17238" y="21365"/>
                  </a:cubicBezTo>
                  <a:cubicBezTo>
                    <a:pt x="18757" y="21130"/>
                    <a:pt x="20107" y="19722"/>
                    <a:pt x="21457" y="18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11684263" y="4353364"/>
              <a:ext cx="230006" cy="22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045"/>
                  </a:moveTo>
                  <a:cubicBezTo>
                    <a:pt x="1200" y="10800"/>
                    <a:pt x="2400" y="10555"/>
                    <a:pt x="3480" y="10923"/>
                  </a:cubicBezTo>
                  <a:cubicBezTo>
                    <a:pt x="4560" y="11291"/>
                    <a:pt x="5520" y="12273"/>
                    <a:pt x="6120" y="13745"/>
                  </a:cubicBezTo>
                  <a:cubicBezTo>
                    <a:pt x="6720" y="15218"/>
                    <a:pt x="6960" y="17182"/>
                    <a:pt x="6720" y="18777"/>
                  </a:cubicBezTo>
                  <a:cubicBezTo>
                    <a:pt x="6480" y="20373"/>
                    <a:pt x="5760" y="21600"/>
                    <a:pt x="5520" y="21600"/>
                  </a:cubicBezTo>
                  <a:cubicBezTo>
                    <a:pt x="5280" y="21600"/>
                    <a:pt x="5520" y="20373"/>
                    <a:pt x="7320" y="17427"/>
                  </a:cubicBezTo>
                  <a:cubicBezTo>
                    <a:pt x="9120" y="14482"/>
                    <a:pt x="12480" y="9818"/>
                    <a:pt x="15120" y="6627"/>
                  </a:cubicBezTo>
                  <a:cubicBezTo>
                    <a:pt x="17760" y="3436"/>
                    <a:pt x="19680" y="17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12003319" y="4194475"/>
              <a:ext cx="186957" cy="388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83" fill="norm" stroke="1" extrusionOk="0">
                  <a:moveTo>
                    <a:pt x="21353" y="1577"/>
                  </a:moveTo>
                  <a:cubicBezTo>
                    <a:pt x="20477" y="1012"/>
                    <a:pt x="19602" y="448"/>
                    <a:pt x="18434" y="165"/>
                  </a:cubicBezTo>
                  <a:cubicBezTo>
                    <a:pt x="17266" y="-117"/>
                    <a:pt x="15807" y="-117"/>
                    <a:pt x="13326" y="801"/>
                  </a:cubicBezTo>
                  <a:cubicBezTo>
                    <a:pt x="10845" y="1718"/>
                    <a:pt x="7342" y="3554"/>
                    <a:pt x="4715" y="6165"/>
                  </a:cubicBezTo>
                  <a:cubicBezTo>
                    <a:pt x="2088" y="8777"/>
                    <a:pt x="337" y="12165"/>
                    <a:pt x="45" y="14707"/>
                  </a:cubicBezTo>
                  <a:cubicBezTo>
                    <a:pt x="-247" y="17248"/>
                    <a:pt x="921" y="18942"/>
                    <a:pt x="2234" y="19930"/>
                  </a:cubicBezTo>
                  <a:cubicBezTo>
                    <a:pt x="3548" y="20918"/>
                    <a:pt x="5007" y="21201"/>
                    <a:pt x="6467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12259276" y="4192361"/>
              <a:ext cx="130337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35" y="4320"/>
                    <a:pt x="8471" y="8640"/>
                    <a:pt x="12071" y="12240"/>
                  </a:cubicBezTo>
                  <a:cubicBezTo>
                    <a:pt x="15671" y="15840"/>
                    <a:pt x="18635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12290441" y="4253695"/>
              <a:ext cx="191174" cy="33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410" fill="norm" stroke="1" extrusionOk="0">
                  <a:moveTo>
                    <a:pt x="21260" y="0"/>
                  </a:moveTo>
                  <a:cubicBezTo>
                    <a:pt x="18418" y="1949"/>
                    <a:pt x="15576" y="3898"/>
                    <a:pt x="12734" y="6415"/>
                  </a:cubicBezTo>
                  <a:cubicBezTo>
                    <a:pt x="9892" y="8932"/>
                    <a:pt x="7049" y="12018"/>
                    <a:pt x="5060" y="14211"/>
                  </a:cubicBezTo>
                  <a:cubicBezTo>
                    <a:pt x="3071" y="16403"/>
                    <a:pt x="1934" y="17702"/>
                    <a:pt x="1081" y="18839"/>
                  </a:cubicBezTo>
                  <a:cubicBezTo>
                    <a:pt x="228" y="19976"/>
                    <a:pt x="-340" y="20950"/>
                    <a:pt x="228" y="21275"/>
                  </a:cubicBezTo>
                  <a:cubicBezTo>
                    <a:pt x="797" y="21600"/>
                    <a:pt x="2502" y="21275"/>
                    <a:pt x="4207" y="20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12389612" y="4192361"/>
              <a:ext cx="201895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05" y="0"/>
                  </a:moveTo>
                  <a:cubicBezTo>
                    <a:pt x="17772" y="212"/>
                    <a:pt x="19139" y="424"/>
                    <a:pt x="20096" y="1376"/>
                  </a:cubicBezTo>
                  <a:cubicBezTo>
                    <a:pt x="21053" y="2329"/>
                    <a:pt x="21600" y="4024"/>
                    <a:pt x="21600" y="6141"/>
                  </a:cubicBezTo>
                  <a:cubicBezTo>
                    <a:pt x="21600" y="8259"/>
                    <a:pt x="21053" y="10800"/>
                    <a:pt x="17362" y="13447"/>
                  </a:cubicBezTo>
                  <a:cubicBezTo>
                    <a:pt x="13671" y="16094"/>
                    <a:pt x="6835" y="188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1142359" y="5557058"/>
              <a:ext cx="94955" cy="566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480" fill="norm" stroke="1" extrusionOk="0">
                  <a:moveTo>
                    <a:pt x="3411" y="9008"/>
                  </a:moveTo>
                  <a:cubicBezTo>
                    <a:pt x="3979" y="11817"/>
                    <a:pt x="4547" y="14626"/>
                    <a:pt x="4547" y="16563"/>
                  </a:cubicBezTo>
                  <a:cubicBezTo>
                    <a:pt x="4547" y="18500"/>
                    <a:pt x="3979" y="19566"/>
                    <a:pt x="3126" y="20341"/>
                  </a:cubicBezTo>
                  <a:cubicBezTo>
                    <a:pt x="2274" y="21116"/>
                    <a:pt x="1137" y="21600"/>
                    <a:pt x="568" y="21455"/>
                  </a:cubicBezTo>
                  <a:cubicBezTo>
                    <a:pt x="0" y="21309"/>
                    <a:pt x="0" y="20535"/>
                    <a:pt x="0" y="18597"/>
                  </a:cubicBezTo>
                  <a:cubicBezTo>
                    <a:pt x="0" y="16660"/>
                    <a:pt x="0" y="13561"/>
                    <a:pt x="0" y="10703"/>
                  </a:cubicBezTo>
                  <a:cubicBezTo>
                    <a:pt x="0" y="7846"/>
                    <a:pt x="0" y="5230"/>
                    <a:pt x="0" y="3584"/>
                  </a:cubicBezTo>
                  <a:cubicBezTo>
                    <a:pt x="0" y="1937"/>
                    <a:pt x="0" y="1259"/>
                    <a:pt x="1137" y="775"/>
                  </a:cubicBezTo>
                  <a:cubicBezTo>
                    <a:pt x="2274" y="291"/>
                    <a:pt x="4547" y="0"/>
                    <a:pt x="6821" y="0"/>
                  </a:cubicBezTo>
                  <a:cubicBezTo>
                    <a:pt x="9095" y="0"/>
                    <a:pt x="11368" y="291"/>
                    <a:pt x="14211" y="1453"/>
                  </a:cubicBezTo>
                  <a:cubicBezTo>
                    <a:pt x="17053" y="2615"/>
                    <a:pt x="20463" y="4649"/>
                    <a:pt x="21032" y="6102"/>
                  </a:cubicBezTo>
                  <a:cubicBezTo>
                    <a:pt x="21600" y="7555"/>
                    <a:pt x="19326" y="8427"/>
                    <a:pt x="17053" y="9008"/>
                  </a:cubicBezTo>
                  <a:cubicBezTo>
                    <a:pt x="14779" y="9589"/>
                    <a:pt x="12505" y="9880"/>
                    <a:pt x="9663" y="10074"/>
                  </a:cubicBezTo>
                  <a:cubicBezTo>
                    <a:pt x="6821" y="10267"/>
                    <a:pt x="3411" y="10364"/>
                    <a:pt x="1705" y="10461"/>
                  </a:cubicBezTo>
                  <a:cubicBezTo>
                    <a:pt x="0" y="10558"/>
                    <a:pt x="0" y="10655"/>
                    <a:pt x="0" y="10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1249694" y="5825397"/>
              <a:ext cx="161005" cy="209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902"/>
                  </a:moveTo>
                  <a:cubicBezTo>
                    <a:pt x="1029" y="6849"/>
                    <a:pt x="2057" y="5795"/>
                    <a:pt x="3429" y="5532"/>
                  </a:cubicBezTo>
                  <a:cubicBezTo>
                    <a:pt x="4800" y="5268"/>
                    <a:pt x="6514" y="5795"/>
                    <a:pt x="8229" y="8166"/>
                  </a:cubicBezTo>
                  <a:cubicBezTo>
                    <a:pt x="9943" y="10537"/>
                    <a:pt x="11657" y="14751"/>
                    <a:pt x="12343" y="17517"/>
                  </a:cubicBezTo>
                  <a:cubicBezTo>
                    <a:pt x="13029" y="20283"/>
                    <a:pt x="12686" y="21600"/>
                    <a:pt x="11829" y="21600"/>
                  </a:cubicBezTo>
                  <a:cubicBezTo>
                    <a:pt x="10971" y="21600"/>
                    <a:pt x="9600" y="20283"/>
                    <a:pt x="8743" y="17649"/>
                  </a:cubicBezTo>
                  <a:cubicBezTo>
                    <a:pt x="7886" y="15015"/>
                    <a:pt x="7543" y="11063"/>
                    <a:pt x="9771" y="7902"/>
                  </a:cubicBezTo>
                  <a:cubicBezTo>
                    <a:pt x="12000" y="4741"/>
                    <a:pt x="16800" y="23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1430185" y="5850953"/>
              <a:ext cx="105694" cy="144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5" h="21123" fill="norm" stroke="1" extrusionOk="0">
                  <a:moveTo>
                    <a:pt x="14253" y="2979"/>
                  </a:moveTo>
                  <a:cubicBezTo>
                    <a:pt x="12746" y="1490"/>
                    <a:pt x="11239" y="0"/>
                    <a:pt x="9481" y="0"/>
                  </a:cubicBezTo>
                  <a:cubicBezTo>
                    <a:pt x="7723" y="0"/>
                    <a:pt x="5714" y="1490"/>
                    <a:pt x="3956" y="4283"/>
                  </a:cubicBezTo>
                  <a:cubicBezTo>
                    <a:pt x="2198" y="7076"/>
                    <a:pt x="691" y="11172"/>
                    <a:pt x="188" y="14152"/>
                  </a:cubicBezTo>
                  <a:cubicBezTo>
                    <a:pt x="-314" y="17131"/>
                    <a:pt x="188" y="18993"/>
                    <a:pt x="1695" y="20110"/>
                  </a:cubicBezTo>
                  <a:cubicBezTo>
                    <a:pt x="3202" y="21228"/>
                    <a:pt x="5714" y="21600"/>
                    <a:pt x="8979" y="20297"/>
                  </a:cubicBezTo>
                  <a:cubicBezTo>
                    <a:pt x="12244" y="18993"/>
                    <a:pt x="16263" y="16014"/>
                    <a:pt x="18523" y="12848"/>
                  </a:cubicBezTo>
                  <a:cubicBezTo>
                    <a:pt x="20784" y="9683"/>
                    <a:pt x="21286" y="6331"/>
                    <a:pt x="20281" y="4841"/>
                  </a:cubicBezTo>
                  <a:cubicBezTo>
                    <a:pt x="19277" y="3352"/>
                    <a:pt x="16765" y="3724"/>
                    <a:pt x="14253" y="4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1577025" y="5787063"/>
              <a:ext cx="155681" cy="20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279" fill="norm" stroke="1" extrusionOk="0">
                  <a:moveTo>
                    <a:pt x="5546" y="8910"/>
                  </a:moveTo>
                  <a:cubicBezTo>
                    <a:pt x="3455" y="11610"/>
                    <a:pt x="1365" y="14310"/>
                    <a:pt x="494" y="16335"/>
                  </a:cubicBezTo>
                  <a:cubicBezTo>
                    <a:pt x="-377" y="18360"/>
                    <a:pt x="-29" y="19710"/>
                    <a:pt x="1017" y="20520"/>
                  </a:cubicBezTo>
                  <a:cubicBezTo>
                    <a:pt x="2062" y="21330"/>
                    <a:pt x="3804" y="21600"/>
                    <a:pt x="6242" y="20790"/>
                  </a:cubicBezTo>
                  <a:cubicBezTo>
                    <a:pt x="8681" y="19980"/>
                    <a:pt x="11817" y="18090"/>
                    <a:pt x="13907" y="15660"/>
                  </a:cubicBezTo>
                  <a:cubicBezTo>
                    <a:pt x="15997" y="13230"/>
                    <a:pt x="17042" y="10260"/>
                    <a:pt x="17391" y="7965"/>
                  </a:cubicBezTo>
                  <a:cubicBezTo>
                    <a:pt x="17739" y="5670"/>
                    <a:pt x="17391" y="4050"/>
                    <a:pt x="17913" y="2835"/>
                  </a:cubicBezTo>
                  <a:cubicBezTo>
                    <a:pt x="18436" y="1620"/>
                    <a:pt x="19829" y="810"/>
                    <a:pt x="212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1681894" y="5472133"/>
              <a:ext cx="234816" cy="42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442" fill="norm" stroke="1" extrusionOk="0">
                  <a:moveTo>
                    <a:pt x="21340" y="6201"/>
                  </a:moveTo>
                  <a:cubicBezTo>
                    <a:pt x="21340" y="4530"/>
                    <a:pt x="21340" y="2858"/>
                    <a:pt x="20992" y="1765"/>
                  </a:cubicBezTo>
                  <a:cubicBezTo>
                    <a:pt x="20643" y="672"/>
                    <a:pt x="19946" y="158"/>
                    <a:pt x="19017" y="30"/>
                  </a:cubicBezTo>
                  <a:cubicBezTo>
                    <a:pt x="18088" y="-99"/>
                    <a:pt x="16927" y="158"/>
                    <a:pt x="15301" y="1444"/>
                  </a:cubicBezTo>
                  <a:cubicBezTo>
                    <a:pt x="13675" y="2730"/>
                    <a:pt x="11585" y="5044"/>
                    <a:pt x="10424" y="7872"/>
                  </a:cubicBezTo>
                  <a:cubicBezTo>
                    <a:pt x="9263" y="10701"/>
                    <a:pt x="9030" y="14044"/>
                    <a:pt x="9030" y="16165"/>
                  </a:cubicBezTo>
                  <a:cubicBezTo>
                    <a:pt x="9030" y="18287"/>
                    <a:pt x="9263" y="19187"/>
                    <a:pt x="9611" y="19958"/>
                  </a:cubicBezTo>
                  <a:cubicBezTo>
                    <a:pt x="9959" y="20730"/>
                    <a:pt x="10424" y="21372"/>
                    <a:pt x="10075" y="21437"/>
                  </a:cubicBezTo>
                  <a:cubicBezTo>
                    <a:pt x="9727" y="21501"/>
                    <a:pt x="8566" y="20987"/>
                    <a:pt x="6940" y="20344"/>
                  </a:cubicBezTo>
                  <a:cubicBezTo>
                    <a:pt x="5314" y="19701"/>
                    <a:pt x="3224" y="18930"/>
                    <a:pt x="1830" y="18287"/>
                  </a:cubicBezTo>
                  <a:cubicBezTo>
                    <a:pt x="437" y="17644"/>
                    <a:pt x="-260" y="17130"/>
                    <a:pt x="88" y="16680"/>
                  </a:cubicBezTo>
                  <a:cubicBezTo>
                    <a:pt x="437" y="16230"/>
                    <a:pt x="1830" y="15844"/>
                    <a:pt x="4966" y="15715"/>
                  </a:cubicBezTo>
                  <a:cubicBezTo>
                    <a:pt x="8101" y="15587"/>
                    <a:pt x="12979" y="15715"/>
                    <a:pt x="17856" y="15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1188360" y="6093737"/>
              <a:ext cx="46001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800"/>
                    <a:pt x="7200" y="12000"/>
                    <a:pt x="10800" y="8400"/>
                  </a:cubicBezTo>
                  <a:cubicBezTo>
                    <a:pt x="14400" y="4800"/>
                    <a:pt x="180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1341696" y="6101404"/>
              <a:ext cx="34500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60" y="18277"/>
                    <a:pt x="6720" y="14954"/>
                    <a:pt x="10320" y="11354"/>
                  </a:cubicBezTo>
                  <a:cubicBezTo>
                    <a:pt x="13920" y="7754"/>
                    <a:pt x="17760" y="38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1947377" y="5741062"/>
              <a:ext cx="30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700"/>
                    <a:pt x="7200" y="5400"/>
                    <a:pt x="3600" y="9000"/>
                  </a:cubicBezTo>
                  <a:cubicBezTo>
                    <a:pt x="0" y="12600"/>
                    <a:pt x="0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2024045" y="5863731"/>
              <a:ext cx="1" cy="3066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5941800" y="5009098"/>
              <a:ext cx="1732120" cy="80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205" fill="norm" stroke="1" extrusionOk="0">
                  <a:moveTo>
                    <a:pt x="0" y="21205"/>
                  </a:moveTo>
                  <a:cubicBezTo>
                    <a:pt x="1463" y="21205"/>
                    <a:pt x="2927" y="21205"/>
                    <a:pt x="4215" y="20868"/>
                  </a:cubicBezTo>
                  <a:cubicBezTo>
                    <a:pt x="5503" y="20530"/>
                    <a:pt x="6617" y="19855"/>
                    <a:pt x="7778" y="18843"/>
                  </a:cubicBezTo>
                  <a:cubicBezTo>
                    <a:pt x="8939" y="17830"/>
                    <a:pt x="10148" y="16480"/>
                    <a:pt x="11420" y="14792"/>
                  </a:cubicBezTo>
                  <a:cubicBezTo>
                    <a:pt x="12693" y="13105"/>
                    <a:pt x="14029" y="11080"/>
                    <a:pt x="15270" y="9055"/>
                  </a:cubicBezTo>
                  <a:cubicBezTo>
                    <a:pt x="16510" y="7030"/>
                    <a:pt x="17655" y="5005"/>
                    <a:pt x="18594" y="3655"/>
                  </a:cubicBezTo>
                  <a:cubicBezTo>
                    <a:pt x="19532" y="2305"/>
                    <a:pt x="20264" y="1630"/>
                    <a:pt x="20757" y="955"/>
                  </a:cubicBezTo>
                  <a:cubicBezTo>
                    <a:pt x="21250" y="280"/>
                    <a:pt x="21505" y="-395"/>
                    <a:pt x="21552" y="280"/>
                  </a:cubicBezTo>
                  <a:cubicBezTo>
                    <a:pt x="21600" y="955"/>
                    <a:pt x="21441" y="2980"/>
                    <a:pt x="21282" y="5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5842131" y="5081714"/>
              <a:ext cx="203171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5" y="19938"/>
                    <a:pt x="489" y="18277"/>
                    <a:pt x="1128" y="15785"/>
                  </a:cubicBezTo>
                  <a:cubicBezTo>
                    <a:pt x="1766" y="13292"/>
                    <a:pt x="2798" y="9969"/>
                    <a:pt x="3872" y="7477"/>
                  </a:cubicBezTo>
                  <a:cubicBezTo>
                    <a:pt x="4945" y="4985"/>
                    <a:pt x="6059" y="3323"/>
                    <a:pt x="7132" y="2492"/>
                  </a:cubicBezTo>
                  <a:cubicBezTo>
                    <a:pt x="8205" y="1661"/>
                    <a:pt x="9238" y="1661"/>
                    <a:pt x="10270" y="1661"/>
                  </a:cubicBezTo>
                  <a:cubicBezTo>
                    <a:pt x="11303" y="1661"/>
                    <a:pt x="12335" y="1661"/>
                    <a:pt x="13368" y="1661"/>
                  </a:cubicBezTo>
                  <a:cubicBezTo>
                    <a:pt x="14400" y="1661"/>
                    <a:pt x="15432" y="1661"/>
                    <a:pt x="16465" y="1385"/>
                  </a:cubicBezTo>
                  <a:cubicBezTo>
                    <a:pt x="17497" y="1108"/>
                    <a:pt x="18530" y="554"/>
                    <a:pt x="19386" y="277"/>
                  </a:cubicBezTo>
                  <a:cubicBezTo>
                    <a:pt x="20242" y="0"/>
                    <a:pt x="2092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5980134" y="5074486"/>
              <a:ext cx="2011514" cy="15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38" fill="norm" stroke="1" extrusionOk="0">
                  <a:moveTo>
                    <a:pt x="0" y="21538"/>
                  </a:moveTo>
                  <a:cubicBezTo>
                    <a:pt x="1234" y="19378"/>
                    <a:pt x="2467" y="17218"/>
                    <a:pt x="3591" y="15238"/>
                  </a:cubicBezTo>
                  <a:cubicBezTo>
                    <a:pt x="4715" y="13258"/>
                    <a:pt x="5729" y="11458"/>
                    <a:pt x="6825" y="9838"/>
                  </a:cubicBezTo>
                  <a:cubicBezTo>
                    <a:pt x="7922" y="8218"/>
                    <a:pt x="9101" y="6778"/>
                    <a:pt x="10238" y="6058"/>
                  </a:cubicBezTo>
                  <a:cubicBezTo>
                    <a:pt x="11376" y="5338"/>
                    <a:pt x="12472" y="5338"/>
                    <a:pt x="13527" y="5338"/>
                  </a:cubicBezTo>
                  <a:cubicBezTo>
                    <a:pt x="14583" y="5338"/>
                    <a:pt x="15597" y="5338"/>
                    <a:pt x="16570" y="4798"/>
                  </a:cubicBezTo>
                  <a:cubicBezTo>
                    <a:pt x="17543" y="4258"/>
                    <a:pt x="18475" y="3178"/>
                    <a:pt x="19215" y="2278"/>
                  </a:cubicBezTo>
                  <a:cubicBezTo>
                    <a:pt x="19955" y="1378"/>
                    <a:pt x="20504" y="658"/>
                    <a:pt x="20901" y="298"/>
                  </a:cubicBezTo>
                  <a:cubicBezTo>
                    <a:pt x="21298" y="-62"/>
                    <a:pt x="21545" y="-62"/>
                    <a:pt x="21573" y="118"/>
                  </a:cubicBezTo>
                  <a:cubicBezTo>
                    <a:pt x="21600" y="298"/>
                    <a:pt x="21408" y="658"/>
                    <a:pt x="21216" y="1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6118138" y="5097687"/>
              <a:ext cx="1702039" cy="11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0" y="21480"/>
                  </a:moveTo>
                  <a:cubicBezTo>
                    <a:pt x="1362" y="18600"/>
                    <a:pt x="2724" y="15720"/>
                    <a:pt x="3989" y="13080"/>
                  </a:cubicBezTo>
                  <a:cubicBezTo>
                    <a:pt x="5254" y="10440"/>
                    <a:pt x="6422" y="8040"/>
                    <a:pt x="7605" y="6360"/>
                  </a:cubicBezTo>
                  <a:cubicBezTo>
                    <a:pt x="8789" y="4680"/>
                    <a:pt x="9989" y="3720"/>
                    <a:pt x="11157" y="2760"/>
                  </a:cubicBezTo>
                  <a:cubicBezTo>
                    <a:pt x="12324" y="1800"/>
                    <a:pt x="13459" y="840"/>
                    <a:pt x="14708" y="360"/>
                  </a:cubicBezTo>
                  <a:cubicBezTo>
                    <a:pt x="15957" y="-120"/>
                    <a:pt x="17319" y="-120"/>
                    <a:pt x="18486" y="360"/>
                  </a:cubicBezTo>
                  <a:cubicBezTo>
                    <a:pt x="19654" y="840"/>
                    <a:pt x="20627" y="1800"/>
                    <a:pt x="21600" y="2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2547946" y="5663059"/>
              <a:ext cx="227450" cy="50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485" y="1693"/>
                  </a:moveTo>
                  <a:cubicBezTo>
                    <a:pt x="243" y="821"/>
                    <a:pt x="0" y="-52"/>
                    <a:pt x="0" y="3"/>
                  </a:cubicBezTo>
                  <a:cubicBezTo>
                    <a:pt x="0" y="57"/>
                    <a:pt x="243" y="1039"/>
                    <a:pt x="1092" y="3275"/>
                  </a:cubicBezTo>
                  <a:cubicBezTo>
                    <a:pt x="1942" y="5512"/>
                    <a:pt x="3398" y="9003"/>
                    <a:pt x="4854" y="12003"/>
                  </a:cubicBezTo>
                  <a:cubicBezTo>
                    <a:pt x="6310" y="15003"/>
                    <a:pt x="7766" y="17512"/>
                    <a:pt x="8858" y="19093"/>
                  </a:cubicBezTo>
                  <a:cubicBezTo>
                    <a:pt x="9951" y="20675"/>
                    <a:pt x="10679" y="21330"/>
                    <a:pt x="11407" y="21439"/>
                  </a:cubicBezTo>
                  <a:cubicBezTo>
                    <a:pt x="12135" y="21548"/>
                    <a:pt x="12863" y="21112"/>
                    <a:pt x="13712" y="19475"/>
                  </a:cubicBezTo>
                  <a:cubicBezTo>
                    <a:pt x="14562" y="17839"/>
                    <a:pt x="15533" y="15003"/>
                    <a:pt x="16382" y="11893"/>
                  </a:cubicBezTo>
                  <a:cubicBezTo>
                    <a:pt x="17231" y="8784"/>
                    <a:pt x="17960" y="5403"/>
                    <a:pt x="18566" y="3766"/>
                  </a:cubicBezTo>
                  <a:cubicBezTo>
                    <a:pt x="19173" y="2130"/>
                    <a:pt x="19658" y="2239"/>
                    <a:pt x="20144" y="2566"/>
                  </a:cubicBezTo>
                  <a:cubicBezTo>
                    <a:pt x="20629" y="2893"/>
                    <a:pt x="21115" y="3439"/>
                    <a:pt x="21600" y="39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2814448" y="5901287"/>
              <a:ext cx="175620" cy="22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0991" fill="norm" stroke="1" extrusionOk="0">
                  <a:moveTo>
                    <a:pt x="18695" y="2259"/>
                  </a:moveTo>
                  <a:cubicBezTo>
                    <a:pt x="17442" y="1531"/>
                    <a:pt x="16190" y="802"/>
                    <a:pt x="14469" y="317"/>
                  </a:cubicBezTo>
                  <a:cubicBezTo>
                    <a:pt x="12747" y="-168"/>
                    <a:pt x="10555" y="-411"/>
                    <a:pt x="8051" y="2016"/>
                  </a:cubicBezTo>
                  <a:cubicBezTo>
                    <a:pt x="5547" y="4443"/>
                    <a:pt x="2729" y="9540"/>
                    <a:pt x="1321" y="12695"/>
                  </a:cubicBezTo>
                  <a:cubicBezTo>
                    <a:pt x="-88" y="15850"/>
                    <a:pt x="-88" y="17063"/>
                    <a:pt x="69" y="18277"/>
                  </a:cubicBezTo>
                  <a:cubicBezTo>
                    <a:pt x="225" y="19490"/>
                    <a:pt x="538" y="20704"/>
                    <a:pt x="1321" y="20946"/>
                  </a:cubicBezTo>
                  <a:cubicBezTo>
                    <a:pt x="2103" y="21189"/>
                    <a:pt x="3355" y="20461"/>
                    <a:pt x="4764" y="18762"/>
                  </a:cubicBezTo>
                  <a:cubicBezTo>
                    <a:pt x="6173" y="17063"/>
                    <a:pt x="7738" y="14394"/>
                    <a:pt x="8990" y="12331"/>
                  </a:cubicBezTo>
                  <a:cubicBezTo>
                    <a:pt x="10242" y="10268"/>
                    <a:pt x="11182" y="8811"/>
                    <a:pt x="11964" y="8811"/>
                  </a:cubicBezTo>
                  <a:cubicBezTo>
                    <a:pt x="12747" y="8811"/>
                    <a:pt x="13373" y="10268"/>
                    <a:pt x="14938" y="12331"/>
                  </a:cubicBezTo>
                  <a:cubicBezTo>
                    <a:pt x="16503" y="14394"/>
                    <a:pt x="19008" y="17063"/>
                    <a:pt x="21512" y="19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3028401" y="5833064"/>
              <a:ext cx="20700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757"/>
                  </a:moveTo>
                  <a:cubicBezTo>
                    <a:pt x="0" y="7784"/>
                    <a:pt x="0" y="6811"/>
                    <a:pt x="667" y="6616"/>
                  </a:cubicBezTo>
                  <a:cubicBezTo>
                    <a:pt x="1333" y="6422"/>
                    <a:pt x="2667" y="7005"/>
                    <a:pt x="4400" y="9243"/>
                  </a:cubicBezTo>
                  <a:cubicBezTo>
                    <a:pt x="6133" y="11481"/>
                    <a:pt x="8267" y="15373"/>
                    <a:pt x="9333" y="17903"/>
                  </a:cubicBezTo>
                  <a:cubicBezTo>
                    <a:pt x="10400" y="20432"/>
                    <a:pt x="10400" y="21600"/>
                    <a:pt x="10000" y="21600"/>
                  </a:cubicBezTo>
                  <a:cubicBezTo>
                    <a:pt x="9600" y="21600"/>
                    <a:pt x="8800" y="20432"/>
                    <a:pt x="8400" y="18097"/>
                  </a:cubicBezTo>
                  <a:cubicBezTo>
                    <a:pt x="8000" y="15762"/>
                    <a:pt x="8000" y="12259"/>
                    <a:pt x="10267" y="9049"/>
                  </a:cubicBezTo>
                  <a:cubicBezTo>
                    <a:pt x="12533" y="5838"/>
                    <a:pt x="17067" y="291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3364377" y="5597896"/>
              <a:ext cx="193037" cy="50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99" fill="norm" stroke="1" extrusionOk="0">
                  <a:moveTo>
                    <a:pt x="14647" y="5104"/>
                  </a:moveTo>
                  <a:cubicBezTo>
                    <a:pt x="15215" y="3910"/>
                    <a:pt x="15784" y="2716"/>
                    <a:pt x="16068" y="1848"/>
                  </a:cubicBezTo>
                  <a:cubicBezTo>
                    <a:pt x="16352" y="979"/>
                    <a:pt x="16352" y="437"/>
                    <a:pt x="15642" y="165"/>
                  </a:cubicBezTo>
                  <a:cubicBezTo>
                    <a:pt x="14931" y="-106"/>
                    <a:pt x="13510" y="-106"/>
                    <a:pt x="11379" y="654"/>
                  </a:cubicBezTo>
                  <a:cubicBezTo>
                    <a:pt x="9247" y="1414"/>
                    <a:pt x="6405" y="2933"/>
                    <a:pt x="4131" y="5430"/>
                  </a:cubicBezTo>
                  <a:cubicBezTo>
                    <a:pt x="1857" y="7926"/>
                    <a:pt x="152" y="11400"/>
                    <a:pt x="10" y="14059"/>
                  </a:cubicBezTo>
                  <a:cubicBezTo>
                    <a:pt x="-132" y="16718"/>
                    <a:pt x="1289" y="18563"/>
                    <a:pt x="3705" y="19757"/>
                  </a:cubicBezTo>
                  <a:cubicBezTo>
                    <a:pt x="6121" y="20951"/>
                    <a:pt x="9531" y="21494"/>
                    <a:pt x="12657" y="21385"/>
                  </a:cubicBezTo>
                  <a:cubicBezTo>
                    <a:pt x="15784" y="21277"/>
                    <a:pt x="18626" y="20517"/>
                    <a:pt x="21468" y="19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3588080" y="5733395"/>
              <a:ext cx="253007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5040"/>
                    <a:pt x="10473" y="10080"/>
                    <a:pt x="14073" y="13680"/>
                  </a:cubicBezTo>
                  <a:cubicBezTo>
                    <a:pt x="17673" y="17280"/>
                    <a:pt x="19636" y="19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3659136" y="5661838"/>
              <a:ext cx="166617" cy="41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600" fill="norm" stroke="1" extrusionOk="0">
                  <a:moveTo>
                    <a:pt x="21337" y="1325"/>
                  </a:moveTo>
                  <a:cubicBezTo>
                    <a:pt x="21010" y="663"/>
                    <a:pt x="20682" y="0"/>
                    <a:pt x="20028" y="0"/>
                  </a:cubicBezTo>
                  <a:cubicBezTo>
                    <a:pt x="19373" y="0"/>
                    <a:pt x="18392" y="663"/>
                    <a:pt x="15610" y="3114"/>
                  </a:cubicBezTo>
                  <a:cubicBezTo>
                    <a:pt x="12828" y="5566"/>
                    <a:pt x="8246" y="9806"/>
                    <a:pt x="5137" y="12589"/>
                  </a:cubicBezTo>
                  <a:cubicBezTo>
                    <a:pt x="2028" y="15372"/>
                    <a:pt x="392" y="16697"/>
                    <a:pt x="64" y="17956"/>
                  </a:cubicBezTo>
                  <a:cubicBezTo>
                    <a:pt x="-263" y="19215"/>
                    <a:pt x="719" y="20407"/>
                    <a:pt x="17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3917755" y="5868447"/>
              <a:ext cx="222339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2234" y="12582"/>
                    <a:pt x="4469" y="4867"/>
                    <a:pt x="8069" y="1782"/>
                  </a:cubicBezTo>
                  <a:cubicBezTo>
                    <a:pt x="11669" y="-1304"/>
                    <a:pt x="16634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4038948" y="5741062"/>
              <a:ext cx="1681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2769"/>
                    <a:pt x="1783" y="5538"/>
                    <a:pt x="240" y="9138"/>
                  </a:cubicBezTo>
                  <a:cubicBezTo>
                    <a:pt x="-1303" y="12738"/>
                    <a:pt x="4868" y="17169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4270429" y="5672061"/>
              <a:ext cx="153338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60" y="3960"/>
                    <a:pt x="7920" y="7920"/>
                    <a:pt x="11520" y="11520"/>
                  </a:cubicBezTo>
                  <a:cubicBezTo>
                    <a:pt x="15120" y="15120"/>
                    <a:pt x="18360" y="18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4375479" y="5656727"/>
              <a:ext cx="140290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600" fill="norm" stroke="1" extrusionOk="0">
                  <a:moveTo>
                    <a:pt x="21174" y="0"/>
                  </a:moveTo>
                  <a:cubicBezTo>
                    <a:pt x="19245" y="141"/>
                    <a:pt x="17317" y="282"/>
                    <a:pt x="15388" y="1200"/>
                  </a:cubicBezTo>
                  <a:cubicBezTo>
                    <a:pt x="13460" y="2118"/>
                    <a:pt x="11531" y="3812"/>
                    <a:pt x="8831" y="6424"/>
                  </a:cubicBezTo>
                  <a:cubicBezTo>
                    <a:pt x="6131" y="9035"/>
                    <a:pt x="2660" y="12565"/>
                    <a:pt x="1117" y="15247"/>
                  </a:cubicBezTo>
                  <a:cubicBezTo>
                    <a:pt x="-426" y="17929"/>
                    <a:pt x="-40" y="19765"/>
                    <a:pt x="3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4477434" y="5582873"/>
              <a:ext cx="222382" cy="516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296" fill="norm" stroke="1" extrusionOk="0">
                  <a:moveTo>
                    <a:pt x="14727" y="516"/>
                  </a:moveTo>
                  <a:cubicBezTo>
                    <a:pt x="15955" y="200"/>
                    <a:pt x="17182" y="-116"/>
                    <a:pt x="18164" y="42"/>
                  </a:cubicBezTo>
                  <a:cubicBezTo>
                    <a:pt x="19145" y="200"/>
                    <a:pt x="19882" y="832"/>
                    <a:pt x="20495" y="2518"/>
                  </a:cubicBezTo>
                  <a:cubicBezTo>
                    <a:pt x="21109" y="4204"/>
                    <a:pt x="21600" y="6944"/>
                    <a:pt x="21232" y="9736"/>
                  </a:cubicBezTo>
                  <a:cubicBezTo>
                    <a:pt x="20864" y="12528"/>
                    <a:pt x="19636" y="15373"/>
                    <a:pt x="16691" y="17375"/>
                  </a:cubicBezTo>
                  <a:cubicBezTo>
                    <a:pt x="13745" y="19377"/>
                    <a:pt x="9082" y="20536"/>
                    <a:pt x="6014" y="21010"/>
                  </a:cubicBezTo>
                  <a:cubicBezTo>
                    <a:pt x="2945" y="21484"/>
                    <a:pt x="1473" y="21273"/>
                    <a:pt x="0" y="21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4983445" y="5840731"/>
              <a:ext cx="22234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31" y="16800"/>
                    <a:pt x="5462" y="12000"/>
                    <a:pt x="9062" y="8400"/>
                  </a:cubicBezTo>
                  <a:cubicBezTo>
                    <a:pt x="12662" y="4800"/>
                    <a:pt x="1713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4968112" y="5932733"/>
              <a:ext cx="23000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6560"/>
                    <a:pt x="11520" y="11520"/>
                    <a:pt x="15120" y="7920"/>
                  </a:cubicBezTo>
                  <a:cubicBezTo>
                    <a:pt x="18720" y="4320"/>
                    <a:pt x="2016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6510287" y="5542870"/>
              <a:ext cx="136864" cy="44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45" fill="norm" stroke="1" extrusionOk="0">
                  <a:moveTo>
                    <a:pt x="21422" y="1061"/>
                  </a:moveTo>
                  <a:cubicBezTo>
                    <a:pt x="20222" y="565"/>
                    <a:pt x="19022" y="68"/>
                    <a:pt x="17622" y="6"/>
                  </a:cubicBezTo>
                  <a:cubicBezTo>
                    <a:pt x="16222" y="-56"/>
                    <a:pt x="14622" y="316"/>
                    <a:pt x="12022" y="1868"/>
                  </a:cubicBezTo>
                  <a:cubicBezTo>
                    <a:pt x="9422" y="3420"/>
                    <a:pt x="5822" y="6151"/>
                    <a:pt x="3422" y="8696"/>
                  </a:cubicBezTo>
                  <a:cubicBezTo>
                    <a:pt x="1022" y="11241"/>
                    <a:pt x="-178" y="13599"/>
                    <a:pt x="22" y="15461"/>
                  </a:cubicBezTo>
                  <a:cubicBezTo>
                    <a:pt x="222" y="17323"/>
                    <a:pt x="1822" y="18689"/>
                    <a:pt x="4422" y="19682"/>
                  </a:cubicBezTo>
                  <a:cubicBezTo>
                    <a:pt x="7022" y="20675"/>
                    <a:pt x="10622" y="21296"/>
                    <a:pt x="13422" y="21420"/>
                  </a:cubicBezTo>
                  <a:cubicBezTo>
                    <a:pt x="16222" y="21544"/>
                    <a:pt x="18222" y="21172"/>
                    <a:pt x="20222" y="20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6754485" y="5649060"/>
              <a:ext cx="230006" cy="253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0"/>
                  </a:moveTo>
                  <a:cubicBezTo>
                    <a:pt x="1920" y="1512"/>
                    <a:pt x="3840" y="3024"/>
                    <a:pt x="6840" y="6264"/>
                  </a:cubicBezTo>
                  <a:cubicBezTo>
                    <a:pt x="9840" y="9504"/>
                    <a:pt x="13920" y="14472"/>
                    <a:pt x="16440" y="17388"/>
                  </a:cubicBezTo>
                  <a:cubicBezTo>
                    <a:pt x="18960" y="20304"/>
                    <a:pt x="19920" y="21168"/>
                    <a:pt x="20520" y="21384"/>
                  </a:cubicBezTo>
                  <a:cubicBezTo>
                    <a:pt x="21120" y="21600"/>
                    <a:pt x="21360" y="21168"/>
                    <a:pt x="21600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6866537" y="5603059"/>
              <a:ext cx="148621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21291" y="0"/>
                  </a:moveTo>
                  <a:cubicBezTo>
                    <a:pt x="19460" y="147"/>
                    <a:pt x="17630" y="294"/>
                    <a:pt x="14884" y="1690"/>
                  </a:cubicBezTo>
                  <a:cubicBezTo>
                    <a:pt x="12138" y="3086"/>
                    <a:pt x="8477" y="5731"/>
                    <a:pt x="5732" y="8376"/>
                  </a:cubicBezTo>
                  <a:cubicBezTo>
                    <a:pt x="2986" y="11020"/>
                    <a:pt x="1155" y="13665"/>
                    <a:pt x="423" y="15869"/>
                  </a:cubicBezTo>
                  <a:cubicBezTo>
                    <a:pt x="-309" y="18073"/>
                    <a:pt x="57" y="19837"/>
                    <a:pt x="4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6999824" y="5771730"/>
              <a:ext cx="24534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6000"/>
                    <a:pt x="8100" y="10400"/>
                    <a:pt x="11700" y="6800"/>
                  </a:cubicBezTo>
                  <a:cubicBezTo>
                    <a:pt x="15300" y="3200"/>
                    <a:pt x="1845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7157313" y="5679728"/>
              <a:ext cx="41850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9371" y="0"/>
                  </a:moveTo>
                  <a:cubicBezTo>
                    <a:pt x="5559" y="5143"/>
                    <a:pt x="1747" y="10286"/>
                    <a:pt x="477" y="13500"/>
                  </a:cubicBezTo>
                  <a:cubicBezTo>
                    <a:pt x="-794" y="16714"/>
                    <a:pt x="477" y="18000"/>
                    <a:pt x="4288" y="19029"/>
                  </a:cubicBezTo>
                  <a:cubicBezTo>
                    <a:pt x="8100" y="20057"/>
                    <a:pt x="14453" y="20829"/>
                    <a:pt x="208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7260497" y="5587725"/>
              <a:ext cx="176338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35" y="5948"/>
                    <a:pt x="11270" y="11896"/>
                    <a:pt x="14870" y="15496"/>
                  </a:cubicBezTo>
                  <a:cubicBezTo>
                    <a:pt x="18470" y="19096"/>
                    <a:pt x="20035" y="203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7449198" y="5587725"/>
              <a:ext cx="94973" cy="30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514" fill="norm" stroke="1" extrusionOk="0">
                  <a:moveTo>
                    <a:pt x="21124" y="0"/>
                  </a:moveTo>
                  <a:cubicBezTo>
                    <a:pt x="18282" y="1634"/>
                    <a:pt x="15440" y="3267"/>
                    <a:pt x="12029" y="6353"/>
                  </a:cubicBezTo>
                  <a:cubicBezTo>
                    <a:pt x="8619" y="9439"/>
                    <a:pt x="4640" y="13976"/>
                    <a:pt x="2366" y="16971"/>
                  </a:cubicBezTo>
                  <a:cubicBezTo>
                    <a:pt x="92" y="19966"/>
                    <a:pt x="-476" y="21418"/>
                    <a:pt x="377" y="21509"/>
                  </a:cubicBezTo>
                  <a:cubicBezTo>
                    <a:pt x="1229" y="21600"/>
                    <a:pt x="3503" y="20329"/>
                    <a:pt x="5777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7582504" y="5518724"/>
              <a:ext cx="133069" cy="47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454" fill="norm" stroke="1" extrusionOk="0">
                  <a:moveTo>
                    <a:pt x="13449" y="0"/>
                  </a:moveTo>
                  <a:cubicBezTo>
                    <a:pt x="15487" y="345"/>
                    <a:pt x="17524" y="689"/>
                    <a:pt x="18747" y="1781"/>
                  </a:cubicBezTo>
                  <a:cubicBezTo>
                    <a:pt x="19970" y="2872"/>
                    <a:pt x="20377" y="4711"/>
                    <a:pt x="20785" y="7296"/>
                  </a:cubicBezTo>
                  <a:cubicBezTo>
                    <a:pt x="21192" y="9881"/>
                    <a:pt x="21600" y="13213"/>
                    <a:pt x="20581" y="15683"/>
                  </a:cubicBezTo>
                  <a:cubicBezTo>
                    <a:pt x="19562" y="18153"/>
                    <a:pt x="17117" y="19762"/>
                    <a:pt x="14875" y="20623"/>
                  </a:cubicBezTo>
                  <a:cubicBezTo>
                    <a:pt x="12634" y="21485"/>
                    <a:pt x="10596" y="21600"/>
                    <a:pt x="8151" y="21313"/>
                  </a:cubicBezTo>
                  <a:cubicBezTo>
                    <a:pt x="5706" y="21026"/>
                    <a:pt x="2853" y="20336"/>
                    <a:pt x="0" y="19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7781842" y="5390455"/>
              <a:ext cx="237673" cy="186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5894"/>
                  </a:moveTo>
                  <a:cubicBezTo>
                    <a:pt x="1858" y="3850"/>
                    <a:pt x="3716" y="1807"/>
                    <a:pt x="5226" y="786"/>
                  </a:cubicBezTo>
                  <a:cubicBezTo>
                    <a:pt x="6735" y="-236"/>
                    <a:pt x="7897" y="-236"/>
                    <a:pt x="8594" y="640"/>
                  </a:cubicBezTo>
                  <a:cubicBezTo>
                    <a:pt x="9290" y="1515"/>
                    <a:pt x="9523" y="3267"/>
                    <a:pt x="8942" y="5748"/>
                  </a:cubicBezTo>
                  <a:cubicBezTo>
                    <a:pt x="8361" y="8229"/>
                    <a:pt x="6968" y="11440"/>
                    <a:pt x="5806" y="14067"/>
                  </a:cubicBezTo>
                  <a:cubicBezTo>
                    <a:pt x="4645" y="16694"/>
                    <a:pt x="3716" y="18737"/>
                    <a:pt x="4064" y="19905"/>
                  </a:cubicBezTo>
                  <a:cubicBezTo>
                    <a:pt x="4413" y="21072"/>
                    <a:pt x="6039" y="21364"/>
                    <a:pt x="9174" y="21218"/>
                  </a:cubicBezTo>
                  <a:cubicBezTo>
                    <a:pt x="12310" y="21072"/>
                    <a:pt x="16955" y="20488"/>
                    <a:pt x="21600" y="19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8816865" y="5730840"/>
              <a:ext cx="437011" cy="6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16" y="15552"/>
                    <a:pt x="7832" y="9504"/>
                    <a:pt x="11116" y="5616"/>
                  </a:cubicBezTo>
                  <a:cubicBezTo>
                    <a:pt x="14400" y="1728"/>
                    <a:pt x="17053" y="0"/>
                    <a:pt x="18695" y="0"/>
                  </a:cubicBezTo>
                  <a:cubicBezTo>
                    <a:pt x="20337" y="0"/>
                    <a:pt x="20968" y="1728"/>
                    <a:pt x="21600" y="3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9789896" y="5365387"/>
              <a:ext cx="314999" cy="46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50" fill="norm" stroke="1" extrusionOk="0">
                  <a:moveTo>
                    <a:pt x="21471" y="1761"/>
                  </a:moveTo>
                  <a:cubicBezTo>
                    <a:pt x="21471" y="1174"/>
                    <a:pt x="21471" y="587"/>
                    <a:pt x="21036" y="293"/>
                  </a:cubicBezTo>
                  <a:cubicBezTo>
                    <a:pt x="20600" y="0"/>
                    <a:pt x="19729" y="0"/>
                    <a:pt x="17987" y="0"/>
                  </a:cubicBezTo>
                  <a:cubicBezTo>
                    <a:pt x="16245" y="0"/>
                    <a:pt x="13632" y="0"/>
                    <a:pt x="11629" y="235"/>
                  </a:cubicBezTo>
                  <a:cubicBezTo>
                    <a:pt x="9626" y="470"/>
                    <a:pt x="8232" y="939"/>
                    <a:pt x="7274" y="1761"/>
                  </a:cubicBezTo>
                  <a:cubicBezTo>
                    <a:pt x="6316" y="2583"/>
                    <a:pt x="5794" y="3757"/>
                    <a:pt x="5184" y="5811"/>
                  </a:cubicBezTo>
                  <a:cubicBezTo>
                    <a:pt x="4574" y="7865"/>
                    <a:pt x="3877" y="10800"/>
                    <a:pt x="3094" y="13148"/>
                  </a:cubicBezTo>
                  <a:cubicBezTo>
                    <a:pt x="2310" y="15496"/>
                    <a:pt x="1439" y="17257"/>
                    <a:pt x="829" y="18430"/>
                  </a:cubicBezTo>
                  <a:cubicBezTo>
                    <a:pt x="219" y="19604"/>
                    <a:pt x="-129" y="20191"/>
                    <a:pt x="45" y="20661"/>
                  </a:cubicBezTo>
                  <a:cubicBezTo>
                    <a:pt x="219" y="21130"/>
                    <a:pt x="916" y="21483"/>
                    <a:pt x="2745" y="21541"/>
                  </a:cubicBezTo>
                  <a:cubicBezTo>
                    <a:pt x="4574" y="21600"/>
                    <a:pt x="7535" y="21365"/>
                    <a:pt x="10323" y="21072"/>
                  </a:cubicBezTo>
                  <a:cubicBezTo>
                    <a:pt x="13110" y="20778"/>
                    <a:pt x="15723" y="20426"/>
                    <a:pt x="17116" y="20191"/>
                  </a:cubicBezTo>
                  <a:cubicBezTo>
                    <a:pt x="18510" y="19957"/>
                    <a:pt x="18684" y="19839"/>
                    <a:pt x="18858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9801034" y="5641393"/>
              <a:ext cx="18885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600" fill="norm" stroke="1" extrusionOk="0">
                  <a:moveTo>
                    <a:pt x="1411" y="21600"/>
                  </a:moveTo>
                  <a:cubicBezTo>
                    <a:pt x="547" y="18400"/>
                    <a:pt x="-317" y="15200"/>
                    <a:pt x="115" y="12400"/>
                  </a:cubicBezTo>
                  <a:cubicBezTo>
                    <a:pt x="547" y="9600"/>
                    <a:pt x="2275" y="7200"/>
                    <a:pt x="6019" y="5200"/>
                  </a:cubicBezTo>
                  <a:cubicBezTo>
                    <a:pt x="9763" y="3200"/>
                    <a:pt x="15523" y="1600"/>
                    <a:pt x="212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10255887" y="5297486"/>
              <a:ext cx="378020" cy="518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78" fill="norm" stroke="1" extrusionOk="0">
                  <a:moveTo>
                    <a:pt x="21443" y="1225"/>
                  </a:moveTo>
                  <a:cubicBezTo>
                    <a:pt x="21008" y="801"/>
                    <a:pt x="20573" y="378"/>
                    <a:pt x="18906" y="166"/>
                  </a:cubicBezTo>
                  <a:cubicBezTo>
                    <a:pt x="17239" y="-46"/>
                    <a:pt x="14340" y="-46"/>
                    <a:pt x="12093" y="113"/>
                  </a:cubicBezTo>
                  <a:cubicBezTo>
                    <a:pt x="9846" y="272"/>
                    <a:pt x="8251" y="589"/>
                    <a:pt x="7164" y="1489"/>
                  </a:cubicBezTo>
                  <a:cubicBezTo>
                    <a:pt x="6077" y="2389"/>
                    <a:pt x="5497" y="3872"/>
                    <a:pt x="4772" y="6201"/>
                  </a:cubicBezTo>
                  <a:cubicBezTo>
                    <a:pt x="4047" y="8530"/>
                    <a:pt x="3177" y="11707"/>
                    <a:pt x="2380" y="13930"/>
                  </a:cubicBezTo>
                  <a:cubicBezTo>
                    <a:pt x="1583" y="16154"/>
                    <a:pt x="858" y="17425"/>
                    <a:pt x="423" y="18536"/>
                  </a:cubicBezTo>
                  <a:cubicBezTo>
                    <a:pt x="-12" y="19648"/>
                    <a:pt x="-157" y="20601"/>
                    <a:pt x="205" y="21078"/>
                  </a:cubicBezTo>
                  <a:cubicBezTo>
                    <a:pt x="568" y="21554"/>
                    <a:pt x="1438" y="21554"/>
                    <a:pt x="3467" y="21342"/>
                  </a:cubicBezTo>
                  <a:cubicBezTo>
                    <a:pt x="5497" y="21130"/>
                    <a:pt x="8686" y="20707"/>
                    <a:pt x="11875" y="20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10626239" y="5449722"/>
              <a:ext cx="210620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0" y="0"/>
                  </a:moveTo>
                  <a:cubicBezTo>
                    <a:pt x="2863" y="2240"/>
                    <a:pt x="5725" y="4480"/>
                    <a:pt x="8978" y="7360"/>
                  </a:cubicBezTo>
                  <a:cubicBezTo>
                    <a:pt x="12231" y="10240"/>
                    <a:pt x="15875" y="13760"/>
                    <a:pt x="18087" y="15840"/>
                  </a:cubicBezTo>
                  <a:cubicBezTo>
                    <a:pt x="20299" y="17920"/>
                    <a:pt x="21080" y="18560"/>
                    <a:pt x="21340" y="19280"/>
                  </a:cubicBezTo>
                  <a:cubicBezTo>
                    <a:pt x="21600" y="20000"/>
                    <a:pt x="21340" y="20800"/>
                    <a:pt x="210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10641573" y="5447436"/>
              <a:ext cx="260674" cy="39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21600" y="125"/>
                  </a:moveTo>
                  <a:cubicBezTo>
                    <a:pt x="20541" y="-15"/>
                    <a:pt x="19482" y="-154"/>
                    <a:pt x="18106" y="403"/>
                  </a:cubicBezTo>
                  <a:cubicBezTo>
                    <a:pt x="16729" y="961"/>
                    <a:pt x="15035" y="2215"/>
                    <a:pt x="13129" y="4375"/>
                  </a:cubicBezTo>
                  <a:cubicBezTo>
                    <a:pt x="11224" y="6535"/>
                    <a:pt x="9106" y="9601"/>
                    <a:pt x="6882" y="12597"/>
                  </a:cubicBezTo>
                  <a:cubicBezTo>
                    <a:pt x="4659" y="15593"/>
                    <a:pt x="2329" y="18520"/>
                    <a:pt x="0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10902246" y="5626060"/>
              <a:ext cx="222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5600"/>
                    <a:pt x="11917" y="9600"/>
                    <a:pt x="15517" y="6000"/>
                  </a:cubicBezTo>
                  <a:cubicBezTo>
                    <a:pt x="19117" y="2400"/>
                    <a:pt x="2035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11036090" y="5518724"/>
              <a:ext cx="2716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600" fill="norm" stroke="1" extrusionOk="0">
                  <a:moveTo>
                    <a:pt x="20868" y="0"/>
                  </a:moveTo>
                  <a:cubicBezTo>
                    <a:pt x="14977" y="2000"/>
                    <a:pt x="9086" y="4000"/>
                    <a:pt x="5159" y="7300"/>
                  </a:cubicBezTo>
                  <a:cubicBezTo>
                    <a:pt x="1232" y="10600"/>
                    <a:pt x="-732" y="15200"/>
                    <a:pt x="250" y="17800"/>
                  </a:cubicBezTo>
                  <a:cubicBezTo>
                    <a:pt x="1231" y="20400"/>
                    <a:pt x="5159" y="21000"/>
                    <a:pt x="90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11239586" y="5419055"/>
              <a:ext cx="19934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85" y="0"/>
                    <a:pt x="2769" y="0"/>
                    <a:pt x="6369" y="3600"/>
                  </a:cubicBezTo>
                  <a:cubicBezTo>
                    <a:pt x="9969" y="7200"/>
                    <a:pt x="15785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11413638" y="5396055"/>
              <a:ext cx="124956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fill="norm" stroke="1" extrusionOk="0">
                  <a:moveTo>
                    <a:pt x="21122" y="0"/>
                  </a:moveTo>
                  <a:cubicBezTo>
                    <a:pt x="17666" y="2618"/>
                    <a:pt x="14210" y="5236"/>
                    <a:pt x="10538" y="8755"/>
                  </a:cubicBezTo>
                  <a:cubicBezTo>
                    <a:pt x="6866" y="12273"/>
                    <a:pt x="2978" y="16691"/>
                    <a:pt x="1250" y="18982"/>
                  </a:cubicBezTo>
                  <a:cubicBezTo>
                    <a:pt x="-478" y="21273"/>
                    <a:pt x="-46" y="21436"/>
                    <a:pt x="3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11569261" y="5327663"/>
              <a:ext cx="232610" cy="447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88" fill="norm" stroke="1" extrusionOk="0">
                  <a:moveTo>
                    <a:pt x="0" y="2548"/>
                  </a:moveTo>
                  <a:cubicBezTo>
                    <a:pt x="2113" y="1812"/>
                    <a:pt x="4226" y="1076"/>
                    <a:pt x="7278" y="646"/>
                  </a:cubicBezTo>
                  <a:cubicBezTo>
                    <a:pt x="10330" y="216"/>
                    <a:pt x="14322" y="94"/>
                    <a:pt x="16904" y="32"/>
                  </a:cubicBezTo>
                  <a:cubicBezTo>
                    <a:pt x="19487" y="-29"/>
                    <a:pt x="20661" y="-29"/>
                    <a:pt x="21130" y="278"/>
                  </a:cubicBezTo>
                  <a:cubicBezTo>
                    <a:pt x="21600" y="585"/>
                    <a:pt x="21365" y="1198"/>
                    <a:pt x="20543" y="2916"/>
                  </a:cubicBezTo>
                  <a:cubicBezTo>
                    <a:pt x="19722" y="4635"/>
                    <a:pt x="18313" y="7457"/>
                    <a:pt x="17257" y="9912"/>
                  </a:cubicBezTo>
                  <a:cubicBezTo>
                    <a:pt x="16200" y="12366"/>
                    <a:pt x="15496" y="14453"/>
                    <a:pt x="15496" y="16294"/>
                  </a:cubicBezTo>
                  <a:cubicBezTo>
                    <a:pt x="15496" y="18135"/>
                    <a:pt x="16200" y="19730"/>
                    <a:pt x="15965" y="20589"/>
                  </a:cubicBezTo>
                  <a:cubicBezTo>
                    <a:pt x="15730" y="21448"/>
                    <a:pt x="14557" y="21571"/>
                    <a:pt x="12561" y="21448"/>
                  </a:cubicBezTo>
                  <a:cubicBezTo>
                    <a:pt x="10565" y="21326"/>
                    <a:pt x="7748" y="20957"/>
                    <a:pt x="4930" y="20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11891267" y="5179725"/>
              <a:ext cx="257248" cy="722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97" fill="norm" stroke="1" extrusionOk="0">
                  <a:moveTo>
                    <a:pt x="12071" y="49"/>
                  </a:moveTo>
                  <a:cubicBezTo>
                    <a:pt x="13341" y="-27"/>
                    <a:pt x="14612" y="-103"/>
                    <a:pt x="16200" y="543"/>
                  </a:cubicBezTo>
                  <a:cubicBezTo>
                    <a:pt x="17788" y="1190"/>
                    <a:pt x="19694" y="2559"/>
                    <a:pt x="20647" y="4384"/>
                  </a:cubicBezTo>
                  <a:cubicBezTo>
                    <a:pt x="21600" y="6210"/>
                    <a:pt x="21600" y="8491"/>
                    <a:pt x="20224" y="10697"/>
                  </a:cubicBezTo>
                  <a:cubicBezTo>
                    <a:pt x="18847" y="12903"/>
                    <a:pt x="16094" y="15032"/>
                    <a:pt x="12494" y="16820"/>
                  </a:cubicBezTo>
                  <a:cubicBezTo>
                    <a:pt x="8894" y="18607"/>
                    <a:pt x="4447" y="20052"/>
                    <a:pt x="0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9616499" y="5181383"/>
              <a:ext cx="258391" cy="713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21411" y="0"/>
                  </a:moveTo>
                  <a:cubicBezTo>
                    <a:pt x="19082" y="310"/>
                    <a:pt x="16752" y="619"/>
                    <a:pt x="13787" y="1587"/>
                  </a:cubicBezTo>
                  <a:cubicBezTo>
                    <a:pt x="10823" y="2555"/>
                    <a:pt x="7223" y="4181"/>
                    <a:pt x="4576" y="6232"/>
                  </a:cubicBezTo>
                  <a:cubicBezTo>
                    <a:pt x="1929" y="8284"/>
                    <a:pt x="235" y="10761"/>
                    <a:pt x="23" y="12852"/>
                  </a:cubicBezTo>
                  <a:cubicBezTo>
                    <a:pt x="-189" y="14942"/>
                    <a:pt x="1082" y="16645"/>
                    <a:pt x="3940" y="18039"/>
                  </a:cubicBezTo>
                  <a:cubicBezTo>
                    <a:pt x="6799" y="19432"/>
                    <a:pt x="11246" y="20516"/>
                    <a:pt x="156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12197941" y="4983265"/>
              <a:ext cx="360343" cy="205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5473"/>
                  </a:moveTo>
                  <a:cubicBezTo>
                    <a:pt x="306" y="4140"/>
                    <a:pt x="613" y="2806"/>
                    <a:pt x="1149" y="1873"/>
                  </a:cubicBezTo>
                  <a:cubicBezTo>
                    <a:pt x="1685" y="940"/>
                    <a:pt x="2451" y="406"/>
                    <a:pt x="3294" y="140"/>
                  </a:cubicBezTo>
                  <a:cubicBezTo>
                    <a:pt x="4136" y="-127"/>
                    <a:pt x="5055" y="-127"/>
                    <a:pt x="5668" y="1206"/>
                  </a:cubicBezTo>
                  <a:cubicBezTo>
                    <a:pt x="6281" y="2540"/>
                    <a:pt x="6587" y="5206"/>
                    <a:pt x="6511" y="7073"/>
                  </a:cubicBezTo>
                  <a:cubicBezTo>
                    <a:pt x="6434" y="8940"/>
                    <a:pt x="5974" y="10006"/>
                    <a:pt x="5055" y="11740"/>
                  </a:cubicBezTo>
                  <a:cubicBezTo>
                    <a:pt x="4136" y="13473"/>
                    <a:pt x="2757" y="15873"/>
                    <a:pt x="2528" y="17340"/>
                  </a:cubicBezTo>
                  <a:cubicBezTo>
                    <a:pt x="2298" y="18806"/>
                    <a:pt x="3217" y="19340"/>
                    <a:pt x="6587" y="19873"/>
                  </a:cubicBezTo>
                  <a:cubicBezTo>
                    <a:pt x="9957" y="20406"/>
                    <a:pt x="15779" y="20940"/>
                    <a:pt x="21600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5596792" y="6170405"/>
              <a:ext cx="212309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fill="norm" stroke="1" extrusionOk="0">
                  <a:moveTo>
                    <a:pt x="0" y="21600"/>
                  </a:moveTo>
                  <a:cubicBezTo>
                    <a:pt x="753" y="21046"/>
                    <a:pt x="1506" y="20492"/>
                    <a:pt x="2350" y="19662"/>
                  </a:cubicBezTo>
                  <a:cubicBezTo>
                    <a:pt x="3193" y="18831"/>
                    <a:pt x="4128" y="17723"/>
                    <a:pt x="5075" y="16615"/>
                  </a:cubicBezTo>
                  <a:cubicBezTo>
                    <a:pt x="6023" y="15508"/>
                    <a:pt x="6984" y="14400"/>
                    <a:pt x="7957" y="13569"/>
                  </a:cubicBezTo>
                  <a:cubicBezTo>
                    <a:pt x="8931" y="12738"/>
                    <a:pt x="9917" y="12185"/>
                    <a:pt x="10904" y="11631"/>
                  </a:cubicBezTo>
                  <a:cubicBezTo>
                    <a:pt x="11890" y="11077"/>
                    <a:pt x="12877" y="10523"/>
                    <a:pt x="13838" y="9692"/>
                  </a:cubicBezTo>
                  <a:cubicBezTo>
                    <a:pt x="14798" y="8862"/>
                    <a:pt x="15733" y="7754"/>
                    <a:pt x="16667" y="6646"/>
                  </a:cubicBezTo>
                  <a:cubicBezTo>
                    <a:pt x="17602" y="5539"/>
                    <a:pt x="18537" y="4431"/>
                    <a:pt x="19315" y="3323"/>
                  </a:cubicBezTo>
                  <a:cubicBezTo>
                    <a:pt x="20094" y="2215"/>
                    <a:pt x="20717" y="1108"/>
                    <a:pt x="21094" y="554"/>
                  </a:cubicBezTo>
                  <a:cubicBezTo>
                    <a:pt x="21470" y="0"/>
                    <a:pt x="21600" y="0"/>
                    <a:pt x="21561" y="0"/>
                  </a:cubicBezTo>
                  <a:cubicBezTo>
                    <a:pt x="21522" y="0"/>
                    <a:pt x="21314" y="0"/>
                    <a:pt x="211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5681128" y="6264963"/>
              <a:ext cx="2323053" cy="12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8" y="19302"/>
                    <a:pt x="475" y="17004"/>
                    <a:pt x="1069" y="14706"/>
                  </a:cubicBezTo>
                  <a:cubicBezTo>
                    <a:pt x="1663" y="12409"/>
                    <a:pt x="2614" y="10111"/>
                    <a:pt x="3505" y="8043"/>
                  </a:cubicBezTo>
                  <a:cubicBezTo>
                    <a:pt x="4396" y="5974"/>
                    <a:pt x="5228" y="4136"/>
                    <a:pt x="6059" y="2987"/>
                  </a:cubicBezTo>
                  <a:cubicBezTo>
                    <a:pt x="6891" y="1838"/>
                    <a:pt x="7723" y="1379"/>
                    <a:pt x="8554" y="919"/>
                  </a:cubicBezTo>
                  <a:cubicBezTo>
                    <a:pt x="9386" y="460"/>
                    <a:pt x="10218" y="0"/>
                    <a:pt x="11050" y="0"/>
                  </a:cubicBezTo>
                  <a:cubicBezTo>
                    <a:pt x="11881" y="0"/>
                    <a:pt x="12713" y="460"/>
                    <a:pt x="13580" y="919"/>
                  </a:cubicBezTo>
                  <a:cubicBezTo>
                    <a:pt x="14448" y="1379"/>
                    <a:pt x="15350" y="1838"/>
                    <a:pt x="16313" y="2298"/>
                  </a:cubicBezTo>
                  <a:cubicBezTo>
                    <a:pt x="17275" y="2758"/>
                    <a:pt x="18297" y="3217"/>
                    <a:pt x="19188" y="3906"/>
                  </a:cubicBezTo>
                  <a:cubicBezTo>
                    <a:pt x="20079" y="4596"/>
                    <a:pt x="20840" y="5515"/>
                    <a:pt x="21600" y="6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5659154" y="5494247"/>
              <a:ext cx="290314" cy="407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543" fill="norm" stroke="1" extrusionOk="0">
                  <a:moveTo>
                    <a:pt x="21524" y="483"/>
                  </a:moveTo>
                  <a:cubicBezTo>
                    <a:pt x="19440" y="213"/>
                    <a:pt x="17356" y="-57"/>
                    <a:pt x="15082" y="10"/>
                  </a:cubicBezTo>
                  <a:cubicBezTo>
                    <a:pt x="12808" y="78"/>
                    <a:pt x="10345" y="483"/>
                    <a:pt x="8356" y="1495"/>
                  </a:cubicBezTo>
                  <a:cubicBezTo>
                    <a:pt x="6366" y="2508"/>
                    <a:pt x="4850" y="4128"/>
                    <a:pt x="3524" y="6625"/>
                  </a:cubicBezTo>
                  <a:cubicBezTo>
                    <a:pt x="2198" y="9123"/>
                    <a:pt x="1061" y="12498"/>
                    <a:pt x="492" y="14523"/>
                  </a:cubicBezTo>
                  <a:cubicBezTo>
                    <a:pt x="-76" y="16548"/>
                    <a:pt x="-76" y="17223"/>
                    <a:pt x="113" y="17898"/>
                  </a:cubicBezTo>
                  <a:cubicBezTo>
                    <a:pt x="303" y="18573"/>
                    <a:pt x="682" y="19248"/>
                    <a:pt x="1345" y="19720"/>
                  </a:cubicBezTo>
                  <a:cubicBezTo>
                    <a:pt x="2008" y="20193"/>
                    <a:pt x="2956" y="20463"/>
                    <a:pt x="5892" y="20733"/>
                  </a:cubicBezTo>
                  <a:cubicBezTo>
                    <a:pt x="8829" y="21003"/>
                    <a:pt x="13756" y="21273"/>
                    <a:pt x="18682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5623518" y="5756396"/>
              <a:ext cx="23394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1771" y="21600"/>
                  </a:moveTo>
                  <a:cubicBezTo>
                    <a:pt x="832" y="19440"/>
                    <a:pt x="-107" y="17280"/>
                    <a:pt x="10" y="15480"/>
                  </a:cubicBezTo>
                  <a:cubicBezTo>
                    <a:pt x="128" y="13680"/>
                    <a:pt x="1302" y="12240"/>
                    <a:pt x="5058" y="9720"/>
                  </a:cubicBezTo>
                  <a:cubicBezTo>
                    <a:pt x="8815" y="7200"/>
                    <a:pt x="15154" y="3600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6127022" y="5405638"/>
              <a:ext cx="290123" cy="596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531" fill="norm" stroke="1" extrusionOk="0">
                  <a:moveTo>
                    <a:pt x="21510" y="1593"/>
                  </a:moveTo>
                  <a:cubicBezTo>
                    <a:pt x="20752" y="1039"/>
                    <a:pt x="19994" y="485"/>
                    <a:pt x="18952" y="208"/>
                  </a:cubicBezTo>
                  <a:cubicBezTo>
                    <a:pt x="17910" y="-69"/>
                    <a:pt x="16584" y="-69"/>
                    <a:pt x="14499" y="208"/>
                  </a:cubicBezTo>
                  <a:cubicBezTo>
                    <a:pt x="12415" y="485"/>
                    <a:pt x="9573" y="1039"/>
                    <a:pt x="7299" y="2377"/>
                  </a:cubicBezTo>
                  <a:cubicBezTo>
                    <a:pt x="5026" y="3716"/>
                    <a:pt x="3321" y="5839"/>
                    <a:pt x="2184" y="8008"/>
                  </a:cubicBezTo>
                  <a:cubicBezTo>
                    <a:pt x="1047" y="10177"/>
                    <a:pt x="478" y="12393"/>
                    <a:pt x="194" y="14516"/>
                  </a:cubicBezTo>
                  <a:cubicBezTo>
                    <a:pt x="-90" y="16639"/>
                    <a:pt x="-90" y="18669"/>
                    <a:pt x="384" y="19823"/>
                  </a:cubicBezTo>
                  <a:cubicBezTo>
                    <a:pt x="857" y="20977"/>
                    <a:pt x="1805" y="21254"/>
                    <a:pt x="4457" y="21393"/>
                  </a:cubicBezTo>
                  <a:cubicBezTo>
                    <a:pt x="7110" y="21531"/>
                    <a:pt x="11468" y="21531"/>
                    <a:pt x="15826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7904511" y="5320983"/>
              <a:ext cx="365912" cy="726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553" fill="norm" stroke="1" extrusionOk="0">
                  <a:moveTo>
                    <a:pt x="9450" y="2227"/>
                  </a:moveTo>
                  <a:cubicBezTo>
                    <a:pt x="9750" y="1848"/>
                    <a:pt x="10050" y="1469"/>
                    <a:pt x="11700" y="1090"/>
                  </a:cubicBezTo>
                  <a:cubicBezTo>
                    <a:pt x="13350" y="711"/>
                    <a:pt x="16350" y="332"/>
                    <a:pt x="18225" y="142"/>
                  </a:cubicBezTo>
                  <a:cubicBezTo>
                    <a:pt x="20100" y="-47"/>
                    <a:pt x="20850" y="-47"/>
                    <a:pt x="21225" y="142"/>
                  </a:cubicBezTo>
                  <a:cubicBezTo>
                    <a:pt x="21600" y="332"/>
                    <a:pt x="21600" y="711"/>
                    <a:pt x="20925" y="2037"/>
                  </a:cubicBezTo>
                  <a:cubicBezTo>
                    <a:pt x="20250" y="3364"/>
                    <a:pt x="18900" y="5637"/>
                    <a:pt x="17775" y="8062"/>
                  </a:cubicBezTo>
                  <a:cubicBezTo>
                    <a:pt x="16650" y="10488"/>
                    <a:pt x="15750" y="13065"/>
                    <a:pt x="15300" y="14997"/>
                  </a:cubicBezTo>
                  <a:cubicBezTo>
                    <a:pt x="14850" y="16930"/>
                    <a:pt x="14850" y="18218"/>
                    <a:pt x="14850" y="19090"/>
                  </a:cubicBezTo>
                  <a:cubicBezTo>
                    <a:pt x="14850" y="19961"/>
                    <a:pt x="14850" y="20416"/>
                    <a:pt x="14325" y="20681"/>
                  </a:cubicBezTo>
                  <a:cubicBezTo>
                    <a:pt x="13800" y="20947"/>
                    <a:pt x="12750" y="21022"/>
                    <a:pt x="10275" y="21136"/>
                  </a:cubicBezTo>
                  <a:cubicBezTo>
                    <a:pt x="7800" y="21250"/>
                    <a:pt x="3900" y="21401"/>
                    <a:pt x="0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3825752" y="6927946"/>
              <a:ext cx="230007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6000" y="11040"/>
                    <a:pt x="12000" y="1783"/>
                    <a:pt x="15600" y="240"/>
                  </a:cubicBezTo>
                  <a:cubicBezTo>
                    <a:pt x="19200" y="-1303"/>
                    <a:pt x="204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3802752" y="7098093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4379080" y="6653941"/>
              <a:ext cx="359027" cy="452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66" fill="norm" stroke="1" extrusionOk="0">
                  <a:moveTo>
                    <a:pt x="21521" y="2148"/>
                  </a:moveTo>
                  <a:cubicBezTo>
                    <a:pt x="21521" y="1544"/>
                    <a:pt x="21521" y="941"/>
                    <a:pt x="21138" y="519"/>
                  </a:cubicBezTo>
                  <a:cubicBezTo>
                    <a:pt x="20755" y="96"/>
                    <a:pt x="19989" y="-145"/>
                    <a:pt x="18457" y="96"/>
                  </a:cubicBezTo>
                  <a:cubicBezTo>
                    <a:pt x="16925" y="338"/>
                    <a:pt x="14627" y="1062"/>
                    <a:pt x="12176" y="2630"/>
                  </a:cubicBezTo>
                  <a:cubicBezTo>
                    <a:pt x="9725" y="4199"/>
                    <a:pt x="7121" y="6613"/>
                    <a:pt x="5283" y="8905"/>
                  </a:cubicBezTo>
                  <a:cubicBezTo>
                    <a:pt x="3444" y="11198"/>
                    <a:pt x="2372" y="13370"/>
                    <a:pt x="1606" y="14939"/>
                  </a:cubicBezTo>
                  <a:cubicBezTo>
                    <a:pt x="840" y="16508"/>
                    <a:pt x="381" y="17473"/>
                    <a:pt x="151" y="18257"/>
                  </a:cubicBezTo>
                  <a:cubicBezTo>
                    <a:pt x="-79" y="19042"/>
                    <a:pt x="-79" y="19645"/>
                    <a:pt x="381" y="20188"/>
                  </a:cubicBezTo>
                  <a:cubicBezTo>
                    <a:pt x="840" y="20731"/>
                    <a:pt x="1759" y="21214"/>
                    <a:pt x="4670" y="21334"/>
                  </a:cubicBezTo>
                  <a:cubicBezTo>
                    <a:pt x="7581" y="21455"/>
                    <a:pt x="12483" y="21214"/>
                    <a:pt x="17385" y="20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4370098" y="6891088"/>
              <a:ext cx="24534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25" y="15200"/>
                    <a:pt x="9450" y="8800"/>
                    <a:pt x="13050" y="5200"/>
                  </a:cubicBezTo>
                  <a:cubicBezTo>
                    <a:pt x="16650" y="1600"/>
                    <a:pt x="19125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4842837" y="6617637"/>
              <a:ext cx="309280" cy="545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37" fill="norm" stroke="1" extrusionOk="0">
                  <a:moveTo>
                    <a:pt x="21426" y="1716"/>
                  </a:moveTo>
                  <a:cubicBezTo>
                    <a:pt x="21426" y="1211"/>
                    <a:pt x="21426" y="707"/>
                    <a:pt x="20718" y="404"/>
                  </a:cubicBezTo>
                  <a:cubicBezTo>
                    <a:pt x="20010" y="101"/>
                    <a:pt x="18593" y="0"/>
                    <a:pt x="16911" y="0"/>
                  </a:cubicBezTo>
                  <a:cubicBezTo>
                    <a:pt x="15229" y="0"/>
                    <a:pt x="13282" y="101"/>
                    <a:pt x="11865" y="303"/>
                  </a:cubicBezTo>
                  <a:cubicBezTo>
                    <a:pt x="10449" y="505"/>
                    <a:pt x="9564" y="807"/>
                    <a:pt x="8767" y="1514"/>
                  </a:cubicBezTo>
                  <a:cubicBezTo>
                    <a:pt x="7970" y="2221"/>
                    <a:pt x="7262" y="3331"/>
                    <a:pt x="6377" y="5299"/>
                  </a:cubicBezTo>
                  <a:cubicBezTo>
                    <a:pt x="5492" y="7267"/>
                    <a:pt x="4429" y="10093"/>
                    <a:pt x="3367" y="12667"/>
                  </a:cubicBezTo>
                  <a:cubicBezTo>
                    <a:pt x="2305" y="15241"/>
                    <a:pt x="1242" y="17563"/>
                    <a:pt x="623" y="18976"/>
                  </a:cubicBezTo>
                  <a:cubicBezTo>
                    <a:pt x="3" y="20389"/>
                    <a:pt x="-174" y="20893"/>
                    <a:pt x="180" y="21196"/>
                  </a:cubicBezTo>
                  <a:cubicBezTo>
                    <a:pt x="534" y="21499"/>
                    <a:pt x="1419" y="21600"/>
                    <a:pt x="3367" y="21499"/>
                  </a:cubicBezTo>
                  <a:cubicBezTo>
                    <a:pt x="5315" y="21398"/>
                    <a:pt x="8324" y="21095"/>
                    <a:pt x="11423" y="20893"/>
                  </a:cubicBezTo>
                  <a:cubicBezTo>
                    <a:pt x="14521" y="20692"/>
                    <a:pt x="17708" y="20591"/>
                    <a:pt x="20895" y="20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5305452" y="6745418"/>
              <a:ext cx="19933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15" y="1054"/>
                    <a:pt x="4431" y="2107"/>
                    <a:pt x="7200" y="4741"/>
                  </a:cubicBezTo>
                  <a:cubicBezTo>
                    <a:pt x="9969" y="7376"/>
                    <a:pt x="13292" y="11590"/>
                    <a:pt x="15785" y="14663"/>
                  </a:cubicBezTo>
                  <a:cubicBezTo>
                    <a:pt x="18277" y="17737"/>
                    <a:pt x="19938" y="196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5282452" y="6730085"/>
              <a:ext cx="276007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600" y="0"/>
                    <a:pt x="19600" y="0"/>
                    <a:pt x="17700" y="1145"/>
                  </a:cubicBezTo>
                  <a:cubicBezTo>
                    <a:pt x="15800" y="2291"/>
                    <a:pt x="13000" y="4582"/>
                    <a:pt x="10200" y="7200"/>
                  </a:cubicBezTo>
                  <a:cubicBezTo>
                    <a:pt x="7400" y="9818"/>
                    <a:pt x="4600" y="12764"/>
                    <a:pt x="2900" y="15218"/>
                  </a:cubicBezTo>
                  <a:cubicBezTo>
                    <a:pt x="1200" y="17673"/>
                    <a:pt x="600" y="196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5535458" y="6566525"/>
              <a:ext cx="153337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125"/>
                  </a:moveTo>
                  <a:cubicBezTo>
                    <a:pt x="0" y="4513"/>
                    <a:pt x="0" y="2902"/>
                    <a:pt x="900" y="1773"/>
                  </a:cubicBezTo>
                  <a:cubicBezTo>
                    <a:pt x="1800" y="645"/>
                    <a:pt x="3600" y="0"/>
                    <a:pt x="6480" y="0"/>
                  </a:cubicBezTo>
                  <a:cubicBezTo>
                    <a:pt x="9360" y="0"/>
                    <a:pt x="13320" y="645"/>
                    <a:pt x="15660" y="1773"/>
                  </a:cubicBezTo>
                  <a:cubicBezTo>
                    <a:pt x="18000" y="2902"/>
                    <a:pt x="18720" y="4513"/>
                    <a:pt x="17100" y="7254"/>
                  </a:cubicBezTo>
                  <a:cubicBezTo>
                    <a:pt x="15480" y="9994"/>
                    <a:pt x="11520" y="13863"/>
                    <a:pt x="8820" y="16281"/>
                  </a:cubicBezTo>
                  <a:cubicBezTo>
                    <a:pt x="6120" y="18699"/>
                    <a:pt x="4680" y="19666"/>
                    <a:pt x="5040" y="20311"/>
                  </a:cubicBezTo>
                  <a:cubicBezTo>
                    <a:pt x="5400" y="20955"/>
                    <a:pt x="7560" y="21278"/>
                    <a:pt x="10620" y="21439"/>
                  </a:cubicBezTo>
                  <a:cubicBezTo>
                    <a:pt x="13680" y="21600"/>
                    <a:pt x="1764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5742463" y="6895804"/>
              <a:ext cx="230005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6000" y="12582"/>
                    <a:pt x="12000" y="4867"/>
                    <a:pt x="15600" y="1782"/>
                  </a:cubicBezTo>
                  <a:cubicBezTo>
                    <a:pt x="19200" y="-1304"/>
                    <a:pt x="204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5857904" y="6814420"/>
              <a:ext cx="37896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6000"/>
                    <a:pt x="3818" y="12000"/>
                    <a:pt x="1118" y="15600"/>
                  </a:cubicBezTo>
                  <a:cubicBezTo>
                    <a:pt x="-1582" y="19200"/>
                    <a:pt x="1118" y="204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6105633" y="6711332"/>
              <a:ext cx="204177" cy="293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360" fill="norm" stroke="1" extrusionOk="0">
                  <a:moveTo>
                    <a:pt x="505" y="4160"/>
                  </a:moveTo>
                  <a:cubicBezTo>
                    <a:pt x="772" y="3229"/>
                    <a:pt x="1038" y="2298"/>
                    <a:pt x="2905" y="1553"/>
                  </a:cubicBezTo>
                  <a:cubicBezTo>
                    <a:pt x="4772" y="808"/>
                    <a:pt x="8238" y="249"/>
                    <a:pt x="10638" y="63"/>
                  </a:cubicBezTo>
                  <a:cubicBezTo>
                    <a:pt x="13038" y="-123"/>
                    <a:pt x="14372" y="63"/>
                    <a:pt x="15305" y="1180"/>
                  </a:cubicBezTo>
                  <a:cubicBezTo>
                    <a:pt x="16238" y="2298"/>
                    <a:pt x="16772" y="4346"/>
                    <a:pt x="15038" y="7046"/>
                  </a:cubicBezTo>
                  <a:cubicBezTo>
                    <a:pt x="13305" y="9746"/>
                    <a:pt x="9305" y="13098"/>
                    <a:pt x="6638" y="15146"/>
                  </a:cubicBezTo>
                  <a:cubicBezTo>
                    <a:pt x="3972" y="17194"/>
                    <a:pt x="2638" y="17939"/>
                    <a:pt x="1572" y="18777"/>
                  </a:cubicBezTo>
                  <a:cubicBezTo>
                    <a:pt x="505" y="19615"/>
                    <a:pt x="-295" y="20546"/>
                    <a:pt x="105" y="21011"/>
                  </a:cubicBezTo>
                  <a:cubicBezTo>
                    <a:pt x="505" y="21477"/>
                    <a:pt x="2105" y="21477"/>
                    <a:pt x="5838" y="21011"/>
                  </a:cubicBezTo>
                  <a:cubicBezTo>
                    <a:pt x="9572" y="20546"/>
                    <a:pt x="15438" y="19615"/>
                    <a:pt x="21305" y="18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6409477" y="6745418"/>
              <a:ext cx="253007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40"/>
                  </a:moveTo>
                  <a:cubicBezTo>
                    <a:pt x="873" y="720"/>
                    <a:pt x="1745" y="0"/>
                    <a:pt x="3164" y="0"/>
                  </a:cubicBezTo>
                  <a:cubicBezTo>
                    <a:pt x="4582" y="0"/>
                    <a:pt x="6545" y="720"/>
                    <a:pt x="8836" y="2880"/>
                  </a:cubicBezTo>
                  <a:cubicBezTo>
                    <a:pt x="11127" y="5040"/>
                    <a:pt x="13745" y="8640"/>
                    <a:pt x="15927" y="12000"/>
                  </a:cubicBezTo>
                  <a:cubicBezTo>
                    <a:pt x="18109" y="15360"/>
                    <a:pt x="19855" y="184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6455478" y="6737751"/>
              <a:ext cx="25300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82" y="617"/>
                    <a:pt x="16364" y="1234"/>
                    <a:pt x="12982" y="3703"/>
                  </a:cubicBezTo>
                  <a:cubicBezTo>
                    <a:pt x="9600" y="6171"/>
                    <a:pt x="5455" y="10491"/>
                    <a:pt x="3164" y="13783"/>
                  </a:cubicBezTo>
                  <a:cubicBezTo>
                    <a:pt x="873" y="17074"/>
                    <a:pt x="436" y="193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6777486" y="6668750"/>
              <a:ext cx="161004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4800"/>
                    <a:pt x="8229" y="9600"/>
                    <a:pt x="11829" y="13200"/>
                  </a:cubicBezTo>
                  <a:cubicBezTo>
                    <a:pt x="15429" y="16800"/>
                    <a:pt x="18514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6872981" y="6707084"/>
              <a:ext cx="134511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21450" y="0"/>
                  </a:moveTo>
                  <a:cubicBezTo>
                    <a:pt x="14929" y="4062"/>
                    <a:pt x="8408" y="8123"/>
                    <a:pt x="4741" y="10892"/>
                  </a:cubicBezTo>
                  <a:cubicBezTo>
                    <a:pt x="1073" y="13662"/>
                    <a:pt x="258" y="15138"/>
                    <a:pt x="54" y="16708"/>
                  </a:cubicBezTo>
                  <a:cubicBezTo>
                    <a:pt x="-150" y="18277"/>
                    <a:pt x="258" y="19938"/>
                    <a:pt x="6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7084159" y="6860421"/>
              <a:ext cx="21467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9200"/>
                    <a:pt x="11829" y="16800"/>
                    <a:pt x="15429" y="13200"/>
                  </a:cubicBezTo>
                  <a:cubicBezTo>
                    <a:pt x="19029" y="9600"/>
                    <a:pt x="20314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7187322" y="6768419"/>
              <a:ext cx="11841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6" y="0"/>
                  </a:moveTo>
                  <a:cubicBezTo>
                    <a:pt x="2735" y="5538"/>
                    <a:pt x="-1585" y="11077"/>
                    <a:pt x="575" y="14677"/>
                  </a:cubicBezTo>
                  <a:cubicBezTo>
                    <a:pt x="2735" y="18277"/>
                    <a:pt x="11375" y="19938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7398500" y="6668750"/>
              <a:ext cx="14567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11" y="2880"/>
                    <a:pt x="6821" y="5760"/>
                    <a:pt x="10421" y="9360"/>
                  </a:cubicBezTo>
                  <a:cubicBezTo>
                    <a:pt x="14021" y="12960"/>
                    <a:pt x="17811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7459834" y="6684084"/>
              <a:ext cx="184005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00" y="327"/>
                    <a:pt x="18600" y="655"/>
                    <a:pt x="16350" y="2291"/>
                  </a:cubicBezTo>
                  <a:cubicBezTo>
                    <a:pt x="14100" y="3927"/>
                    <a:pt x="11100" y="6873"/>
                    <a:pt x="8400" y="9245"/>
                  </a:cubicBezTo>
                  <a:cubicBezTo>
                    <a:pt x="5700" y="11618"/>
                    <a:pt x="3300" y="13418"/>
                    <a:pt x="1950" y="15382"/>
                  </a:cubicBezTo>
                  <a:cubicBezTo>
                    <a:pt x="600" y="17345"/>
                    <a:pt x="300" y="194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7643838" y="6562553"/>
              <a:ext cx="138005" cy="13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3422"/>
                  </a:moveTo>
                  <a:cubicBezTo>
                    <a:pt x="1600" y="1822"/>
                    <a:pt x="3200" y="222"/>
                    <a:pt x="6400" y="22"/>
                  </a:cubicBezTo>
                  <a:cubicBezTo>
                    <a:pt x="9600" y="-178"/>
                    <a:pt x="14400" y="1022"/>
                    <a:pt x="16800" y="2622"/>
                  </a:cubicBezTo>
                  <a:cubicBezTo>
                    <a:pt x="19200" y="4222"/>
                    <a:pt x="19200" y="6222"/>
                    <a:pt x="18400" y="8022"/>
                  </a:cubicBezTo>
                  <a:cubicBezTo>
                    <a:pt x="17600" y="9822"/>
                    <a:pt x="16000" y="11422"/>
                    <a:pt x="14400" y="13022"/>
                  </a:cubicBezTo>
                  <a:cubicBezTo>
                    <a:pt x="12800" y="14622"/>
                    <a:pt x="11200" y="16222"/>
                    <a:pt x="11400" y="17622"/>
                  </a:cubicBezTo>
                  <a:cubicBezTo>
                    <a:pt x="11600" y="19022"/>
                    <a:pt x="13600" y="20222"/>
                    <a:pt x="15600" y="20822"/>
                  </a:cubicBezTo>
                  <a:cubicBezTo>
                    <a:pt x="17600" y="21422"/>
                    <a:pt x="19600" y="21422"/>
                    <a:pt x="21600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7712840" y="6531706"/>
              <a:ext cx="329656" cy="52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519" fill="norm" stroke="1" extrusionOk="0">
                  <a:moveTo>
                    <a:pt x="9471" y="2465"/>
                  </a:moveTo>
                  <a:cubicBezTo>
                    <a:pt x="10800" y="1839"/>
                    <a:pt x="12129" y="1213"/>
                    <a:pt x="13458" y="796"/>
                  </a:cubicBezTo>
                  <a:cubicBezTo>
                    <a:pt x="14788" y="378"/>
                    <a:pt x="16117" y="170"/>
                    <a:pt x="17363" y="65"/>
                  </a:cubicBezTo>
                  <a:cubicBezTo>
                    <a:pt x="18609" y="-39"/>
                    <a:pt x="19772" y="-39"/>
                    <a:pt x="20520" y="222"/>
                  </a:cubicBezTo>
                  <a:cubicBezTo>
                    <a:pt x="21268" y="483"/>
                    <a:pt x="21600" y="1004"/>
                    <a:pt x="21351" y="2622"/>
                  </a:cubicBezTo>
                  <a:cubicBezTo>
                    <a:pt x="21102" y="4239"/>
                    <a:pt x="20271" y="6952"/>
                    <a:pt x="19606" y="9665"/>
                  </a:cubicBezTo>
                  <a:cubicBezTo>
                    <a:pt x="18942" y="12378"/>
                    <a:pt x="18443" y="15091"/>
                    <a:pt x="18360" y="16761"/>
                  </a:cubicBezTo>
                  <a:cubicBezTo>
                    <a:pt x="18277" y="18431"/>
                    <a:pt x="18609" y="19057"/>
                    <a:pt x="18858" y="19683"/>
                  </a:cubicBezTo>
                  <a:cubicBezTo>
                    <a:pt x="19108" y="20309"/>
                    <a:pt x="19274" y="20935"/>
                    <a:pt x="18775" y="21248"/>
                  </a:cubicBezTo>
                  <a:cubicBezTo>
                    <a:pt x="18277" y="21561"/>
                    <a:pt x="17114" y="21561"/>
                    <a:pt x="13874" y="21457"/>
                  </a:cubicBezTo>
                  <a:cubicBezTo>
                    <a:pt x="10634" y="21352"/>
                    <a:pt x="5317" y="21144"/>
                    <a:pt x="0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8518506" y="6806753"/>
              <a:ext cx="37502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2590" y="21600"/>
                  </a:moveTo>
                  <a:cubicBezTo>
                    <a:pt x="1422" y="18720"/>
                    <a:pt x="255" y="15840"/>
                    <a:pt x="36" y="14400"/>
                  </a:cubicBezTo>
                  <a:cubicBezTo>
                    <a:pt x="-183" y="12960"/>
                    <a:pt x="547" y="12960"/>
                    <a:pt x="3612" y="10800"/>
                  </a:cubicBezTo>
                  <a:cubicBezTo>
                    <a:pt x="6676" y="8640"/>
                    <a:pt x="12076" y="4320"/>
                    <a:pt x="15433" y="2160"/>
                  </a:cubicBezTo>
                  <a:cubicBezTo>
                    <a:pt x="18790" y="0"/>
                    <a:pt x="20103" y="0"/>
                    <a:pt x="214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9775220" y="6009402"/>
              <a:ext cx="1865599" cy="2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4" fill="norm" stroke="1" extrusionOk="0">
                  <a:moveTo>
                    <a:pt x="0" y="16200"/>
                  </a:moveTo>
                  <a:cubicBezTo>
                    <a:pt x="533" y="10800"/>
                    <a:pt x="1065" y="5400"/>
                    <a:pt x="1864" y="3600"/>
                  </a:cubicBezTo>
                  <a:cubicBezTo>
                    <a:pt x="2663" y="1800"/>
                    <a:pt x="3728" y="3600"/>
                    <a:pt x="4793" y="7200"/>
                  </a:cubicBezTo>
                  <a:cubicBezTo>
                    <a:pt x="5859" y="10800"/>
                    <a:pt x="6924" y="16200"/>
                    <a:pt x="8019" y="18900"/>
                  </a:cubicBezTo>
                  <a:cubicBezTo>
                    <a:pt x="9113" y="21600"/>
                    <a:pt x="10238" y="21600"/>
                    <a:pt x="11318" y="19800"/>
                  </a:cubicBezTo>
                  <a:cubicBezTo>
                    <a:pt x="12398" y="18000"/>
                    <a:pt x="13433" y="14400"/>
                    <a:pt x="14454" y="10800"/>
                  </a:cubicBezTo>
                  <a:cubicBezTo>
                    <a:pt x="15475" y="7200"/>
                    <a:pt x="16481" y="3600"/>
                    <a:pt x="17591" y="1800"/>
                  </a:cubicBezTo>
                  <a:cubicBezTo>
                    <a:pt x="18700" y="0"/>
                    <a:pt x="19913" y="0"/>
                    <a:pt x="20638" y="0"/>
                  </a:cubicBezTo>
                  <a:cubicBezTo>
                    <a:pt x="21363" y="0"/>
                    <a:pt x="21600" y="0"/>
                    <a:pt x="21600" y="2700"/>
                  </a:cubicBezTo>
                  <a:cubicBezTo>
                    <a:pt x="21600" y="5400"/>
                    <a:pt x="21363" y="10800"/>
                    <a:pt x="21127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9874889" y="6064287"/>
              <a:ext cx="1679039" cy="67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0" y="21219"/>
                  </a:moveTo>
                  <a:cubicBezTo>
                    <a:pt x="1414" y="20419"/>
                    <a:pt x="2827" y="19619"/>
                    <a:pt x="4142" y="18419"/>
                  </a:cubicBezTo>
                  <a:cubicBezTo>
                    <a:pt x="5458" y="17219"/>
                    <a:pt x="6674" y="15619"/>
                    <a:pt x="7890" y="13619"/>
                  </a:cubicBezTo>
                  <a:cubicBezTo>
                    <a:pt x="9107" y="11619"/>
                    <a:pt x="10323" y="9219"/>
                    <a:pt x="11556" y="6819"/>
                  </a:cubicBezTo>
                  <a:cubicBezTo>
                    <a:pt x="12789" y="4419"/>
                    <a:pt x="14038" y="2019"/>
                    <a:pt x="15419" y="819"/>
                  </a:cubicBezTo>
                  <a:cubicBezTo>
                    <a:pt x="16800" y="-381"/>
                    <a:pt x="18312" y="-381"/>
                    <a:pt x="19364" y="1619"/>
                  </a:cubicBezTo>
                  <a:cubicBezTo>
                    <a:pt x="20416" y="3619"/>
                    <a:pt x="21008" y="7619"/>
                    <a:pt x="21600" y="11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9334086" y="6425799"/>
              <a:ext cx="172795" cy="587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513" fill="norm" stroke="1" extrusionOk="0">
                  <a:moveTo>
                    <a:pt x="21166" y="1877"/>
                  </a:moveTo>
                  <a:cubicBezTo>
                    <a:pt x="20853" y="1222"/>
                    <a:pt x="20540" y="568"/>
                    <a:pt x="19601" y="240"/>
                  </a:cubicBezTo>
                  <a:cubicBezTo>
                    <a:pt x="18662" y="-87"/>
                    <a:pt x="17096" y="-87"/>
                    <a:pt x="15062" y="287"/>
                  </a:cubicBezTo>
                  <a:cubicBezTo>
                    <a:pt x="13027" y="661"/>
                    <a:pt x="10523" y="1409"/>
                    <a:pt x="7862" y="2952"/>
                  </a:cubicBezTo>
                  <a:cubicBezTo>
                    <a:pt x="5201" y="4495"/>
                    <a:pt x="2383" y="6832"/>
                    <a:pt x="975" y="9264"/>
                  </a:cubicBezTo>
                  <a:cubicBezTo>
                    <a:pt x="-434" y="11695"/>
                    <a:pt x="-434" y="14219"/>
                    <a:pt x="1757" y="16183"/>
                  </a:cubicBezTo>
                  <a:cubicBezTo>
                    <a:pt x="3949" y="18147"/>
                    <a:pt x="8331" y="19549"/>
                    <a:pt x="11775" y="20344"/>
                  </a:cubicBezTo>
                  <a:cubicBezTo>
                    <a:pt x="15218" y="21139"/>
                    <a:pt x="17723" y="21326"/>
                    <a:pt x="20227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9621883" y="6545423"/>
              <a:ext cx="260674" cy="419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21600" y="2375"/>
                  </a:moveTo>
                  <a:cubicBezTo>
                    <a:pt x="21600" y="1725"/>
                    <a:pt x="21600" y="1074"/>
                    <a:pt x="20965" y="619"/>
                  </a:cubicBezTo>
                  <a:cubicBezTo>
                    <a:pt x="20329" y="163"/>
                    <a:pt x="19059" y="-97"/>
                    <a:pt x="17153" y="33"/>
                  </a:cubicBezTo>
                  <a:cubicBezTo>
                    <a:pt x="15247" y="163"/>
                    <a:pt x="12706" y="684"/>
                    <a:pt x="10376" y="1595"/>
                  </a:cubicBezTo>
                  <a:cubicBezTo>
                    <a:pt x="8047" y="2505"/>
                    <a:pt x="5929" y="3807"/>
                    <a:pt x="4235" y="6084"/>
                  </a:cubicBezTo>
                  <a:cubicBezTo>
                    <a:pt x="2541" y="8361"/>
                    <a:pt x="1271" y="11614"/>
                    <a:pt x="635" y="13891"/>
                  </a:cubicBezTo>
                  <a:cubicBezTo>
                    <a:pt x="0" y="16168"/>
                    <a:pt x="0" y="17469"/>
                    <a:pt x="0" y="18445"/>
                  </a:cubicBezTo>
                  <a:cubicBezTo>
                    <a:pt x="0" y="19421"/>
                    <a:pt x="0" y="20072"/>
                    <a:pt x="424" y="20592"/>
                  </a:cubicBezTo>
                  <a:cubicBezTo>
                    <a:pt x="847" y="21113"/>
                    <a:pt x="1694" y="21503"/>
                    <a:pt x="4765" y="21308"/>
                  </a:cubicBezTo>
                  <a:cubicBezTo>
                    <a:pt x="7835" y="21113"/>
                    <a:pt x="13129" y="20332"/>
                    <a:pt x="18424" y="19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9606550" y="6776086"/>
              <a:ext cx="153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5840"/>
                    <a:pt x="2880" y="10080"/>
                    <a:pt x="6480" y="6480"/>
                  </a:cubicBezTo>
                  <a:cubicBezTo>
                    <a:pt x="10080" y="2880"/>
                    <a:pt x="1584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9940951" y="6514733"/>
              <a:ext cx="286614" cy="37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93" fill="norm" stroke="1" extrusionOk="0">
                  <a:moveTo>
                    <a:pt x="21438" y="477"/>
                  </a:moveTo>
                  <a:cubicBezTo>
                    <a:pt x="18380" y="185"/>
                    <a:pt x="15321" y="-107"/>
                    <a:pt x="12741" y="39"/>
                  </a:cubicBezTo>
                  <a:cubicBezTo>
                    <a:pt x="10160" y="185"/>
                    <a:pt x="8058" y="769"/>
                    <a:pt x="6815" y="1936"/>
                  </a:cubicBezTo>
                  <a:cubicBezTo>
                    <a:pt x="5573" y="3104"/>
                    <a:pt x="5190" y="4855"/>
                    <a:pt x="4234" y="7701"/>
                  </a:cubicBezTo>
                  <a:cubicBezTo>
                    <a:pt x="3279" y="10547"/>
                    <a:pt x="1750" y="14488"/>
                    <a:pt x="889" y="16823"/>
                  </a:cubicBezTo>
                  <a:cubicBezTo>
                    <a:pt x="29" y="19158"/>
                    <a:pt x="-162" y="19888"/>
                    <a:pt x="125" y="20471"/>
                  </a:cubicBezTo>
                  <a:cubicBezTo>
                    <a:pt x="411" y="21055"/>
                    <a:pt x="1176" y="21493"/>
                    <a:pt x="3374" y="21493"/>
                  </a:cubicBezTo>
                  <a:cubicBezTo>
                    <a:pt x="5573" y="21493"/>
                    <a:pt x="9204" y="21055"/>
                    <a:pt x="12836" y="20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10204563" y="6638083"/>
              <a:ext cx="161005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71" y="3600"/>
                    <a:pt x="7543" y="7200"/>
                    <a:pt x="10800" y="10157"/>
                  </a:cubicBezTo>
                  <a:cubicBezTo>
                    <a:pt x="14057" y="13114"/>
                    <a:pt x="16800" y="15429"/>
                    <a:pt x="18514" y="17229"/>
                  </a:cubicBezTo>
                  <a:cubicBezTo>
                    <a:pt x="20229" y="19029"/>
                    <a:pt x="20914" y="20314"/>
                    <a:pt x="21257" y="20957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10225154" y="6622749"/>
              <a:ext cx="155747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600" fill="norm" stroke="1" extrusionOk="0">
                  <a:moveTo>
                    <a:pt x="21232" y="0"/>
                  </a:moveTo>
                  <a:cubicBezTo>
                    <a:pt x="19490" y="0"/>
                    <a:pt x="17748" y="0"/>
                    <a:pt x="15484" y="1012"/>
                  </a:cubicBezTo>
                  <a:cubicBezTo>
                    <a:pt x="13219" y="2025"/>
                    <a:pt x="10432" y="4050"/>
                    <a:pt x="7645" y="6525"/>
                  </a:cubicBezTo>
                  <a:cubicBezTo>
                    <a:pt x="4858" y="9000"/>
                    <a:pt x="2071" y="11925"/>
                    <a:pt x="851" y="14512"/>
                  </a:cubicBezTo>
                  <a:cubicBezTo>
                    <a:pt x="-368" y="17100"/>
                    <a:pt x="-20" y="19350"/>
                    <a:pt x="3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10411568" y="6539373"/>
              <a:ext cx="231772" cy="39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547" fill="norm" stroke="1" extrusionOk="0">
                  <a:moveTo>
                    <a:pt x="0" y="2065"/>
                  </a:moveTo>
                  <a:cubicBezTo>
                    <a:pt x="939" y="1641"/>
                    <a:pt x="1878" y="1218"/>
                    <a:pt x="4461" y="865"/>
                  </a:cubicBezTo>
                  <a:cubicBezTo>
                    <a:pt x="7043" y="512"/>
                    <a:pt x="11270" y="229"/>
                    <a:pt x="14439" y="88"/>
                  </a:cubicBezTo>
                  <a:cubicBezTo>
                    <a:pt x="17609" y="-53"/>
                    <a:pt x="19722" y="-53"/>
                    <a:pt x="20661" y="300"/>
                  </a:cubicBezTo>
                  <a:cubicBezTo>
                    <a:pt x="21600" y="653"/>
                    <a:pt x="21365" y="1359"/>
                    <a:pt x="20778" y="3476"/>
                  </a:cubicBezTo>
                  <a:cubicBezTo>
                    <a:pt x="20191" y="5594"/>
                    <a:pt x="19252" y="9123"/>
                    <a:pt x="18665" y="11947"/>
                  </a:cubicBezTo>
                  <a:cubicBezTo>
                    <a:pt x="18078" y="14771"/>
                    <a:pt x="17843" y="16888"/>
                    <a:pt x="16435" y="18300"/>
                  </a:cubicBezTo>
                  <a:cubicBezTo>
                    <a:pt x="15026" y="19712"/>
                    <a:pt x="12443" y="20418"/>
                    <a:pt x="10565" y="20841"/>
                  </a:cubicBezTo>
                  <a:cubicBezTo>
                    <a:pt x="8687" y="21265"/>
                    <a:pt x="7513" y="21406"/>
                    <a:pt x="6339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10771909" y="6745418"/>
              <a:ext cx="230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0" y="14400"/>
                    <a:pt x="3840" y="7200"/>
                    <a:pt x="7440" y="3600"/>
                  </a:cubicBezTo>
                  <a:cubicBezTo>
                    <a:pt x="11040" y="0"/>
                    <a:pt x="163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10876206" y="6661083"/>
              <a:ext cx="4137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0" h="21600" fill="norm" stroke="1" extrusionOk="0">
                  <a:moveTo>
                    <a:pt x="20570" y="0"/>
                  </a:moveTo>
                  <a:cubicBezTo>
                    <a:pt x="14217" y="993"/>
                    <a:pt x="7864" y="1986"/>
                    <a:pt x="4052" y="4966"/>
                  </a:cubicBezTo>
                  <a:cubicBezTo>
                    <a:pt x="241" y="7945"/>
                    <a:pt x="-1030" y="12910"/>
                    <a:pt x="876" y="16014"/>
                  </a:cubicBezTo>
                  <a:cubicBezTo>
                    <a:pt x="2782" y="19117"/>
                    <a:pt x="7864" y="20359"/>
                    <a:pt x="129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11057422" y="6498607"/>
              <a:ext cx="350836" cy="349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12" fill="norm" stroke="1" extrusionOk="0">
                  <a:moveTo>
                    <a:pt x="21487" y="2908"/>
                  </a:moveTo>
                  <a:cubicBezTo>
                    <a:pt x="21487" y="2125"/>
                    <a:pt x="21487" y="1343"/>
                    <a:pt x="21096" y="795"/>
                  </a:cubicBezTo>
                  <a:cubicBezTo>
                    <a:pt x="20704" y="247"/>
                    <a:pt x="19922" y="-66"/>
                    <a:pt x="17965" y="12"/>
                  </a:cubicBezTo>
                  <a:cubicBezTo>
                    <a:pt x="16009" y="91"/>
                    <a:pt x="12878" y="560"/>
                    <a:pt x="10374" y="1656"/>
                  </a:cubicBezTo>
                  <a:cubicBezTo>
                    <a:pt x="7870" y="2751"/>
                    <a:pt x="5991" y="4473"/>
                    <a:pt x="4348" y="7212"/>
                  </a:cubicBezTo>
                  <a:cubicBezTo>
                    <a:pt x="2704" y="9951"/>
                    <a:pt x="1296" y="13708"/>
                    <a:pt x="591" y="15977"/>
                  </a:cubicBezTo>
                  <a:cubicBezTo>
                    <a:pt x="-113" y="18247"/>
                    <a:pt x="-113" y="19030"/>
                    <a:pt x="200" y="19734"/>
                  </a:cubicBezTo>
                  <a:cubicBezTo>
                    <a:pt x="513" y="20438"/>
                    <a:pt x="1139" y="21064"/>
                    <a:pt x="3017" y="21299"/>
                  </a:cubicBezTo>
                  <a:cubicBezTo>
                    <a:pt x="4896" y="21534"/>
                    <a:pt x="8026" y="21377"/>
                    <a:pt x="9983" y="21064"/>
                  </a:cubicBezTo>
                  <a:cubicBezTo>
                    <a:pt x="11939" y="20751"/>
                    <a:pt x="12722" y="20282"/>
                    <a:pt x="13504" y="19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11032582" y="6703470"/>
              <a:ext cx="253006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400" y="11918"/>
                    <a:pt x="4800" y="3818"/>
                    <a:pt x="8400" y="1118"/>
                  </a:cubicBezTo>
                  <a:cubicBezTo>
                    <a:pt x="12000" y="-1582"/>
                    <a:pt x="168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11405372" y="6455627"/>
              <a:ext cx="301892" cy="443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525" fill="norm" stroke="1" extrusionOk="0">
                  <a:moveTo>
                    <a:pt x="21442" y="2159"/>
                  </a:moveTo>
                  <a:cubicBezTo>
                    <a:pt x="19990" y="1415"/>
                    <a:pt x="18538" y="670"/>
                    <a:pt x="16995" y="297"/>
                  </a:cubicBezTo>
                  <a:cubicBezTo>
                    <a:pt x="15452" y="-75"/>
                    <a:pt x="13818" y="-75"/>
                    <a:pt x="12729" y="173"/>
                  </a:cubicBezTo>
                  <a:cubicBezTo>
                    <a:pt x="11640" y="422"/>
                    <a:pt x="11096" y="918"/>
                    <a:pt x="10007" y="2594"/>
                  </a:cubicBezTo>
                  <a:cubicBezTo>
                    <a:pt x="8918" y="4270"/>
                    <a:pt x="7284" y="7125"/>
                    <a:pt x="5560" y="9856"/>
                  </a:cubicBezTo>
                  <a:cubicBezTo>
                    <a:pt x="3835" y="12587"/>
                    <a:pt x="2020" y="15194"/>
                    <a:pt x="1022" y="16870"/>
                  </a:cubicBezTo>
                  <a:cubicBezTo>
                    <a:pt x="24" y="18546"/>
                    <a:pt x="-158" y="19291"/>
                    <a:pt x="114" y="19849"/>
                  </a:cubicBezTo>
                  <a:cubicBezTo>
                    <a:pt x="387" y="20408"/>
                    <a:pt x="1113" y="20780"/>
                    <a:pt x="3291" y="21028"/>
                  </a:cubicBezTo>
                  <a:cubicBezTo>
                    <a:pt x="5469" y="21277"/>
                    <a:pt x="9099" y="21401"/>
                    <a:pt x="12729" y="21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11691930" y="6546081"/>
              <a:ext cx="92003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400"/>
                    <a:pt x="9600" y="10800"/>
                    <a:pt x="13200" y="14400"/>
                  </a:cubicBezTo>
                  <a:cubicBezTo>
                    <a:pt x="16800" y="18000"/>
                    <a:pt x="192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11743419" y="6561414"/>
              <a:ext cx="163183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fill="norm" stroke="1" extrusionOk="0">
                  <a:moveTo>
                    <a:pt x="21219" y="0"/>
                  </a:moveTo>
                  <a:cubicBezTo>
                    <a:pt x="19557" y="180"/>
                    <a:pt x="17896" y="360"/>
                    <a:pt x="15902" y="1260"/>
                  </a:cubicBezTo>
                  <a:cubicBezTo>
                    <a:pt x="13908" y="2160"/>
                    <a:pt x="11582" y="3780"/>
                    <a:pt x="8757" y="6300"/>
                  </a:cubicBezTo>
                  <a:cubicBezTo>
                    <a:pt x="5933" y="8820"/>
                    <a:pt x="2610" y="12240"/>
                    <a:pt x="1114" y="14940"/>
                  </a:cubicBezTo>
                  <a:cubicBezTo>
                    <a:pt x="-381" y="17640"/>
                    <a:pt x="-49" y="19620"/>
                    <a:pt x="2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11891267" y="6455037"/>
              <a:ext cx="228458" cy="468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06" fill="norm" stroke="1" extrusionOk="0">
                  <a:moveTo>
                    <a:pt x="0" y="1013"/>
                  </a:moveTo>
                  <a:cubicBezTo>
                    <a:pt x="5040" y="660"/>
                    <a:pt x="10080" y="308"/>
                    <a:pt x="13200" y="132"/>
                  </a:cubicBezTo>
                  <a:cubicBezTo>
                    <a:pt x="16320" y="-44"/>
                    <a:pt x="17520" y="-44"/>
                    <a:pt x="18600" y="132"/>
                  </a:cubicBezTo>
                  <a:cubicBezTo>
                    <a:pt x="19680" y="308"/>
                    <a:pt x="20640" y="660"/>
                    <a:pt x="21120" y="1130"/>
                  </a:cubicBezTo>
                  <a:cubicBezTo>
                    <a:pt x="21600" y="1599"/>
                    <a:pt x="21600" y="2186"/>
                    <a:pt x="20880" y="3536"/>
                  </a:cubicBezTo>
                  <a:cubicBezTo>
                    <a:pt x="20160" y="4886"/>
                    <a:pt x="18720" y="6999"/>
                    <a:pt x="17880" y="9230"/>
                  </a:cubicBezTo>
                  <a:cubicBezTo>
                    <a:pt x="17040" y="11460"/>
                    <a:pt x="16800" y="13808"/>
                    <a:pt x="16920" y="15745"/>
                  </a:cubicBezTo>
                  <a:cubicBezTo>
                    <a:pt x="17040" y="17682"/>
                    <a:pt x="17520" y="19208"/>
                    <a:pt x="17280" y="20147"/>
                  </a:cubicBezTo>
                  <a:cubicBezTo>
                    <a:pt x="17040" y="21086"/>
                    <a:pt x="16080" y="21439"/>
                    <a:pt x="14160" y="21497"/>
                  </a:cubicBezTo>
                  <a:cubicBezTo>
                    <a:pt x="12240" y="21556"/>
                    <a:pt x="9360" y="21321"/>
                    <a:pt x="7320" y="20969"/>
                  </a:cubicBezTo>
                  <a:cubicBezTo>
                    <a:pt x="5280" y="20617"/>
                    <a:pt x="4080" y="20147"/>
                    <a:pt x="2880" y="19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12151940" y="6329123"/>
              <a:ext cx="163950" cy="54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89" fill="norm" stroke="1" extrusionOk="0">
                  <a:moveTo>
                    <a:pt x="3988" y="90"/>
                  </a:moveTo>
                  <a:cubicBezTo>
                    <a:pt x="5982" y="-11"/>
                    <a:pt x="7975" y="-111"/>
                    <a:pt x="10468" y="291"/>
                  </a:cubicBezTo>
                  <a:cubicBezTo>
                    <a:pt x="12960" y="693"/>
                    <a:pt x="15951" y="1597"/>
                    <a:pt x="18111" y="3154"/>
                  </a:cubicBezTo>
                  <a:cubicBezTo>
                    <a:pt x="20271" y="4711"/>
                    <a:pt x="21600" y="6922"/>
                    <a:pt x="21268" y="9232"/>
                  </a:cubicBezTo>
                  <a:cubicBezTo>
                    <a:pt x="20935" y="11543"/>
                    <a:pt x="18942" y="13954"/>
                    <a:pt x="15120" y="16014"/>
                  </a:cubicBezTo>
                  <a:cubicBezTo>
                    <a:pt x="11298" y="18073"/>
                    <a:pt x="5649" y="19781"/>
                    <a:pt x="0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12404946" y="6151458"/>
              <a:ext cx="214673" cy="19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0" y="397"/>
                  </a:moveTo>
                  <a:cubicBezTo>
                    <a:pt x="1286" y="117"/>
                    <a:pt x="2571" y="-164"/>
                    <a:pt x="3857" y="117"/>
                  </a:cubicBezTo>
                  <a:cubicBezTo>
                    <a:pt x="5143" y="397"/>
                    <a:pt x="6429" y="1239"/>
                    <a:pt x="6171" y="3623"/>
                  </a:cubicBezTo>
                  <a:cubicBezTo>
                    <a:pt x="5914" y="6007"/>
                    <a:pt x="4114" y="9935"/>
                    <a:pt x="2829" y="12600"/>
                  </a:cubicBezTo>
                  <a:cubicBezTo>
                    <a:pt x="1543" y="15265"/>
                    <a:pt x="771" y="16667"/>
                    <a:pt x="1029" y="17649"/>
                  </a:cubicBezTo>
                  <a:cubicBezTo>
                    <a:pt x="1286" y="18631"/>
                    <a:pt x="2571" y="19192"/>
                    <a:pt x="6171" y="19753"/>
                  </a:cubicBezTo>
                  <a:cubicBezTo>
                    <a:pt x="9771" y="20314"/>
                    <a:pt x="15686" y="20875"/>
                    <a:pt x="21600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4508101" y="7208943"/>
              <a:ext cx="3106405" cy="128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262" fill="norm" stroke="1" extrusionOk="0">
                  <a:moveTo>
                    <a:pt x="0" y="18476"/>
                  </a:moveTo>
                  <a:cubicBezTo>
                    <a:pt x="444" y="19747"/>
                    <a:pt x="888" y="21017"/>
                    <a:pt x="1439" y="21229"/>
                  </a:cubicBezTo>
                  <a:cubicBezTo>
                    <a:pt x="1989" y="21441"/>
                    <a:pt x="2647" y="20594"/>
                    <a:pt x="3313" y="19747"/>
                  </a:cubicBezTo>
                  <a:cubicBezTo>
                    <a:pt x="3979" y="18900"/>
                    <a:pt x="4654" y="18053"/>
                    <a:pt x="5293" y="17417"/>
                  </a:cubicBezTo>
                  <a:cubicBezTo>
                    <a:pt x="5933" y="16782"/>
                    <a:pt x="6537" y="16359"/>
                    <a:pt x="7185" y="15935"/>
                  </a:cubicBezTo>
                  <a:cubicBezTo>
                    <a:pt x="7834" y="15512"/>
                    <a:pt x="8526" y="15088"/>
                    <a:pt x="9175" y="14665"/>
                  </a:cubicBezTo>
                  <a:cubicBezTo>
                    <a:pt x="9823" y="14241"/>
                    <a:pt x="10427" y="13817"/>
                    <a:pt x="11066" y="13182"/>
                  </a:cubicBezTo>
                  <a:cubicBezTo>
                    <a:pt x="11706" y="12547"/>
                    <a:pt x="12381" y="11700"/>
                    <a:pt x="13083" y="11064"/>
                  </a:cubicBezTo>
                  <a:cubicBezTo>
                    <a:pt x="13784" y="10429"/>
                    <a:pt x="14513" y="10006"/>
                    <a:pt x="15232" y="9582"/>
                  </a:cubicBezTo>
                  <a:cubicBezTo>
                    <a:pt x="15951" y="9159"/>
                    <a:pt x="16662" y="8735"/>
                    <a:pt x="17337" y="8100"/>
                  </a:cubicBezTo>
                  <a:cubicBezTo>
                    <a:pt x="18012" y="7465"/>
                    <a:pt x="18651" y="6617"/>
                    <a:pt x="19309" y="5347"/>
                  </a:cubicBezTo>
                  <a:cubicBezTo>
                    <a:pt x="19966" y="4076"/>
                    <a:pt x="20641" y="2382"/>
                    <a:pt x="21049" y="1323"/>
                  </a:cubicBezTo>
                  <a:cubicBezTo>
                    <a:pt x="21458" y="265"/>
                    <a:pt x="21600" y="-159"/>
                    <a:pt x="21591" y="53"/>
                  </a:cubicBezTo>
                  <a:cubicBezTo>
                    <a:pt x="21582" y="265"/>
                    <a:pt x="21422" y="1112"/>
                    <a:pt x="21263" y="1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4672343" y="7313403"/>
              <a:ext cx="2741491" cy="145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05" fill="norm" stroke="1" extrusionOk="0">
                  <a:moveTo>
                    <a:pt x="216" y="21505"/>
                  </a:moveTo>
                  <a:cubicBezTo>
                    <a:pt x="96" y="20747"/>
                    <a:pt x="-25" y="19989"/>
                    <a:pt x="5" y="19421"/>
                  </a:cubicBezTo>
                  <a:cubicBezTo>
                    <a:pt x="35" y="18852"/>
                    <a:pt x="216" y="18473"/>
                    <a:pt x="609" y="17716"/>
                  </a:cubicBezTo>
                  <a:cubicBezTo>
                    <a:pt x="1001" y="16958"/>
                    <a:pt x="1604" y="15821"/>
                    <a:pt x="2268" y="14684"/>
                  </a:cubicBezTo>
                  <a:cubicBezTo>
                    <a:pt x="2931" y="13547"/>
                    <a:pt x="3655" y="12410"/>
                    <a:pt x="4400" y="11463"/>
                  </a:cubicBezTo>
                  <a:cubicBezTo>
                    <a:pt x="5144" y="10516"/>
                    <a:pt x="5908" y="9758"/>
                    <a:pt x="6712" y="9000"/>
                  </a:cubicBezTo>
                  <a:cubicBezTo>
                    <a:pt x="7517" y="8242"/>
                    <a:pt x="8362" y="7484"/>
                    <a:pt x="9216" y="6726"/>
                  </a:cubicBezTo>
                  <a:cubicBezTo>
                    <a:pt x="10071" y="5968"/>
                    <a:pt x="10936" y="5210"/>
                    <a:pt x="11791" y="4452"/>
                  </a:cubicBezTo>
                  <a:cubicBezTo>
                    <a:pt x="12645" y="3695"/>
                    <a:pt x="13490" y="2937"/>
                    <a:pt x="14315" y="2179"/>
                  </a:cubicBezTo>
                  <a:cubicBezTo>
                    <a:pt x="15139" y="1421"/>
                    <a:pt x="15944" y="663"/>
                    <a:pt x="16758" y="284"/>
                  </a:cubicBezTo>
                  <a:cubicBezTo>
                    <a:pt x="17573" y="-95"/>
                    <a:pt x="18397" y="-95"/>
                    <a:pt x="19202" y="284"/>
                  </a:cubicBezTo>
                  <a:cubicBezTo>
                    <a:pt x="20006" y="663"/>
                    <a:pt x="20791" y="1421"/>
                    <a:pt x="21575" y="2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3802752" y="8025780"/>
              <a:ext cx="207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3756751" y="8163783"/>
              <a:ext cx="145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9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814254" y="6316309"/>
              <a:ext cx="180981" cy="1180226"/>
            </a:xfrm>
            <a:prstGeom prst="rect">
              <a:avLst/>
            </a:prstGeom>
            <a:effectLst/>
          </p:spPr>
        </p:pic>
        <p:pic>
          <p:nvPicPr>
            <p:cNvPr id="89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099727" y="6400644"/>
              <a:ext cx="137536" cy="980889"/>
            </a:xfrm>
            <a:prstGeom prst="rect">
              <a:avLst/>
            </a:prstGeom>
            <a:effectLst/>
          </p:spPr>
        </p:pic>
        <p:sp>
          <p:nvSpPr>
            <p:cNvPr id="894" name="Line"/>
            <p:cNvSpPr/>
            <p:nvPr/>
          </p:nvSpPr>
          <p:spPr>
            <a:xfrm>
              <a:off x="4294389" y="7831937"/>
              <a:ext cx="249990" cy="426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37" fill="norm" stroke="1" extrusionOk="0">
                  <a:moveTo>
                    <a:pt x="17591" y="2793"/>
                  </a:moveTo>
                  <a:cubicBezTo>
                    <a:pt x="18463" y="2409"/>
                    <a:pt x="19336" y="2026"/>
                    <a:pt x="20100" y="1578"/>
                  </a:cubicBezTo>
                  <a:cubicBezTo>
                    <a:pt x="20863" y="1131"/>
                    <a:pt x="21518" y="620"/>
                    <a:pt x="21300" y="300"/>
                  </a:cubicBezTo>
                  <a:cubicBezTo>
                    <a:pt x="21082" y="-19"/>
                    <a:pt x="19991" y="-147"/>
                    <a:pt x="17591" y="236"/>
                  </a:cubicBezTo>
                  <a:cubicBezTo>
                    <a:pt x="15191" y="620"/>
                    <a:pt x="11482" y="1515"/>
                    <a:pt x="8863" y="2920"/>
                  </a:cubicBezTo>
                  <a:cubicBezTo>
                    <a:pt x="6245" y="4326"/>
                    <a:pt x="4718" y="6244"/>
                    <a:pt x="3409" y="8800"/>
                  </a:cubicBezTo>
                  <a:cubicBezTo>
                    <a:pt x="2100" y="11356"/>
                    <a:pt x="1009" y="14551"/>
                    <a:pt x="463" y="16468"/>
                  </a:cubicBezTo>
                  <a:cubicBezTo>
                    <a:pt x="-82" y="18386"/>
                    <a:pt x="-82" y="19025"/>
                    <a:pt x="136" y="19664"/>
                  </a:cubicBezTo>
                  <a:cubicBezTo>
                    <a:pt x="354" y="20303"/>
                    <a:pt x="791" y="20942"/>
                    <a:pt x="2645" y="21197"/>
                  </a:cubicBezTo>
                  <a:cubicBezTo>
                    <a:pt x="4500" y="21453"/>
                    <a:pt x="7773" y="21325"/>
                    <a:pt x="10282" y="21070"/>
                  </a:cubicBezTo>
                  <a:cubicBezTo>
                    <a:pt x="12791" y="20814"/>
                    <a:pt x="14536" y="20431"/>
                    <a:pt x="16282" y="20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4262762" y="8087115"/>
              <a:ext cx="2146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71" y="16200"/>
                    <a:pt x="8743" y="10800"/>
                    <a:pt x="12343" y="7200"/>
                  </a:cubicBezTo>
                  <a:cubicBezTo>
                    <a:pt x="15943" y="3600"/>
                    <a:pt x="1877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4639005" y="7772749"/>
              <a:ext cx="290773" cy="415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414" fill="norm" stroke="1" extrusionOk="0">
                  <a:moveTo>
                    <a:pt x="21558" y="1582"/>
                  </a:moveTo>
                  <a:cubicBezTo>
                    <a:pt x="20990" y="924"/>
                    <a:pt x="20421" y="265"/>
                    <a:pt x="18621" y="68"/>
                  </a:cubicBezTo>
                  <a:cubicBezTo>
                    <a:pt x="16821" y="-130"/>
                    <a:pt x="13790" y="133"/>
                    <a:pt x="11326" y="529"/>
                  </a:cubicBezTo>
                  <a:cubicBezTo>
                    <a:pt x="8863" y="924"/>
                    <a:pt x="6969" y="1450"/>
                    <a:pt x="5547" y="2307"/>
                  </a:cubicBezTo>
                  <a:cubicBezTo>
                    <a:pt x="4126" y="3163"/>
                    <a:pt x="3179" y="4348"/>
                    <a:pt x="2421" y="6785"/>
                  </a:cubicBezTo>
                  <a:cubicBezTo>
                    <a:pt x="1663" y="9221"/>
                    <a:pt x="1095" y="12909"/>
                    <a:pt x="716" y="15082"/>
                  </a:cubicBezTo>
                  <a:cubicBezTo>
                    <a:pt x="337" y="17255"/>
                    <a:pt x="147" y="17914"/>
                    <a:pt x="53" y="18572"/>
                  </a:cubicBezTo>
                  <a:cubicBezTo>
                    <a:pt x="-42" y="19231"/>
                    <a:pt x="-42" y="19889"/>
                    <a:pt x="337" y="20416"/>
                  </a:cubicBezTo>
                  <a:cubicBezTo>
                    <a:pt x="716" y="20943"/>
                    <a:pt x="1474" y="21338"/>
                    <a:pt x="4316" y="21404"/>
                  </a:cubicBezTo>
                  <a:cubicBezTo>
                    <a:pt x="7158" y="21470"/>
                    <a:pt x="12084" y="21207"/>
                    <a:pt x="17011" y="20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5014112" y="7903111"/>
              <a:ext cx="13800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3291"/>
                    <a:pt x="8000" y="6583"/>
                    <a:pt x="11000" y="9566"/>
                  </a:cubicBezTo>
                  <a:cubicBezTo>
                    <a:pt x="14000" y="12549"/>
                    <a:pt x="16000" y="15223"/>
                    <a:pt x="17600" y="17074"/>
                  </a:cubicBezTo>
                  <a:cubicBezTo>
                    <a:pt x="19200" y="18926"/>
                    <a:pt x="20400" y="19954"/>
                    <a:pt x="21000" y="20571"/>
                  </a:cubicBezTo>
                  <a:cubicBezTo>
                    <a:pt x="21600" y="21189"/>
                    <a:pt x="21600" y="2139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4963000" y="7956779"/>
              <a:ext cx="212117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16" y="2541"/>
                    <a:pt x="12231" y="5082"/>
                    <a:pt x="8978" y="7412"/>
                  </a:cubicBezTo>
                  <a:cubicBezTo>
                    <a:pt x="5725" y="9741"/>
                    <a:pt x="3904" y="11859"/>
                    <a:pt x="2472" y="13871"/>
                  </a:cubicBezTo>
                  <a:cubicBezTo>
                    <a:pt x="1041" y="15882"/>
                    <a:pt x="0" y="17788"/>
                    <a:pt x="0" y="19059"/>
                  </a:cubicBezTo>
                  <a:cubicBezTo>
                    <a:pt x="0" y="20329"/>
                    <a:pt x="1041" y="20965"/>
                    <a:pt x="20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5106115" y="7725301"/>
              <a:ext cx="161004" cy="123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fill="norm" stroke="1" extrusionOk="0">
                  <a:moveTo>
                    <a:pt x="0" y="8189"/>
                  </a:moveTo>
                  <a:cubicBezTo>
                    <a:pt x="686" y="5984"/>
                    <a:pt x="1371" y="3780"/>
                    <a:pt x="3429" y="2238"/>
                  </a:cubicBezTo>
                  <a:cubicBezTo>
                    <a:pt x="5486" y="695"/>
                    <a:pt x="8914" y="-187"/>
                    <a:pt x="11314" y="33"/>
                  </a:cubicBezTo>
                  <a:cubicBezTo>
                    <a:pt x="13714" y="254"/>
                    <a:pt x="15086" y="1576"/>
                    <a:pt x="15257" y="4221"/>
                  </a:cubicBezTo>
                  <a:cubicBezTo>
                    <a:pt x="15429" y="6866"/>
                    <a:pt x="14400" y="10833"/>
                    <a:pt x="13029" y="13919"/>
                  </a:cubicBezTo>
                  <a:cubicBezTo>
                    <a:pt x="11657" y="17005"/>
                    <a:pt x="9943" y="19209"/>
                    <a:pt x="10457" y="20311"/>
                  </a:cubicBezTo>
                  <a:cubicBezTo>
                    <a:pt x="10971" y="21413"/>
                    <a:pt x="13714" y="21413"/>
                    <a:pt x="15943" y="20972"/>
                  </a:cubicBezTo>
                  <a:cubicBezTo>
                    <a:pt x="18171" y="20531"/>
                    <a:pt x="19886" y="19650"/>
                    <a:pt x="21600" y="18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5351453" y="7712864"/>
              <a:ext cx="180425" cy="52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42" fill="norm" stroke="1" extrusionOk="0">
                  <a:moveTo>
                    <a:pt x="0" y="1194"/>
                  </a:moveTo>
                  <a:cubicBezTo>
                    <a:pt x="3346" y="777"/>
                    <a:pt x="6693" y="359"/>
                    <a:pt x="9431" y="151"/>
                  </a:cubicBezTo>
                  <a:cubicBezTo>
                    <a:pt x="12169" y="-58"/>
                    <a:pt x="14299" y="-58"/>
                    <a:pt x="15972" y="203"/>
                  </a:cubicBezTo>
                  <a:cubicBezTo>
                    <a:pt x="17645" y="464"/>
                    <a:pt x="18862" y="985"/>
                    <a:pt x="19470" y="2759"/>
                  </a:cubicBezTo>
                  <a:cubicBezTo>
                    <a:pt x="20079" y="4533"/>
                    <a:pt x="20079" y="7559"/>
                    <a:pt x="20383" y="10325"/>
                  </a:cubicBezTo>
                  <a:cubicBezTo>
                    <a:pt x="20687" y="13090"/>
                    <a:pt x="21296" y="15594"/>
                    <a:pt x="21448" y="17107"/>
                  </a:cubicBezTo>
                  <a:cubicBezTo>
                    <a:pt x="21600" y="18620"/>
                    <a:pt x="21296" y="19142"/>
                    <a:pt x="17645" y="19716"/>
                  </a:cubicBezTo>
                  <a:cubicBezTo>
                    <a:pt x="13994" y="20290"/>
                    <a:pt x="6997" y="20916"/>
                    <a:pt x="0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5612126" y="8033447"/>
              <a:ext cx="27600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6800"/>
                    <a:pt x="3600" y="12000"/>
                    <a:pt x="7200" y="8400"/>
                  </a:cubicBezTo>
                  <a:cubicBezTo>
                    <a:pt x="10800" y="4800"/>
                    <a:pt x="162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5757796" y="7956779"/>
              <a:ext cx="15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000"/>
                    <a:pt x="0" y="12000"/>
                    <a:pt x="3600" y="15600"/>
                  </a:cubicBezTo>
                  <a:cubicBezTo>
                    <a:pt x="7200" y="19200"/>
                    <a:pt x="144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6120693" y="7736495"/>
              <a:ext cx="304119" cy="435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21600" y="653"/>
                  </a:moveTo>
                  <a:cubicBezTo>
                    <a:pt x="18877" y="276"/>
                    <a:pt x="16155" y="-101"/>
                    <a:pt x="13795" y="25"/>
                  </a:cubicBezTo>
                  <a:cubicBezTo>
                    <a:pt x="11435" y="150"/>
                    <a:pt x="9439" y="778"/>
                    <a:pt x="7896" y="2034"/>
                  </a:cubicBezTo>
                  <a:cubicBezTo>
                    <a:pt x="6353" y="3290"/>
                    <a:pt x="5264" y="5173"/>
                    <a:pt x="4084" y="7622"/>
                  </a:cubicBezTo>
                  <a:cubicBezTo>
                    <a:pt x="2904" y="10071"/>
                    <a:pt x="1634" y="13085"/>
                    <a:pt x="908" y="15094"/>
                  </a:cubicBezTo>
                  <a:cubicBezTo>
                    <a:pt x="182" y="17104"/>
                    <a:pt x="0" y="18108"/>
                    <a:pt x="0" y="18925"/>
                  </a:cubicBezTo>
                  <a:cubicBezTo>
                    <a:pt x="0" y="19741"/>
                    <a:pt x="182" y="20369"/>
                    <a:pt x="726" y="20808"/>
                  </a:cubicBezTo>
                  <a:cubicBezTo>
                    <a:pt x="1271" y="21248"/>
                    <a:pt x="2178" y="21499"/>
                    <a:pt x="4356" y="21373"/>
                  </a:cubicBezTo>
                  <a:cubicBezTo>
                    <a:pt x="6534" y="21248"/>
                    <a:pt x="9983" y="20746"/>
                    <a:pt x="13432" y="20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6110471" y="7964446"/>
              <a:ext cx="25300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18" y="15300"/>
                    <a:pt x="10036" y="9000"/>
                    <a:pt x="13636" y="5400"/>
                  </a:cubicBezTo>
                  <a:cubicBezTo>
                    <a:pt x="17236" y="1800"/>
                    <a:pt x="19418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6457471" y="7712580"/>
              <a:ext cx="343016" cy="46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60" fill="norm" stroke="1" extrusionOk="0">
                  <a:moveTo>
                    <a:pt x="21475" y="1009"/>
                  </a:moveTo>
                  <a:cubicBezTo>
                    <a:pt x="20995" y="537"/>
                    <a:pt x="20515" y="65"/>
                    <a:pt x="18595" y="6"/>
                  </a:cubicBezTo>
                  <a:cubicBezTo>
                    <a:pt x="16675" y="-53"/>
                    <a:pt x="13315" y="301"/>
                    <a:pt x="10995" y="891"/>
                  </a:cubicBezTo>
                  <a:cubicBezTo>
                    <a:pt x="8675" y="1481"/>
                    <a:pt x="7395" y="2308"/>
                    <a:pt x="6355" y="3960"/>
                  </a:cubicBezTo>
                  <a:cubicBezTo>
                    <a:pt x="5315" y="5613"/>
                    <a:pt x="4515" y="8091"/>
                    <a:pt x="3475" y="10747"/>
                  </a:cubicBezTo>
                  <a:cubicBezTo>
                    <a:pt x="2435" y="13403"/>
                    <a:pt x="1155" y="16236"/>
                    <a:pt x="515" y="17947"/>
                  </a:cubicBezTo>
                  <a:cubicBezTo>
                    <a:pt x="-125" y="19658"/>
                    <a:pt x="-125" y="20249"/>
                    <a:pt x="275" y="20721"/>
                  </a:cubicBezTo>
                  <a:cubicBezTo>
                    <a:pt x="675" y="21193"/>
                    <a:pt x="1475" y="21547"/>
                    <a:pt x="3875" y="21252"/>
                  </a:cubicBezTo>
                  <a:cubicBezTo>
                    <a:pt x="6275" y="20957"/>
                    <a:pt x="10275" y="20013"/>
                    <a:pt x="14275" y="19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6762152" y="7829962"/>
              <a:ext cx="268340" cy="28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0" y="3784"/>
                  </a:moveTo>
                  <a:cubicBezTo>
                    <a:pt x="0" y="2820"/>
                    <a:pt x="0" y="1856"/>
                    <a:pt x="617" y="1181"/>
                  </a:cubicBezTo>
                  <a:cubicBezTo>
                    <a:pt x="1234" y="506"/>
                    <a:pt x="2469" y="120"/>
                    <a:pt x="4937" y="23"/>
                  </a:cubicBezTo>
                  <a:cubicBezTo>
                    <a:pt x="7406" y="-73"/>
                    <a:pt x="11109" y="120"/>
                    <a:pt x="13371" y="698"/>
                  </a:cubicBezTo>
                  <a:cubicBezTo>
                    <a:pt x="15634" y="1277"/>
                    <a:pt x="16457" y="2241"/>
                    <a:pt x="15120" y="4941"/>
                  </a:cubicBezTo>
                  <a:cubicBezTo>
                    <a:pt x="13783" y="7641"/>
                    <a:pt x="10286" y="12077"/>
                    <a:pt x="8023" y="14681"/>
                  </a:cubicBezTo>
                  <a:cubicBezTo>
                    <a:pt x="5760" y="17284"/>
                    <a:pt x="4731" y="18056"/>
                    <a:pt x="3909" y="18827"/>
                  </a:cubicBezTo>
                  <a:cubicBezTo>
                    <a:pt x="3086" y="19598"/>
                    <a:pt x="2469" y="20370"/>
                    <a:pt x="2674" y="20852"/>
                  </a:cubicBezTo>
                  <a:cubicBezTo>
                    <a:pt x="2880" y="21334"/>
                    <a:pt x="3909" y="21527"/>
                    <a:pt x="7200" y="21045"/>
                  </a:cubicBezTo>
                  <a:cubicBezTo>
                    <a:pt x="10491" y="20563"/>
                    <a:pt x="16046" y="19406"/>
                    <a:pt x="21600" y="18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7061158" y="7841777"/>
              <a:ext cx="276008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00" y="1662"/>
                    <a:pt x="6800" y="3323"/>
                    <a:pt x="10400" y="6923"/>
                  </a:cubicBezTo>
                  <a:cubicBezTo>
                    <a:pt x="14000" y="10523"/>
                    <a:pt x="17800" y="160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7132157" y="7841777"/>
              <a:ext cx="174342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600" fill="norm" stroke="1" extrusionOk="0">
                  <a:moveTo>
                    <a:pt x="21050" y="0"/>
                  </a:moveTo>
                  <a:cubicBezTo>
                    <a:pt x="17039" y="1292"/>
                    <a:pt x="13027" y="2585"/>
                    <a:pt x="9324" y="5262"/>
                  </a:cubicBezTo>
                  <a:cubicBezTo>
                    <a:pt x="5621" y="7938"/>
                    <a:pt x="2227" y="12000"/>
                    <a:pt x="839" y="14954"/>
                  </a:cubicBezTo>
                  <a:cubicBezTo>
                    <a:pt x="-550" y="17908"/>
                    <a:pt x="67" y="19754"/>
                    <a:pt x="6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7360166" y="7788109"/>
              <a:ext cx="15333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7490441" y="7795776"/>
              <a:ext cx="130398" cy="28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600" fill="norm" stroke="1" extrusionOk="0">
                  <a:moveTo>
                    <a:pt x="21194" y="0"/>
                  </a:moveTo>
                  <a:cubicBezTo>
                    <a:pt x="15794" y="2530"/>
                    <a:pt x="10394" y="5059"/>
                    <a:pt x="6656" y="8173"/>
                  </a:cubicBezTo>
                  <a:cubicBezTo>
                    <a:pt x="2917" y="11286"/>
                    <a:pt x="840" y="14984"/>
                    <a:pt x="217" y="17319"/>
                  </a:cubicBezTo>
                  <a:cubicBezTo>
                    <a:pt x="-406" y="19654"/>
                    <a:pt x="425" y="20627"/>
                    <a:pt x="12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7490502" y="7673716"/>
              <a:ext cx="316684" cy="51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574" fill="norm" stroke="1" extrusionOk="0">
                  <a:moveTo>
                    <a:pt x="8294" y="1586"/>
                  </a:moveTo>
                  <a:cubicBezTo>
                    <a:pt x="10714" y="1049"/>
                    <a:pt x="13133" y="511"/>
                    <a:pt x="14861" y="243"/>
                  </a:cubicBezTo>
                  <a:cubicBezTo>
                    <a:pt x="16589" y="-26"/>
                    <a:pt x="17626" y="-26"/>
                    <a:pt x="18576" y="28"/>
                  </a:cubicBezTo>
                  <a:cubicBezTo>
                    <a:pt x="19526" y="81"/>
                    <a:pt x="20390" y="189"/>
                    <a:pt x="20909" y="511"/>
                  </a:cubicBezTo>
                  <a:cubicBezTo>
                    <a:pt x="21427" y="834"/>
                    <a:pt x="21600" y="1371"/>
                    <a:pt x="21168" y="2661"/>
                  </a:cubicBezTo>
                  <a:cubicBezTo>
                    <a:pt x="20736" y="3950"/>
                    <a:pt x="19699" y="5992"/>
                    <a:pt x="18749" y="8249"/>
                  </a:cubicBezTo>
                  <a:cubicBezTo>
                    <a:pt x="17798" y="10505"/>
                    <a:pt x="16934" y="12977"/>
                    <a:pt x="16502" y="14965"/>
                  </a:cubicBezTo>
                  <a:cubicBezTo>
                    <a:pt x="16070" y="16953"/>
                    <a:pt x="16070" y="18458"/>
                    <a:pt x="16330" y="19478"/>
                  </a:cubicBezTo>
                  <a:cubicBezTo>
                    <a:pt x="16589" y="20499"/>
                    <a:pt x="17107" y="21037"/>
                    <a:pt x="16675" y="21252"/>
                  </a:cubicBezTo>
                  <a:cubicBezTo>
                    <a:pt x="16243" y="21467"/>
                    <a:pt x="14861" y="21359"/>
                    <a:pt x="11923" y="21359"/>
                  </a:cubicBezTo>
                  <a:cubicBezTo>
                    <a:pt x="8986" y="21359"/>
                    <a:pt x="4493" y="21467"/>
                    <a:pt x="0" y="21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3598273" y="7680773"/>
              <a:ext cx="18147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600" fill="norm" stroke="1" extrusionOk="0">
                  <a:moveTo>
                    <a:pt x="6004" y="0"/>
                  </a:moveTo>
                  <a:cubicBezTo>
                    <a:pt x="3904" y="5914"/>
                    <a:pt x="1804" y="11829"/>
                    <a:pt x="754" y="15429"/>
                  </a:cubicBezTo>
                  <a:cubicBezTo>
                    <a:pt x="-296" y="19029"/>
                    <a:pt x="-296" y="20314"/>
                    <a:pt x="1054" y="20957"/>
                  </a:cubicBezTo>
                  <a:cubicBezTo>
                    <a:pt x="2404" y="21600"/>
                    <a:pt x="5104" y="21600"/>
                    <a:pt x="8704" y="21600"/>
                  </a:cubicBezTo>
                  <a:cubicBezTo>
                    <a:pt x="12304" y="21600"/>
                    <a:pt x="16804" y="21600"/>
                    <a:pt x="213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3781628" y="7757441"/>
              <a:ext cx="90126" cy="10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401" fill="norm" stroke="1" extrusionOk="0">
                  <a:moveTo>
                    <a:pt x="21159" y="0"/>
                  </a:moveTo>
                  <a:cubicBezTo>
                    <a:pt x="18159" y="0"/>
                    <a:pt x="15159" y="0"/>
                    <a:pt x="11559" y="2107"/>
                  </a:cubicBezTo>
                  <a:cubicBezTo>
                    <a:pt x="7959" y="4215"/>
                    <a:pt x="3759" y="8429"/>
                    <a:pt x="1659" y="11854"/>
                  </a:cubicBezTo>
                  <a:cubicBezTo>
                    <a:pt x="-441" y="15278"/>
                    <a:pt x="-441" y="17912"/>
                    <a:pt x="1059" y="19493"/>
                  </a:cubicBezTo>
                  <a:cubicBezTo>
                    <a:pt x="2559" y="21073"/>
                    <a:pt x="5559" y="21600"/>
                    <a:pt x="8559" y="21337"/>
                  </a:cubicBezTo>
                  <a:cubicBezTo>
                    <a:pt x="11559" y="21073"/>
                    <a:pt x="14559" y="20019"/>
                    <a:pt x="16359" y="16332"/>
                  </a:cubicBezTo>
                  <a:cubicBezTo>
                    <a:pt x="18159" y="12644"/>
                    <a:pt x="18759" y="6322"/>
                    <a:pt x="193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3946362" y="7669635"/>
              <a:ext cx="147731" cy="19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0902" fill="norm" stroke="1" extrusionOk="0">
                  <a:moveTo>
                    <a:pt x="18650" y="5430"/>
                  </a:moveTo>
                  <a:cubicBezTo>
                    <a:pt x="18290" y="3186"/>
                    <a:pt x="17930" y="942"/>
                    <a:pt x="16850" y="240"/>
                  </a:cubicBezTo>
                  <a:cubicBezTo>
                    <a:pt x="15770" y="-461"/>
                    <a:pt x="13970" y="381"/>
                    <a:pt x="11270" y="2625"/>
                  </a:cubicBezTo>
                  <a:cubicBezTo>
                    <a:pt x="8570" y="4869"/>
                    <a:pt x="4970" y="8516"/>
                    <a:pt x="2630" y="11181"/>
                  </a:cubicBezTo>
                  <a:cubicBezTo>
                    <a:pt x="290" y="13846"/>
                    <a:pt x="-790" y="15529"/>
                    <a:pt x="650" y="17071"/>
                  </a:cubicBezTo>
                  <a:cubicBezTo>
                    <a:pt x="2090" y="18614"/>
                    <a:pt x="6050" y="20017"/>
                    <a:pt x="9830" y="20578"/>
                  </a:cubicBezTo>
                  <a:cubicBezTo>
                    <a:pt x="13610" y="21139"/>
                    <a:pt x="17210" y="20858"/>
                    <a:pt x="20810" y="20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3933088" y="7803442"/>
              <a:ext cx="16100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7835510" y="8010447"/>
              <a:ext cx="214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5840"/>
                    <a:pt x="6171" y="10080"/>
                    <a:pt x="9771" y="6480"/>
                  </a:cubicBezTo>
                  <a:cubicBezTo>
                    <a:pt x="13371" y="2880"/>
                    <a:pt x="1748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7946898" y="7903111"/>
              <a:ext cx="1894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413"/>
                    <a:pt x="-1582" y="8826"/>
                    <a:pt x="1118" y="12426"/>
                  </a:cubicBezTo>
                  <a:cubicBezTo>
                    <a:pt x="3818" y="16026"/>
                    <a:pt x="11918" y="18813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8204157" y="7717509"/>
              <a:ext cx="275368" cy="343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323" fill="norm" stroke="1" extrusionOk="0">
                  <a:moveTo>
                    <a:pt x="21550" y="2006"/>
                  </a:moveTo>
                  <a:cubicBezTo>
                    <a:pt x="20950" y="1370"/>
                    <a:pt x="20350" y="735"/>
                    <a:pt x="18750" y="338"/>
                  </a:cubicBezTo>
                  <a:cubicBezTo>
                    <a:pt x="17150" y="-59"/>
                    <a:pt x="14550" y="-218"/>
                    <a:pt x="12350" y="497"/>
                  </a:cubicBezTo>
                  <a:cubicBezTo>
                    <a:pt x="10150" y="1211"/>
                    <a:pt x="8350" y="2800"/>
                    <a:pt x="6550" y="4706"/>
                  </a:cubicBezTo>
                  <a:cubicBezTo>
                    <a:pt x="4750" y="6611"/>
                    <a:pt x="2950" y="8835"/>
                    <a:pt x="1850" y="10741"/>
                  </a:cubicBezTo>
                  <a:cubicBezTo>
                    <a:pt x="750" y="12647"/>
                    <a:pt x="350" y="14235"/>
                    <a:pt x="150" y="15426"/>
                  </a:cubicBezTo>
                  <a:cubicBezTo>
                    <a:pt x="-50" y="16617"/>
                    <a:pt x="-50" y="17411"/>
                    <a:pt x="150" y="18206"/>
                  </a:cubicBezTo>
                  <a:cubicBezTo>
                    <a:pt x="350" y="19000"/>
                    <a:pt x="750" y="19794"/>
                    <a:pt x="2550" y="20350"/>
                  </a:cubicBezTo>
                  <a:cubicBezTo>
                    <a:pt x="4350" y="20906"/>
                    <a:pt x="7550" y="21223"/>
                    <a:pt x="9650" y="21303"/>
                  </a:cubicBezTo>
                  <a:cubicBezTo>
                    <a:pt x="11750" y="21382"/>
                    <a:pt x="12750" y="21223"/>
                    <a:pt x="13750" y="21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8180517" y="7918445"/>
              <a:ext cx="23767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87" y="16000"/>
                    <a:pt x="5574" y="10400"/>
                    <a:pt x="9174" y="6800"/>
                  </a:cubicBezTo>
                  <a:cubicBezTo>
                    <a:pt x="12774" y="3200"/>
                    <a:pt x="17187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8542956" y="7642109"/>
              <a:ext cx="273910" cy="394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393" fill="norm" stroke="1" extrusionOk="0">
                  <a:moveTo>
                    <a:pt x="21436" y="3341"/>
                  </a:moveTo>
                  <a:cubicBezTo>
                    <a:pt x="21436" y="2648"/>
                    <a:pt x="21436" y="1956"/>
                    <a:pt x="21136" y="1264"/>
                  </a:cubicBezTo>
                  <a:cubicBezTo>
                    <a:pt x="20836" y="571"/>
                    <a:pt x="20236" y="-121"/>
                    <a:pt x="18436" y="17"/>
                  </a:cubicBezTo>
                  <a:cubicBezTo>
                    <a:pt x="16636" y="156"/>
                    <a:pt x="13636" y="1125"/>
                    <a:pt x="11236" y="2994"/>
                  </a:cubicBezTo>
                  <a:cubicBezTo>
                    <a:pt x="8836" y="4864"/>
                    <a:pt x="7036" y="7633"/>
                    <a:pt x="5236" y="10471"/>
                  </a:cubicBezTo>
                  <a:cubicBezTo>
                    <a:pt x="3436" y="13310"/>
                    <a:pt x="1636" y="16217"/>
                    <a:pt x="736" y="18017"/>
                  </a:cubicBezTo>
                  <a:cubicBezTo>
                    <a:pt x="-164" y="19817"/>
                    <a:pt x="-164" y="20510"/>
                    <a:pt x="336" y="20925"/>
                  </a:cubicBezTo>
                  <a:cubicBezTo>
                    <a:pt x="836" y="21341"/>
                    <a:pt x="1836" y="21479"/>
                    <a:pt x="5036" y="21341"/>
                  </a:cubicBezTo>
                  <a:cubicBezTo>
                    <a:pt x="8236" y="21202"/>
                    <a:pt x="13636" y="20787"/>
                    <a:pt x="19036" y="20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8847532" y="7719229"/>
              <a:ext cx="138005" cy="176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fill="norm" stroke="1" extrusionOk="0">
                  <a:moveTo>
                    <a:pt x="0" y="3688"/>
                  </a:moveTo>
                  <a:cubicBezTo>
                    <a:pt x="400" y="2146"/>
                    <a:pt x="800" y="603"/>
                    <a:pt x="2000" y="140"/>
                  </a:cubicBezTo>
                  <a:cubicBezTo>
                    <a:pt x="3200" y="-323"/>
                    <a:pt x="5200" y="294"/>
                    <a:pt x="8000" y="3071"/>
                  </a:cubicBezTo>
                  <a:cubicBezTo>
                    <a:pt x="10800" y="5848"/>
                    <a:pt x="14400" y="10786"/>
                    <a:pt x="16800" y="14180"/>
                  </a:cubicBezTo>
                  <a:cubicBezTo>
                    <a:pt x="19200" y="17574"/>
                    <a:pt x="20400" y="19426"/>
                    <a:pt x="21600" y="21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8952583" y="7742108"/>
              <a:ext cx="147956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600" fill="norm" stroke="1" extrusionOk="0">
                  <a:moveTo>
                    <a:pt x="21195" y="0"/>
                  </a:moveTo>
                  <a:cubicBezTo>
                    <a:pt x="19364" y="206"/>
                    <a:pt x="17534" y="411"/>
                    <a:pt x="15520" y="1543"/>
                  </a:cubicBezTo>
                  <a:cubicBezTo>
                    <a:pt x="13507" y="2674"/>
                    <a:pt x="11310" y="4731"/>
                    <a:pt x="8564" y="7817"/>
                  </a:cubicBezTo>
                  <a:cubicBezTo>
                    <a:pt x="5819" y="10903"/>
                    <a:pt x="2524" y="15017"/>
                    <a:pt x="1059" y="17486"/>
                  </a:cubicBezTo>
                  <a:cubicBezTo>
                    <a:pt x="-405" y="19954"/>
                    <a:pt x="-39" y="20777"/>
                    <a:pt x="3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9131206" y="7553975"/>
              <a:ext cx="138004" cy="180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0" y="5055"/>
                  </a:moveTo>
                  <a:cubicBezTo>
                    <a:pt x="1200" y="3838"/>
                    <a:pt x="2400" y="2621"/>
                    <a:pt x="4800" y="1708"/>
                  </a:cubicBezTo>
                  <a:cubicBezTo>
                    <a:pt x="7200" y="796"/>
                    <a:pt x="10800" y="187"/>
                    <a:pt x="13600" y="35"/>
                  </a:cubicBezTo>
                  <a:cubicBezTo>
                    <a:pt x="16400" y="-117"/>
                    <a:pt x="18400" y="187"/>
                    <a:pt x="18600" y="1708"/>
                  </a:cubicBezTo>
                  <a:cubicBezTo>
                    <a:pt x="18800" y="3229"/>
                    <a:pt x="17200" y="5967"/>
                    <a:pt x="15000" y="8249"/>
                  </a:cubicBezTo>
                  <a:cubicBezTo>
                    <a:pt x="12800" y="10531"/>
                    <a:pt x="10000" y="12356"/>
                    <a:pt x="8200" y="14029"/>
                  </a:cubicBezTo>
                  <a:cubicBezTo>
                    <a:pt x="6400" y="15703"/>
                    <a:pt x="5600" y="17224"/>
                    <a:pt x="6200" y="18289"/>
                  </a:cubicBezTo>
                  <a:cubicBezTo>
                    <a:pt x="6800" y="19353"/>
                    <a:pt x="8800" y="19962"/>
                    <a:pt x="11600" y="20418"/>
                  </a:cubicBezTo>
                  <a:cubicBezTo>
                    <a:pt x="14400" y="20875"/>
                    <a:pt x="18000" y="21179"/>
                    <a:pt x="21600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9200207" y="7517050"/>
              <a:ext cx="271310" cy="577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511" fill="norm" stroke="1" extrusionOk="0">
                  <a:moveTo>
                    <a:pt x="10295" y="1243"/>
                  </a:moveTo>
                  <a:cubicBezTo>
                    <a:pt x="12516" y="863"/>
                    <a:pt x="14736" y="482"/>
                    <a:pt x="16553" y="244"/>
                  </a:cubicBezTo>
                  <a:cubicBezTo>
                    <a:pt x="18370" y="6"/>
                    <a:pt x="19783" y="-89"/>
                    <a:pt x="20591" y="101"/>
                  </a:cubicBezTo>
                  <a:cubicBezTo>
                    <a:pt x="21398" y="292"/>
                    <a:pt x="21600" y="767"/>
                    <a:pt x="21297" y="2385"/>
                  </a:cubicBezTo>
                  <a:cubicBezTo>
                    <a:pt x="20994" y="4003"/>
                    <a:pt x="20187" y="6762"/>
                    <a:pt x="19379" y="9474"/>
                  </a:cubicBezTo>
                  <a:cubicBezTo>
                    <a:pt x="18572" y="12186"/>
                    <a:pt x="17764" y="14850"/>
                    <a:pt x="17361" y="16563"/>
                  </a:cubicBezTo>
                  <a:cubicBezTo>
                    <a:pt x="16957" y="18276"/>
                    <a:pt x="16957" y="19037"/>
                    <a:pt x="16452" y="19418"/>
                  </a:cubicBezTo>
                  <a:cubicBezTo>
                    <a:pt x="15948" y="19798"/>
                    <a:pt x="14938" y="19798"/>
                    <a:pt x="12112" y="20084"/>
                  </a:cubicBezTo>
                  <a:cubicBezTo>
                    <a:pt x="9286" y="20369"/>
                    <a:pt x="4643" y="20940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9706219" y="7834110"/>
              <a:ext cx="35267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87" y="16800"/>
                    <a:pt x="6574" y="12000"/>
                    <a:pt x="10174" y="8400"/>
                  </a:cubicBezTo>
                  <a:cubicBezTo>
                    <a:pt x="13774" y="4800"/>
                    <a:pt x="1768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10353186" y="7473768"/>
              <a:ext cx="227053" cy="446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55" fill="norm" stroke="1" extrusionOk="0">
                  <a:moveTo>
                    <a:pt x="20603" y="0"/>
                  </a:moveTo>
                  <a:cubicBezTo>
                    <a:pt x="18203" y="245"/>
                    <a:pt x="15803" y="491"/>
                    <a:pt x="12923" y="1780"/>
                  </a:cubicBezTo>
                  <a:cubicBezTo>
                    <a:pt x="10043" y="3068"/>
                    <a:pt x="6683" y="5400"/>
                    <a:pt x="4283" y="8223"/>
                  </a:cubicBezTo>
                  <a:cubicBezTo>
                    <a:pt x="1883" y="11045"/>
                    <a:pt x="443" y="14359"/>
                    <a:pt x="83" y="16691"/>
                  </a:cubicBezTo>
                  <a:cubicBezTo>
                    <a:pt x="-277" y="19023"/>
                    <a:pt x="443" y="20373"/>
                    <a:pt x="4163" y="20986"/>
                  </a:cubicBezTo>
                  <a:cubicBezTo>
                    <a:pt x="7883" y="21600"/>
                    <a:pt x="14603" y="21477"/>
                    <a:pt x="21323" y="2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10658124" y="7500821"/>
              <a:ext cx="274790" cy="36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41" fill="norm" stroke="1" extrusionOk="0">
                  <a:moveTo>
                    <a:pt x="21505" y="215"/>
                  </a:moveTo>
                  <a:cubicBezTo>
                    <a:pt x="18305" y="63"/>
                    <a:pt x="15105" y="-89"/>
                    <a:pt x="12505" y="63"/>
                  </a:cubicBezTo>
                  <a:cubicBezTo>
                    <a:pt x="9905" y="215"/>
                    <a:pt x="7905" y="672"/>
                    <a:pt x="6405" y="1660"/>
                  </a:cubicBezTo>
                  <a:cubicBezTo>
                    <a:pt x="4905" y="2649"/>
                    <a:pt x="3905" y="4170"/>
                    <a:pt x="2905" y="6984"/>
                  </a:cubicBezTo>
                  <a:cubicBezTo>
                    <a:pt x="1905" y="9798"/>
                    <a:pt x="905" y="13905"/>
                    <a:pt x="405" y="16339"/>
                  </a:cubicBezTo>
                  <a:cubicBezTo>
                    <a:pt x="-95" y="18773"/>
                    <a:pt x="-95" y="19534"/>
                    <a:pt x="205" y="20218"/>
                  </a:cubicBezTo>
                  <a:cubicBezTo>
                    <a:pt x="505" y="20903"/>
                    <a:pt x="1105" y="21511"/>
                    <a:pt x="3505" y="21435"/>
                  </a:cubicBezTo>
                  <a:cubicBezTo>
                    <a:pt x="5905" y="21359"/>
                    <a:pt x="10105" y="20598"/>
                    <a:pt x="14305" y="19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10687574" y="7680773"/>
              <a:ext cx="207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11013101" y="7481374"/>
              <a:ext cx="287821" cy="384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01" fill="norm" stroke="1" extrusionOk="0">
                  <a:moveTo>
                    <a:pt x="21528" y="429"/>
                  </a:moveTo>
                  <a:cubicBezTo>
                    <a:pt x="18278" y="145"/>
                    <a:pt x="15029" y="-139"/>
                    <a:pt x="12448" y="74"/>
                  </a:cubicBezTo>
                  <a:cubicBezTo>
                    <a:pt x="9868" y="287"/>
                    <a:pt x="7956" y="998"/>
                    <a:pt x="6618" y="1993"/>
                  </a:cubicBezTo>
                  <a:cubicBezTo>
                    <a:pt x="5280" y="2987"/>
                    <a:pt x="4516" y="4266"/>
                    <a:pt x="3655" y="6540"/>
                  </a:cubicBezTo>
                  <a:cubicBezTo>
                    <a:pt x="2795" y="8814"/>
                    <a:pt x="1840" y="12082"/>
                    <a:pt x="1170" y="14285"/>
                  </a:cubicBezTo>
                  <a:cubicBezTo>
                    <a:pt x="501" y="16487"/>
                    <a:pt x="119" y="17624"/>
                    <a:pt x="24" y="18548"/>
                  </a:cubicBezTo>
                  <a:cubicBezTo>
                    <a:pt x="-72" y="19472"/>
                    <a:pt x="119" y="20182"/>
                    <a:pt x="693" y="20679"/>
                  </a:cubicBezTo>
                  <a:cubicBezTo>
                    <a:pt x="1266" y="21177"/>
                    <a:pt x="2222" y="21461"/>
                    <a:pt x="3942" y="21390"/>
                  </a:cubicBezTo>
                  <a:cubicBezTo>
                    <a:pt x="5663" y="21319"/>
                    <a:pt x="8147" y="20893"/>
                    <a:pt x="10632" y="20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11277920" y="7596437"/>
              <a:ext cx="153339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20" y="6327"/>
                    <a:pt x="12240" y="12655"/>
                    <a:pt x="15840" y="16255"/>
                  </a:cubicBezTo>
                  <a:cubicBezTo>
                    <a:pt x="19440" y="19855"/>
                    <a:pt x="20520" y="207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11285587" y="7632964"/>
              <a:ext cx="161005" cy="22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21600" y="171"/>
                  </a:moveTo>
                  <a:cubicBezTo>
                    <a:pt x="19886" y="-71"/>
                    <a:pt x="18171" y="-314"/>
                    <a:pt x="15086" y="1385"/>
                  </a:cubicBezTo>
                  <a:cubicBezTo>
                    <a:pt x="12000" y="3084"/>
                    <a:pt x="7543" y="6724"/>
                    <a:pt x="4800" y="10365"/>
                  </a:cubicBezTo>
                  <a:cubicBezTo>
                    <a:pt x="2057" y="14005"/>
                    <a:pt x="1029" y="17646"/>
                    <a:pt x="0" y="21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11461925" y="7516120"/>
              <a:ext cx="193589" cy="40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22" fill="norm" stroke="1" extrusionOk="0">
                  <a:moveTo>
                    <a:pt x="0" y="2246"/>
                  </a:moveTo>
                  <a:cubicBezTo>
                    <a:pt x="561" y="1563"/>
                    <a:pt x="1122" y="879"/>
                    <a:pt x="2104" y="537"/>
                  </a:cubicBezTo>
                  <a:cubicBezTo>
                    <a:pt x="3086" y="195"/>
                    <a:pt x="4488" y="195"/>
                    <a:pt x="6592" y="127"/>
                  </a:cubicBezTo>
                  <a:cubicBezTo>
                    <a:pt x="8696" y="59"/>
                    <a:pt x="11501" y="-78"/>
                    <a:pt x="14166" y="59"/>
                  </a:cubicBezTo>
                  <a:cubicBezTo>
                    <a:pt x="16831" y="195"/>
                    <a:pt x="19356" y="606"/>
                    <a:pt x="20478" y="1562"/>
                  </a:cubicBezTo>
                  <a:cubicBezTo>
                    <a:pt x="21600" y="2519"/>
                    <a:pt x="21319" y="4023"/>
                    <a:pt x="20758" y="6826"/>
                  </a:cubicBezTo>
                  <a:cubicBezTo>
                    <a:pt x="20197" y="9628"/>
                    <a:pt x="19356" y="13730"/>
                    <a:pt x="18935" y="16122"/>
                  </a:cubicBezTo>
                  <a:cubicBezTo>
                    <a:pt x="18514" y="18514"/>
                    <a:pt x="18514" y="19198"/>
                    <a:pt x="18093" y="19813"/>
                  </a:cubicBezTo>
                  <a:cubicBezTo>
                    <a:pt x="17673" y="20428"/>
                    <a:pt x="16831" y="20975"/>
                    <a:pt x="15429" y="21249"/>
                  </a:cubicBezTo>
                  <a:cubicBezTo>
                    <a:pt x="14026" y="21522"/>
                    <a:pt x="12062" y="21522"/>
                    <a:pt x="10239" y="21522"/>
                  </a:cubicBezTo>
                  <a:cubicBezTo>
                    <a:pt x="8416" y="21522"/>
                    <a:pt x="6732" y="21522"/>
                    <a:pt x="5610" y="21180"/>
                  </a:cubicBezTo>
                  <a:cubicBezTo>
                    <a:pt x="4488" y="20838"/>
                    <a:pt x="3927" y="20155"/>
                    <a:pt x="3366" y="19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11783932" y="7761493"/>
              <a:ext cx="168671" cy="1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927" y="11918"/>
                    <a:pt x="7855" y="3818"/>
                    <a:pt x="11455" y="1118"/>
                  </a:cubicBezTo>
                  <a:cubicBezTo>
                    <a:pt x="15055" y="-1582"/>
                    <a:pt x="18327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11865035" y="7673106"/>
              <a:ext cx="26233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914"/>
                    <a:pt x="4448" y="11829"/>
                    <a:pt x="1502" y="15429"/>
                  </a:cubicBezTo>
                  <a:cubicBezTo>
                    <a:pt x="-1443" y="19029"/>
                    <a:pt x="521" y="20314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12038487" y="7562442"/>
              <a:ext cx="251457" cy="338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87" fill="norm" stroke="1" extrusionOk="0">
                  <a:moveTo>
                    <a:pt x="21468" y="1186"/>
                  </a:moveTo>
                  <a:cubicBezTo>
                    <a:pt x="20595" y="699"/>
                    <a:pt x="19723" y="212"/>
                    <a:pt x="18086" y="49"/>
                  </a:cubicBezTo>
                  <a:cubicBezTo>
                    <a:pt x="16450" y="-113"/>
                    <a:pt x="14050" y="49"/>
                    <a:pt x="11323" y="1755"/>
                  </a:cubicBezTo>
                  <a:cubicBezTo>
                    <a:pt x="8595" y="3460"/>
                    <a:pt x="5541" y="6708"/>
                    <a:pt x="3577" y="9713"/>
                  </a:cubicBezTo>
                  <a:cubicBezTo>
                    <a:pt x="1613" y="12717"/>
                    <a:pt x="741" y="15478"/>
                    <a:pt x="304" y="17346"/>
                  </a:cubicBezTo>
                  <a:cubicBezTo>
                    <a:pt x="-132" y="19213"/>
                    <a:pt x="-132" y="20188"/>
                    <a:pt x="523" y="20756"/>
                  </a:cubicBezTo>
                  <a:cubicBezTo>
                    <a:pt x="1177" y="21325"/>
                    <a:pt x="2486" y="21487"/>
                    <a:pt x="4668" y="21487"/>
                  </a:cubicBezTo>
                  <a:cubicBezTo>
                    <a:pt x="6850" y="21487"/>
                    <a:pt x="9904" y="21325"/>
                    <a:pt x="12959" y="21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12036938" y="7765108"/>
              <a:ext cx="161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12279672" y="7575993"/>
              <a:ext cx="255611" cy="30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600" fill="norm" stroke="1" extrusionOk="0">
                  <a:moveTo>
                    <a:pt x="21390" y="363"/>
                  </a:moveTo>
                  <a:cubicBezTo>
                    <a:pt x="19251" y="181"/>
                    <a:pt x="17113" y="0"/>
                    <a:pt x="15188" y="0"/>
                  </a:cubicBezTo>
                  <a:cubicBezTo>
                    <a:pt x="13263" y="0"/>
                    <a:pt x="11552" y="181"/>
                    <a:pt x="10269" y="635"/>
                  </a:cubicBezTo>
                  <a:cubicBezTo>
                    <a:pt x="8986" y="1089"/>
                    <a:pt x="8131" y="1815"/>
                    <a:pt x="7168" y="3812"/>
                  </a:cubicBezTo>
                  <a:cubicBezTo>
                    <a:pt x="6206" y="5808"/>
                    <a:pt x="5137" y="9076"/>
                    <a:pt x="3960" y="11526"/>
                  </a:cubicBezTo>
                  <a:cubicBezTo>
                    <a:pt x="2784" y="13976"/>
                    <a:pt x="1501" y="15610"/>
                    <a:pt x="752" y="16971"/>
                  </a:cubicBezTo>
                  <a:cubicBezTo>
                    <a:pt x="4" y="18333"/>
                    <a:pt x="-210" y="19422"/>
                    <a:pt x="218" y="20148"/>
                  </a:cubicBezTo>
                  <a:cubicBezTo>
                    <a:pt x="645" y="20874"/>
                    <a:pt x="1715" y="21237"/>
                    <a:pt x="3640" y="21418"/>
                  </a:cubicBezTo>
                  <a:cubicBezTo>
                    <a:pt x="5564" y="21600"/>
                    <a:pt x="8344" y="21600"/>
                    <a:pt x="111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12420279" y="7688439"/>
              <a:ext cx="99670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12489281" y="7703773"/>
              <a:ext cx="9200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00" y="5486"/>
                    <a:pt x="8400" y="10971"/>
                    <a:pt x="4800" y="14571"/>
                  </a:cubicBezTo>
                  <a:cubicBezTo>
                    <a:pt x="1200" y="18171"/>
                    <a:pt x="600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12565950" y="7621036"/>
              <a:ext cx="136921" cy="29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333" fill="norm" stroke="1" extrusionOk="0">
                  <a:moveTo>
                    <a:pt x="0" y="2654"/>
                  </a:moveTo>
                  <a:cubicBezTo>
                    <a:pt x="3535" y="1731"/>
                    <a:pt x="7069" y="808"/>
                    <a:pt x="10407" y="347"/>
                  </a:cubicBezTo>
                  <a:cubicBezTo>
                    <a:pt x="13745" y="-115"/>
                    <a:pt x="16887" y="-115"/>
                    <a:pt x="18851" y="347"/>
                  </a:cubicBezTo>
                  <a:cubicBezTo>
                    <a:pt x="20815" y="808"/>
                    <a:pt x="21600" y="1731"/>
                    <a:pt x="20618" y="3577"/>
                  </a:cubicBezTo>
                  <a:cubicBezTo>
                    <a:pt x="19636" y="5423"/>
                    <a:pt x="16887" y="8193"/>
                    <a:pt x="14924" y="10500"/>
                  </a:cubicBezTo>
                  <a:cubicBezTo>
                    <a:pt x="12960" y="12808"/>
                    <a:pt x="11782" y="14654"/>
                    <a:pt x="10996" y="16408"/>
                  </a:cubicBezTo>
                  <a:cubicBezTo>
                    <a:pt x="10211" y="18162"/>
                    <a:pt x="9818" y="19823"/>
                    <a:pt x="8051" y="20654"/>
                  </a:cubicBezTo>
                  <a:cubicBezTo>
                    <a:pt x="6284" y="21485"/>
                    <a:pt x="3142" y="21485"/>
                    <a:pt x="1571" y="21023"/>
                  </a:cubicBezTo>
                  <a:cubicBezTo>
                    <a:pt x="0" y="20562"/>
                    <a:pt x="0" y="19639"/>
                    <a:pt x="0" y="18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12642618" y="7555152"/>
              <a:ext cx="112182" cy="416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489" fill="norm" stroke="1" extrusionOk="0">
                  <a:moveTo>
                    <a:pt x="5760" y="152"/>
                  </a:moveTo>
                  <a:cubicBezTo>
                    <a:pt x="8160" y="21"/>
                    <a:pt x="10560" y="-111"/>
                    <a:pt x="12720" y="152"/>
                  </a:cubicBezTo>
                  <a:cubicBezTo>
                    <a:pt x="14880" y="416"/>
                    <a:pt x="16800" y="1074"/>
                    <a:pt x="18480" y="2787"/>
                  </a:cubicBezTo>
                  <a:cubicBezTo>
                    <a:pt x="20160" y="4499"/>
                    <a:pt x="21600" y="7265"/>
                    <a:pt x="20880" y="9635"/>
                  </a:cubicBezTo>
                  <a:cubicBezTo>
                    <a:pt x="20160" y="12006"/>
                    <a:pt x="17280" y="13982"/>
                    <a:pt x="13440" y="15891"/>
                  </a:cubicBezTo>
                  <a:cubicBezTo>
                    <a:pt x="9600" y="17801"/>
                    <a:pt x="4800" y="19645"/>
                    <a:pt x="0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12627284" y="7306522"/>
              <a:ext cx="230007" cy="144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1440" y="8884"/>
                  </a:moveTo>
                  <a:cubicBezTo>
                    <a:pt x="720" y="7368"/>
                    <a:pt x="0" y="5852"/>
                    <a:pt x="0" y="4336"/>
                  </a:cubicBezTo>
                  <a:cubicBezTo>
                    <a:pt x="0" y="2821"/>
                    <a:pt x="720" y="1305"/>
                    <a:pt x="1680" y="547"/>
                  </a:cubicBezTo>
                  <a:cubicBezTo>
                    <a:pt x="2640" y="-211"/>
                    <a:pt x="3840" y="-211"/>
                    <a:pt x="4680" y="736"/>
                  </a:cubicBezTo>
                  <a:cubicBezTo>
                    <a:pt x="5520" y="1684"/>
                    <a:pt x="6000" y="3578"/>
                    <a:pt x="6360" y="5473"/>
                  </a:cubicBezTo>
                  <a:cubicBezTo>
                    <a:pt x="6720" y="7368"/>
                    <a:pt x="6960" y="9263"/>
                    <a:pt x="6480" y="10968"/>
                  </a:cubicBezTo>
                  <a:cubicBezTo>
                    <a:pt x="6000" y="12673"/>
                    <a:pt x="4800" y="14189"/>
                    <a:pt x="3600" y="15515"/>
                  </a:cubicBezTo>
                  <a:cubicBezTo>
                    <a:pt x="2400" y="16842"/>
                    <a:pt x="1200" y="17979"/>
                    <a:pt x="1200" y="18736"/>
                  </a:cubicBezTo>
                  <a:cubicBezTo>
                    <a:pt x="1200" y="19494"/>
                    <a:pt x="2400" y="19873"/>
                    <a:pt x="6000" y="20252"/>
                  </a:cubicBezTo>
                  <a:cubicBezTo>
                    <a:pt x="9600" y="20631"/>
                    <a:pt x="15600" y="21010"/>
                    <a:pt x="21600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Drawing"/>
          <p:cNvGrpSpPr/>
          <p:nvPr/>
        </p:nvGrpSpPr>
        <p:grpSpPr>
          <a:xfrm>
            <a:off x="698938" y="313659"/>
            <a:ext cx="12269404" cy="6831836"/>
            <a:chOff x="0" y="0"/>
            <a:chExt cx="12269403" cy="6831835"/>
          </a:xfrm>
        </p:grpSpPr>
        <p:sp>
          <p:nvSpPr>
            <p:cNvPr id="945" name="Line"/>
            <p:cNvSpPr/>
            <p:nvPr/>
          </p:nvSpPr>
          <p:spPr>
            <a:xfrm>
              <a:off x="202873" y="525415"/>
              <a:ext cx="249991" cy="42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37" fill="norm" stroke="1" extrusionOk="0">
                  <a:moveTo>
                    <a:pt x="17591" y="2793"/>
                  </a:moveTo>
                  <a:cubicBezTo>
                    <a:pt x="18463" y="2409"/>
                    <a:pt x="19336" y="2026"/>
                    <a:pt x="20100" y="1578"/>
                  </a:cubicBezTo>
                  <a:cubicBezTo>
                    <a:pt x="20863" y="1131"/>
                    <a:pt x="21518" y="620"/>
                    <a:pt x="21300" y="300"/>
                  </a:cubicBezTo>
                  <a:cubicBezTo>
                    <a:pt x="21082" y="-19"/>
                    <a:pt x="19991" y="-147"/>
                    <a:pt x="17591" y="236"/>
                  </a:cubicBezTo>
                  <a:cubicBezTo>
                    <a:pt x="15191" y="620"/>
                    <a:pt x="11482" y="1515"/>
                    <a:pt x="8863" y="2920"/>
                  </a:cubicBezTo>
                  <a:cubicBezTo>
                    <a:pt x="6245" y="4326"/>
                    <a:pt x="4718" y="6244"/>
                    <a:pt x="3409" y="8800"/>
                  </a:cubicBezTo>
                  <a:cubicBezTo>
                    <a:pt x="2100" y="11356"/>
                    <a:pt x="1009" y="14551"/>
                    <a:pt x="463" y="16468"/>
                  </a:cubicBezTo>
                  <a:cubicBezTo>
                    <a:pt x="-82" y="18386"/>
                    <a:pt x="-82" y="19025"/>
                    <a:pt x="136" y="19664"/>
                  </a:cubicBezTo>
                  <a:cubicBezTo>
                    <a:pt x="354" y="20303"/>
                    <a:pt x="791" y="20942"/>
                    <a:pt x="2645" y="21197"/>
                  </a:cubicBezTo>
                  <a:cubicBezTo>
                    <a:pt x="4500" y="21453"/>
                    <a:pt x="7773" y="21325"/>
                    <a:pt x="10282" y="21070"/>
                  </a:cubicBezTo>
                  <a:cubicBezTo>
                    <a:pt x="12791" y="20814"/>
                    <a:pt x="14536" y="20431"/>
                    <a:pt x="16282" y="20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171247" y="780592"/>
              <a:ext cx="2146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71" y="16200"/>
                    <a:pt x="8743" y="10800"/>
                    <a:pt x="12343" y="7200"/>
                  </a:cubicBezTo>
                  <a:cubicBezTo>
                    <a:pt x="15943" y="3600"/>
                    <a:pt x="1877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547490" y="466226"/>
              <a:ext cx="290773" cy="415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414" fill="norm" stroke="1" extrusionOk="0">
                  <a:moveTo>
                    <a:pt x="21558" y="1582"/>
                  </a:moveTo>
                  <a:cubicBezTo>
                    <a:pt x="20990" y="924"/>
                    <a:pt x="20421" y="265"/>
                    <a:pt x="18621" y="68"/>
                  </a:cubicBezTo>
                  <a:cubicBezTo>
                    <a:pt x="16821" y="-130"/>
                    <a:pt x="13790" y="133"/>
                    <a:pt x="11326" y="529"/>
                  </a:cubicBezTo>
                  <a:cubicBezTo>
                    <a:pt x="8863" y="924"/>
                    <a:pt x="6969" y="1450"/>
                    <a:pt x="5547" y="2307"/>
                  </a:cubicBezTo>
                  <a:cubicBezTo>
                    <a:pt x="4126" y="3163"/>
                    <a:pt x="3179" y="4348"/>
                    <a:pt x="2421" y="6785"/>
                  </a:cubicBezTo>
                  <a:cubicBezTo>
                    <a:pt x="1663" y="9221"/>
                    <a:pt x="1095" y="12909"/>
                    <a:pt x="716" y="15082"/>
                  </a:cubicBezTo>
                  <a:cubicBezTo>
                    <a:pt x="337" y="17255"/>
                    <a:pt x="147" y="17914"/>
                    <a:pt x="53" y="18572"/>
                  </a:cubicBezTo>
                  <a:cubicBezTo>
                    <a:pt x="-42" y="19231"/>
                    <a:pt x="-42" y="19889"/>
                    <a:pt x="337" y="20416"/>
                  </a:cubicBezTo>
                  <a:cubicBezTo>
                    <a:pt x="716" y="20943"/>
                    <a:pt x="1474" y="21338"/>
                    <a:pt x="4316" y="21404"/>
                  </a:cubicBezTo>
                  <a:cubicBezTo>
                    <a:pt x="7158" y="21470"/>
                    <a:pt x="12084" y="21207"/>
                    <a:pt x="17011" y="20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922597" y="596588"/>
              <a:ext cx="13800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3291"/>
                    <a:pt x="8000" y="6583"/>
                    <a:pt x="11000" y="9566"/>
                  </a:cubicBezTo>
                  <a:cubicBezTo>
                    <a:pt x="14000" y="12549"/>
                    <a:pt x="16000" y="15223"/>
                    <a:pt x="17600" y="17074"/>
                  </a:cubicBezTo>
                  <a:cubicBezTo>
                    <a:pt x="19200" y="18926"/>
                    <a:pt x="20400" y="19954"/>
                    <a:pt x="21000" y="20571"/>
                  </a:cubicBezTo>
                  <a:cubicBezTo>
                    <a:pt x="21600" y="21189"/>
                    <a:pt x="21600" y="2139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871485" y="650256"/>
              <a:ext cx="212117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16" y="2541"/>
                    <a:pt x="12231" y="5082"/>
                    <a:pt x="8978" y="7412"/>
                  </a:cubicBezTo>
                  <a:cubicBezTo>
                    <a:pt x="5725" y="9741"/>
                    <a:pt x="3904" y="11859"/>
                    <a:pt x="2472" y="13871"/>
                  </a:cubicBezTo>
                  <a:cubicBezTo>
                    <a:pt x="1041" y="15882"/>
                    <a:pt x="0" y="17788"/>
                    <a:pt x="0" y="19059"/>
                  </a:cubicBezTo>
                  <a:cubicBezTo>
                    <a:pt x="0" y="20329"/>
                    <a:pt x="1041" y="20965"/>
                    <a:pt x="20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1014599" y="418779"/>
              <a:ext cx="161005" cy="123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fill="norm" stroke="1" extrusionOk="0">
                  <a:moveTo>
                    <a:pt x="0" y="8189"/>
                  </a:moveTo>
                  <a:cubicBezTo>
                    <a:pt x="686" y="5984"/>
                    <a:pt x="1371" y="3780"/>
                    <a:pt x="3429" y="2238"/>
                  </a:cubicBezTo>
                  <a:cubicBezTo>
                    <a:pt x="5486" y="695"/>
                    <a:pt x="8914" y="-187"/>
                    <a:pt x="11314" y="33"/>
                  </a:cubicBezTo>
                  <a:cubicBezTo>
                    <a:pt x="13714" y="254"/>
                    <a:pt x="15086" y="1576"/>
                    <a:pt x="15257" y="4221"/>
                  </a:cubicBezTo>
                  <a:cubicBezTo>
                    <a:pt x="15429" y="6866"/>
                    <a:pt x="14400" y="10833"/>
                    <a:pt x="13029" y="13919"/>
                  </a:cubicBezTo>
                  <a:cubicBezTo>
                    <a:pt x="11657" y="17005"/>
                    <a:pt x="9943" y="19209"/>
                    <a:pt x="10457" y="20311"/>
                  </a:cubicBezTo>
                  <a:cubicBezTo>
                    <a:pt x="10971" y="21413"/>
                    <a:pt x="13714" y="21413"/>
                    <a:pt x="15943" y="20972"/>
                  </a:cubicBezTo>
                  <a:cubicBezTo>
                    <a:pt x="18171" y="20531"/>
                    <a:pt x="19886" y="19650"/>
                    <a:pt x="21600" y="18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1259938" y="406341"/>
              <a:ext cx="180425" cy="52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42" fill="norm" stroke="1" extrusionOk="0">
                  <a:moveTo>
                    <a:pt x="0" y="1194"/>
                  </a:moveTo>
                  <a:cubicBezTo>
                    <a:pt x="3346" y="777"/>
                    <a:pt x="6693" y="359"/>
                    <a:pt x="9431" y="151"/>
                  </a:cubicBezTo>
                  <a:cubicBezTo>
                    <a:pt x="12169" y="-58"/>
                    <a:pt x="14299" y="-58"/>
                    <a:pt x="15972" y="203"/>
                  </a:cubicBezTo>
                  <a:cubicBezTo>
                    <a:pt x="17645" y="464"/>
                    <a:pt x="18862" y="985"/>
                    <a:pt x="19470" y="2759"/>
                  </a:cubicBezTo>
                  <a:cubicBezTo>
                    <a:pt x="20079" y="4533"/>
                    <a:pt x="20079" y="7559"/>
                    <a:pt x="20383" y="10325"/>
                  </a:cubicBezTo>
                  <a:cubicBezTo>
                    <a:pt x="20687" y="13090"/>
                    <a:pt x="21296" y="15594"/>
                    <a:pt x="21448" y="17107"/>
                  </a:cubicBezTo>
                  <a:cubicBezTo>
                    <a:pt x="21600" y="18620"/>
                    <a:pt x="21296" y="19142"/>
                    <a:pt x="17645" y="19716"/>
                  </a:cubicBezTo>
                  <a:cubicBezTo>
                    <a:pt x="13994" y="20290"/>
                    <a:pt x="6997" y="20916"/>
                    <a:pt x="0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1520611" y="726924"/>
              <a:ext cx="27600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6800"/>
                    <a:pt x="3600" y="12000"/>
                    <a:pt x="7200" y="8400"/>
                  </a:cubicBezTo>
                  <a:cubicBezTo>
                    <a:pt x="10800" y="4800"/>
                    <a:pt x="162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1666281" y="650256"/>
              <a:ext cx="15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000"/>
                    <a:pt x="0" y="12000"/>
                    <a:pt x="3600" y="15600"/>
                  </a:cubicBezTo>
                  <a:cubicBezTo>
                    <a:pt x="7200" y="19200"/>
                    <a:pt x="144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2029178" y="429972"/>
              <a:ext cx="304119" cy="435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21600" y="653"/>
                  </a:moveTo>
                  <a:cubicBezTo>
                    <a:pt x="18877" y="276"/>
                    <a:pt x="16155" y="-101"/>
                    <a:pt x="13795" y="25"/>
                  </a:cubicBezTo>
                  <a:cubicBezTo>
                    <a:pt x="11435" y="150"/>
                    <a:pt x="9439" y="778"/>
                    <a:pt x="7896" y="2034"/>
                  </a:cubicBezTo>
                  <a:cubicBezTo>
                    <a:pt x="6353" y="3290"/>
                    <a:pt x="5264" y="5173"/>
                    <a:pt x="4084" y="7622"/>
                  </a:cubicBezTo>
                  <a:cubicBezTo>
                    <a:pt x="2904" y="10071"/>
                    <a:pt x="1634" y="13085"/>
                    <a:pt x="908" y="15094"/>
                  </a:cubicBezTo>
                  <a:cubicBezTo>
                    <a:pt x="182" y="17104"/>
                    <a:pt x="0" y="18108"/>
                    <a:pt x="0" y="18925"/>
                  </a:cubicBezTo>
                  <a:cubicBezTo>
                    <a:pt x="0" y="19741"/>
                    <a:pt x="182" y="20369"/>
                    <a:pt x="726" y="20808"/>
                  </a:cubicBezTo>
                  <a:cubicBezTo>
                    <a:pt x="1271" y="21248"/>
                    <a:pt x="2178" y="21499"/>
                    <a:pt x="4356" y="21373"/>
                  </a:cubicBezTo>
                  <a:cubicBezTo>
                    <a:pt x="6534" y="21248"/>
                    <a:pt x="9983" y="20746"/>
                    <a:pt x="13432" y="20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2018956" y="657923"/>
              <a:ext cx="25300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18" y="15300"/>
                    <a:pt x="10036" y="9000"/>
                    <a:pt x="13636" y="5400"/>
                  </a:cubicBezTo>
                  <a:cubicBezTo>
                    <a:pt x="17236" y="1800"/>
                    <a:pt x="19418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2365956" y="406057"/>
              <a:ext cx="343016" cy="46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60" fill="norm" stroke="1" extrusionOk="0">
                  <a:moveTo>
                    <a:pt x="21475" y="1009"/>
                  </a:moveTo>
                  <a:cubicBezTo>
                    <a:pt x="20995" y="537"/>
                    <a:pt x="20515" y="65"/>
                    <a:pt x="18595" y="6"/>
                  </a:cubicBezTo>
                  <a:cubicBezTo>
                    <a:pt x="16675" y="-53"/>
                    <a:pt x="13315" y="301"/>
                    <a:pt x="10995" y="891"/>
                  </a:cubicBezTo>
                  <a:cubicBezTo>
                    <a:pt x="8675" y="1481"/>
                    <a:pt x="7395" y="2308"/>
                    <a:pt x="6355" y="3960"/>
                  </a:cubicBezTo>
                  <a:cubicBezTo>
                    <a:pt x="5315" y="5613"/>
                    <a:pt x="4515" y="8091"/>
                    <a:pt x="3475" y="10747"/>
                  </a:cubicBezTo>
                  <a:cubicBezTo>
                    <a:pt x="2435" y="13403"/>
                    <a:pt x="1155" y="16236"/>
                    <a:pt x="515" y="17947"/>
                  </a:cubicBezTo>
                  <a:cubicBezTo>
                    <a:pt x="-125" y="19658"/>
                    <a:pt x="-125" y="20249"/>
                    <a:pt x="275" y="20721"/>
                  </a:cubicBezTo>
                  <a:cubicBezTo>
                    <a:pt x="675" y="21193"/>
                    <a:pt x="1475" y="21547"/>
                    <a:pt x="3875" y="21252"/>
                  </a:cubicBezTo>
                  <a:cubicBezTo>
                    <a:pt x="6275" y="20957"/>
                    <a:pt x="10275" y="20013"/>
                    <a:pt x="14275" y="19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2670637" y="523440"/>
              <a:ext cx="268340" cy="28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0" y="3784"/>
                  </a:moveTo>
                  <a:cubicBezTo>
                    <a:pt x="0" y="2820"/>
                    <a:pt x="0" y="1856"/>
                    <a:pt x="617" y="1181"/>
                  </a:cubicBezTo>
                  <a:cubicBezTo>
                    <a:pt x="1234" y="506"/>
                    <a:pt x="2469" y="120"/>
                    <a:pt x="4937" y="23"/>
                  </a:cubicBezTo>
                  <a:cubicBezTo>
                    <a:pt x="7406" y="-73"/>
                    <a:pt x="11109" y="120"/>
                    <a:pt x="13371" y="698"/>
                  </a:cubicBezTo>
                  <a:cubicBezTo>
                    <a:pt x="15634" y="1277"/>
                    <a:pt x="16457" y="2241"/>
                    <a:pt x="15120" y="4941"/>
                  </a:cubicBezTo>
                  <a:cubicBezTo>
                    <a:pt x="13783" y="7641"/>
                    <a:pt x="10286" y="12077"/>
                    <a:pt x="8023" y="14681"/>
                  </a:cubicBezTo>
                  <a:cubicBezTo>
                    <a:pt x="5760" y="17284"/>
                    <a:pt x="4731" y="18056"/>
                    <a:pt x="3909" y="18827"/>
                  </a:cubicBezTo>
                  <a:cubicBezTo>
                    <a:pt x="3086" y="19598"/>
                    <a:pt x="2469" y="20370"/>
                    <a:pt x="2674" y="20852"/>
                  </a:cubicBezTo>
                  <a:cubicBezTo>
                    <a:pt x="2880" y="21334"/>
                    <a:pt x="3909" y="21527"/>
                    <a:pt x="7200" y="21045"/>
                  </a:cubicBezTo>
                  <a:cubicBezTo>
                    <a:pt x="10491" y="20563"/>
                    <a:pt x="16046" y="19406"/>
                    <a:pt x="21600" y="18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2969643" y="535254"/>
              <a:ext cx="276008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00" y="1662"/>
                    <a:pt x="6800" y="3323"/>
                    <a:pt x="10400" y="6923"/>
                  </a:cubicBezTo>
                  <a:cubicBezTo>
                    <a:pt x="14000" y="10523"/>
                    <a:pt x="17800" y="160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3040642" y="535254"/>
              <a:ext cx="174342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600" fill="norm" stroke="1" extrusionOk="0">
                  <a:moveTo>
                    <a:pt x="21050" y="0"/>
                  </a:moveTo>
                  <a:cubicBezTo>
                    <a:pt x="17039" y="1292"/>
                    <a:pt x="13027" y="2585"/>
                    <a:pt x="9324" y="5262"/>
                  </a:cubicBezTo>
                  <a:cubicBezTo>
                    <a:pt x="5621" y="7938"/>
                    <a:pt x="2227" y="12000"/>
                    <a:pt x="839" y="14954"/>
                  </a:cubicBezTo>
                  <a:cubicBezTo>
                    <a:pt x="-550" y="17908"/>
                    <a:pt x="67" y="19754"/>
                    <a:pt x="6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3268650" y="481586"/>
              <a:ext cx="15333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3398926" y="489253"/>
              <a:ext cx="130398" cy="28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600" fill="norm" stroke="1" extrusionOk="0">
                  <a:moveTo>
                    <a:pt x="21194" y="0"/>
                  </a:moveTo>
                  <a:cubicBezTo>
                    <a:pt x="15794" y="2530"/>
                    <a:pt x="10394" y="5059"/>
                    <a:pt x="6656" y="8173"/>
                  </a:cubicBezTo>
                  <a:cubicBezTo>
                    <a:pt x="2917" y="11286"/>
                    <a:pt x="840" y="14984"/>
                    <a:pt x="217" y="17319"/>
                  </a:cubicBezTo>
                  <a:cubicBezTo>
                    <a:pt x="-406" y="19654"/>
                    <a:pt x="425" y="20627"/>
                    <a:pt x="12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3398987" y="367193"/>
              <a:ext cx="316684" cy="51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574" fill="norm" stroke="1" extrusionOk="0">
                  <a:moveTo>
                    <a:pt x="8294" y="1586"/>
                  </a:moveTo>
                  <a:cubicBezTo>
                    <a:pt x="10714" y="1049"/>
                    <a:pt x="13133" y="511"/>
                    <a:pt x="14861" y="243"/>
                  </a:cubicBezTo>
                  <a:cubicBezTo>
                    <a:pt x="16589" y="-26"/>
                    <a:pt x="17626" y="-26"/>
                    <a:pt x="18576" y="28"/>
                  </a:cubicBezTo>
                  <a:cubicBezTo>
                    <a:pt x="19526" y="81"/>
                    <a:pt x="20390" y="189"/>
                    <a:pt x="20909" y="511"/>
                  </a:cubicBezTo>
                  <a:cubicBezTo>
                    <a:pt x="21427" y="834"/>
                    <a:pt x="21600" y="1371"/>
                    <a:pt x="21168" y="2661"/>
                  </a:cubicBezTo>
                  <a:cubicBezTo>
                    <a:pt x="20736" y="3950"/>
                    <a:pt x="19699" y="5992"/>
                    <a:pt x="18749" y="8249"/>
                  </a:cubicBezTo>
                  <a:cubicBezTo>
                    <a:pt x="17798" y="10505"/>
                    <a:pt x="16934" y="12977"/>
                    <a:pt x="16502" y="14965"/>
                  </a:cubicBezTo>
                  <a:cubicBezTo>
                    <a:pt x="16070" y="16953"/>
                    <a:pt x="16070" y="18458"/>
                    <a:pt x="16330" y="19478"/>
                  </a:cubicBezTo>
                  <a:cubicBezTo>
                    <a:pt x="16589" y="20499"/>
                    <a:pt x="17107" y="21037"/>
                    <a:pt x="16675" y="21252"/>
                  </a:cubicBezTo>
                  <a:cubicBezTo>
                    <a:pt x="16243" y="21467"/>
                    <a:pt x="14861" y="21359"/>
                    <a:pt x="11923" y="21359"/>
                  </a:cubicBezTo>
                  <a:cubicBezTo>
                    <a:pt x="8986" y="21359"/>
                    <a:pt x="4493" y="21467"/>
                    <a:pt x="0" y="21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3743994" y="703924"/>
              <a:ext cx="214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5840"/>
                    <a:pt x="6171" y="10080"/>
                    <a:pt x="9771" y="6480"/>
                  </a:cubicBezTo>
                  <a:cubicBezTo>
                    <a:pt x="13371" y="2880"/>
                    <a:pt x="1748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3855383" y="596588"/>
              <a:ext cx="18948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413"/>
                    <a:pt x="-1582" y="8826"/>
                    <a:pt x="1118" y="12426"/>
                  </a:cubicBezTo>
                  <a:cubicBezTo>
                    <a:pt x="3818" y="16026"/>
                    <a:pt x="11918" y="18813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4112642" y="410987"/>
              <a:ext cx="275368" cy="343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323" fill="norm" stroke="1" extrusionOk="0">
                  <a:moveTo>
                    <a:pt x="21550" y="2006"/>
                  </a:moveTo>
                  <a:cubicBezTo>
                    <a:pt x="20950" y="1370"/>
                    <a:pt x="20350" y="735"/>
                    <a:pt x="18750" y="338"/>
                  </a:cubicBezTo>
                  <a:cubicBezTo>
                    <a:pt x="17150" y="-59"/>
                    <a:pt x="14550" y="-218"/>
                    <a:pt x="12350" y="497"/>
                  </a:cubicBezTo>
                  <a:cubicBezTo>
                    <a:pt x="10150" y="1211"/>
                    <a:pt x="8350" y="2800"/>
                    <a:pt x="6550" y="4706"/>
                  </a:cubicBezTo>
                  <a:cubicBezTo>
                    <a:pt x="4750" y="6611"/>
                    <a:pt x="2950" y="8835"/>
                    <a:pt x="1850" y="10741"/>
                  </a:cubicBezTo>
                  <a:cubicBezTo>
                    <a:pt x="750" y="12647"/>
                    <a:pt x="350" y="14235"/>
                    <a:pt x="150" y="15426"/>
                  </a:cubicBezTo>
                  <a:cubicBezTo>
                    <a:pt x="-50" y="16617"/>
                    <a:pt x="-50" y="17411"/>
                    <a:pt x="150" y="18206"/>
                  </a:cubicBezTo>
                  <a:cubicBezTo>
                    <a:pt x="350" y="19000"/>
                    <a:pt x="750" y="19794"/>
                    <a:pt x="2550" y="20350"/>
                  </a:cubicBezTo>
                  <a:cubicBezTo>
                    <a:pt x="4350" y="20906"/>
                    <a:pt x="7550" y="21223"/>
                    <a:pt x="9650" y="21303"/>
                  </a:cubicBezTo>
                  <a:cubicBezTo>
                    <a:pt x="11750" y="21382"/>
                    <a:pt x="12750" y="21223"/>
                    <a:pt x="13750" y="21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4089002" y="611922"/>
              <a:ext cx="23767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87" y="16000"/>
                    <a:pt x="5574" y="10400"/>
                    <a:pt x="9174" y="6800"/>
                  </a:cubicBezTo>
                  <a:cubicBezTo>
                    <a:pt x="12774" y="3200"/>
                    <a:pt x="17187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4451441" y="335587"/>
              <a:ext cx="273910" cy="394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393" fill="norm" stroke="1" extrusionOk="0">
                  <a:moveTo>
                    <a:pt x="21436" y="3341"/>
                  </a:moveTo>
                  <a:cubicBezTo>
                    <a:pt x="21436" y="2648"/>
                    <a:pt x="21436" y="1956"/>
                    <a:pt x="21136" y="1264"/>
                  </a:cubicBezTo>
                  <a:cubicBezTo>
                    <a:pt x="20836" y="571"/>
                    <a:pt x="20236" y="-121"/>
                    <a:pt x="18436" y="17"/>
                  </a:cubicBezTo>
                  <a:cubicBezTo>
                    <a:pt x="16636" y="156"/>
                    <a:pt x="13636" y="1125"/>
                    <a:pt x="11236" y="2994"/>
                  </a:cubicBezTo>
                  <a:cubicBezTo>
                    <a:pt x="8836" y="4864"/>
                    <a:pt x="7036" y="7633"/>
                    <a:pt x="5236" y="10471"/>
                  </a:cubicBezTo>
                  <a:cubicBezTo>
                    <a:pt x="3436" y="13310"/>
                    <a:pt x="1636" y="16217"/>
                    <a:pt x="736" y="18017"/>
                  </a:cubicBezTo>
                  <a:cubicBezTo>
                    <a:pt x="-164" y="19817"/>
                    <a:pt x="-164" y="20510"/>
                    <a:pt x="336" y="20925"/>
                  </a:cubicBezTo>
                  <a:cubicBezTo>
                    <a:pt x="836" y="21341"/>
                    <a:pt x="1836" y="21479"/>
                    <a:pt x="5036" y="21341"/>
                  </a:cubicBezTo>
                  <a:cubicBezTo>
                    <a:pt x="8236" y="21202"/>
                    <a:pt x="13636" y="20787"/>
                    <a:pt x="19036" y="20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4756017" y="412706"/>
              <a:ext cx="138004" cy="176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fill="norm" stroke="1" extrusionOk="0">
                  <a:moveTo>
                    <a:pt x="0" y="3688"/>
                  </a:moveTo>
                  <a:cubicBezTo>
                    <a:pt x="400" y="2146"/>
                    <a:pt x="800" y="603"/>
                    <a:pt x="2000" y="140"/>
                  </a:cubicBezTo>
                  <a:cubicBezTo>
                    <a:pt x="3200" y="-323"/>
                    <a:pt x="5200" y="294"/>
                    <a:pt x="8000" y="3071"/>
                  </a:cubicBezTo>
                  <a:cubicBezTo>
                    <a:pt x="10800" y="5848"/>
                    <a:pt x="14400" y="10786"/>
                    <a:pt x="16800" y="14180"/>
                  </a:cubicBezTo>
                  <a:cubicBezTo>
                    <a:pt x="19200" y="17574"/>
                    <a:pt x="20400" y="19426"/>
                    <a:pt x="21600" y="21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4861067" y="435585"/>
              <a:ext cx="147956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600" fill="norm" stroke="1" extrusionOk="0">
                  <a:moveTo>
                    <a:pt x="21195" y="0"/>
                  </a:moveTo>
                  <a:cubicBezTo>
                    <a:pt x="19364" y="206"/>
                    <a:pt x="17534" y="411"/>
                    <a:pt x="15520" y="1543"/>
                  </a:cubicBezTo>
                  <a:cubicBezTo>
                    <a:pt x="13507" y="2674"/>
                    <a:pt x="11310" y="4731"/>
                    <a:pt x="8564" y="7817"/>
                  </a:cubicBezTo>
                  <a:cubicBezTo>
                    <a:pt x="5819" y="10903"/>
                    <a:pt x="2524" y="15017"/>
                    <a:pt x="1059" y="17486"/>
                  </a:cubicBezTo>
                  <a:cubicBezTo>
                    <a:pt x="-405" y="19954"/>
                    <a:pt x="-39" y="20777"/>
                    <a:pt x="3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5039690" y="247453"/>
              <a:ext cx="138004" cy="180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0" y="5055"/>
                  </a:moveTo>
                  <a:cubicBezTo>
                    <a:pt x="1200" y="3838"/>
                    <a:pt x="2400" y="2621"/>
                    <a:pt x="4800" y="1708"/>
                  </a:cubicBezTo>
                  <a:cubicBezTo>
                    <a:pt x="7200" y="796"/>
                    <a:pt x="10800" y="187"/>
                    <a:pt x="13600" y="35"/>
                  </a:cubicBezTo>
                  <a:cubicBezTo>
                    <a:pt x="16400" y="-117"/>
                    <a:pt x="18400" y="187"/>
                    <a:pt x="18600" y="1708"/>
                  </a:cubicBezTo>
                  <a:cubicBezTo>
                    <a:pt x="18800" y="3229"/>
                    <a:pt x="17200" y="5967"/>
                    <a:pt x="15000" y="8249"/>
                  </a:cubicBezTo>
                  <a:cubicBezTo>
                    <a:pt x="12800" y="10531"/>
                    <a:pt x="10000" y="12356"/>
                    <a:pt x="8200" y="14029"/>
                  </a:cubicBezTo>
                  <a:cubicBezTo>
                    <a:pt x="6400" y="15703"/>
                    <a:pt x="5600" y="17224"/>
                    <a:pt x="6200" y="18289"/>
                  </a:cubicBezTo>
                  <a:cubicBezTo>
                    <a:pt x="6800" y="19353"/>
                    <a:pt x="8800" y="19962"/>
                    <a:pt x="11600" y="20418"/>
                  </a:cubicBezTo>
                  <a:cubicBezTo>
                    <a:pt x="14400" y="20875"/>
                    <a:pt x="18000" y="21179"/>
                    <a:pt x="21600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5108691" y="210528"/>
              <a:ext cx="271311" cy="577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511" fill="norm" stroke="1" extrusionOk="0">
                  <a:moveTo>
                    <a:pt x="10295" y="1243"/>
                  </a:moveTo>
                  <a:cubicBezTo>
                    <a:pt x="12516" y="863"/>
                    <a:pt x="14736" y="482"/>
                    <a:pt x="16553" y="244"/>
                  </a:cubicBezTo>
                  <a:cubicBezTo>
                    <a:pt x="18370" y="6"/>
                    <a:pt x="19783" y="-89"/>
                    <a:pt x="20591" y="101"/>
                  </a:cubicBezTo>
                  <a:cubicBezTo>
                    <a:pt x="21398" y="292"/>
                    <a:pt x="21600" y="767"/>
                    <a:pt x="21297" y="2385"/>
                  </a:cubicBezTo>
                  <a:cubicBezTo>
                    <a:pt x="20994" y="4003"/>
                    <a:pt x="20187" y="6762"/>
                    <a:pt x="19379" y="9474"/>
                  </a:cubicBezTo>
                  <a:cubicBezTo>
                    <a:pt x="18572" y="12186"/>
                    <a:pt x="17764" y="14850"/>
                    <a:pt x="17361" y="16563"/>
                  </a:cubicBezTo>
                  <a:cubicBezTo>
                    <a:pt x="16957" y="18276"/>
                    <a:pt x="16957" y="19037"/>
                    <a:pt x="16452" y="19418"/>
                  </a:cubicBezTo>
                  <a:cubicBezTo>
                    <a:pt x="15948" y="19798"/>
                    <a:pt x="14938" y="19798"/>
                    <a:pt x="12112" y="20084"/>
                  </a:cubicBezTo>
                  <a:cubicBezTo>
                    <a:pt x="9286" y="20369"/>
                    <a:pt x="4643" y="20940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5614703" y="527587"/>
              <a:ext cx="35267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87" y="16800"/>
                    <a:pt x="6574" y="12000"/>
                    <a:pt x="10174" y="8400"/>
                  </a:cubicBezTo>
                  <a:cubicBezTo>
                    <a:pt x="13774" y="4800"/>
                    <a:pt x="1768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6261671" y="167245"/>
              <a:ext cx="227053" cy="446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55" fill="norm" stroke="1" extrusionOk="0">
                  <a:moveTo>
                    <a:pt x="20603" y="0"/>
                  </a:moveTo>
                  <a:cubicBezTo>
                    <a:pt x="18203" y="245"/>
                    <a:pt x="15803" y="491"/>
                    <a:pt x="12923" y="1780"/>
                  </a:cubicBezTo>
                  <a:cubicBezTo>
                    <a:pt x="10043" y="3068"/>
                    <a:pt x="6683" y="5400"/>
                    <a:pt x="4283" y="8223"/>
                  </a:cubicBezTo>
                  <a:cubicBezTo>
                    <a:pt x="1883" y="11045"/>
                    <a:pt x="443" y="14359"/>
                    <a:pt x="83" y="16691"/>
                  </a:cubicBezTo>
                  <a:cubicBezTo>
                    <a:pt x="-277" y="19023"/>
                    <a:pt x="443" y="20373"/>
                    <a:pt x="4163" y="20986"/>
                  </a:cubicBezTo>
                  <a:cubicBezTo>
                    <a:pt x="7883" y="21600"/>
                    <a:pt x="14603" y="21477"/>
                    <a:pt x="21323" y="2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6566609" y="194298"/>
              <a:ext cx="274790" cy="36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41" fill="norm" stroke="1" extrusionOk="0">
                  <a:moveTo>
                    <a:pt x="21505" y="215"/>
                  </a:moveTo>
                  <a:cubicBezTo>
                    <a:pt x="18305" y="63"/>
                    <a:pt x="15105" y="-89"/>
                    <a:pt x="12505" y="63"/>
                  </a:cubicBezTo>
                  <a:cubicBezTo>
                    <a:pt x="9905" y="215"/>
                    <a:pt x="7905" y="672"/>
                    <a:pt x="6405" y="1660"/>
                  </a:cubicBezTo>
                  <a:cubicBezTo>
                    <a:pt x="4905" y="2649"/>
                    <a:pt x="3905" y="4170"/>
                    <a:pt x="2905" y="6984"/>
                  </a:cubicBezTo>
                  <a:cubicBezTo>
                    <a:pt x="1905" y="9798"/>
                    <a:pt x="905" y="13905"/>
                    <a:pt x="405" y="16339"/>
                  </a:cubicBezTo>
                  <a:cubicBezTo>
                    <a:pt x="-95" y="18773"/>
                    <a:pt x="-95" y="19534"/>
                    <a:pt x="205" y="20218"/>
                  </a:cubicBezTo>
                  <a:cubicBezTo>
                    <a:pt x="505" y="20903"/>
                    <a:pt x="1105" y="21511"/>
                    <a:pt x="3505" y="21435"/>
                  </a:cubicBezTo>
                  <a:cubicBezTo>
                    <a:pt x="5905" y="21359"/>
                    <a:pt x="10105" y="20598"/>
                    <a:pt x="14305" y="19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6596059" y="374250"/>
              <a:ext cx="207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6921585" y="174852"/>
              <a:ext cx="287822" cy="384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01" fill="norm" stroke="1" extrusionOk="0">
                  <a:moveTo>
                    <a:pt x="21528" y="429"/>
                  </a:moveTo>
                  <a:cubicBezTo>
                    <a:pt x="18278" y="145"/>
                    <a:pt x="15029" y="-139"/>
                    <a:pt x="12448" y="74"/>
                  </a:cubicBezTo>
                  <a:cubicBezTo>
                    <a:pt x="9868" y="287"/>
                    <a:pt x="7956" y="998"/>
                    <a:pt x="6618" y="1993"/>
                  </a:cubicBezTo>
                  <a:cubicBezTo>
                    <a:pt x="5280" y="2987"/>
                    <a:pt x="4516" y="4266"/>
                    <a:pt x="3655" y="6540"/>
                  </a:cubicBezTo>
                  <a:cubicBezTo>
                    <a:pt x="2795" y="8814"/>
                    <a:pt x="1840" y="12082"/>
                    <a:pt x="1170" y="14285"/>
                  </a:cubicBezTo>
                  <a:cubicBezTo>
                    <a:pt x="501" y="16487"/>
                    <a:pt x="119" y="17624"/>
                    <a:pt x="24" y="18548"/>
                  </a:cubicBezTo>
                  <a:cubicBezTo>
                    <a:pt x="-72" y="19472"/>
                    <a:pt x="119" y="20182"/>
                    <a:pt x="693" y="20679"/>
                  </a:cubicBezTo>
                  <a:cubicBezTo>
                    <a:pt x="1266" y="21177"/>
                    <a:pt x="2222" y="21461"/>
                    <a:pt x="3942" y="21390"/>
                  </a:cubicBezTo>
                  <a:cubicBezTo>
                    <a:pt x="5663" y="21319"/>
                    <a:pt x="8147" y="20893"/>
                    <a:pt x="10632" y="20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7186405" y="289914"/>
              <a:ext cx="153338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20" y="6327"/>
                    <a:pt x="12240" y="12655"/>
                    <a:pt x="15840" y="16255"/>
                  </a:cubicBezTo>
                  <a:cubicBezTo>
                    <a:pt x="19440" y="19855"/>
                    <a:pt x="20520" y="207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7194072" y="326442"/>
              <a:ext cx="161004" cy="22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21600" y="171"/>
                  </a:moveTo>
                  <a:cubicBezTo>
                    <a:pt x="19886" y="-71"/>
                    <a:pt x="18171" y="-314"/>
                    <a:pt x="15086" y="1385"/>
                  </a:cubicBezTo>
                  <a:cubicBezTo>
                    <a:pt x="12000" y="3084"/>
                    <a:pt x="7543" y="6724"/>
                    <a:pt x="4800" y="10365"/>
                  </a:cubicBezTo>
                  <a:cubicBezTo>
                    <a:pt x="2057" y="14005"/>
                    <a:pt x="1029" y="17646"/>
                    <a:pt x="0" y="21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7370409" y="209598"/>
              <a:ext cx="193589" cy="402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22" fill="norm" stroke="1" extrusionOk="0">
                  <a:moveTo>
                    <a:pt x="0" y="2246"/>
                  </a:moveTo>
                  <a:cubicBezTo>
                    <a:pt x="561" y="1563"/>
                    <a:pt x="1122" y="879"/>
                    <a:pt x="2104" y="537"/>
                  </a:cubicBezTo>
                  <a:cubicBezTo>
                    <a:pt x="3086" y="195"/>
                    <a:pt x="4488" y="195"/>
                    <a:pt x="6592" y="127"/>
                  </a:cubicBezTo>
                  <a:cubicBezTo>
                    <a:pt x="8696" y="59"/>
                    <a:pt x="11501" y="-78"/>
                    <a:pt x="14166" y="59"/>
                  </a:cubicBezTo>
                  <a:cubicBezTo>
                    <a:pt x="16831" y="195"/>
                    <a:pt x="19356" y="606"/>
                    <a:pt x="20478" y="1562"/>
                  </a:cubicBezTo>
                  <a:cubicBezTo>
                    <a:pt x="21600" y="2519"/>
                    <a:pt x="21319" y="4023"/>
                    <a:pt x="20758" y="6826"/>
                  </a:cubicBezTo>
                  <a:cubicBezTo>
                    <a:pt x="20197" y="9628"/>
                    <a:pt x="19356" y="13730"/>
                    <a:pt x="18935" y="16122"/>
                  </a:cubicBezTo>
                  <a:cubicBezTo>
                    <a:pt x="18514" y="18514"/>
                    <a:pt x="18514" y="19198"/>
                    <a:pt x="18093" y="19813"/>
                  </a:cubicBezTo>
                  <a:cubicBezTo>
                    <a:pt x="17673" y="20428"/>
                    <a:pt x="16831" y="20975"/>
                    <a:pt x="15429" y="21249"/>
                  </a:cubicBezTo>
                  <a:cubicBezTo>
                    <a:pt x="14026" y="21522"/>
                    <a:pt x="12062" y="21522"/>
                    <a:pt x="10239" y="21522"/>
                  </a:cubicBezTo>
                  <a:cubicBezTo>
                    <a:pt x="8416" y="21522"/>
                    <a:pt x="6732" y="21522"/>
                    <a:pt x="5610" y="21180"/>
                  </a:cubicBezTo>
                  <a:cubicBezTo>
                    <a:pt x="4488" y="20838"/>
                    <a:pt x="3927" y="20155"/>
                    <a:pt x="3366" y="19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7692417" y="454971"/>
              <a:ext cx="168671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927" y="11918"/>
                    <a:pt x="7855" y="3818"/>
                    <a:pt x="11455" y="1118"/>
                  </a:cubicBezTo>
                  <a:cubicBezTo>
                    <a:pt x="15055" y="-1582"/>
                    <a:pt x="18327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7773519" y="366583"/>
              <a:ext cx="26234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914"/>
                    <a:pt x="4448" y="11829"/>
                    <a:pt x="1502" y="15429"/>
                  </a:cubicBezTo>
                  <a:cubicBezTo>
                    <a:pt x="-1443" y="19029"/>
                    <a:pt x="521" y="20314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7946972" y="255920"/>
              <a:ext cx="251457" cy="33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87" fill="norm" stroke="1" extrusionOk="0">
                  <a:moveTo>
                    <a:pt x="21468" y="1186"/>
                  </a:moveTo>
                  <a:cubicBezTo>
                    <a:pt x="20595" y="699"/>
                    <a:pt x="19723" y="212"/>
                    <a:pt x="18086" y="49"/>
                  </a:cubicBezTo>
                  <a:cubicBezTo>
                    <a:pt x="16450" y="-113"/>
                    <a:pt x="14050" y="49"/>
                    <a:pt x="11323" y="1755"/>
                  </a:cubicBezTo>
                  <a:cubicBezTo>
                    <a:pt x="8595" y="3460"/>
                    <a:pt x="5541" y="6708"/>
                    <a:pt x="3577" y="9713"/>
                  </a:cubicBezTo>
                  <a:cubicBezTo>
                    <a:pt x="1613" y="12717"/>
                    <a:pt x="741" y="15478"/>
                    <a:pt x="304" y="17346"/>
                  </a:cubicBezTo>
                  <a:cubicBezTo>
                    <a:pt x="-132" y="19213"/>
                    <a:pt x="-132" y="20188"/>
                    <a:pt x="523" y="20756"/>
                  </a:cubicBezTo>
                  <a:cubicBezTo>
                    <a:pt x="1177" y="21325"/>
                    <a:pt x="2486" y="21487"/>
                    <a:pt x="4668" y="21487"/>
                  </a:cubicBezTo>
                  <a:cubicBezTo>
                    <a:pt x="6850" y="21487"/>
                    <a:pt x="9904" y="21325"/>
                    <a:pt x="12959" y="21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7945422" y="458585"/>
              <a:ext cx="161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8188156" y="269470"/>
              <a:ext cx="255612" cy="30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600" fill="norm" stroke="1" extrusionOk="0">
                  <a:moveTo>
                    <a:pt x="21390" y="363"/>
                  </a:moveTo>
                  <a:cubicBezTo>
                    <a:pt x="19251" y="181"/>
                    <a:pt x="17113" y="0"/>
                    <a:pt x="15188" y="0"/>
                  </a:cubicBezTo>
                  <a:cubicBezTo>
                    <a:pt x="13263" y="0"/>
                    <a:pt x="11552" y="181"/>
                    <a:pt x="10269" y="635"/>
                  </a:cubicBezTo>
                  <a:cubicBezTo>
                    <a:pt x="8986" y="1089"/>
                    <a:pt x="8131" y="1815"/>
                    <a:pt x="7168" y="3812"/>
                  </a:cubicBezTo>
                  <a:cubicBezTo>
                    <a:pt x="6206" y="5808"/>
                    <a:pt x="5137" y="9076"/>
                    <a:pt x="3960" y="11526"/>
                  </a:cubicBezTo>
                  <a:cubicBezTo>
                    <a:pt x="2784" y="13976"/>
                    <a:pt x="1501" y="15610"/>
                    <a:pt x="752" y="16971"/>
                  </a:cubicBezTo>
                  <a:cubicBezTo>
                    <a:pt x="4" y="18333"/>
                    <a:pt x="-210" y="19422"/>
                    <a:pt x="218" y="20148"/>
                  </a:cubicBezTo>
                  <a:cubicBezTo>
                    <a:pt x="645" y="20874"/>
                    <a:pt x="1715" y="21237"/>
                    <a:pt x="3640" y="21418"/>
                  </a:cubicBezTo>
                  <a:cubicBezTo>
                    <a:pt x="5564" y="21600"/>
                    <a:pt x="8344" y="21600"/>
                    <a:pt x="111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8328764" y="381916"/>
              <a:ext cx="99670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8397766" y="397250"/>
              <a:ext cx="9200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00" y="5486"/>
                    <a:pt x="8400" y="10971"/>
                    <a:pt x="4800" y="14571"/>
                  </a:cubicBezTo>
                  <a:cubicBezTo>
                    <a:pt x="1200" y="18171"/>
                    <a:pt x="600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8474434" y="314513"/>
              <a:ext cx="136921" cy="2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333" fill="norm" stroke="1" extrusionOk="0">
                  <a:moveTo>
                    <a:pt x="0" y="2654"/>
                  </a:moveTo>
                  <a:cubicBezTo>
                    <a:pt x="3535" y="1731"/>
                    <a:pt x="7069" y="808"/>
                    <a:pt x="10407" y="347"/>
                  </a:cubicBezTo>
                  <a:cubicBezTo>
                    <a:pt x="13745" y="-115"/>
                    <a:pt x="16887" y="-115"/>
                    <a:pt x="18851" y="347"/>
                  </a:cubicBezTo>
                  <a:cubicBezTo>
                    <a:pt x="20815" y="808"/>
                    <a:pt x="21600" y="1731"/>
                    <a:pt x="20618" y="3577"/>
                  </a:cubicBezTo>
                  <a:cubicBezTo>
                    <a:pt x="19636" y="5423"/>
                    <a:pt x="16887" y="8193"/>
                    <a:pt x="14924" y="10500"/>
                  </a:cubicBezTo>
                  <a:cubicBezTo>
                    <a:pt x="12960" y="12808"/>
                    <a:pt x="11782" y="14654"/>
                    <a:pt x="10996" y="16408"/>
                  </a:cubicBezTo>
                  <a:cubicBezTo>
                    <a:pt x="10211" y="18162"/>
                    <a:pt x="9818" y="19823"/>
                    <a:pt x="8051" y="20654"/>
                  </a:cubicBezTo>
                  <a:cubicBezTo>
                    <a:pt x="6284" y="21485"/>
                    <a:pt x="3142" y="21485"/>
                    <a:pt x="1571" y="21023"/>
                  </a:cubicBezTo>
                  <a:cubicBezTo>
                    <a:pt x="0" y="20562"/>
                    <a:pt x="0" y="19639"/>
                    <a:pt x="0" y="18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8551102" y="248629"/>
              <a:ext cx="112183" cy="416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489" fill="norm" stroke="1" extrusionOk="0">
                  <a:moveTo>
                    <a:pt x="5760" y="152"/>
                  </a:moveTo>
                  <a:cubicBezTo>
                    <a:pt x="8160" y="21"/>
                    <a:pt x="10560" y="-111"/>
                    <a:pt x="12720" y="152"/>
                  </a:cubicBezTo>
                  <a:cubicBezTo>
                    <a:pt x="14880" y="416"/>
                    <a:pt x="16800" y="1074"/>
                    <a:pt x="18480" y="2787"/>
                  </a:cubicBezTo>
                  <a:cubicBezTo>
                    <a:pt x="20160" y="4499"/>
                    <a:pt x="21600" y="7265"/>
                    <a:pt x="20880" y="9635"/>
                  </a:cubicBezTo>
                  <a:cubicBezTo>
                    <a:pt x="20160" y="12006"/>
                    <a:pt x="17280" y="13982"/>
                    <a:pt x="13440" y="15891"/>
                  </a:cubicBezTo>
                  <a:cubicBezTo>
                    <a:pt x="9600" y="17801"/>
                    <a:pt x="4800" y="19645"/>
                    <a:pt x="0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8535769" y="-1"/>
              <a:ext cx="230007" cy="144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1440" y="8884"/>
                  </a:moveTo>
                  <a:cubicBezTo>
                    <a:pt x="720" y="7368"/>
                    <a:pt x="0" y="5852"/>
                    <a:pt x="0" y="4336"/>
                  </a:cubicBezTo>
                  <a:cubicBezTo>
                    <a:pt x="0" y="2821"/>
                    <a:pt x="720" y="1305"/>
                    <a:pt x="1680" y="547"/>
                  </a:cubicBezTo>
                  <a:cubicBezTo>
                    <a:pt x="2640" y="-211"/>
                    <a:pt x="3840" y="-211"/>
                    <a:pt x="4680" y="736"/>
                  </a:cubicBezTo>
                  <a:cubicBezTo>
                    <a:pt x="5520" y="1684"/>
                    <a:pt x="6000" y="3578"/>
                    <a:pt x="6360" y="5473"/>
                  </a:cubicBezTo>
                  <a:cubicBezTo>
                    <a:pt x="6720" y="7368"/>
                    <a:pt x="6960" y="9263"/>
                    <a:pt x="6480" y="10968"/>
                  </a:cubicBezTo>
                  <a:cubicBezTo>
                    <a:pt x="6000" y="12673"/>
                    <a:pt x="4800" y="14189"/>
                    <a:pt x="3600" y="15515"/>
                  </a:cubicBezTo>
                  <a:cubicBezTo>
                    <a:pt x="2400" y="16842"/>
                    <a:pt x="1200" y="17979"/>
                    <a:pt x="1200" y="18736"/>
                  </a:cubicBezTo>
                  <a:cubicBezTo>
                    <a:pt x="1200" y="19494"/>
                    <a:pt x="2400" y="19873"/>
                    <a:pt x="6000" y="20252"/>
                  </a:cubicBezTo>
                  <a:cubicBezTo>
                    <a:pt x="9600" y="20631"/>
                    <a:pt x="15600" y="21010"/>
                    <a:pt x="21600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2038123" y="943702"/>
              <a:ext cx="1311030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84" y="19500"/>
                    <a:pt x="1768" y="17400"/>
                    <a:pt x="2989" y="15750"/>
                  </a:cubicBezTo>
                  <a:cubicBezTo>
                    <a:pt x="4211" y="14100"/>
                    <a:pt x="5768" y="12900"/>
                    <a:pt x="7347" y="11700"/>
                  </a:cubicBezTo>
                  <a:cubicBezTo>
                    <a:pt x="8926" y="10500"/>
                    <a:pt x="10526" y="9300"/>
                    <a:pt x="11958" y="8250"/>
                  </a:cubicBezTo>
                  <a:cubicBezTo>
                    <a:pt x="13389" y="7200"/>
                    <a:pt x="14653" y="6300"/>
                    <a:pt x="15958" y="5400"/>
                  </a:cubicBezTo>
                  <a:cubicBezTo>
                    <a:pt x="17263" y="4500"/>
                    <a:pt x="18611" y="3600"/>
                    <a:pt x="19558" y="2700"/>
                  </a:cubicBezTo>
                  <a:cubicBezTo>
                    <a:pt x="20505" y="1800"/>
                    <a:pt x="21053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2045790" y="1005036"/>
              <a:ext cx="129569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9" y="19385"/>
                    <a:pt x="2897" y="17169"/>
                    <a:pt x="4324" y="15369"/>
                  </a:cubicBezTo>
                  <a:cubicBezTo>
                    <a:pt x="5751" y="13569"/>
                    <a:pt x="7157" y="12185"/>
                    <a:pt x="8563" y="11077"/>
                  </a:cubicBezTo>
                  <a:cubicBezTo>
                    <a:pt x="9969" y="9969"/>
                    <a:pt x="11375" y="9138"/>
                    <a:pt x="12738" y="8308"/>
                  </a:cubicBezTo>
                  <a:cubicBezTo>
                    <a:pt x="14102" y="7477"/>
                    <a:pt x="15422" y="6646"/>
                    <a:pt x="16892" y="5262"/>
                  </a:cubicBezTo>
                  <a:cubicBezTo>
                    <a:pt x="18362" y="3877"/>
                    <a:pt x="19981" y="19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9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86936" y="1116961"/>
              <a:ext cx="4982468" cy="2689639"/>
            </a:xfrm>
            <a:prstGeom prst="rect">
              <a:avLst/>
            </a:prstGeom>
            <a:effectLst/>
          </p:spPr>
        </p:pic>
        <p:pic>
          <p:nvPicPr>
            <p:cNvPr id="99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96583" y="1451240"/>
              <a:ext cx="407741" cy="569455"/>
            </a:xfrm>
            <a:prstGeom prst="rect">
              <a:avLst/>
            </a:prstGeom>
            <a:effectLst/>
          </p:spPr>
        </p:pic>
        <p:pic>
          <p:nvPicPr>
            <p:cNvPr id="99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000017" y="1566598"/>
              <a:ext cx="302320" cy="228114"/>
            </a:xfrm>
            <a:prstGeom prst="rect">
              <a:avLst/>
            </a:prstGeom>
            <a:effectLst/>
          </p:spPr>
        </p:pic>
        <p:pic>
          <p:nvPicPr>
            <p:cNvPr id="998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616910" y="1591667"/>
              <a:ext cx="45768" cy="176104"/>
            </a:xfrm>
            <a:prstGeom prst="rect">
              <a:avLst/>
            </a:prstGeom>
            <a:effectLst/>
          </p:spPr>
        </p:pic>
        <p:pic>
          <p:nvPicPr>
            <p:cNvPr id="1000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624577" y="1491998"/>
              <a:ext cx="38101" cy="107102"/>
            </a:xfrm>
            <a:prstGeom prst="rect">
              <a:avLst/>
            </a:prstGeom>
            <a:effectLst/>
          </p:spPr>
        </p:pic>
        <p:pic>
          <p:nvPicPr>
            <p:cNvPr id="100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692062" y="1511566"/>
              <a:ext cx="176483" cy="275188"/>
            </a:xfrm>
            <a:prstGeom prst="rect">
              <a:avLst/>
            </a:prstGeom>
            <a:effectLst/>
          </p:spPr>
        </p:pic>
        <p:pic>
          <p:nvPicPr>
            <p:cNvPr id="100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32954" y="1548764"/>
              <a:ext cx="281406" cy="180672"/>
            </a:xfrm>
            <a:prstGeom prst="rect">
              <a:avLst/>
            </a:prstGeom>
            <a:effectLst/>
          </p:spPr>
        </p:pic>
        <p:pic>
          <p:nvPicPr>
            <p:cNvPr id="100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531722" y="1526121"/>
              <a:ext cx="173647" cy="203315"/>
            </a:xfrm>
            <a:prstGeom prst="rect">
              <a:avLst/>
            </a:prstGeom>
            <a:effectLst/>
          </p:spPr>
        </p:pic>
        <p:pic>
          <p:nvPicPr>
            <p:cNvPr id="100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737408" y="1554470"/>
              <a:ext cx="161264" cy="173866"/>
            </a:xfrm>
            <a:prstGeom prst="rect">
              <a:avLst/>
            </a:prstGeom>
            <a:effectLst/>
          </p:spPr>
        </p:pic>
        <p:pic>
          <p:nvPicPr>
            <p:cNvPr id="101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0941358" y="1545666"/>
              <a:ext cx="201021" cy="199104"/>
            </a:xfrm>
            <a:prstGeom prst="rect">
              <a:avLst/>
            </a:prstGeom>
            <a:effectLst/>
          </p:spPr>
        </p:pic>
        <p:pic>
          <p:nvPicPr>
            <p:cNvPr id="101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1194378" y="1541518"/>
              <a:ext cx="139672" cy="232780"/>
            </a:xfrm>
            <a:prstGeom prst="rect">
              <a:avLst/>
            </a:prstGeom>
            <a:effectLst/>
          </p:spPr>
        </p:pic>
        <p:pic>
          <p:nvPicPr>
            <p:cNvPr id="1014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1379681" y="1353995"/>
              <a:ext cx="161373" cy="462496"/>
            </a:xfrm>
            <a:prstGeom prst="rect">
              <a:avLst/>
            </a:prstGeom>
            <a:effectLst/>
          </p:spPr>
        </p:pic>
        <p:pic>
          <p:nvPicPr>
            <p:cNvPr id="1016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341949" y="1569276"/>
              <a:ext cx="535022" cy="192903"/>
            </a:xfrm>
            <a:prstGeom prst="rect">
              <a:avLst/>
            </a:prstGeom>
            <a:effectLst/>
          </p:spPr>
        </p:pic>
        <p:pic>
          <p:nvPicPr>
            <p:cNvPr id="1018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891008" y="1346328"/>
              <a:ext cx="179058" cy="455042"/>
            </a:xfrm>
            <a:prstGeom prst="rect">
              <a:avLst/>
            </a:prstGeom>
            <a:effectLst/>
          </p:spPr>
        </p:pic>
        <p:pic>
          <p:nvPicPr>
            <p:cNvPr id="1020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1909296" y="1683669"/>
              <a:ext cx="183770" cy="183771"/>
            </a:xfrm>
            <a:prstGeom prst="rect">
              <a:avLst/>
            </a:prstGeom>
            <a:effectLst/>
          </p:spPr>
        </p:pic>
        <p:pic>
          <p:nvPicPr>
            <p:cNvPr id="102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8171931" y="2101913"/>
              <a:ext cx="287053" cy="471527"/>
            </a:xfrm>
            <a:prstGeom prst="rect">
              <a:avLst/>
            </a:prstGeom>
            <a:effectLst/>
          </p:spPr>
        </p:pic>
        <p:pic>
          <p:nvPicPr>
            <p:cNvPr id="1024" name="Line Line" descr="Line Lin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8183212" y="2335350"/>
              <a:ext cx="222105" cy="76435"/>
            </a:xfrm>
            <a:prstGeom prst="rect">
              <a:avLst/>
            </a:prstGeom>
            <a:effectLst/>
          </p:spPr>
        </p:pic>
        <p:pic>
          <p:nvPicPr>
            <p:cNvPr id="1026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491878" y="2076102"/>
              <a:ext cx="350449" cy="500843"/>
            </a:xfrm>
            <a:prstGeom prst="rect">
              <a:avLst/>
            </a:prstGeom>
            <a:effectLst/>
          </p:spPr>
        </p:pic>
        <p:pic>
          <p:nvPicPr>
            <p:cNvPr id="1028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8808426" y="2252152"/>
              <a:ext cx="263906" cy="247910"/>
            </a:xfrm>
            <a:prstGeom prst="rect">
              <a:avLst/>
            </a:prstGeom>
            <a:effectLst/>
          </p:spPr>
        </p:pic>
        <p:pic>
          <p:nvPicPr>
            <p:cNvPr id="1030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9095566" y="2109454"/>
              <a:ext cx="233925" cy="408708"/>
            </a:xfrm>
            <a:prstGeom prst="rect">
              <a:avLst/>
            </a:prstGeom>
            <a:effectLst/>
          </p:spPr>
        </p:pic>
        <p:pic>
          <p:nvPicPr>
            <p:cNvPr id="1032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9578576" y="2266348"/>
              <a:ext cx="199105" cy="38101"/>
            </a:xfrm>
            <a:prstGeom prst="rect">
              <a:avLst/>
            </a:prstGeom>
            <a:effectLst/>
          </p:spPr>
        </p:pic>
        <p:pic>
          <p:nvPicPr>
            <p:cNvPr id="103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9578576" y="2366017"/>
              <a:ext cx="222106" cy="38101"/>
            </a:xfrm>
            <a:prstGeom prst="rect">
              <a:avLst/>
            </a:prstGeom>
            <a:effectLst/>
          </p:spPr>
        </p:pic>
        <p:pic>
          <p:nvPicPr>
            <p:cNvPr id="1036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0159002" y="2134540"/>
              <a:ext cx="339362" cy="274431"/>
            </a:xfrm>
            <a:prstGeom prst="rect">
              <a:avLst/>
            </a:prstGeom>
            <a:effectLst/>
          </p:spPr>
        </p:pic>
        <p:pic>
          <p:nvPicPr>
            <p:cNvPr id="1038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7889010" y="2877140"/>
              <a:ext cx="370637" cy="533408"/>
            </a:xfrm>
            <a:prstGeom prst="rect">
              <a:avLst/>
            </a:prstGeom>
            <a:effectLst/>
          </p:spPr>
        </p:pic>
        <p:pic>
          <p:nvPicPr>
            <p:cNvPr id="1040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7845870" y="3140368"/>
              <a:ext cx="275774" cy="84102"/>
            </a:xfrm>
            <a:prstGeom prst="rect">
              <a:avLst/>
            </a:prstGeom>
            <a:effectLst/>
          </p:spPr>
        </p:pic>
        <p:pic>
          <p:nvPicPr>
            <p:cNvPr id="1042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8296258" y="2840768"/>
              <a:ext cx="354398" cy="544732"/>
            </a:xfrm>
            <a:prstGeom prst="rect">
              <a:avLst/>
            </a:prstGeom>
            <a:effectLst/>
          </p:spPr>
        </p:pic>
        <p:pic>
          <p:nvPicPr>
            <p:cNvPr id="1044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8550152" y="3052857"/>
              <a:ext cx="261508" cy="263615"/>
            </a:xfrm>
            <a:prstGeom prst="rect">
              <a:avLst/>
            </a:prstGeom>
            <a:effectLst/>
          </p:spPr>
        </p:pic>
        <p:pic>
          <p:nvPicPr>
            <p:cNvPr id="1046" name="Line Line" descr="Line Lin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8846511" y="321703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048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9023832" y="2920023"/>
              <a:ext cx="293839" cy="419450"/>
            </a:xfrm>
            <a:prstGeom prst="rect">
              <a:avLst/>
            </a:prstGeom>
            <a:effectLst/>
          </p:spPr>
        </p:pic>
        <p:pic>
          <p:nvPicPr>
            <p:cNvPr id="1050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9080232" y="2926842"/>
              <a:ext cx="306441" cy="420297"/>
            </a:xfrm>
            <a:prstGeom prst="rect">
              <a:avLst/>
            </a:prstGeom>
            <a:effectLst/>
          </p:spPr>
        </p:pic>
        <p:pic>
          <p:nvPicPr>
            <p:cNvPr id="1052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9382964" y="2772970"/>
              <a:ext cx="303373" cy="520502"/>
            </a:xfrm>
            <a:prstGeom prst="rect">
              <a:avLst/>
            </a:prstGeom>
            <a:effectLst/>
          </p:spPr>
        </p:pic>
        <p:pic>
          <p:nvPicPr>
            <p:cNvPr id="1054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9915918" y="2968747"/>
              <a:ext cx="168437" cy="71719"/>
            </a:xfrm>
            <a:prstGeom prst="rect">
              <a:avLst/>
            </a:prstGeom>
            <a:effectLst/>
          </p:spPr>
        </p:pic>
        <p:pic>
          <p:nvPicPr>
            <p:cNvPr id="1056" name="Line Line" descr="Line Lin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9931251" y="3094367"/>
              <a:ext cx="214438" cy="45768"/>
            </a:xfrm>
            <a:prstGeom prst="rect">
              <a:avLst/>
            </a:prstGeom>
            <a:effectLst/>
          </p:spPr>
        </p:pic>
        <p:pic>
          <p:nvPicPr>
            <p:cNvPr id="1058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0452597" y="2774552"/>
              <a:ext cx="298773" cy="364444"/>
            </a:xfrm>
            <a:prstGeom prst="rect">
              <a:avLst/>
            </a:prstGeom>
            <a:effectLst/>
          </p:spPr>
        </p:pic>
        <p:pic>
          <p:nvPicPr>
            <p:cNvPr id="1060" name="Line Line" descr="Line Lin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0766936" y="3040699"/>
              <a:ext cx="99436" cy="61102"/>
            </a:xfrm>
            <a:prstGeom prst="rect">
              <a:avLst/>
            </a:prstGeom>
            <a:effectLst/>
          </p:spPr>
        </p:pic>
        <p:pic>
          <p:nvPicPr>
            <p:cNvPr id="1062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0970383" y="2651006"/>
              <a:ext cx="332999" cy="522747"/>
            </a:xfrm>
            <a:prstGeom prst="rect">
              <a:avLst/>
            </a:prstGeom>
            <a:effectLst/>
          </p:spPr>
        </p:pic>
        <p:pic>
          <p:nvPicPr>
            <p:cNvPr id="1064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0996821" y="2933363"/>
              <a:ext cx="268227" cy="107103"/>
            </a:xfrm>
            <a:prstGeom prst="rect">
              <a:avLst/>
            </a:prstGeom>
            <a:effectLst/>
          </p:spPr>
        </p:pic>
        <p:pic>
          <p:nvPicPr>
            <p:cNvPr id="1066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1274825" y="2672681"/>
              <a:ext cx="358232" cy="503232"/>
            </a:xfrm>
            <a:prstGeom prst="rect">
              <a:avLst/>
            </a:prstGeom>
            <a:effectLst/>
          </p:spPr>
        </p:pic>
        <p:pic>
          <p:nvPicPr>
            <p:cNvPr id="1068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1533621" y="2856695"/>
              <a:ext cx="206771" cy="237439"/>
            </a:xfrm>
            <a:prstGeom prst="rect">
              <a:avLst/>
            </a:prstGeom>
            <a:effectLst/>
          </p:spPr>
        </p:pic>
        <p:pic>
          <p:nvPicPr>
            <p:cNvPr id="1070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1581611" y="2849028"/>
              <a:ext cx="204782" cy="298774"/>
            </a:xfrm>
            <a:prstGeom prst="rect">
              <a:avLst/>
            </a:prstGeom>
            <a:effectLst/>
          </p:spPr>
        </p:pic>
        <p:pic>
          <p:nvPicPr>
            <p:cNvPr id="1072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1717625" y="2694218"/>
              <a:ext cx="281366" cy="512864"/>
            </a:xfrm>
            <a:prstGeom prst="rect">
              <a:avLst/>
            </a:prstGeom>
            <a:effectLst/>
          </p:spPr>
        </p:pic>
        <p:sp>
          <p:nvSpPr>
            <p:cNvPr id="1074" name="Line"/>
            <p:cNvSpPr/>
            <p:nvPr/>
          </p:nvSpPr>
          <p:spPr>
            <a:xfrm>
              <a:off x="2068157" y="1120039"/>
              <a:ext cx="1280996" cy="20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472" fill="norm" stroke="1" extrusionOk="0">
                  <a:moveTo>
                    <a:pt x="398" y="0"/>
                  </a:moveTo>
                  <a:cubicBezTo>
                    <a:pt x="226" y="810"/>
                    <a:pt x="54" y="1620"/>
                    <a:pt x="11" y="4590"/>
                  </a:cubicBezTo>
                  <a:cubicBezTo>
                    <a:pt x="-32" y="7560"/>
                    <a:pt x="54" y="12690"/>
                    <a:pt x="291" y="16200"/>
                  </a:cubicBezTo>
                  <a:cubicBezTo>
                    <a:pt x="527" y="19710"/>
                    <a:pt x="915" y="21600"/>
                    <a:pt x="1625" y="21465"/>
                  </a:cubicBezTo>
                  <a:cubicBezTo>
                    <a:pt x="2335" y="21330"/>
                    <a:pt x="3367" y="19170"/>
                    <a:pt x="4529" y="15525"/>
                  </a:cubicBezTo>
                  <a:cubicBezTo>
                    <a:pt x="5691" y="11880"/>
                    <a:pt x="6982" y="6750"/>
                    <a:pt x="7971" y="3780"/>
                  </a:cubicBezTo>
                  <a:cubicBezTo>
                    <a:pt x="8961" y="810"/>
                    <a:pt x="9649" y="0"/>
                    <a:pt x="10467" y="675"/>
                  </a:cubicBezTo>
                  <a:cubicBezTo>
                    <a:pt x="11284" y="1350"/>
                    <a:pt x="12231" y="3510"/>
                    <a:pt x="13242" y="4860"/>
                  </a:cubicBezTo>
                  <a:cubicBezTo>
                    <a:pt x="14253" y="6210"/>
                    <a:pt x="15329" y="6750"/>
                    <a:pt x="16297" y="7290"/>
                  </a:cubicBezTo>
                  <a:cubicBezTo>
                    <a:pt x="17265" y="7830"/>
                    <a:pt x="18126" y="8370"/>
                    <a:pt x="18986" y="7695"/>
                  </a:cubicBezTo>
                  <a:cubicBezTo>
                    <a:pt x="19847" y="7020"/>
                    <a:pt x="20707" y="5130"/>
                    <a:pt x="21568" y="3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2097981" y="1529096"/>
              <a:ext cx="323485" cy="34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0925" fill="norm" stroke="1" extrusionOk="0">
                  <a:moveTo>
                    <a:pt x="608" y="5429"/>
                  </a:moveTo>
                  <a:cubicBezTo>
                    <a:pt x="268" y="4497"/>
                    <a:pt x="-72" y="3564"/>
                    <a:pt x="13" y="2787"/>
                  </a:cubicBezTo>
                  <a:cubicBezTo>
                    <a:pt x="98" y="2010"/>
                    <a:pt x="608" y="1389"/>
                    <a:pt x="1969" y="767"/>
                  </a:cubicBezTo>
                  <a:cubicBezTo>
                    <a:pt x="3330" y="146"/>
                    <a:pt x="5541" y="-476"/>
                    <a:pt x="7326" y="534"/>
                  </a:cubicBezTo>
                  <a:cubicBezTo>
                    <a:pt x="9112" y="1544"/>
                    <a:pt x="10473" y="4186"/>
                    <a:pt x="10388" y="7449"/>
                  </a:cubicBezTo>
                  <a:cubicBezTo>
                    <a:pt x="10303" y="10712"/>
                    <a:pt x="8772" y="14597"/>
                    <a:pt x="7667" y="16928"/>
                  </a:cubicBezTo>
                  <a:cubicBezTo>
                    <a:pt x="6561" y="19259"/>
                    <a:pt x="5881" y="20036"/>
                    <a:pt x="5966" y="20502"/>
                  </a:cubicBezTo>
                  <a:cubicBezTo>
                    <a:pt x="6051" y="20969"/>
                    <a:pt x="6901" y="21124"/>
                    <a:pt x="8772" y="20580"/>
                  </a:cubicBezTo>
                  <a:cubicBezTo>
                    <a:pt x="10643" y="20036"/>
                    <a:pt x="13534" y="18793"/>
                    <a:pt x="15830" y="17783"/>
                  </a:cubicBezTo>
                  <a:cubicBezTo>
                    <a:pt x="18126" y="16773"/>
                    <a:pt x="19827" y="15996"/>
                    <a:pt x="21528" y="15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2536467" y="1432306"/>
              <a:ext cx="222340" cy="371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4" fill="norm" stroke="1" extrusionOk="0">
                  <a:moveTo>
                    <a:pt x="21600" y="2308"/>
                  </a:moveTo>
                  <a:cubicBezTo>
                    <a:pt x="21600" y="1578"/>
                    <a:pt x="21600" y="849"/>
                    <a:pt x="20607" y="411"/>
                  </a:cubicBezTo>
                  <a:cubicBezTo>
                    <a:pt x="19614" y="-27"/>
                    <a:pt x="17628" y="-173"/>
                    <a:pt x="14772" y="265"/>
                  </a:cubicBezTo>
                  <a:cubicBezTo>
                    <a:pt x="11917" y="703"/>
                    <a:pt x="8193" y="1724"/>
                    <a:pt x="5586" y="3257"/>
                  </a:cubicBezTo>
                  <a:cubicBezTo>
                    <a:pt x="2979" y="4789"/>
                    <a:pt x="1490" y="6832"/>
                    <a:pt x="745" y="9459"/>
                  </a:cubicBezTo>
                  <a:cubicBezTo>
                    <a:pt x="0" y="12086"/>
                    <a:pt x="0" y="15297"/>
                    <a:pt x="0" y="17341"/>
                  </a:cubicBezTo>
                  <a:cubicBezTo>
                    <a:pt x="0" y="19384"/>
                    <a:pt x="0" y="20259"/>
                    <a:pt x="621" y="20770"/>
                  </a:cubicBezTo>
                  <a:cubicBezTo>
                    <a:pt x="1241" y="21281"/>
                    <a:pt x="2483" y="21427"/>
                    <a:pt x="5462" y="20916"/>
                  </a:cubicBezTo>
                  <a:cubicBezTo>
                    <a:pt x="8441" y="20405"/>
                    <a:pt x="13159" y="19238"/>
                    <a:pt x="17876" y="18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2510911" y="1641384"/>
              <a:ext cx="17122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24" y="21600"/>
                  </a:moveTo>
                  <a:cubicBezTo>
                    <a:pt x="1612" y="21600"/>
                    <a:pt x="0" y="21600"/>
                    <a:pt x="0" y="20400"/>
                  </a:cubicBezTo>
                  <a:cubicBezTo>
                    <a:pt x="0" y="19200"/>
                    <a:pt x="1612" y="16800"/>
                    <a:pt x="5481" y="13200"/>
                  </a:cubicBezTo>
                  <a:cubicBezTo>
                    <a:pt x="9349" y="9600"/>
                    <a:pt x="15475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2769028" y="1396064"/>
              <a:ext cx="242784" cy="42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21600" y="1524"/>
                  </a:moveTo>
                  <a:cubicBezTo>
                    <a:pt x="21145" y="888"/>
                    <a:pt x="20691" y="253"/>
                    <a:pt x="18872" y="63"/>
                  </a:cubicBezTo>
                  <a:cubicBezTo>
                    <a:pt x="17053" y="-128"/>
                    <a:pt x="13869" y="126"/>
                    <a:pt x="11255" y="698"/>
                  </a:cubicBezTo>
                  <a:cubicBezTo>
                    <a:pt x="8640" y="1270"/>
                    <a:pt x="6594" y="2159"/>
                    <a:pt x="4888" y="4001"/>
                  </a:cubicBezTo>
                  <a:cubicBezTo>
                    <a:pt x="3183" y="5844"/>
                    <a:pt x="1819" y="8639"/>
                    <a:pt x="1023" y="11307"/>
                  </a:cubicBezTo>
                  <a:cubicBezTo>
                    <a:pt x="227" y="13976"/>
                    <a:pt x="0" y="16517"/>
                    <a:pt x="0" y="18105"/>
                  </a:cubicBezTo>
                  <a:cubicBezTo>
                    <a:pt x="0" y="19693"/>
                    <a:pt x="227" y="20328"/>
                    <a:pt x="1478" y="20773"/>
                  </a:cubicBezTo>
                  <a:cubicBezTo>
                    <a:pt x="2728" y="21218"/>
                    <a:pt x="5002" y="21472"/>
                    <a:pt x="7617" y="21218"/>
                  </a:cubicBezTo>
                  <a:cubicBezTo>
                    <a:pt x="10232" y="20964"/>
                    <a:pt x="13187" y="20201"/>
                    <a:pt x="16143" y="19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3050146" y="1488047"/>
              <a:ext cx="17633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35" y="4800"/>
                    <a:pt x="11270" y="9600"/>
                    <a:pt x="14870" y="13200"/>
                  </a:cubicBezTo>
                  <a:cubicBezTo>
                    <a:pt x="18470" y="16800"/>
                    <a:pt x="20035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3095514" y="1426712"/>
              <a:ext cx="176971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fill="norm" stroke="1" extrusionOk="0">
                  <a:moveTo>
                    <a:pt x="21368" y="0"/>
                  </a:moveTo>
                  <a:cubicBezTo>
                    <a:pt x="17357" y="2400"/>
                    <a:pt x="13345" y="4800"/>
                    <a:pt x="9951" y="7575"/>
                  </a:cubicBezTo>
                  <a:cubicBezTo>
                    <a:pt x="6557" y="10350"/>
                    <a:pt x="3779" y="13500"/>
                    <a:pt x="2082" y="15675"/>
                  </a:cubicBezTo>
                  <a:cubicBezTo>
                    <a:pt x="385" y="17850"/>
                    <a:pt x="-232" y="19050"/>
                    <a:pt x="77" y="19875"/>
                  </a:cubicBezTo>
                  <a:cubicBezTo>
                    <a:pt x="385" y="20700"/>
                    <a:pt x="1619" y="21150"/>
                    <a:pt x="28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3356819" y="1419046"/>
              <a:ext cx="14567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68" y="4696"/>
                    <a:pt x="8337" y="9391"/>
                    <a:pt x="11937" y="12991"/>
                  </a:cubicBezTo>
                  <a:cubicBezTo>
                    <a:pt x="15537" y="16591"/>
                    <a:pt x="18568" y="1909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3465657" y="1477429"/>
              <a:ext cx="121168" cy="317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0" h="21454" fill="norm" stroke="1" extrusionOk="0">
                  <a:moveTo>
                    <a:pt x="20900" y="200"/>
                  </a:moveTo>
                  <a:cubicBezTo>
                    <a:pt x="18696" y="27"/>
                    <a:pt x="16492" y="-146"/>
                    <a:pt x="14729" y="200"/>
                  </a:cubicBezTo>
                  <a:cubicBezTo>
                    <a:pt x="12965" y="545"/>
                    <a:pt x="11643" y="1409"/>
                    <a:pt x="8998" y="3915"/>
                  </a:cubicBezTo>
                  <a:cubicBezTo>
                    <a:pt x="6353" y="6420"/>
                    <a:pt x="2386" y="10568"/>
                    <a:pt x="843" y="13764"/>
                  </a:cubicBezTo>
                  <a:cubicBezTo>
                    <a:pt x="-700" y="16961"/>
                    <a:pt x="182" y="19208"/>
                    <a:pt x="1063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3563824" y="1319377"/>
              <a:ext cx="207006" cy="605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fill="norm" stroke="1" extrusionOk="0">
                  <a:moveTo>
                    <a:pt x="7200" y="1361"/>
                  </a:moveTo>
                  <a:cubicBezTo>
                    <a:pt x="7200" y="908"/>
                    <a:pt x="7200" y="454"/>
                    <a:pt x="8133" y="227"/>
                  </a:cubicBezTo>
                  <a:cubicBezTo>
                    <a:pt x="9067" y="0"/>
                    <a:pt x="10933" y="0"/>
                    <a:pt x="12533" y="0"/>
                  </a:cubicBezTo>
                  <a:cubicBezTo>
                    <a:pt x="14133" y="0"/>
                    <a:pt x="15467" y="0"/>
                    <a:pt x="16667" y="136"/>
                  </a:cubicBezTo>
                  <a:cubicBezTo>
                    <a:pt x="17867" y="272"/>
                    <a:pt x="18933" y="545"/>
                    <a:pt x="19867" y="1497"/>
                  </a:cubicBezTo>
                  <a:cubicBezTo>
                    <a:pt x="20800" y="2450"/>
                    <a:pt x="21600" y="4084"/>
                    <a:pt x="21600" y="6398"/>
                  </a:cubicBezTo>
                  <a:cubicBezTo>
                    <a:pt x="21600" y="8713"/>
                    <a:pt x="20800" y="11708"/>
                    <a:pt x="20400" y="14067"/>
                  </a:cubicBezTo>
                  <a:cubicBezTo>
                    <a:pt x="20000" y="16427"/>
                    <a:pt x="20000" y="18151"/>
                    <a:pt x="18933" y="19376"/>
                  </a:cubicBezTo>
                  <a:cubicBezTo>
                    <a:pt x="17867" y="20602"/>
                    <a:pt x="15733" y="21328"/>
                    <a:pt x="12400" y="21464"/>
                  </a:cubicBezTo>
                  <a:cubicBezTo>
                    <a:pt x="9067" y="21600"/>
                    <a:pt x="4533" y="21146"/>
                    <a:pt x="0" y="20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98412" y="2688127"/>
              <a:ext cx="352676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383" y="11918"/>
                    <a:pt x="8765" y="3818"/>
                    <a:pt x="12365" y="1118"/>
                  </a:cubicBezTo>
                  <a:cubicBezTo>
                    <a:pt x="15965" y="-1582"/>
                    <a:pt x="18783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113746" y="2814410"/>
              <a:ext cx="245340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-1" y="2238033"/>
              <a:ext cx="95545" cy="31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6" h="21314" fill="norm" stroke="1" extrusionOk="0">
                  <a:moveTo>
                    <a:pt x="8036" y="7806"/>
                  </a:moveTo>
                  <a:cubicBezTo>
                    <a:pt x="8036" y="11406"/>
                    <a:pt x="8036" y="15006"/>
                    <a:pt x="8036" y="17406"/>
                  </a:cubicBezTo>
                  <a:cubicBezTo>
                    <a:pt x="8036" y="19806"/>
                    <a:pt x="8036" y="21006"/>
                    <a:pt x="7205" y="21263"/>
                  </a:cubicBezTo>
                  <a:cubicBezTo>
                    <a:pt x="6374" y="21520"/>
                    <a:pt x="4713" y="20834"/>
                    <a:pt x="3328" y="18349"/>
                  </a:cubicBezTo>
                  <a:cubicBezTo>
                    <a:pt x="1943" y="15863"/>
                    <a:pt x="836" y="11577"/>
                    <a:pt x="282" y="8577"/>
                  </a:cubicBezTo>
                  <a:cubicBezTo>
                    <a:pt x="-272" y="5577"/>
                    <a:pt x="-272" y="3863"/>
                    <a:pt x="2774" y="2491"/>
                  </a:cubicBezTo>
                  <a:cubicBezTo>
                    <a:pt x="5820" y="1120"/>
                    <a:pt x="11913" y="91"/>
                    <a:pt x="15790" y="6"/>
                  </a:cubicBezTo>
                  <a:cubicBezTo>
                    <a:pt x="19666" y="-80"/>
                    <a:pt x="21328" y="777"/>
                    <a:pt x="20497" y="2577"/>
                  </a:cubicBezTo>
                  <a:cubicBezTo>
                    <a:pt x="19666" y="4377"/>
                    <a:pt x="16343" y="7120"/>
                    <a:pt x="13297" y="8577"/>
                  </a:cubicBezTo>
                  <a:cubicBezTo>
                    <a:pt x="10251" y="10034"/>
                    <a:pt x="7482" y="10206"/>
                    <a:pt x="4713" y="10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194640" y="2293065"/>
              <a:ext cx="154725" cy="200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7" h="20919" fill="norm" stroke="1" extrusionOk="0">
                  <a:moveTo>
                    <a:pt x="13833" y="0"/>
                  </a:moveTo>
                  <a:cubicBezTo>
                    <a:pt x="11433" y="267"/>
                    <a:pt x="9033" y="533"/>
                    <a:pt x="6462" y="2533"/>
                  </a:cubicBezTo>
                  <a:cubicBezTo>
                    <a:pt x="3890" y="4533"/>
                    <a:pt x="1147" y="8267"/>
                    <a:pt x="290" y="11867"/>
                  </a:cubicBezTo>
                  <a:cubicBezTo>
                    <a:pt x="-567" y="15467"/>
                    <a:pt x="462" y="18933"/>
                    <a:pt x="3547" y="20267"/>
                  </a:cubicBezTo>
                  <a:cubicBezTo>
                    <a:pt x="6633" y="21600"/>
                    <a:pt x="11776" y="20800"/>
                    <a:pt x="15204" y="18667"/>
                  </a:cubicBezTo>
                  <a:cubicBezTo>
                    <a:pt x="18633" y="16533"/>
                    <a:pt x="20347" y="13067"/>
                    <a:pt x="20690" y="10667"/>
                  </a:cubicBezTo>
                  <a:cubicBezTo>
                    <a:pt x="21033" y="8267"/>
                    <a:pt x="20004" y="6933"/>
                    <a:pt x="18976" y="5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472735" y="2220744"/>
              <a:ext cx="170024" cy="269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313" fill="norm" stroke="1" extrusionOk="0">
                  <a:moveTo>
                    <a:pt x="18274" y="4501"/>
                  </a:moveTo>
                  <a:cubicBezTo>
                    <a:pt x="18592" y="3492"/>
                    <a:pt x="18909" y="2482"/>
                    <a:pt x="18433" y="1675"/>
                  </a:cubicBezTo>
                  <a:cubicBezTo>
                    <a:pt x="17957" y="867"/>
                    <a:pt x="16686" y="262"/>
                    <a:pt x="15257" y="60"/>
                  </a:cubicBezTo>
                  <a:cubicBezTo>
                    <a:pt x="13827" y="-142"/>
                    <a:pt x="12239" y="60"/>
                    <a:pt x="10015" y="2280"/>
                  </a:cubicBezTo>
                  <a:cubicBezTo>
                    <a:pt x="7792" y="4501"/>
                    <a:pt x="4933" y="8740"/>
                    <a:pt x="3186" y="11365"/>
                  </a:cubicBezTo>
                  <a:cubicBezTo>
                    <a:pt x="1439" y="13989"/>
                    <a:pt x="804" y="14998"/>
                    <a:pt x="327" y="16411"/>
                  </a:cubicBezTo>
                  <a:cubicBezTo>
                    <a:pt x="-149" y="17824"/>
                    <a:pt x="-467" y="19641"/>
                    <a:pt x="2074" y="20550"/>
                  </a:cubicBezTo>
                  <a:cubicBezTo>
                    <a:pt x="4615" y="21458"/>
                    <a:pt x="10015" y="21458"/>
                    <a:pt x="13668" y="21054"/>
                  </a:cubicBezTo>
                  <a:cubicBezTo>
                    <a:pt x="17321" y="20651"/>
                    <a:pt x="19227" y="19843"/>
                    <a:pt x="21133" y="19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443420" y="2392734"/>
              <a:ext cx="161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942539" y="2576678"/>
              <a:ext cx="244566" cy="368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47" fill="norm" stroke="1" extrusionOk="0">
                  <a:moveTo>
                    <a:pt x="21532" y="448"/>
                  </a:moveTo>
                  <a:cubicBezTo>
                    <a:pt x="19282" y="152"/>
                    <a:pt x="17032" y="-144"/>
                    <a:pt x="14107" y="78"/>
                  </a:cubicBezTo>
                  <a:cubicBezTo>
                    <a:pt x="11182" y="300"/>
                    <a:pt x="7582" y="1040"/>
                    <a:pt x="5332" y="2075"/>
                  </a:cubicBezTo>
                  <a:cubicBezTo>
                    <a:pt x="3082" y="3111"/>
                    <a:pt x="2182" y="4442"/>
                    <a:pt x="1507" y="7105"/>
                  </a:cubicBezTo>
                  <a:cubicBezTo>
                    <a:pt x="832" y="9768"/>
                    <a:pt x="382" y="13763"/>
                    <a:pt x="157" y="16130"/>
                  </a:cubicBezTo>
                  <a:cubicBezTo>
                    <a:pt x="-68" y="18497"/>
                    <a:pt x="-68" y="19237"/>
                    <a:pt x="270" y="19903"/>
                  </a:cubicBezTo>
                  <a:cubicBezTo>
                    <a:pt x="607" y="20568"/>
                    <a:pt x="1282" y="21160"/>
                    <a:pt x="3420" y="21308"/>
                  </a:cubicBezTo>
                  <a:cubicBezTo>
                    <a:pt x="5557" y="21456"/>
                    <a:pt x="9157" y="21160"/>
                    <a:pt x="11407" y="20790"/>
                  </a:cubicBezTo>
                  <a:cubicBezTo>
                    <a:pt x="13657" y="20420"/>
                    <a:pt x="14557" y="19977"/>
                    <a:pt x="15457" y="19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941765" y="2760743"/>
              <a:ext cx="21467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6200"/>
                    <a:pt x="8229" y="10800"/>
                    <a:pt x="11829" y="7200"/>
                  </a:cubicBezTo>
                  <a:cubicBezTo>
                    <a:pt x="15429" y="3600"/>
                    <a:pt x="1851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1234240" y="2530737"/>
              <a:ext cx="232103" cy="46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505" fill="norm" stroke="1" extrusionOk="0">
                  <a:moveTo>
                    <a:pt x="21026" y="2479"/>
                  </a:moveTo>
                  <a:cubicBezTo>
                    <a:pt x="21261" y="1889"/>
                    <a:pt x="21496" y="1298"/>
                    <a:pt x="21144" y="826"/>
                  </a:cubicBezTo>
                  <a:cubicBezTo>
                    <a:pt x="20792" y="354"/>
                    <a:pt x="19853" y="0"/>
                    <a:pt x="17974" y="0"/>
                  </a:cubicBezTo>
                  <a:cubicBezTo>
                    <a:pt x="16096" y="0"/>
                    <a:pt x="13279" y="354"/>
                    <a:pt x="10813" y="1062"/>
                  </a:cubicBezTo>
                  <a:cubicBezTo>
                    <a:pt x="8348" y="1770"/>
                    <a:pt x="6235" y="2833"/>
                    <a:pt x="5061" y="4603"/>
                  </a:cubicBezTo>
                  <a:cubicBezTo>
                    <a:pt x="3887" y="6374"/>
                    <a:pt x="3653" y="8852"/>
                    <a:pt x="3183" y="11095"/>
                  </a:cubicBezTo>
                  <a:cubicBezTo>
                    <a:pt x="2713" y="13338"/>
                    <a:pt x="2009" y="15344"/>
                    <a:pt x="1422" y="16702"/>
                  </a:cubicBezTo>
                  <a:cubicBezTo>
                    <a:pt x="835" y="18059"/>
                    <a:pt x="366" y="18767"/>
                    <a:pt x="131" y="19475"/>
                  </a:cubicBezTo>
                  <a:cubicBezTo>
                    <a:pt x="-104" y="20184"/>
                    <a:pt x="-104" y="20892"/>
                    <a:pt x="835" y="21246"/>
                  </a:cubicBezTo>
                  <a:cubicBezTo>
                    <a:pt x="1774" y="21600"/>
                    <a:pt x="3653" y="21600"/>
                    <a:pt x="6470" y="21187"/>
                  </a:cubicBezTo>
                  <a:cubicBezTo>
                    <a:pt x="9287" y="20774"/>
                    <a:pt x="13044" y="19948"/>
                    <a:pt x="16800" y="19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1470777" y="2714741"/>
              <a:ext cx="19933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85" y="225"/>
                    <a:pt x="2769" y="450"/>
                    <a:pt x="4846" y="2363"/>
                  </a:cubicBezTo>
                  <a:cubicBezTo>
                    <a:pt x="6923" y="4275"/>
                    <a:pt x="9692" y="7875"/>
                    <a:pt x="12600" y="11362"/>
                  </a:cubicBezTo>
                  <a:cubicBezTo>
                    <a:pt x="15508" y="14850"/>
                    <a:pt x="18554" y="182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1537492" y="2687799"/>
              <a:ext cx="117290" cy="30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517" fill="norm" stroke="1" extrusionOk="0">
                  <a:moveTo>
                    <a:pt x="21092" y="1369"/>
                  </a:moveTo>
                  <a:cubicBezTo>
                    <a:pt x="19713" y="643"/>
                    <a:pt x="18335" y="-83"/>
                    <a:pt x="16726" y="8"/>
                  </a:cubicBezTo>
                  <a:cubicBezTo>
                    <a:pt x="15118" y="99"/>
                    <a:pt x="13279" y="1006"/>
                    <a:pt x="10292" y="3547"/>
                  </a:cubicBezTo>
                  <a:cubicBezTo>
                    <a:pt x="7305" y="6088"/>
                    <a:pt x="3169" y="10263"/>
                    <a:pt x="1330" y="13530"/>
                  </a:cubicBezTo>
                  <a:cubicBezTo>
                    <a:pt x="-508" y="16798"/>
                    <a:pt x="-48" y="19157"/>
                    <a:pt x="411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1685448" y="2482077"/>
              <a:ext cx="138004" cy="15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5" fill="norm" stroke="1" extrusionOk="0">
                  <a:moveTo>
                    <a:pt x="0" y="4543"/>
                  </a:moveTo>
                  <a:cubicBezTo>
                    <a:pt x="1200" y="2801"/>
                    <a:pt x="2400" y="1060"/>
                    <a:pt x="4000" y="363"/>
                  </a:cubicBezTo>
                  <a:cubicBezTo>
                    <a:pt x="5600" y="-334"/>
                    <a:pt x="7600" y="14"/>
                    <a:pt x="9200" y="1060"/>
                  </a:cubicBezTo>
                  <a:cubicBezTo>
                    <a:pt x="10800" y="2105"/>
                    <a:pt x="12000" y="3847"/>
                    <a:pt x="11800" y="6460"/>
                  </a:cubicBezTo>
                  <a:cubicBezTo>
                    <a:pt x="11600" y="9072"/>
                    <a:pt x="10000" y="12556"/>
                    <a:pt x="8600" y="15169"/>
                  </a:cubicBezTo>
                  <a:cubicBezTo>
                    <a:pt x="7200" y="17782"/>
                    <a:pt x="6000" y="19524"/>
                    <a:pt x="7200" y="20395"/>
                  </a:cubicBezTo>
                  <a:cubicBezTo>
                    <a:pt x="8400" y="21266"/>
                    <a:pt x="12000" y="21266"/>
                    <a:pt x="14800" y="20918"/>
                  </a:cubicBezTo>
                  <a:cubicBezTo>
                    <a:pt x="17600" y="20569"/>
                    <a:pt x="19600" y="19872"/>
                    <a:pt x="21600" y="19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1884786" y="2454069"/>
              <a:ext cx="186791" cy="546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600" fill="norm" stroke="1" extrusionOk="0">
                  <a:moveTo>
                    <a:pt x="876" y="1817"/>
                  </a:moveTo>
                  <a:cubicBezTo>
                    <a:pt x="3211" y="1211"/>
                    <a:pt x="5546" y="606"/>
                    <a:pt x="7589" y="303"/>
                  </a:cubicBezTo>
                  <a:cubicBezTo>
                    <a:pt x="9632" y="0"/>
                    <a:pt x="11384" y="0"/>
                    <a:pt x="13135" y="0"/>
                  </a:cubicBezTo>
                  <a:cubicBezTo>
                    <a:pt x="14886" y="0"/>
                    <a:pt x="16638" y="0"/>
                    <a:pt x="17805" y="252"/>
                  </a:cubicBezTo>
                  <a:cubicBezTo>
                    <a:pt x="18973" y="505"/>
                    <a:pt x="19557" y="1009"/>
                    <a:pt x="19703" y="2221"/>
                  </a:cubicBezTo>
                  <a:cubicBezTo>
                    <a:pt x="19849" y="3432"/>
                    <a:pt x="19557" y="5350"/>
                    <a:pt x="18973" y="7671"/>
                  </a:cubicBezTo>
                  <a:cubicBezTo>
                    <a:pt x="18389" y="9993"/>
                    <a:pt x="17514" y="12718"/>
                    <a:pt x="17368" y="14585"/>
                  </a:cubicBezTo>
                  <a:cubicBezTo>
                    <a:pt x="17222" y="16452"/>
                    <a:pt x="17805" y="17462"/>
                    <a:pt x="18535" y="18168"/>
                  </a:cubicBezTo>
                  <a:cubicBezTo>
                    <a:pt x="19265" y="18875"/>
                    <a:pt x="20141" y="19278"/>
                    <a:pt x="20724" y="19733"/>
                  </a:cubicBezTo>
                  <a:cubicBezTo>
                    <a:pt x="21308" y="20187"/>
                    <a:pt x="21600" y="20692"/>
                    <a:pt x="21016" y="21045"/>
                  </a:cubicBezTo>
                  <a:cubicBezTo>
                    <a:pt x="20432" y="21398"/>
                    <a:pt x="18973" y="21600"/>
                    <a:pt x="15908" y="21600"/>
                  </a:cubicBezTo>
                  <a:cubicBezTo>
                    <a:pt x="12843" y="21600"/>
                    <a:pt x="8173" y="21398"/>
                    <a:pt x="5254" y="21196"/>
                  </a:cubicBezTo>
                  <a:cubicBezTo>
                    <a:pt x="2335" y="20994"/>
                    <a:pt x="1168" y="20793"/>
                    <a:pt x="0" y="20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2268128" y="2737742"/>
              <a:ext cx="30667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80" y="16800"/>
                    <a:pt x="11160" y="12000"/>
                    <a:pt x="14760" y="8400"/>
                  </a:cubicBezTo>
                  <a:cubicBezTo>
                    <a:pt x="18360" y="4800"/>
                    <a:pt x="1998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2422492" y="2638073"/>
              <a:ext cx="4497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6718" y="0"/>
                  </a:moveTo>
                  <a:cubicBezTo>
                    <a:pt x="4318" y="5305"/>
                    <a:pt x="1918" y="10611"/>
                    <a:pt x="718" y="13832"/>
                  </a:cubicBezTo>
                  <a:cubicBezTo>
                    <a:pt x="-482" y="17053"/>
                    <a:pt x="-482" y="18189"/>
                    <a:pt x="3118" y="19137"/>
                  </a:cubicBezTo>
                  <a:cubicBezTo>
                    <a:pt x="6718" y="20084"/>
                    <a:pt x="13918" y="20842"/>
                    <a:pt x="211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2809918" y="2539363"/>
              <a:ext cx="255562" cy="361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4752" y="4474"/>
                  </a:moveTo>
                  <a:cubicBezTo>
                    <a:pt x="4320" y="3719"/>
                    <a:pt x="3888" y="2964"/>
                    <a:pt x="4104" y="2360"/>
                  </a:cubicBezTo>
                  <a:cubicBezTo>
                    <a:pt x="4320" y="1756"/>
                    <a:pt x="5184" y="1302"/>
                    <a:pt x="6156" y="925"/>
                  </a:cubicBezTo>
                  <a:cubicBezTo>
                    <a:pt x="7128" y="547"/>
                    <a:pt x="8208" y="245"/>
                    <a:pt x="9288" y="94"/>
                  </a:cubicBezTo>
                  <a:cubicBezTo>
                    <a:pt x="10368" y="-57"/>
                    <a:pt x="11448" y="-57"/>
                    <a:pt x="12096" y="321"/>
                  </a:cubicBezTo>
                  <a:cubicBezTo>
                    <a:pt x="12744" y="698"/>
                    <a:pt x="12960" y="1453"/>
                    <a:pt x="12420" y="3115"/>
                  </a:cubicBezTo>
                  <a:cubicBezTo>
                    <a:pt x="11880" y="4777"/>
                    <a:pt x="10584" y="7344"/>
                    <a:pt x="8748" y="9912"/>
                  </a:cubicBezTo>
                  <a:cubicBezTo>
                    <a:pt x="6912" y="12480"/>
                    <a:pt x="4536" y="15048"/>
                    <a:pt x="2808" y="16936"/>
                  </a:cubicBezTo>
                  <a:cubicBezTo>
                    <a:pt x="1080" y="18824"/>
                    <a:pt x="0" y="20033"/>
                    <a:pt x="0" y="20712"/>
                  </a:cubicBezTo>
                  <a:cubicBezTo>
                    <a:pt x="0" y="21392"/>
                    <a:pt x="1080" y="21543"/>
                    <a:pt x="4320" y="21165"/>
                  </a:cubicBezTo>
                  <a:cubicBezTo>
                    <a:pt x="7560" y="20788"/>
                    <a:pt x="12960" y="19881"/>
                    <a:pt x="16200" y="19428"/>
                  </a:cubicBezTo>
                  <a:cubicBezTo>
                    <a:pt x="19440" y="18975"/>
                    <a:pt x="20520" y="18975"/>
                    <a:pt x="21600" y="18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3242385" y="2507737"/>
              <a:ext cx="260105" cy="39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16" fill="norm" stroke="1" extrusionOk="0">
                  <a:moveTo>
                    <a:pt x="21553" y="0"/>
                  </a:moveTo>
                  <a:cubicBezTo>
                    <a:pt x="17529" y="0"/>
                    <a:pt x="13506" y="0"/>
                    <a:pt x="10329" y="346"/>
                  </a:cubicBezTo>
                  <a:cubicBezTo>
                    <a:pt x="7153" y="692"/>
                    <a:pt x="4824" y="1385"/>
                    <a:pt x="3235" y="2423"/>
                  </a:cubicBezTo>
                  <a:cubicBezTo>
                    <a:pt x="1647" y="3462"/>
                    <a:pt x="800" y="4846"/>
                    <a:pt x="377" y="7477"/>
                  </a:cubicBezTo>
                  <a:cubicBezTo>
                    <a:pt x="-47" y="10108"/>
                    <a:pt x="-47" y="13985"/>
                    <a:pt x="59" y="16269"/>
                  </a:cubicBezTo>
                  <a:cubicBezTo>
                    <a:pt x="165" y="18554"/>
                    <a:pt x="377" y="19246"/>
                    <a:pt x="906" y="19869"/>
                  </a:cubicBezTo>
                  <a:cubicBezTo>
                    <a:pt x="1435" y="20492"/>
                    <a:pt x="2282" y="21046"/>
                    <a:pt x="3235" y="21323"/>
                  </a:cubicBezTo>
                  <a:cubicBezTo>
                    <a:pt x="4188" y="21600"/>
                    <a:pt x="5247" y="21600"/>
                    <a:pt x="7259" y="21185"/>
                  </a:cubicBezTo>
                  <a:cubicBezTo>
                    <a:pt x="9271" y="20769"/>
                    <a:pt x="12235" y="19938"/>
                    <a:pt x="13718" y="19177"/>
                  </a:cubicBezTo>
                  <a:cubicBezTo>
                    <a:pt x="15200" y="18415"/>
                    <a:pt x="15200" y="17723"/>
                    <a:pt x="15200" y="17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3249484" y="2699408"/>
              <a:ext cx="22233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3565243" y="2474410"/>
              <a:ext cx="259255" cy="414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375" fill="norm" stroke="1" extrusionOk="0">
                  <a:moveTo>
                    <a:pt x="21274" y="2113"/>
                  </a:moveTo>
                  <a:cubicBezTo>
                    <a:pt x="20855" y="1454"/>
                    <a:pt x="20435" y="796"/>
                    <a:pt x="19701" y="401"/>
                  </a:cubicBezTo>
                  <a:cubicBezTo>
                    <a:pt x="18967" y="6"/>
                    <a:pt x="17919" y="-126"/>
                    <a:pt x="15717" y="137"/>
                  </a:cubicBezTo>
                  <a:cubicBezTo>
                    <a:pt x="13515" y="401"/>
                    <a:pt x="10159" y="1059"/>
                    <a:pt x="7957" y="2442"/>
                  </a:cubicBezTo>
                  <a:cubicBezTo>
                    <a:pt x="5756" y="3825"/>
                    <a:pt x="4707" y="5933"/>
                    <a:pt x="3763" y="8501"/>
                  </a:cubicBezTo>
                  <a:cubicBezTo>
                    <a:pt x="2820" y="11069"/>
                    <a:pt x="1981" y="14098"/>
                    <a:pt x="1457" y="15942"/>
                  </a:cubicBezTo>
                  <a:cubicBezTo>
                    <a:pt x="932" y="17786"/>
                    <a:pt x="723" y="18445"/>
                    <a:pt x="408" y="19169"/>
                  </a:cubicBezTo>
                  <a:cubicBezTo>
                    <a:pt x="93" y="19894"/>
                    <a:pt x="-326" y="20684"/>
                    <a:pt x="408" y="21079"/>
                  </a:cubicBezTo>
                  <a:cubicBezTo>
                    <a:pt x="1142" y="21474"/>
                    <a:pt x="3029" y="21474"/>
                    <a:pt x="5860" y="21079"/>
                  </a:cubicBezTo>
                  <a:cubicBezTo>
                    <a:pt x="8691" y="20684"/>
                    <a:pt x="12466" y="19894"/>
                    <a:pt x="16241" y="19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3878164" y="2576738"/>
              <a:ext cx="138004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3600"/>
                    <a:pt x="9600" y="7200"/>
                    <a:pt x="13200" y="10800"/>
                  </a:cubicBezTo>
                  <a:cubicBezTo>
                    <a:pt x="16800" y="14400"/>
                    <a:pt x="192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3908832" y="2561405"/>
              <a:ext cx="17633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35" y="0"/>
                    <a:pt x="18470" y="0"/>
                    <a:pt x="16435" y="973"/>
                  </a:cubicBezTo>
                  <a:cubicBezTo>
                    <a:pt x="14400" y="1946"/>
                    <a:pt x="11896" y="3892"/>
                    <a:pt x="9078" y="7492"/>
                  </a:cubicBezTo>
                  <a:cubicBezTo>
                    <a:pt x="6261" y="11092"/>
                    <a:pt x="3130" y="163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4085169" y="2462695"/>
              <a:ext cx="160332" cy="465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92" fill="norm" stroke="1" extrusionOk="0">
                  <a:moveTo>
                    <a:pt x="0" y="2069"/>
                  </a:moveTo>
                  <a:cubicBezTo>
                    <a:pt x="1029" y="1599"/>
                    <a:pt x="2057" y="1130"/>
                    <a:pt x="4457" y="778"/>
                  </a:cubicBezTo>
                  <a:cubicBezTo>
                    <a:pt x="6857" y="426"/>
                    <a:pt x="10629" y="191"/>
                    <a:pt x="13714" y="73"/>
                  </a:cubicBezTo>
                  <a:cubicBezTo>
                    <a:pt x="16800" y="-44"/>
                    <a:pt x="19200" y="-44"/>
                    <a:pt x="20400" y="249"/>
                  </a:cubicBezTo>
                  <a:cubicBezTo>
                    <a:pt x="21600" y="543"/>
                    <a:pt x="21600" y="1130"/>
                    <a:pt x="21429" y="2832"/>
                  </a:cubicBezTo>
                  <a:cubicBezTo>
                    <a:pt x="21257" y="4534"/>
                    <a:pt x="20914" y="7352"/>
                    <a:pt x="20914" y="10228"/>
                  </a:cubicBezTo>
                  <a:cubicBezTo>
                    <a:pt x="20914" y="13104"/>
                    <a:pt x="21257" y="16039"/>
                    <a:pt x="21257" y="17858"/>
                  </a:cubicBezTo>
                  <a:cubicBezTo>
                    <a:pt x="21257" y="19678"/>
                    <a:pt x="20914" y="20382"/>
                    <a:pt x="19714" y="20852"/>
                  </a:cubicBezTo>
                  <a:cubicBezTo>
                    <a:pt x="18514" y="21321"/>
                    <a:pt x="16457" y="21556"/>
                    <a:pt x="14229" y="21263"/>
                  </a:cubicBezTo>
                  <a:cubicBezTo>
                    <a:pt x="12000" y="20969"/>
                    <a:pt x="9600" y="20147"/>
                    <a:pt x="7200" y="19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4422510" y="2799077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4493578" y="2459392"/>
              <a:ext cx="266274" cy="47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373" fill="norm" stroke="1" extrusionOk="0">
                  <a:moveTo>
                    <a:pt x="21434" y="1848"/>
                  </a:moveTo>
                  <a:cubicBezTo>
                    <a:pt x="21023" y="1268"/>
                    <a:pt x="20611" y="687"/>
                    <a:pt x="19377" y="339"/>
                  </a:cubicBezTo>
                  <a:cubicBezTo>
                    <a:pt x="18143" y="-10"/>
                    <a:pt x="16085" y="-126"/>
                    <a:pt x="14028" y="164"/>
                  </a:cubicBezTo>
                  <a:cubicBezTo>
                    <a:pt x="11971" y="455"/>
                    <a:pt x="9914" y="1151"/>
                    <a:pt x="8268" y="2719"/>
                  </a:cubicBezTo>
                  <a:cubicBezTo>
                    <a:pt x="6623" y="4287"/>
                    <a:pt x="5388" y="6726"/>
                    <a:pt x="4051" y="9397"/>
                  </a:cubicBezTo>
                  <a:cubicBezTo>
                    <a:pt x="2714" y="12068"/>
                    <a:pt x="1274" y="14971"/>
                    <a:pt x="554" y="16713"/>
                  </a:cubicBezTo>
                  <a:cubicBezTo>
                    <a:pt x="-166" y="18455"/>
                    <a:pt x="-166" y="19035"/>
                    <a:pt x="451" y="19732"/>
                  </a:cubicBezTo>
                  <a:cubicBezTo>
                    <a:pt x="1068" y="20429"/>
                    <a:pt x="2303" y="21242"/>
                    <a:pt x="4257" y="21358"/>
                  </a:cubicBezTo>
                  <a:cubicBezTo>
                    <a:pt x="6211" y="21474"/>
                    <a:pt x="8885" y="20893"/>
                    <a:pt x="11560" y="20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4514512" y="2730075"/>
              <a:ext cx="15333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4734338" y="2451158"/>
              <a:ext cx="309187" cy="47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88" fill="norm" stroke="1" extrusionOk="0">
                  <a:moveTo>
                    <a:pt x="21420" y="1159"/>
                  </a:moveTo>
                  <a:cubicBezTo>
                    <a:pt x="20889" y="702"/>
                    <a:pt x="20358" y="245"/>
                    <a:pt x="19030" y="73"/>
                  </a:cubicBezTo>
                  <a:cubicBezTo>
                    <a:pt x="17702" y="-98"/>
                    <a:pt x="15577" y="16"/>
                    <a:pt x="13895" y="588"/>
                  </a:cubicBezTo>
                  <a:cubicBezTo>
                    <a:pt x="12213" y="1159"/>
                    <a:pt x="10974" y="2188"/>
                    <a:pt x="10000" y="3673"/>
                  </a:cubicBezTo>
                  <a:cubicBezTo>
                    <a:pt x="9027" y="5159"/>
                    <a:pt x="8318" y="7102"/>
                    <a:pt x="6990" y="9445"/>
                  </a:cubicBezTo>
                  <a:cubicBezTo>
                    <a:pt x="5663" y="11788"/>
                    <a:pt x="3715" y="14531"/>
                    <a:pt x="2476" y="16245"/>
                  </a:cubicBezTo>
                  <a:cubicBezTo>
                    <a:pt x="1236" y="17959"/>
                    <a:pt x="705" y="18645"/>
                    <a:pt x="351" y="19273"/>
                  </a:cubicBezTo>
                  <a:cubicBezTo>
                    <a:pt x="-3" y="19902"/>
                    <a:pt x="-180" y="20473"/>
                    <a:pt x="263" y="20873"/>
                  </a:cubicBezTo>
                  <a:cubicBezTo>
                    <a:pt x="705" y="21273"/>
                    <a:pt x="1768" y="21502"/>
                    <a:pt x="4246" y="21331"/>
                  </a:cubicBezTo>
                  <a:cubicBezTo>
                    <a:pt x="6725" y="21159"/>
                    <a:pt x="10620" y="20588"/>
                    <a:pt x="14515" y="20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5058858" y="2561405"/>
              <a:ext cx="76669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5236"/>
                    <a:pt x="11520" y="10473"/>
                    <a:pt x="15120" y="14073"/>
                  </a:cubicBezTo>
                  <a:cubicBezTo>
                    <a:pt x="18720" y="17673"/>
                    <a:pt x="20160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5097192" y="2592072"/>
              <a:ext cx="16867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45" y="2724"/>
                    <a:pt x="13091" y="5449"/>
                    <a:pt x="9491" y="9049"/>
                  </a:cubicBezTo>
                  <a:cubicBezTo>
                    <a:pt x="5891" y="12649"/>
                    <a:pt x="2945" y="171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5235195" y="2485695"/>
              <a:ext cx="220593" cy="457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80" fill="norm" stroke="1" extrusionOk="0">
                  <a:moveTo>
                    <a:pt x="2234" y="2461"/>
                  </a:moveTo>
                  <a:cubicBezTo>
                    <a:pt x="2979" y="1864"/>
                    <a:pt x="3724" y="1268"/>
                    <a:pt x="6331" y="850"/>
                  </a:cubicBezTo>
                  <a:cubicBezTo>
                    <a:pt x="8938" y="432"/>
                    <a:pt x="13407" y="194"/>
                    <a:pt x="16262" y="74"/>
                  </a:cubicBezTo>
                  <a:cubicBezTo>
                    <a:pt x="19117" y="-45"/>
                    <a:pt x="20359" y="-45"/>
                    <a:pt x="20979" y="253"/>
                  </a:cubicBezTo>
                  <a:cubicBezTo>
                    <a:pt x="21600" y="552"/>
                    <a:pt x="21600" y="1148"/>
                    <a:pt x="20855" y="2640"/>
                  </a:cubicBezTo>
                  <a:cubicBezTo>
                    <a:pt x="20110" y="4132"/>
                    <a:pt x="18621" y="6519"/>
                    <a:pt x="17752" y="9084"/>
                  </a:cubicBezTo>
                  <a:cubicBezTo>
                    <a:pt x="16883" y="11650"/>
                    <a:pt x="16634" y="14395"/>
                    <a:pt x="16759" y="16066"/>
                  </a:cubicBezTo>
                  <a:cubicBezTo>
                    <a:pt x="16883" y="17736"/>
                    <a:pt x="17379" y="18333"/>
                    <a:pt x="17752" y="19109"/>
                  </a:cubicBezTo>
                  <a:cubicBezTo>
                    <a:pt x="18124" y="19884"/>
                    <a:pt x="18372" y="20839"/>
                    <a:pt x="15393" y="21197"/>
                  </a:cubicBezTo>
                  <a:cubicBezTo>
                    <a:pt x="12414" y="21555"/>
                    <a:pt x="6207" y="21316"/>
                    <a:pt x="0" y="21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5748873" y="2722408"/>
              <a:ext cx="24534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50" y="18000"/>
                    <a:pt x="11700" y="14400"/>
                    <a:pt x="15300" y="10800"/>
                  </a:cubicBezTo>
                  <a:cubicBezTo>
                    <a:pt x="18900" y="7200"/>
                    <a:pt x="2025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5871543" y="2599739"/>
              <a:ext cx="30668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236"/>
                    <a:pt x="3600" y="10473"/>
                    <a:pt x="7200" y="14073"/>
                  </a:cubicBezTo>
                  <a:cubicBezTo>
                    <a:pt x="10800" y="17673"/>
                    <a:pt x="16200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6142437" y="2439433"/>
              <a:ext cx="258119" cy="401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21600" y="2834"/>
                  </a:moveTo>
                  <a:cubicBezTo>
                    <a:pt x="20958" y="2014"/>
                    <a:pt x="20317" y="1193"/>
                    <a:pt x="18820" y="715"/>
                  </a:cubicBezTo>
                  <a:cubicBezTo>
                    <a:pt x="17323" y="236"/>
                    <a:pt x="14970" y="100"/>
                    <a:pt x="13152" y="31"/>
                  </a:cubicBezTo>
                  <a:cubicBezTo>
                    <a:pt x="11335" y="-37"/>
                    <a:pt x="10051" y="-37"/>
                    <a:pt x="8554" y="510"/>
                  </a:cubicBezTo>
                  <a:cubicBezTo>
                    <a:pt x="7057" y="1057"/>
                    <a:pt x="5347" y="2150"/>
                    <a:pt x="4170" y="3517"/>
                  </a:cubicBezTo>
                  <a:cubicBezTo>
                    <a:pt x="2994" y="4885"/>
                    <a:pt x="2352" y="6525"/>
                    <a:pt x="1818" y="8849"/>
                  </a:cubicBezTo>
                  <a:cubicBezTo>
                    <a:pt x="1283" y="11173"/>
                    <a:pt x="855" y="14181"/>
                    <a:pt x="535" y="16026"/>
                  </a:cubicBezTo>
                  <a:cubicBezTo>
                    <a:pt x="214" y="17872"/>
                    <a:pt x="0" y="18555"/>
                    <a:pt x="0" y="19239"/>
                  </a:cubicBezTo>
                  <a:cubicBezTo>
                    <a:pt x="0" y="19922"/>
                    <a:pt x="214" y="20606"/>
                    <a:pt x="855" y="21016"/>
                  </a:cubicBezTo>
                  <a:cubicBezTo>
                    <a:pt x="1497" y="21426"/>
                    <a:pt x="2566" y="21563"/>
                    <a:pt x="5026" y="21358"/>
                  </a:cubicBezTo>
                  <a:cubicBezTo>
                    <a:pt x="7485" y="21153"/>
                    <a:pt x="11335" y="20606"/>
                    <a:pt x="15184" y="20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6124548" y="2653407"/>
              <a:ext cx="29134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58" y="17486"/>
                    <a:pt x="8716" y="13371"/>
                    <a:pt x="12316" y="9771"/>
                  </a:cubicBezTo>
                  <a:cubicBezTo>
                    <a:pt x="15916" y="6171"/>
                    <a:pt x="18758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6432622" y="2416248"/>
              <a:ext cx="308226" cy="454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60" fill="norm" stroke="1" extrusionOk="0">
                  <a:moveTo>
                    <a:pt x="21149" y="2148"/>
                  </a:moveTo>
                  <a:cubicBezTo>
                    <a:pt x="21326" y="1545"/>
                    <a:pt x="21503" y="941"/>
                    <a:pt x="21149" y="579"/>
                  </a:cubicBezTo>
                  <a:cubicBezTo>
                    <a:pt x="20795" y="217"/>
                    <a:pt x="19910" y="97"/>
                    <a:pt x="18228" y="36"/>
                  </a:cubicBezTo>
                  <a:cubicBezTo>
                    <a:pt x="16546" y="-24"/>
                    <a:pt x="14067" y="-24"/>
                    <a:pt x="12473" y="157"/>
                  </a:cubicBezTo>
                  <a:cubicBezTo>
                    <a:pt x="10880" y="338"/>
                    <a:pt x="10172" y="700"/>
                    <a:pt x="9552" y="1786"/>
                  </a:cubicBezTo>
                  <a:cubicBezTo>
                    <a:pt x="8933" y="2872"/>
                    <a:pt x="8401" y="4682"/>
                    <a:pt x="7073" y="7397"/>
                  </a:cubicBezTo>
                  <a:cubicBezTo>
                    <a:pt x="5746" y="10112"/>
                    <a:pt x="3621" y="13732"/>
                    <a:pt x="2293" y="15904"/>
                  </a:cubicBezTo>
                  <a:cubicBezTo>
                    <a:pt x="965" y="18077"/>
                    <a:pt x="434" y="18801"/>
                    <a:pt x="169" y="19464"/>
                  </a:cubicBezTo>
                  <a:cubicBezTo>
                    <a:pt x="-97" y="20128"/>
                    <a:pt x="-97" y="20731"/>
                    <a:pt x="523" y="21093"/>
                  </a:cubicBezTo>
                  <a:cubicBezTo>
                    <a:pt x="1142" y="21455"/>
                    <a:pt x="2382" y="21576"/>
                    <a:pt x="5037" y="21335"/>
                  </a:cubicBezTo>
                  <a:cubicBezTo>
                    <a:pt x="7693" y="21093"/>
                    <a:pt x="11765" y="20490"/>
                    <a:pt x="15837" y="19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6791564" y="2502626"/>
              <a:ext cx="115003" cy="135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260"/>
                  </a:moveTo>
                  <a:cubicBezTo>
                    <a:pt x="1440" y="1630"/>
                    <a:pt x="2880" y="0"/>
                    <a:pt x="4320" y="0"/>
                  </a:cubicBezTo>
                  <a:cubicBezTo>
                    <a:pt x="5760" y="0"/>
                    <a:pt x="7200" y="1630"/>
                    <a:pt x="10080" y="5502"/>
                  </a:cubicBezTo>
                  <a:cubicBezTo>
                    <a:pt x="12960" y="9374"/>
                    <a:pt x="17280" y="1548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6891232" y="2507737"/>
              <a:ext cx="130338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88" y="2459"/>
                    <a:pt x="13976" y="4917"/>
                    <a:pt x="10376" y="7815"/>
                  </a:cubicBezTo>
                  <a:cubicBezTo>
                    <a:pt x="6776" y="10712"/>
                    <a:pt x="3388" y="14049"/>
                    <a:pt x="1694" y="16420"/>
                  </a:cubicBezTo>
                  <a:cubicBezTo>
                    <a:pt x="0" y="18790"/>
                    <a:pt x="0" y="201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7052236" y="2378825"/>
              <a:ext cx="122670" cy="11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0" y="5259"/>
                  </a:moveTo>
                  <a:cubicBezTo>
                    <a:pt x="1350" y="3421"/>
                    <a:pt x="2700" y="1582"/>
                    <a:pt x="4500" y="663"/>
                  </a:cubicBezTo>
                  <a:cubicBezTo>
                    <a:pt x="6300" y="-256"/>
                    <a:pt x="8550" y="-256"/>
                    <a:pt x="10125" y="893"/>
                  </a:cubicBezTo>
                  <a:cubicBezTo>
                    <a:pt x="11700" y="2042"/>
                    <a:pt x="12600" y="4340"/>
                    <a:pt x="11700" y="7097"/>
                  </a:cubicBezTo>
                  <a:cubicBezTo>
                    <a:pt x="10800" y="9855"/>
                    <a:pt x="8100" y="13072"/>
                    <a:pt x="5850" y="15370"/>
                  </a:cubicBezTo>
                  <a:cubicBezTo>
                    <a:pt x="3600" y="17667"/>
                    <a:pt x="1800" y="19046"/>
                    <a:pt x="2025" y="19965"/>
                  </a:cubicBezTo>
                  <a:cubicBezTo>
                    <a:pt x="2250" y="20884"/>
                    <a:pt x="4500" y="21344"/>
                    <a:pt x="8100" y="21114"/>
                  </a:cubicBezTo>
                  <a:cubicBezTo>
                    <a:pt x="11700" y="20884"/>
                    <a:pt x="16650" y="19965"/>
                    <a:pt x="21600" y="19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7052236" y="2324692"/>
              <a:ext cx="331748" cy="59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97" fill="norm" stroke="1" extrusionOk="0">
                  <a:moveTo>
                    <a:pt x="11377" y="2199"/>
                  </a:moveTo>
                  <a:cubicBezTo>
                    <a:pt x="12696" y="1641"/>
                    <a:pt x="14015" y="1082"/>
                    <a:pt x="15252" y="710"/>
                  </a:cubicBezTo>
                  <a:cubicBezTo>
                    <a:pt x="16489" y="337"/>
                    <a:pt x="17643" y="151"/>
                    <a:pt x="18632" y="58"/>
                  </a:cubicBezTo>
                  <a:cubicBezTo>
                    <a:pt x="19621" y="-35"/>
                    <a:pt x="20446" y="-35"/>
                    <a:pt x="20940" y="198"/>
                  </a:cubicBezTo>
                  <a:cubicBezTo>
                    <a:pt x="21435" y="431"/>
                    <a:pt x="21600" y="896"/>
                    <a:pt x="21105" y="2060"/>
                  </a:cubicBezTo>
                  <a:cubicBezTo>
                    <a:pt x="20611" y="3224"/>
                    <a:pt x="19456" y="5086"/>
                    <a:pt x="18302" y="7087"/>
                  </a:cubicBezTo>
                  <a:cubicBezTo>
                    <a:pt x="17148" y="9089"/>
                    <a:pt x="15994" y="11231"/>
                    <a:pt x="15252" y="13046"/>
                  </a:cubicBezTo>
                  <a:cubicBezTo>
                    <a:pt x="14510" y="14862"/>
                    <a:pt x="14180" y="16351"/>
                    <a:pt x="14098" y="17329"/>
                  </a:cubicBezTo>
                  <a:cubicBezTo>
                    <a:pt x="14015" y="18306"/>
                    <a:pt x="14180" y="18772"/>
                    <a:pt x="14263" y="19237"/>
                  </a:cubicBezTo>
                  <a:cubicBezTo>
                    <a:pt x="14345" y="19703"/>
                    <a:pt x="14345" y="20168"/>
                    <a:pt x="13026" y="20587"/>
                  </a:cubicBezTo>
                  <a:cubicBezTo>
                    <a:pt x="11707" y="21006"/>
                    <a:pt x="9069" y="21379"/>
                    <a:pt x="6678" y="21472"/>
                  </a:cubicBezTo>
                  <a:cubicBezTo>
                    <a:pt x="4287" y="21565"/>
                    <a:pt x="2144" y="21379"/>
                    <a:pt x="0" y="21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6745562" y="762253"/>
              <a:ext cx="1150027" cy="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783"/>
                  </a:moveTo>
                  <a:cubicBezTo>
                    <a:pt x="864" y="13148"/>
                    <a:pt x="1728" y="7513"/>
                    <a:pt x="3000" y="4226"/>
                  </a:cubicBezTo>
                  <a:cubicBezTo>
                    <a:pt x="4272" y="939"/>
                    <a:pt x="5952" y="0"/>
                    <a:pt x="7656" y="0"/>
                  </a:cubicBezTo>
                  <a:cubicBezTo>
                    <a:pt x="9360" y="0"/>
                    <a:pt x="11088" y="939"/>
                    <a:pt x="13080" y="3757"/>
                  </a:cubicBezTo>
                  <a:cubicBezTo>
                    <a:pt x="15072" y="6574"/>
                    <a:pt x="17328" y="11270"/>
                    <a:pt x="18792" y="14557"/>
                  </a:cubicBezTo>
                  <a:cubicBezTo>
                    <a:pt x="20256" y="17843"/>
                    <a:pt x="20928" y="197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6783897" y="905806"/>
              <a:ext cx="1257363" cy="14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20982"/>
                  </a:moveTo>
                  <a:cubicBezTo>
                    <a:pt x="1712" y="20982"/>
                    <a:pt x="3424" y="20982"/>
                    <a:pt x="5334" y="17382"/>
                  </a:cubicBezTo>
                  <a:cubicBezTo>
                    <a:pt x="7244" y="13782"/>
                    <a:pt x="9351" y="6582"/>
                    <a:pt x="11327" y="2982"/>
                  </a:cubicBezTo>
                  <a:cubicBezTo>
                    <a:pt x="13302" y="-618"/>
                    <a:pt x="15146" y="-618"/>
                    <a:pt x="16837" y="1182"/>
                  </a:cubicBezTo>
                  <a:cubicBezTo>
                    <a:pt x="18527" y="2982"/>
                    <a:pt x="20063" y="6582"/>
                    <a:pt x="21600" y="1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1133436" y="3788099"/>
              <a:ext cx="42167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51" y="17100"/>
                    <a:pt x="8902" y="12600"/>
                    <a:pt x="12502" y="9000"/>
                  </a:cubicBezTo>
                  <a:cubicBezTo>
                    <a:pt x="16102" y="5400"/>
                    <a:pt x="18851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1875754" y="3492751"/>
              <a:ext cx="193037" cy="640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77" fill="norm" stroke="1" extrusionOk="0">
                  <a:moveTo>
                    <a:pt x="21468" y="1420"/>
                  </a:moveTo>
                  <a:cubicBezTo>
                    <a:pt x="21184" y="820"/>
                    <a:pt x="20900" y="220"/>
                    <a:pt x="20047" y="48"/>
                  </a:cubicBezTo>
                  <a:cubicBezTo>
                    <a:pt x="19194" y="-123"/>
                    <a:pt x="17773" y="134"/>
                    <a:pt x="14931" y="1206"/>
                  </a:cubicBezTo>
                  <a:cubicBezTo>
                    <a:pt x="12089" y="2277"/>
                    <a:pt x="7826" y="4163"/>
                    <a:pt x="4842" y="6606"/>
                  </a:cubicBezTo>
                  <a:cubicBezTo>
                    <a:pt x="1857" y="9048"/>
                    <a:pt x="152" y="12048"/>
                    <a:pt x="10" y="14234"/>
                  </a:cubicBezTo>
                  <a:cubicBezTo>
                    <a:pt x="-132" y="16420"/>
                    <a:pt x="1289" y="17791"/>
                    <a:pt x="4415" y="18863"/>
                  </a:cubicBezTo>
                  <a:cubicBezTo>
                    <a:pt x="7542" y="19934"/>
                    <a:pt x="12373" y="20706"/>
                    <a:pt x="17205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2283462" y="3616034"/>
              <a:ext cx="237673" cy="472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21600" y="846"/>
                  </a:moveTo>
                  <a:cubicBezTo>
                    <a:pt x="20671" y="500"/>
                    <a:pt x="19742" y="153"/>
                    <a:pt x="18000" y="38"/>
                  </a:cubicBezTo>
                  <a:cubicBezTo>
                    <a:pt x="16258" y="-78"/>
                    <a:pt x="13703" y="38"/>
                    <a:pt x="10800" y="846"/>
                  </a:cubicBezTo>
                  <a:cubicBezTo>
                    <a:pt x="7897" y="1655"/>
                    <a:pt x="4645" y="3156"/>
                    <a:pt x="2787" y="5178"/>
                  </a:cubicBezTo>
                  <a:cubicBezTo>
                    <a:pt x="929" y="7199"/>
                    <a:pt x="465" y="9740"/>
                    <a:pt x="232" y="11993"/>
                  </a:cubicBezTo>
                  <a:cubicBezTo>
                    <a:pt x="0" y="14245"/>
                    <a:pt x="0" y="16209"/>
                    <a:pt x="0" y="17710"/>
                  </a:cubicBezTo>
                  <a:cubicBezTo>
                    <a:pt x="0" y="19212"/>
                    <a:pt x="0" y="20251"/>
                    <a:pt x="581" y="20829"/>
                  </a:cubicBezTo>
                  <a:cubicBezTo>
                    <a:pt x="1161" y="21406"/>
                    <a:pt x="2323" y="21522"/>
                    <a:pt x="5226" y="21060"/>
                  </a:cubicBezTo>
                  <a:cubicBezTo>
                    <a:pt x="8129" y="20598"/>
                    <a:pt x="12774" y="19558"/>
                    <a:pt x="17419" y="18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2252794" y="3857101"/>
              <a:ext cx="19167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56" y="17018"/>
                    <a:pt x="6912" y="12436"/>
                    <a:pt x="10512" y="8836"/>
                  </a:cubicBezTo>
                  <a:cubicBezTo>
                    <a:pt x="14112" y="5236"/>
                    <a:pt x="17856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2590135" y="3490693"/>
              <a:ext cx="130337" cy="16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fill="norm" stroke="1" extrusionOk="0">
                  <a:moveTo>
                    <a:pt x="0" y="2740"/>
                  </a:moveTo>
                  <a:cubicBezTo>
                    <a:pt x="1694" y="1759"/>
                    <a:pt x="3388" y="777"/>
                    <a:pt x="5506" y="286"/>
                  </a:cubicBezTo>
                  <a:cubicBezTo>
                    <a:pt x="7624" y="-205"/>
                    <a:pt x="10165" y="-205"/>
                    <a:pt x="11435" y="1431"/>
                  </a:cubicBezTo>
                  <a:cubicBezTo>
                    <a:pt x="12706" y="3068"/>
                    <a:pt x="12706" y="6340"/>
                    <a:pt x="11224" y="9286"/>
                  </a:cubicBezTo>
                  <a:cubicBezTo>
                    <a:pt x="9741" y="12231"/>
                    <a:pt x="6776" y="14850"/>
                    <a:pt x="4447" y="16813"/>
                  </a:cubicBezTo>
                  <a:cubicBezTo>
                    <a:pt x="2118" y="18777"/>
                    <a:pt x="424" y="20086"/>
                    <a:pt x="635" y="20740"/>
                  </a:cubicBezTo>
                  <a:cubicBezTo>
                    <a:pt x="847" y="21395"/>
                    <a:pt x="2965" y="21395"/>
                    <a:pt x="6776" y="20904"/>
                  </a:cubicBezTo>
                  <a:cubicBezTo>
                    <a:pt x="10588" y="20413"/>
                    <a:pt x="16094" y="19431"/>
                    <a:pt x="21600" y="18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2695569" y="3600617"/>
              <a:ext cx="193574" cy="43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368" fill="norm" stroke="1" extrusionOk="0">
                  <a:moveTo>
                    <a:pt x="20406" y="2776"/>
                  </a:moveTo>
                  <a:cubicBezTo>
                    <a:pt x="20687" y="2155"/>
                    <a:pt x="20967" y="1535"/>
                    <a:pt x="20547" y="1038"/>
                  </a:cubicBezTo>
                  <a:cubicBezTo>
                    <a:pt x="20126" y="542"/>
                    <a:pt x="19004" y="169"/>
                    <a:pt x="17321" y="45"/>
                  </a:cubicBezTo>
                  <a:cubicBezTo>
                    <a:pt x="15638" y="-79"/>
                    <a:pt x="13393" y="45"/>
                    <a:pt x="11991" y="542"/>
                  </a:cubicBezTo>
                  <a:cubicBezTo>
                    <a:pt x="10588" y="1038"/>
                    <a:pt x="10027" y="1907"/>
                    <a:pt x="9186" y="3893"/>
                  </a:cubicBezTo>
                  <a:cubicBezTo>
                    <a:pt x="8344" y="5880"/>
                    <a:pt x="7222" y="8983"/>
                    <a:pt x="5679" y="11776"/>
                  </a:cubicBezTo>
                  <a:cubicBezTo>
                    <a:pt x="4136" y="14569"/>
                    <a:pt x="2173" y="17052"/>
                    <a:pt x="1051" y="18666"/>
                  </a:cubicBezTo>
                  <a:cubicBezTo>
                    <a:pt x="-71" y="20280"/>
                    <a:pt x="-352" y="21024"/>
                    <a:pt x="490" y="21273"/>
                  </a:cubicBezTo>
                  <a:cubicBezTo>
                    <a:pt x="1331" y="21521"/>
                    <a:pt x="3295" y="21273"/>
                    <a:pt x="6941" y="20652"/>
                  </a:cubicBezTo>
                  <a:cubicBezTo>
                    <a:pt x="10588" y="20031"/>
                    <a:pt x="15918" y="19038"/>
                    <a:pt x="21248" y="18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2988811" y="3719098"/>
              <a:ext cx="17633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65" y="0"/>
                    <a:pt x="3130" y="0"/>
                    <a:pt x="5635" y="2160"/>
                  </a:cubicBezTo>
                  <a:cubicBezTo>
                    <a:pt x="8139" y="4320"/>
                    <a:pt x="11583" y="8640"/>
                    <a:pt x="14400" y="12240"/>
                  </a:cubicBezTo>
                  <a:cubicBezTo>
                    <a:pt x="17217" y="15840"/>
                    <a:pt x="19409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2991529" y="3696097"/>
              <a:ext cx="19662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21305" y="0"/>
                  </a:moveTo>
                  <a:cubicBezTo>
                    <a:pt x="17705" y="2000"/>
                    <a:pt x="14105" y="4000"/>
                    <a:pt x="10505" y="7000"/>
                  </a:cubicBezTo>
                  <a:cubicBezTo>
                    <a:pt x="6905" y="10000"/>
                    <a:pt x="3305" y="14000"/>
                    <a:pt x="1505" y="16500"/>
                  </a:cubicBezTo>
                  <a:cubicBezTo>
                    <a:pt x="-295" y="19000"/>
                    <a:pt x="-295" y="20000"/>
                    <a:pt x="536" y="20600"/>
                  </a:cubicBezTo>
                  <a:cubicBezTo>
                    <a:pt x="1367" y="21200"/>
                    <a:pt x="3028" y="21400"/>
                    <a:pt x="46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3218816" y="3520370"/>
              <a:ext cx="201435" cy="52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575" fill="norm" stroke="1" extrusionOk="0">
                  <a:moveTo>
                    <a:pt x="0" y="2479"/>
                  </a:moveTo>
                  <a:cubicBezTo>
                    <a:pt x="267" y="1958"/>
                    <a:pt x="533" y="1436"/>
                    <a:pt x="2000" y="1071"/>
                  </a:cubicBezTo>
                  <a:cubicBezTo>
                    <a:pt x="3467" y="705"/>
                    <a:pt x="6133" y="497"/>
                    <a:pt x="8133" y="340"/>
                  </a:cubicBezTo>
                  <a:cubicBezTo>
                    <a:pt x="10133" y="184"/>
                    <a:pt x="11467" y="79"/>
                    <a:pt x="12800" y="27"/>
                  </a:cubicBezTo>
                  <a:cubicBezTo>
                    <a:pt x="14133" y="-25"/>
                    <a:pt x="15467" y="-25"/>
                    <a:pt x="16400" y="236"/>
                  </a:cubicBezTo>
                  <a:cubicBezTo>
                    <a:pt x="17333" y="497"/>
                    <a:pt x="17867" y="1018"/>
                    <a:pt x="18000" y="2688"/>
                  </a:cubicBezTo>
                  <a:cubicBezTo>
                    <a:pt x="18133" y="4358"/>
                    <a:pt x="17867" y="7175"/>
                    <a:pt x="17867" y="9836"/>
                  </a:cubicBezTo>
                  <a:cubicBezTo>
                    <a:pt x="17867" y="12497"/>
                    <a:pt x="18133" y="15001"/>
                    <a:pt x="18533" y="16514"/>
                  </a:cubicBezTo>
                  <a:cubicBezTo>
                    <a:pt x="18933" y="18027"/>
                    <a:pt x="19467" y="18549"/>
                    <a:pt x="20133" y="19123"/>
                  </a:cubicBezTo>
                  <a:cubicBezTo>
                    <a:pt x="20800" y="19697"/>
                    <a:pt x="21600" y="20323"/>
                    <a:pt x="20400" y="20688"/>
                  </a:cubicBezTo>
                  <a:cubicBezTo>
                    <a:pt x="19200" y="21053"/>
                    <a:pt x="16000" y="21158"/>
                    <a:pt x="13067" y="21262"/>
                  </a:cubicBezTo>
                  <a:cubicBezTo>
                    <a:pt x="10133" y="21366"/>
                    <a:pt x="7467" y="21471"/>
                    <a:pt x="4800" y="21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3686493" y="3780432"/>
              <a:ext cx="23000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0" y="16000"/>
                    <a:pt x="11040" y="10400"/>
                    <a:pt x="14640" y="6800"/>
                  </a:cubicBezTo>
                  <a:cubicBezTo>
                    <a:pt x="18240" y="3200"/>
                    <a:pt x="1992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3791273" y="3711431"/>
              <a:ext cx="25558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40" y="0"/>
                  </a:moveTo>
                  <a:cubicBezTo>
                    <a:pt x="4320" y="4725"/>
                    <a:pt x="0" y="9450"/>
                    <a:pt x="0" y="12938"/>
                  </a:cubicBezTo>
                  <a:cubicBezTo>
                    <a:pt x="0" y="16425"/>
                    <a:pt x="4320" y="18675"/>
                    <a:pt x="8640" y="19912"/>
                  </a:cubicBezTo>
                  <a:cubicBezTo>
                    <a:pt x="12960" y="21150"/>
                    <a:pt x="17280" y="213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4033594" y="3595485"/>
              <a:ext cx="181912" cy="35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250" fill="norm" stroke="1" extrusionOk="0">
                  <a:moveTo>
                    <a:pt x="1554" y="5947"/>
                  </a:moveTo>
                  <a:cubicBezTo>
                    <a:pt x="1254" y="5192"/>
                    <a:pt x="954" y="4437"/>
                    <a:pt x="1854" y="3379"/>
                  </a:cubicBezTo>
                  <a:cubicBezTo>
                    <a:pt x="2754" y="2322"/>
                    <a:pt x="4854" y="962"/>
                    <a:pt x="7704" y="358"/>
                  </a:cubicBezTo>
                  <a:cubicBezTo>
                    <a:pt x="10554" y="-246"/>
                    <a:pt x="14154" y="-95"/>
                    <a:pt x="15954" y="887"/>
                  </a:cubicBezTo>
                  <a:cubicBezTo>
                    <a:pt x="17754" y="1869"/>
                    <a:pt x="17754" y="3681"/>
                    <a:pt x="15054" y="6778"/>
                  </a:cubicBezTo>
                  <a:cubicBezTo>
                    <a:pt x="12354" y="9874"/>
                    <a:pt x="6954" y="14255"/>
                    <a:pt x="3804" y="16898"/>
                  </a:cubicBezTo>
                  <a:cubicBezTo>
                    <a:pt x="654" y="19541"/>
                    <a:pt x="-246" y="20448"/>
                    <a:pt x="54" y="20901"/>
                  </a:cubicBezTo>
                  <a:cubicBezTo>
                    <a:pt x="354" y="21354"/>
                    <a:pt x="1854" y="21354"/>
                    <a:pt x="5604" y="20976"/>
                  </a:cubicBezTo>
                  <a:cubicBezTo>
                    <a:pt x="9354" y="20599"/>
                    <a:pt x="15354" y="19844"/>
                    <a:pt x="21354" y="19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4365458" y="3574852"/>
              <a:ext cx="248724" cy="368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353" fill="norm" stroke="1" extrusionOk="0">
                  <a:moveTo>
                    <a:pt x="21451" y="2137"/>
                  </a:moveTo>
                  <a:cubicBezTo>
                    <a:pt x="21451" y="1397"/>
                    <a:pt x="21451" y="658"/>
                    <a:pt x="20900" y="288"/>
                  </a:cubicBezTo>
                  <a:cubicBezTo>
                    <a:pt x="20349" y="-82"/>
                    <a:pt x="19247" y="-82"/>
                    <a:pt x="16712" y="214"/>
                  </a:cubicBezTo>
                  <a:cubicBezTo>
                    <a:pt x="14178" y="510"/>
                    <a:pt x="10210" y="1102"/>
                    <a:pt x="7455" y="1915"/>
                  </a:cubicBezTo>
                  <a:cubicBezTo>
                    <a:pt x="4700" y="2729"/>
                    <a:pt x="3157" y="3765"/>
                    <a:pt x="2386" y="5392"/>
                  </a:cubicBezTo>
                  <a:cubicBezTo>
                    <a:pt x="1614" y="7019"/>
                    <a:pt x="1614" y="9239"/>
                    <a:pt x="1284" y="11606"/>
                  </a:cubicBezTo>
                  <a:cubicBezTo>
                    <a:pt x="953" y="13973"/>
                    <a:pt x="292" y="16488"/>
                    <a:pt x="71" y="18189"/>
                  </a:cubicBezTo>
                  <a:cubicBezTo>
                    <a:pt x="-149" y="19891"/>
                    <a:pt x="71" y="20778"/>
                    <a:pt x="1724" y="21148"/>
                  </a:cubicBezTo>
                  <a:cubicBezTo>
                    <a:pt x="3378" y="21518"/>
                    <a:pt x="6463" y="21370"/>
                    <a:pt x="8888" y="20852"/>
                  </a:cubicBezTo>
                  <a:cubicBezTo>
                    <a:pt x="11312" y="20334"/>
                    <a:pt x="13075" y="19447"/>
                    <a:pt x="14839" y="18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4384176" y="3749765"/>
              <a:ext cx="18400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4583952" y="3514648"/>
              <a:ext cx="283235" cy="451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548" fill="norm" stroke="1" extrusionOk="0">
                  <a:moveTo>
                    <a:pt x="21374" y="2075"/>
                  </a:moveTo>
                  <a:cubicBezTo>
                    <a:pt x="21181" y="1464"/>
                    <a:pt x="20988" y="854"/>
                    <a:pt x="20410" y="549"/>
                  </a:cubicBezTo>
                  <a:cubicBezTo>
                    <a:pt x="19831" y="244"/>
                    <a:pt x="18867" y="244"/>
                    <a:pt x="17420" y="183"/>
                  </a:cubicBezTo>
                  <a:cubicBezTo>
                    <a:pt x="15974" y="122"/>
                    <a:pt x="14045" y="0"/>
                    <a:pt x="12599" y="0"/>
                  </a:cubicBezTo>
                  <a:cubicBezTo>
                    <a:pt x="11153" y="0"/>
                    <a:pt x="10188" y="122"/>
                    <a:pt x="9513" y="488"/>
                  </a:cubicBezTo>
                  <a:cubicBezTo>
                    <a:pt x="8838" y="854"/>
                    <a:pt x="8453" y="1464"/>
                    <a:pt x="7970" y="2807"/>
                  </a:cubicBezTo>
                  <a:cubicBezTo>
                    <a:pt x="7488" y="4149"/>
                    <a:pt x="6910" y="6224"/>
                    <a:pt x="5849" y="8664"/>
                  </a:cubicBezTo>
                  <a:cubicBezTo>
                    <a:pt x="4788" y="11105"/>
                    <a:pt x="3245" y="13912"/>
                    <a:pt x="2281" y="15681"/>
                  </a:cubicBezTo>
                  <a:cubicBezTo>
                    <a:pt x="1317" y="17451"/>
                    <a:pt x="931" y="18183"/>
                    <a:pt x="545" y="18915"/>
                  </a:cubicBezTo>
                  <a:cubicBezTo>
                    <a:pt x="160" y="19647"/>
                    <a:pt x="-226" y="20380"/>
                    <a:pt x="160" y="20868"/>
                  </a:cubicBezTo>
                  <a:cubicBezTo>
                    <a:pt x="545" y="21356"/>
                    <a:pt x="1703" y="21600"/>
                    <a:pt x="4788" y="21539"/>
                  </a:cubicBezTo>
                  <a:cubicBezTo>
                    <a:pt x="7874" y="21478"/>
                    <a:pt x="12888" y="21112"/>
                    <a:pt x="17903" y="20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4874853" y="3632477"/>
              <a:ext cx="145672" cy="247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0" y="197"/>
                  </a:moveTo>
                  <a:cubicBezTo>
                    <a:pt x="1895" y="-24"/>
                    <a:pt x="3789" y="-244"/>
                    <a:pt x="5684" y="638"/>
                  </a:cubicBezTo>
                  <a:cubicBezTo>
                    <a:pt x="7579" y="1519"/>
                    <a:pt x="9474" y="3503"/>
                    <a:pt x="12126" y="7140"/>
                  </a:cubicBezTo>
                  <a:cubicBezTo>
                    <a:pt x="14779" y="10776"/>
                    <a:pt x="18189" y="16066"/>
                    <a:pt x="21600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4913187" y="3642429"/>
              <a:ext cx="15333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206"/>
                    <a:pt x="18000" y="411"/>
                    <a:pt x="15300" y="2057"/>
                  </a:cubicBezTo>
                  <a:cubicBezTo>
                    <a:pt x="12600" y="3703"/>
                    <a:pt x="9000" y="6789"/>
                    <a:pt x="6300" y="10286"/>
                  </a:cubicBezTo>
                  <a:cubicBezTo>
                    <a:pt x="3600" y="13783"/>
                    <a:pt x="1800" y="176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5097192" y="3535067"/>
              <a:ext cx="166650" cy="378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352" fill="norm" stroke="1" extrusionOk="0">
                  <a:moveTo>
                    <a:pt x="0" y="2161"/>
                  </a:moveTo>
                  <a:cubicBezTo>
                    <a:pt x="967" y="1585"/>
                    <a:pt x="1934" y="1009"/>
                    <a:pt x="4030" y="577"/>
                  </a:cubicBezTo>
                  <a:cubicBezTo>
                    <a:pt x="6125" y="145"/>
                    <a:pt x="9349" y="-143"/>
                    <a:pt x="12573" y="73"/>
                  </a:cubicBezTo>
                  <a:cubicBezTo>
                    <a:pt x="15797" y="289"/>
                    <a:pt x="19021" y="1009"/>
                    <a:pt x="20310" y="2449"/>
                  </a:cubicBezTo>
                  <a:cubicBezTo>
                    <a:pt x="21600" y="3889"/>
                    <a:pt x="20955" y="6049"/>
                    <a:pt x="19827" y="8713"/>
                  </a:cubicBezTo>
                  <a:cubicBezTo>
                    <a:pt x="18699" y="11377"/>
                    <a:pt x="17087" y="14545"/>
                    <a:pt x="16281" y="16489"/>
                  </a:cubicBezTo>
                  <a:cubicBezTo>
                    <a:pt x="15475" y="18433"/>
                    <a:pt x="15475" y="19153"/>
                    <a:pt x="14991" y="19801"/>
                  </a:cubicBezTo>
                  <a:cubicBezTo>
                    <a:pt x="14507" y="20449"/>
                    <a:pt x="13540" y="21025"/>
                    <a:pt x="11122" y="21241"/>
                  </a:cubicBezTo>
                  <a:cubicBezTo>
                    <a:pt x="8704" y="21457"/>
                    <a:pt x="4836" y="21313"/>
                    <a:pt x="967" y="21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5334864" y="3864767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5483089" y="3536238"/>
              <a:ext cx="250451" cy="32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fill="norm" stroke="1" extrusionOk="0">
                  <a:moveTo>
                    <a:pt x="21600" y="1432"/>
                  </a:moveTo>
                  <a:cubicBezTo>
                    <a:pt x="19616" y="762"/>
                    <a:pt x="17633" y="92"/>
                    <a:pt x="15208" y="9"/>
                  </a:cubicBezTo>
                  <a:cubicBezTo>
                    <a:pt x="12784" y="-75"/>
                    <a:pt x="9918" y="427"/>
                    <a:pt x="7384" y="2185"/>
                  </a:cubicBezTo>
                  <a:cubicBezTo>
                    <a:pt x="4849" y="3944"/>
                    <a:pt x="2645" y="6958"/>
                    <a:pt x="1433" y="9804"/>
                  </a:cubicBezTo>
                  <a:cubicBezTo>
                    <a:pt x="220" y="12651"/>
                    <a:pt x="0" y="15330"/>
                    <a:pt x="0" y="17088"/>
                  </a:cubicBezTo>
                  <a:cubicBezTo>
                    <a:pt x="0" y="18846"/>
                    <a:pt x="220" y="19683"/>
                    <a:pt x="1873" y="20353"/>
                  </a:cubicBezTo>
                  <a:cubicBezTo>
                    <a:pt x="3527" y="21023"/>
                    <a:pt x="6612" y="21525"/>
                    <a:pt x="8706" y="21525"/>
                  </a:cubicBezTo>
                  <a:cubicBezTo>
                    <a:pt x="10800" y="21525"/>
                    <a:pt x="11902" y="21023"/>
                    <a:pt x="13004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5457533" y="3719098"/>
              <a:ext cx="176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96" y="16800"/>
                    <a:pt x="9391" y="12000"/>
                    <a:pt x="12991" y="8400"/>
                  </a:cubicBezTo>
                  <a:cubicBezTo>
                    <a:pt x="16591" y="4800"/>
                    <a:pt x="1909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5693821" y="3497897"/>
              <a:ext cx="277391" cy="39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80" fill="norm" stroke="1" extrusionOk="0">
                  <a:moveTo>
                    <a:pt x="21314" y="764"/>
                  </a:moveTo>
                  <a:cubicBezTo>
                    <a:pt x="20529" y="352"/>
                    <a:pt x="19743" y="-61"/>
                    <a:pt x="17878" y="8"/>
                  </a:cubicBezTo>
                  <a:cubicBezTo>
                    <a:pt x="16012" y="77"/>
                    <a:pt x="13067" y="627"/>
                    <a:pt x="10907" y="2003"/>
                  </a:cubicBezTo>
                  <a:cubicBezTo>
                    <a:pt x="8747" y="3378"/>
                    <a:pt x="7372" y="5580"/>
                    <a:pt x="5703" y="8469"/>
                  </a:cubicBezTo>
                  <a:cubicBezTo>
                    <a:pt x="4034" y="11358"/>
                    <a:pt x="2070" y="14935"/>
                    <a:pt x="990" y="17136"/>
                  </a:cubicBezTo>
                  <a:cubicBezTo>
                    <a:pt x="-90" y="19338"/>
                    <a:pt x="-286" y="20163"/>
                    <a:pt x="401" y="20714"/>
                  </a:cubicBezTo>
                  <a:cubicBezTo>
                    <a:pt x="1089" y="21264"/>
                    <a:pt x="2659" y="21539"/>
                    <a:pt x="4819" y="21470"/>
                  </a:cubicBezTo>
                  <a:cubicBezTo>
                    <a:pt x="6979" y="21401"/>
                    <a:pt x="9729" y="20989"/>
                    <a:pt x="12478" y="20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5940544" y="3611762"/>
              <a:ext cx="130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12" y="3600"/>
                    <a:pt x="7623" y="7200"/>
                    <a:pt x="11223" y="10800"/>
                  </a:cubicBezTo>
                  <a:cubicBezTo>
                    <a:pt x="14823" y="14400"/>
                    <a:pt x="18212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6018171" y="3632477"/>
              <a:ext cx="121712" cy="209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12" fill="norm" stroke="1" extrusionOk="0">
                  <a:moveTo>
                    <a:pt x="21431" y="232"/>
                  </a:moveTo>
                  <a:cubicBezTo>
                    <a:pt x="19181" y="-28"/>
                    <a:pt x="16931" y="-288"/>
                    <a:pt x="14456" y="753"/>
                  </a:cubicBezTo>
                  <a:cubicBezTo>
                    <a:pt x="11981" y="1794"/>
                    <a:pt x="9281" y="4136"/>
                    <a:pt x="6806" y="7129"/>
                  </a:cubicBezTo>
                  <a:cubicBezTo>
                    <a:pt x="4331" y="10122"/>
                    <a:pt x="2081" y="13765"/>
                    <a:pt x="956" y="16237"/>
                  </a:cubicBezTo>
                  <a:cubicBezTo>
                    <a:pt x="-169" y="18710"/>
                    <a:pt x="-169" y="20011"/>
                    <a:pt x="281" y="20661"/>
                  </a:cubicBezTo>
                  <a:cubicBezTo>
                    <a:pt x="731" y="21312"/>
                    <a:pt x="1631" y="21312"/>
                    <a:pt x="2531" y="21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6116881" y="3532233"/>
              <a:ext cx="171904" cy="40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423" fill="norm" stroke="1" extrusionOk="0">
                  <a:moveTo>
                    <a:pt x="3812" y="1374"/>
                  </a:moveTo>
                  <a:cubicBezTo>
                    <a:pt x="4765" y="831"/>
                    <a:pt x="5718" y="288"/>
                    <a:pt x="7941" y="84"/>
                  </a:cubicBezTo>
                  <a:cubicBezTo>
                    <a:pt x="10165" y="-120"/>
                    <a:pt x="13659" y="16"/>
                    <a:pt x="16200" y="831"/>
                  </a:cubicBezTo>
                  <a:cubicBezTo>
                    <a:pt x="18741" y="1646"/>
                    <a:pt x="20329" y="3140"/>
                    <a:pt x="20806" y="5246"/>
                  </a:cubicBezTo>
                  <a:cubicBezTo>
                    <a:pt x="21282" y="7352"/>
                    <a:pt x="20647" y="10069"/>
                    <a:pt x="20488" y="12174"/>
                  </a:cubicBezTo>
                  <a:cubicBezTo>
                    <a:pt x="20329" y="14280"/>
                    <a:pt x="20647" y="15774"/>
                    <a:pt x="20965" y="16929"/>
                  </a:cubicBezTo>
                  <a:cubicBezTo>
                    <a:pt x="21282" y="18084"/>
                    <a:pt x="21600" y="18899"/>
                    <a:pt x="21124" y="19510"/>
                  </a:cubicBezTo>
                  <a:cubicBezTo>
                    <a:pt x="20647" y="20121"/>
                    <a:pt x="19376" y="20529"/>
                    <a:pt x="16359" y="20869"/>
                  </a:cubicBezTo>
                  <a:cubicBezTo>
                    <a:pt x="13341" y="21208"/>
                    <a:pt x="8576" y="21480"/>
                    <a:pt x="5559" y="21412"/>
                  </a:cubicBezTo>
                  <a:cubicBezTo>
                    <a:pt x="2541" y="21344"/>
                    <a:pt x="1271" y="20937"/>
                    <a:pt x="0" y="20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6362220" y="3726764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6424432" y="3650096"/>
              <a:ext cx="29791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182" y="0"/>
                  </a:moveTo>
                  <a:cubicBezTo>
                    <a:pt x="6582" y="4985"/>
                    <a:pt x="2982" y="9969"/>
                    <a:pt x="1182" y="13154"/>
                  </a:cubicBezTo>
                  <a:cubicBezTo>
                    <a:pt x="-618" y="16338"/>
                    <a:pt x="-618" y="17723"/>
                    <a:pt x="2982" y="18831"/>
                  </a:cubicBezTo>
                  <a:cubicBezTo>
                    <a:pt x="6582" y="19938"/>
                    <a:pt x="13782" y="20769"/>
                    <a:pt x="209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6539516" y="3544514"/>
              <a:ext cx="252049" cy="375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38" fill="norm" stroke="1" extrusionOk="0">
                  <a:moveTo>
                    <a:pt x="21518" y="1651"/>
                  </a:moveTo>
                  <a:cubicBezTo>
                    <a:pt x="20863" y="1068"/>
                    <a:pt x="20209" y="484"/>
                    <a:pt x="18791" y="192"/>
                  </a:cubicBezTo>
                  <a:cubicBezTo>
                    <a:pt x="17373" y="-100"/>
                    <a:pt x="15191" y="-100"/>
                    <a:pt x="12791" y="484"/>
                  </a:cubicBezTo>
                  <a:cubicBezTo>
                    <a:pt x="10391" y="1068"/>
                    <a:pt x="7773" y="2235"/>
                    <a:pt x="6136" y="3549"/>
                  </a:cubicBezTo>
                  <a:cubicBezTo>
                    <a:pt x="4500" y="4862"/>
                    <a:pt x="3845" y="6322"/>
                    <a:pt x="3191" y="8511"/>
                  </a:cubicBezTo>
                  <a:cubicBezTo>
                    <a:pt x="2536" y="10700"/>
                    <a:pt x="1882" y="13619"/>
                    <a:pt x="1336" y="15443"/>
                  </a:cubicBezTo>
                  <a:cubicBezTo>
                    <a:pt x="791" y="17268"/>
                    <a:pt x="354" y="17997"/>
                    <a:pt x="136" y="18727"/>
                  </a:cubicBezTo>
                  <a:cubicBezTo>
                    <a:pt x="-82" y="19457"/>
                    <a:pt x="-82" y="20186"/>
                    <a:pt x="463" y="20697"/>
                  </a:cubicBezTo>
                  <a:cubicBezTo>
                    <a:pt x="1009" y="21208"/>
                    <a:pt x="2100" y="21500"/>
                    <a:pt x="4500" y="21427"/>
                  </a:cubicBezTo>
                  <a:cubicBezTo>
                    <a:pt x="6900" y="21354"/>
                    <a:pt x="10609" y="20916"/>
                    <a:pt x="14318" y="20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6553891" y="3726764"/>
              <a:ext cx="17633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18720"/>
                    <a:pt x="10643" y="15840"/>
                    <a:pt x="14243" y="12240"/>
                  </a:cubicBezTo>
                  <a:cubicBezTo>
                    <a:pt x="17843" y="8640"/>
                    <a:pt x="19722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6752537" y="3403285"/>
              <a:ext cx="108029" cy="10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1251" fill="norm" stroke="1" extrusionOk="0">
                  <a:moveTo>
                    <a:pt x="133" y="3551"/>
                  </a:moveTo>
                  <a:cubicBezTo>
                    <a:pt x="2097" y="1931"/>
                    <a:pt x="4060" y="311"/>
                    <a:pt x="6269" y="41"/>
                  </a:cubicBezTo>
                  <a:cubicBezTo>
                    <a:pt x="8478" y="-229"/>
                    <a:pt x="10933" y="851"/>
                    <a:pt x="11669" y="2741"/>
                  </a:cubicBezTo>
                  <a:cubicBezTo>
                    <a:pt x="12406" y="4631"/>
                    <a:pt x="11424" y="7331"/>
                    <a:pt x="9706" y="9491"/>
                  </a:cubicBezTo>
                  <a:cubicBezTo>
                    <a:pt x="7987" y="11651"/>
                    <a:pt x="5533" y="13271"/>
                    <a:pt x="3324" y="15161"/>
                  </a:cubicBezTo>
                  <a:cubicBezTo>
                    <a:pt x="1115" y="17051"/>
                    <a:pt x="-849" y="19211"/>
                    <a:pt x="378" y="20291"/>
                  </a:cubicBezTo>
                  <a:cubicBezTo>
                    <a:pt x="1606" y="21371"/>
                    <a:pt x="6024" y="21371"/>
                    <a:pt x="9951" y="21101"/>
                  </a:cubicBezTo>
                  <a:cubicBezTo>
                    <a:pt x="13878" y="20831"/>
                    <a:pt x="17315" y="20291"/>
                    <a:pt x="20751" y="19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6829943" y="3496147"/>
              <a:ext cx="206960" cy="351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397" fill="norm" stroke="1" extrusionOk="0">
                  <a:moveTo>
                    <a:pt x="21332" y="1436"/>
                  </a:moveTo>
                  <a:cubicBezTo>
                    <a:pt x="18961" y="814"/>
                    <a:pt x="16591" y="193"/>
                    <a:pt x="14747" y="37"/>
                  </a:cubicBezTo>
                  <a:cubicBezTo>
                    <a:pt x="12903" y="-118"/>
                    <a:pt x="11586" y="193"/>
                    <a:pt x="10532" y="1358"/>
                  </a:cubicBezTo>
                  <a:cubicBezTo>
                    <a:pt x="9478" y="2524"/>
                    <a:pt x="8688" y="4544"/>
                    <a:pt x="7108" y="7496"/>
                  </a:cubicBezTo>
                  <a:cubicBezTo>
                    <a:pt x="5527" y="10449"/>
                    <a:pt x="3156" y="14334"/>
                    <a:pt x="1708" y="16820"/>
                  </a:cubicBezTo>
                  <a:cubicBezTo>
                    <a:pt x="259" y="19306"/>
                    <a:pt x="-268" y="20394"/>
                    <a:pt x="127" y="20938"/>
                  </a:cubicBezTo>
                  <a:cubicBezTo>
                    <a:pt x="522" y="21482"/>
                    <a:pt x="1839" y="21482"/>
                    <a:pt x="4342" y="21249"/>
                  </a:cubicBezTo>
                  <a:cubicBezTo>
                    <a:pt x="6844" y="21016"/>
                    <a:pt x="10532" y="20550"/>
                    <a:pt x="14220" y="20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6998568" y="3589902"/>
              <a:ext cx="107337" cy="9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5132"/>
                  </a:moveTo>
                  <a:cubicBezTo>
                    <a:pt x="1543" y="2732"/>
                    <a:pt x="3086" y="332"/>
                    <a:pt x="4886" y="32"/>
                  </a:cubicBezTo>
                  <a:cubicBezTo>
                    <a:pt x="6686" y="-268"/>
                    <a:pt x="8743" y="1532"/>
                    <a:pt x="11571" y="5432"/>
                  </a:cubicBezTo>
                  <a:cubicBezTo>
                    <a:pt x="14400" y="9332"/>
                    <a:pt x="18000" y="15332"/>
                    <a:pt x="21600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7080347" y="3619428"/>
              <a:ext cx="8689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600" fill="norm" stroke="1" extrusionOk="0">
                  <a:moveTo>
                    <a:pt x="20983" y="0"/>
                  </a:moveTo>
                  <a:cubicBezTo>
                    <a:pt x="17897" y="343"/>
                    <a:pt x="14812" y="686"/>
                    <a:pt x="11109" y="3429"/>
                  </a:cubicBezTo>
                  <a:cubicBezTo>
                    <a:pt x="7406" y="6171"/>
                    <a:pt x="3086" y="11314"/>
                    <a:pt x="1234" y="14743"/>
                  </a:cubicBezTo>
                  <a:cubicBezTo>
                    <a:pt x="-617" y="18171"/>
                    <a:pt x="0" y="19886"/>
                    <a:pt x="6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7121237" y="3527832"/>
              <a:ext cx="106310" cy="29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382" fill="norm" stroke="1" extrusionOk="0">
                  <a:moveTo>
                    <a:pt x="0" y="3351"/>
                  </a:moveTo>
                  <a:cubicBezTo>
                    <a:pt x="1543" y="2599"/>
                    <a:pt x="3086" y="1848"/>
                    <a:pt x="5143" y="1379"/>
                  </a:cubicBezTo>
                  <a:cubicBezTo>
                    <a:pt x="7200" y="909"/>
                    <a:pt x="9771" y="721"/>
                    <a:pt x="12600" y="439"/>
                  </a:cubicBezTo>
                  <a:cubicBezTo>
                    <a:pt x="15429" y="158"/>
                    <a:pt x="18514" y="-218"/>
                    <a:pt x="20057" y="158"/>
                  </a:cubicBezTo>
                  <a:cubicBezTo>
                    <a:pt x="21600" y="533"/>
                    <a:pt x="21600" y="1660"/>
                    <a:pt x="21086" y="4196"/>
                  </a:cubicBezTo>
                  <a:cubicBezTo>
                    <a:pt x="20571" y="6732"/>
                    <a:pt x="19543" y="10676"/>
                    <a:pt x="19286" y="13118"/>
                  </a:cubicBezTo>
                  <a:cubicBezTo>
                    <a:pt x="19029" y="15559"/>
                    <a:pt x="19543" y="16499"/>
                    <a:pt x="19800" y="17625"/>
                  </a:cubicBezTo>
                  <a:cubicBezTo>
                    <a:pt x="20057" y="18752"/>
                    <a:pt x="20057" y="20067"/>
                    <a:pt x="17229" y="20725"/>
                  </a:cubicBezTo>
                  <a:cubicBezTo>
                    <a:pt x="14400" y="21382"/>
                    <a:pt x="8743" y="21382"/>
                    <a:pt x="3086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7121237" y="3443091"/>
              <a:ext cx="158074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4" h="21600" fill="norm" stroke="1" extrusionOk="0">
                  <a:moveTo>
                    <a:pt x="4985" y="0"/>
                  </a:moveTo>
                  <a:cubicBezTo>
                    <a:pt x="9637" y="1165"/>
                    <a:pt x="14289" y="2329"/>
                    <a:pt x="17280" y="4182"/>
                  </a:cubicBezTo>
                  <a:cubicBezTo>
                    <a:pt x="20271" y="6035"/>
                    <a:pt x="21600" y="8576"/>
                    <a:pt x="19606" y="11382"/>
                  </a:cubicBezTo>
                  <a:cubicBezTo>
                    <a:pt x="17612" y="14188"/>
                    <a:pt x="12295" y="17259"/>
                    <a:pt x="8474" y="19006"/>
                  </a:cubicBezTo>
                  <a:cubicBezTo>
                    <a:pt x="4652" y="20753"/>
                    <a:pt x="2326" y="211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3241817" y="2063060"/>
              <a:ext cx="2139049" cy="113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2" y="21016"/>
                    <a:pt x="1084" y="20432"/>
                    <a:pt x="1742" y="19751"/>
                  </a:cubicBezTo>
                  <a:cubicBezTo>
                    <a:pt x="2400" y="19070"/>
                    <a:pt x="3174" y="18292"/>
                    <a:pt x="4013" y="17465"/>
                  </a:cubicBezTo>
                  <a:cubicBezTo>
                    <a:pt x="4852" y="16638"/>
                    <a:pt x="5755" y="15762"/>
                    <a:pt x="6606" y="14911"/>
                  </a:cubicBezTo>
                  <a:cubicBezTo>
                    <a:pt x="7458" y="14059"/>
                    <a:pt x="8258" y="13232"/>
                    <a:pt x="9097" y="12357"/>
                  </a:cubicBezTo>
                  <a:cubicBezTo>
                    <a:pt x="9935" y="11481"/>
                    <a:pt x="10813" y="10557"/>
                    <a:pt x="11690" y="9584"/>
                  </a:cubicBezTo>
                  <a:cubicBezTo>
                    <a:pt x="12568" y="8611"/>
                    <a:pt x="13445" y="7589"/>
                    <a:pt x="14361" y="6641"/>
                  </a:cubicBezTo>
                  <a:cubicBezTo>
                    <a:pt x="15277" y="5692"/>
                    <a:pt x="16232" y="4816"/>
                    <a:pt x="17148" y="3965"/>
                  </a:cubicBezTo>
                  <a:cubicBezTo>
                    <a:pt x="18065" y="3114"/>
                    <a:pt x="18942" y="2286"/>
                    <a:pt x="19677" y="1630"/>
                  </a:cubicBezTo>
                  <a:cubicBezTo>
                    <a:pt x="20413" y="973"/>
                    <a:pt x="21006" y="4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5043524" y="2019615"/>
              <a:ext cx="347748" cy="23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0" y="2583"/>
                  </a:moveTo>
                  <a:cubicBezTo>
                    <a:pt x="631" y="1878"/>
                    <a:pt x="1261" y="1174"/>
                    <a:pt x="3074" y="704"/>
                  </a:cubicBezTo>
                  <a:cubicBezTo>
                    <a:pt x="4888" y="235"/>
                    <a:pt x="7883" y="0"/>
                    <a:pt x="10879" y="0"/>
                  </a:cubicBezTo>
                  <a:cubicBezTo>
                    <a:pt x="13874" y="0"/>
                    <a:pt x="16870" y="235"/>
                    <a:pt x="18683" y="822"/>
                  </a:cubicBezTo>
                  <a:cubicBezTo>
                    <a:pt x="20496" y="1409"/>
                    <a:pt x="21127" y="2348"/>
                    <a:pt x="21364" y="3404"/>
                  </a:cubicBezTo>
                  <a:cubicBezTo>
                    <a:pt x="21600" y="4461"/>
                    <a:pt x="21442" y="5635"/>
                    <a:pt x="20023" y="8687"/>
                  </a:cubicBezTo>
                  <a:cubicBezTo>
                    <a:pt x="18604" y="11739"/>
                    <a:pt x="15924" y="16670"/>
                    <a:pt x="132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4261506" y="3220753"/>
              <a:ext cx="1732707" cy="1111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01" y="20855"/>
                    <a:pt x="1402" y="20110"/>
                    <a:pt x="2150" y="19316"/>
                  </a:cubicBezTo>
                  <a:cubicBezTo>
                    <a:pt x="2899" y="18521"/>
                    <a:pt x="3696" y="17677"/>
                    <a:pt x="4619" y="16759"/>
                  </a:cubicBezTo>
                  <a:cubicBezTo>
                    <a:pt x="5543" y="15840"/>
                    <a:pt x="6595" y="14847"/>
                    <a:pt x="7630" y="13829"/>
                  </a:cubicBezTo>
                  <a:cubicBezTo>
                    <a:pt x="8665" y="12811"/>
                    <a:pt x="9685" y="11768"/>
                    <a:pt x="10736" y="10726"/>
                  </a:cubicBezTo>
                  <a:cubicBezTo>
                    <a:pt x="11788" y="9683"/>
                    <a:pt x="12871" y="8640"/>
                    <a:pt x="14002" y="7572"/>
                  </a:cubicBezTo>
                  <a:cubicBezTo>
                    <a:pt x="15133" y="6505"/>
                    <a:pt x="16312" y="5412"/>
                    <a:pt x="17347" y="4444"/>
                  </a:cubicBezTo>
                  <a:cubicBezTo>
                    <a:pt x="18382" y="3476"/>
                    <a:pt x="19274" y="2632"/>
                    <a:pt x="19959" y="1912"/>
                  </a:cubicBezTo>
                  <a:cubicBezTo>
                    <a:pt x="20644" y="1192"/>
                    <a:pt x="21122" y="59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5779540" y="3168509"/>
              <a:ext cx="264507" cy="15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09" fill="norm" stroke="1" extrusionOk="0">
                  <a:moveTo>
                    <a:pt x="0" y="3923"/>
                  </a:moveTo>
                  <a:cubicBezTo>
                    <a:pt x="5706" y="2552"/>
                    <a:pt x="11411" y="1180"/>
                    <a:pt x="14875" y="495"/>
                  </a:cubicBezTo>
                  <a:cubicBezTo>
                    <a:pt x="18340" y="-191"/>
                    <a:pt x="19562" y="-191"/>
                    <a:pt x="20377" y="666"/>
                  </a:cubicBezTo>
                  <a:cubicBezTo>
                    <a:pt x="21192" y="1523"/>
                    <a:pt x="21600" y="3238"/>
                    <a:pt x="19970" y="6838"/>
                  </a:cubicBezTo>
                  <a:cubicBezTo>
                    <a:pt x="18340" y="10438"/>
                    <a:pt x="14672" y="15923"/>
                    <a:pt x="11004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44744" y="5160463"/>
              <a:ext cx="168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14077" y="5275466"/>
              <a:ext cx="176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624345" y="4901667"/>
              <a:ext cx="309754" cy="477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45" fill="norm" stroke="1" extrusionOk="0">
                  <a:moveTo>
                    <a:pt x="21459" y="1639"/>
                  </a:moveTo>
                  <a:cubicBezTo>
                    <a:pt x="21459" y="1065"/>
                    <a:pt x="21459" y="490"/>
                    <a:pt x="21016" y="203"/>
                  </a:cubicBezTo>
                  <a:cubicBezTo>
                    <a:pt x="20574" y="-84"/>
                    <a:pt x="19689" y="-84"/>
                    <a:pt x="17564" y="318"/>
                  </a:cubicBezTo>
                  <a:cubicBezTo>
                    <a:pt x="15439" y="720"/>
                    <a:pt x="12075" y="1525"/>
                    <a:pt x="9685" y="2731"/>
                  </a:cubicBezTo>
                  <a:cubicBezTo>
                    <a:pt x="7295" y="3937"/>
                    <a:pt x="5879" y="5546"/>
                    <a:pt x="4816" y="7671"/>
                  </a:cubicBezTo>
                  <a:cubicBezTo>
                    <a:pt x="3754" y="9797"/>
                    <a:pt x="3046" y="12439"/>
                    <a:pt x="2338" y="14335"/>
                  </a:cubicBezTo>
                  <a:cubicBezTo>
                    <a:pt x="1629" y="16231"/>
                    <a:pt x="921" y="17380"/>
                    <a:pt x="479" y="18299"/>
                  </a:cubicBezTo>
                  <a:cubicBezTo>
                    <a:pt x="36" y="19218"/>
                    <a:pt x="-141" y="19907"/>
                    <a:pt x="125" y="20425"/>
                  </a:cubicBezTo>
                  <a:cubicBezTo>
                    <a:pt x="390" y="20942"/>
                    <a:pt x="1098" y="21286"/>
                    <a:pt x="2869" y="21401"/>
                  </a:cubicBezTo>
                  <a:cubicBezTo>
                    <a:pt x="4639" y="21516"/>
                    <a:pt x="7472" y="21401"/>
                    <a:pt x="10128" y="21114"/>
                  </a:cubicBezTo>
                  <a:cubicBezTo>
                    <a:pt x="12784" y="20827"/>
                    <a:pt x="15262" y="20367"/>
                    <a:pt x="17741" y="19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650425" y="5137463"/>
              <a:ext cx="19167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2448" y="11520"/>
                  </a:cubicBezTo>
                  <a:cubicBezTo>
                    <a:pt x="4896" y="8640"/>
                    <a:pt x="9792" y="6480"/>
                    <a:pt x="13392" y="4680"/>
                  </a:cubicBezTo>
                  <a:cubicBezTo>
                    <a:pt x="16992" y="2880"/>
                    <a:pt x="1929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995433" y="4846123"/>
              <a:ext cx="306674" cy="55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90"/>
                  </a:moveTo>
                  <a:cubicBezTo>
                    <a:pt x="21060" y="1593"/>
                    <a:pt x="20520" y="1095"/>
                    <a:pt x="18810" y="697"/>
                  </a:cubicBezTo>
                  <a:cubicBezTo>
                    <a:pt x="17100" y="299"/>
                    <a:pt x="14220" y="0"/>
                    <a:pt x="11880" y="0"/>
                  </a:cubicBezTo>
                  <a:cubicBezTo>
                    <a:pt x="9540" y="0"/>
                    <a:pt x="7740" y="299"/>
                    <a:pt x="6570" y="697"/>
                  </a:cubicBezTo>
                  <a:cubicBezTo>
                    <a:pt x="5400" y="1095"/>
                    <a:pt x="4860" y="1593"/>
                    <a:pt x="4590" y="2887"/>
                  </a:cubicBezTo>
                  <a:cubicBezTo>
                    <a:pt x="4320" y="4181"/>
                    <a:pt x="4320" y="6271"/>
                    <a:pt x="3780" y="8560"/>
                  </a:cubicBezTo>
                  <a:cubicBezTo>
                    <a:pt x="3240" y="10850"/>
                    <a:pt x="2160" y="13338"/>
                    <a:pt x="1350" y="15379"/>
                  </a:cubicBezTo>
                  <a:cubicBezTo>
                    <a:pt x="540" y="17419"/>
                    <a:pt x="0" y="19012"/>
                    <a:pt x="0" y="20057"/>
                  </a:cubicBezTo>
                  <a:cubicBezTo>
                    <a:pt x="0" y="21102"/>
                    <a:pt x="540" y="21600"/>
                    <a:pt x="2880" y="21600"/>
                  </a:cubicBezTo>
                  <a:cubicBezTo>
                    <a:pt x="5220" y="21600"/>
                    <a:pt x="9360" y="21102"/>
                    <a:pt x="13500" y="20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1263772" y="5050572"/>
              <a:ext cx="176338" cy="301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31"/>
                  </a:moveTo>
                  <a:cubicBezTo>
                    <a:pt x="0" y="915"/>
                    <a:pt x="0" y="0"/>
                    <a:pt x="626" y="0"/>
                  </a:cubicBezTo>
                  <a:cubicBezTo>
                    <a:pt x="1252" y="0"/>
                    <a:pt x="2504" y="915"/>
                    <a:pt x="5322" y="3661"/>
                  </a:cubicBezTo>
                  <a:cubicBezTo>
                    <a:pt x="8139" y="6407"/>
                    <a:pt x="12522" y="10983"/>
                    <a:pt x="15496" y="14278"/>
                  </a:cubicBezTo>
                  <a:cubicBezTo>
                    <a:pt x="18470" y="17573"/>
                    <a:pt x="20035" y="195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1235672" y="5076128"/>
              <a:ext cx="227439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600" fill="norm" stroke="1" extrusionOk="0">
                  <a:moveTo>
                    <a:pt x="21359" y="0"/>
                  </a:moveTo>
                  <a:cubicBezTo>
                    <a:pt x="17759" y="1800"/>
                    <a:pt x="14159" y="3600"/>
                    <a:pt x="10559" y="6750"/>
                  </a:cubicBezTo>
                  <a:cubicBezTo>
                    <a:pt x="6959" y="9900"/>
                    <a:pt x="3359" y="14400"/>
                    <a:pt x="1559" y="17100"/>
                  </a:cubicBezTo>
                  <a:cubicBezTo>
                    <a:pt x="-241" y="19800"/>
                    <a:pt x="-241" y="20700"/>
                    <a:pt x="359" y="21150"/>
                  </a:cubicBezTo>
                  <a:cubicBezTo>
                    <a:pt x="959" y="21600"/>
                    <a:pt x="2159" y="21600"/>
                    <a:pt x="33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1463110" y="4894680"/>
              <a:ext cx="176338" cy="12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3527"/>
                  </a:moveTo>
                  <a:cubicBezTo>
                    <a:pt x="1252" y="1763"/>
                    <a:pt x="2504" y="0"/>
                    <a:pt x="4852" y="0"/>
                  </a:cubicBezTo>
                  <a:cubicBezTo>
                    <a:pt x="7200" y="0"/>
                    <a:pt x="10643" y="1763"/>
                    <a:pt x="12365" y="4188"/>
                  </a:cubicBezTo>
                  <a:cubicBezTo>
                    <a:pt x="14087" y="6612"/>
                    <a:pt x="14087" y="9698"/>
                    <a:pt x="13461" y="11902"/>
                  </a:cubicBezTo>
                  <a:cubicBezTo>
                    <a:pt x="12835" y="14106"/>
                    <a:pt x="11583" y="15429"/>
                    <a:pt x="10330" y="16751"/>
                  </a:cubicBezTo>
                  <a:cubicBezTo>
                    <a:pt x="9078" y="18073"/>
                    <a:pt x="7826" y="19396"/>
                    <a:pt x="7983" y="20278"/>
                  </a:cubicBezTo>
                  <a:cubicBezTo>
                    <a:pt x="8139" y="21159"/>
                    <a:pt x="9704" y="21600"/>
                    <a:pt x="12209" y="21159"/>
                  </a:cubicBezTo>
                  <a:cubicBezTo>
                    <a:pt x="14713" y="20718"/>
                    <a:pt x="18157" y="19396"/>
                    <a:pt x="21600" y="18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1654781" y="4807789"/>
              <a:ext cx="239142" cy="628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5515" y="1580"/>
                  </a:moveTo>
                  <a:cubicBezTo>
                    <a:pt x="7583" y="1054"/>
                    <a:pt x="9651" y="527"/>
                    <a:pt x="11374" y="263"/>
                  </a:cubicBezTo>
                  <a:cubicBezTo>
                    <a:pt x="13098" y="0"/>
                    <a:pt x="14477" y="0"/>
                    <a:pt x="15970" y="0"/>
                  </a:cubicBezTo>
                  <a:cubicBezTo>
                    <a:pt x="17464" y="0"/>
                    <a:pt x="19072" y="0"/>
                    <a:pt x="20106" y="220"/>
                  </a:cubicBezTo>
                  <a:cubicBezTo>
                    <a:pt x="21140" y="439"/>
                    <a:pt x="21600" y="878"/>
                    <a:pt x="21485" y="1976"/>
                  </a:cubicBezTo>
                  <a:cubicBezTo>
                    <a:pt x="21370" y="3073"/>
                    <a:pt x="20681" y="4829"/>
                    <a:pt x="20106" y="7112"/>
                  </a:cubicBezTo>
                  <a:cubicBezTo>
                    <a:pt x="19532" y="9395"/>
                    <a:pt x="19072" y="12205"/>
                    <a:pt x="18957" y="14356"/>
                  </a:cubicBezTo>
                  <a:cubicBezTo>
                    <a:pt x="18843" y="16507"/>
                    <a:pt x="19072" y="18000"/>
                    <a:pt x="19302" y="18966"/>
                  </a:cubicBezTo>
                  <a:cubicBezTo>
                    <a:pt x="19532" y="19932"/>
                    <a:pt x="19762" y="20371"/>
                    <a:pt x="19072" y="20590"/>
                  </a:cubicBezTo>
                  <a:cubicBezTo>
                    <a:pt x="18383" y="20810"/>
                    <a:pt x="16774" y="20810"/>
                    <a:pt x="13443" y="20941"/>
                  </a:cubicBezTo>
                  <a:cubicBezTo>
                    <a:pt x="10111" y="21073"/>
                    <a:pt x="5055" y="213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2360130" y="5122129"/>
              <a:ext cx="36800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50" y="16800"/>
                    <a:pt x="11100" y="12000"/>
                    <a:pt x="14700" y="8400"/>
                  </a:cubicBezTo>
                  <a:cubicBezTo>
                    <a:pt x="18300" y="4800"/>
                    <a:pt x="1995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2559468" y="5014793"/>
              <a:ext cx="15335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40"/>
                    <a:pt x="7200" y="9280"/>
                    <a:pt x="3600" y="12880"/>
                  </a:cubicBezTo>
                  <a:cubicBezTo>
                    <a:pt x="0" y="16480"/>
                    <a:pt x="0" y="190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2924397" y="4824266"/>
              <a:ext cx="325088" cy="45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95" fill="norm" stroke="1" extrusionOk="0">
                  <a:moveTo>
                    <a:pt x="21466" y="2826"/>
                  </a:moveTo>
                  <a:cubicBezTo>
                    <a:pt x="21297" y="2226"/>
                    <a:pt x="21128" y="1626"/>
                    <a:pt x="19863" y="1086"/>
                  </a:cubicBezTo>
                  <a:cubicBezTo>
                    <a:pt x="18597" y="546"/>
                    <a:pt x="16235" y="66"/>
                    <a:pt x="14125" y="6"/>
                  </a:cubicBezTo>
                  <a:cubicBezTo>
                    <a:pt x="12016" y="-54"/>
                    <a:pt x="10160" y="306"/>
                    <a:pt x="8219" y="1506"/>
                  </a:cubicBezTo>
                  <a:cubicBezTo>
                    <a:pt x="6279" y="2706"/>
                    <a:pt x="4254" y="4746"/>
                    <a:pt x="2904" y="7206"/>
                  </a:cubicBezTo>
                  <a:cubicBezTo>
                    <a:pt x="1554" y="9666"/>
                    <a:pt x="879" y="12546"/>
                    <a:pt x="457" y="14826"/>
                  </a:cubicBezTo>
                  <a:cubicBezTo>
                    <a:pt x="35" y="17106"/>
                    <a:pt x="-134" y="18786"/>
                    <a:pt x="119" y="19806"/>
                  </a:cubicBezTo>
                  <a:cubicBezTo>
                    <a:pt x="372" y="20826"/>
                    <a:pt x="1047" y="21186"/>
                    <a:pt x="2650" y="21366"/>
                  </a:cubicBezTo>
                  <a:cubicBezTo>
                    <a:pt x="4254" y="21546"/>
                    <a:pt x="6785" y="21546"/>
                    <a:pt x="8894" y="21306"/>
                  </a:cubicBezTo>
                  <a:cubicBezTo>
                    <a:pt x="11003" y="21066"/>
                    <a:pt x="12691" y="20586"/>
                    <a:pt x="14378" y="20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2912143" y="5091462"/>
              <a:ext cx="26067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6800"/>
                    <a:pt x="12282" y="12000"/>
                    <a:pt x="15882" y="8400"/>
                  </a:cubicBezTo>
                  <a:cubicBezTo>
                    <a:pt x="19482" y="4800"/>
                    <a:pt x="2054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3373899" y="4716225"/>
              <a:ext cx="373930" cy="646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28" fill="norm" stroke="1" extrusionOk="0">
                  <a:moveTo>
                    <a:pt x="21500" y="240"/>
                  </a:moveTo>
                  <a:cubicBezTo>
                    <a:pt x="19002" y="70"/>
                    <a:pt x="16504" y="-99"/>
                    <a:pt x="13859" y="70"/>
                  </a:cubicBezTo>
                  <a:cubicBezTo>
                    <a:pt x="11214" y="240"/>
                    <a:pt x="8422" y="748"/>
                    <a:pt x="6659" y="1595"/>
                  </a:cubicBezTo>
                  <a:cubicBezTo>
                    <a:pt x="4896" y="2442"/>
                    <a:pt x="4161" y="3628"/>
                    <a:pt x="3573" y="5534"/>
                  </a:cubicBezTo>
                  <a:cubicBezTo>
                    <a:pt x="2986" y="7440"/>
                    <a:pt x="2545" y="10066"/>
                    <a:pt x="1957" y="12437"/>
                  </a:cubicBezTo>
                  <a:cubicBezTo>
                    <a:pt x="1369" y="14809"/>
                    <a:pt x="635" y="16927"/>
                    <a:pt x="267" y="18367"/>
                  </a:cubicBezTo>
                  <a:cubicBezTo>
                    <a:pt x="-100" y="19807"/>
                    <a:pt x="-100" y="20569"/>
                    <a:pt x="341" y="20993"/>
                  </a:cubicBezTo>
                  <a:cubicBezTo>
                    <a:pt x="782" y="21416"/>
                    <a:pt x="1663" y="21501"/>
                    <a:pt x="3867" y="21374"/>
                  </a:cubicBezTo>
                  <a:cubicBezTo>
                    <a:pt x="6071" y="21247"/>
                    <a:pt x="9598" y="20908"/>
                    <a:pt x="13124" y="20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3740161" y="4889198"/>
              <a:ext cx="153338" cy="27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2653"/>
                  </a:moveTo>
                  <a:cubicBezTo>
                    <a:pt x="360" y="1442"/>
                    <a:pt x="720" y="231"/>
                    <a:pt x="1440" y="29"/>
                  </a:cubicBezTo>
                  <a:cubicBezTo>
                    <a:pt x="2160" y="-173"/>
                    <a:pt x="3240" y="634"/>
                    <a:pt x="5760" y="3562"/>
                  </a:cubicBezTo>
                  <a:cubicBezTo>
                    <a:pt x="8280" y="6489"/>
                    <a:pt x="12240" y="11535"/>
                    <a:pt x="15120" y="14866"/>
                  </a:cubicBezTo>
                  <a:cubicBezTo>
                    <a:pt x="18000" y="18197"/>
                    <a:pt x="19800" y="19812"/>
                    <a:pt x="21600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3810121" y="4919976"/>
              <a:ext cx="236715" cy="42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84" fill="norm" stroke="1" extrusionOk="0">
                  <a:moveTo>
                    <a:pt x="21513" y="1307"/>
                  </a:moveTo>
                  <a:cubicBezTo>
                    <a:pt x="20816" y="789"/>
                    <a:pt x="20119" y="272"/>
                    <a:pt x="19190" y="78"/>
                  </a:cubicBezTo>
                  <a:cubicBezTo>
                    <a:pt x="18261" y="-116"/>
                    <a:pt x="17100" y="13"/>
                    <a:pt x="15242" y="919"/>
                  </a:cubicBezTo>
                  <a:cubicBezTo>
                    <a:pt x="13384" y="1824"/>
                    <a:pt x="10829" y="3506"/>
                    <a:pt x="8507" y="5769"/>
                  </a:cubicBezTo>
                  <a:cubicBezTo>
                    <a:pt x="6184" y="8033"/>
                    <a:pt x="4094" y="10878"/>
                    <a:pt x="2700" y="13271"/>
                  </a:cubicBezTo>
                  <a:cubicBezTo>
                    <a:pt x="1307" y="15664"/>
                    <a:pt x="610" y="17604"/>
                    <a:pt x="261" y="18897"/>
                  </a:cubicBezTo>
                  <a:cubicBezTo>
                    <a:pt x="-87" y="20191"/>
                    <a:pt x="-87" y="20837"/>
                    <a:pt x="261" y="21161"/>
                  </a:cubicBezTo>
                  <a:cubicBezTo>
                    <a:pt x="610" y="21484"/>
                    <a:pt x="1307" y="21484"/>
                    <a:pt x="2003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4085169" y="4685177"/>
              <a:ext cx="153338" cy="17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9" fill="norm" stroke="1" extrusionOk="0">
                  <a:moveTo>
                    <a:pt x="0" y="8324"/>
                  </a:moveTo>
                  <a:cubicBezTo>
                    <a:pt x="720" y="6781"/>
                    <a:pt x="1440" y="5238"/>
                    <a:pt x="3240" y="3695"/>
                  </a:cubicBezTo>
                  <a:cubicBezTo>
                    <a:pt x="5040" y="2153"/>
                    <a:pt x="7920" y="610"/>
                    <a:pt x="10260" y="147"/>
                  </a:cubicBezTo>
                  <a:cubicBezTo>
                    <a:pt x="12600" y="-316"/>
                    <a:pt x="14400" y="301"/>
                    <a:pt x="15300" y="2153"/>
                  </a:cubicBezTo>
                  <a:cubicBezTo>
                    <a:pt x="16200" y="4004"/>
                    <a:pt x="16200" y="7090"/>
                    <a:pt x="14940" y="9867"/>
                  </a:cubicBezTo>
                  <a:cubicBezTo>
                    <a:pt x="13680" y="12644"/>
                    <a:pt x="11160" y="15113"/>
                    <a:pt x="9360" y="16964"/>
                  </a:cubicBezTo>
                  <a:cubicBezTo>
                    <a:pt x="7560" y="18815"/>
                    <a:pt x="6480" y="20050"/>
                    <a:pt x="7200" y="20667"/>
                  </a:cubicBezTo>
                  <a:cubicBezTo>
                    <a:pt x="7920" y="21284"/>
                    <a:pt x="10440" y="21284"/>
                    <a:pt x="13140" y="20975"/>
                  </a:cubicBezTo>
                  <a:cubicBezTo>
                    <a:pt x="15840" y="20667"/>
                    <a:pt x="18720" y="20050"/>
                    <a:pt x="21600" y="19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4138837" y="4662763"/>
              <a:ext cx="355335" cy="74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581" fill="norm" stroke="1" extrusionOk="0">
                  <a:moveTo>
                    <a:pt x="11109" y="1985"/>
                  </a:moveTo>
                  <a:cubicBezTo>
                    <a:pt x="12651" y="1391"/>
                    <a:pt x="14194" y="797"/>
                    <a:pt x="15506" y="463"/>
                  </a:cubicBezTo>
                  <a:cubicBezTo>
                    <a:pt x="16817" y="129"/>
                    <a:pt x="17897" y="55"/>
                    <a:pt x="18823" y="18"/>
                  </a:cubicBezTo>
                  <a:cubicBezTo>
                    <a:pt x="19749" y="-19"/>
                    <a:pt x="20520" y="-19"/>
                    <a:pt x="20983" y="204"/>
                  </a:cubicBezTo>
                  <a:cubicBezTo>
                    <a:pt x="21446" y="426"/>
                    <a:pt x="21600" y="872"/>
                    <a:pt x="21291" y="2096"/>
                  </a:cubicBezTo>
                  <a:cubicBezTo>
                    <a:pt x="20983" y="3321"/>
                    <a:pt x="20211" y="5325"/>
                    <a:pt x="19209" y="7478"/>
                  </a:cubicBezTo>
                  <a:cubicBezTo>
                    <a:pt x="18206" y="9630"/>
                    <a:pt x="16971" y="11932"/>
                    <a:pt x="16509" y="13824"/>
                  </a:cubicBezTo>
                  <a:cubicBezTo>
                    <a:pt x="16046" y="15717"/>
                    <a:pt x="16354" y="17202"/>
                    <a:pt x="16663" y="18129"/>
                  </a:cubicBezTo>
                  <a:cubicBezTo>
                    <a:pt x="16971" y="19057"/>
                    <a:pt x="17280" y="19428"/>
                    <a:pt x="17511" y="19800"/>
                  </a:cubicBezTo>
                  <a:cubicBezTo>
                    <a:pt x="17743" y="20171"/>
                    <a:pt x="17897" y="20542"/>
                    <a:pt x="17589" y="20802"/>
                  </a:cubicBezTo>
                  <a:cubicBezTo>
                    <a:pt x="17280" y="21061"/>
                    <a:pt x="16509" y="21210"/>
                    <a:pt x="13500" y="21321"/>
                  </a:cubicBezTo>
                  <a:cubicBezTo>
                    <a:pt x="10491" y="21433"/>
                    <a:pt x="5246" y="21507"/>
                    <a:pt x="0" y="21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5005190" y="5068461"/>
              <a:ext cx="35267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96" y="18000"/>
                    <a:pt x="9391" y="14400"/>
                    <a:pt x="12991" y="10800"/>
                  </a:cubicBezTo>
                  <a:cubicBezTo>
                    <a:pt x="16591" y="7200"/>
                    <a:pt x="1909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5696629" y="4717387"/>
              <a:ext cx="335918" cy="49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531" fill="norm" stroke="1" extrusionOk="0">
                  <a:moveTo>
                    <a:pt x="21509" y="2576"/>
                  </a:moveTo>
                  <a:cubicBezTo>
                    <a:pt x="21018" y="2025"/>
                    <a:pt x="20527" y="1474"/>
                    <a:pt x="18809" y="1033"/>
                  </a:cubicBezTo>
                  <a:cubicBezTo>
                    <a:pt x="17091" y="592"/>
                    <a:pt x="14145" y="262"/>
                    <a:pt x="12182" y="96"/>
                  </a:cubicBezTo>
                  <a:cubicBezTo>
                    <a:pt x="10218" y="-69"/>
                    <a:pt x="9236" y="-69"/>
                    <a:pt x="8091" y="482"/>
                  </a:cubicBezTo>
                  <a:cubicBezTo>
                    <a:pt x="6945" y="1033"/>
                    <a:pt x="5636" y="2135"/>
                    <a:pt x="4573" y="4174"/>
                  </a:cubicBezTo>
                  <a:cubicBezTo>
                    <a:pt x="3509" y="6213"/>
                    <a:pt x="2691" y="9188"/>
                    <a:pt x="1954" y="11833"/>
                  </a:cubicBezTo>
                  <a:cubicBezTo>
                    <a:pt x="1218" y="14478"/>
                    <a:pt x="564" y="16792"/>
                    <a:pt x="236" y="18280"/>
                  </a:cubicBezTo>
                  <a:cubicBezTo>
                    <a:pt x="-91" y="19768"/>
                    <a:pt x="-91" y="20429"/>
                    <a:pt x="318" y="20870"/>
                  </a:cubicBezTo>
                  <a:cubicBezTo>
                    <a:pt x="727" y="21311"/>
                    <a:pt x="1545" y="21531"/>
                    <a:pt x="3345" y="21531"/>
                  </a:cubicBezTo>
                  <a:cubicBezTo>
                    <a:pt x="5145" y="21531"/>
                    <a:pt x="7927" y="21311"/>
                    <a:pt x="10136" y="20980"/>
                  </a:cubicBezTo>
                  <a:cubicBezTo>
                    <a:pt x="12345" y="20649"/>
                    <a:pt x="13982" y="20209"/>
                    <a:pt x="15618" y="19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5733539" y="4976459"/>
              <a:ext cx="214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6584558" y="4700453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6063213" y="4525143"/>
              <a:ext cx="230007" cy="175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6448"/>
                  </a:moveTo>
                  <a:cubicBezTo>
                    <a:pt x="480" y="4883"/>
                    <a:pt x="960" y="3318"/>
                    <a:pt x="2760" y="2222"/>
                  </a:cubicBezTo>
                  <a:cubicBezTo>
                    <a:pt x="4560" y="1126"/>
                    <a:pt x="7680" y="500"/>
                    <a:pt x="9840" y="187"/>
                  </a:cubicBezTo>
                  <a:cubicBezTo>
                    <a:pt x="12000" y="-126"/>
                    <a:pt x="13200" y="-126"/>
                    <a:pt x="14040" y="813"/>
                  </a:cubicBezTo>
                  <a:cubicBezTo>
                    <a:pt x="14880" y="1752"/>
                    <a:pt x="15360" y="3631"/>
                    <a:pt x="13440" y="6761"/>
                  </a:cubicBezTo>
                  <a:cubicBezTo>
                    <a:pt x="11520" y="9891"/>
                    <a:pt x="7200" y="14274"/>
                    <a:pt x="4560" y="16935"/>
                  </a:cubicBezTo>
                  <a:cubicBezTo>
                    <a:pt x="1920" y="19596"/>
                    <a:pt x="960" y="20535"/>
                    <a:pt x="1560" y="21004"/>
                  </a:cubicBezTo>
                  <a:cubicBezTo>
                    <a:pt x="2160" y="21474"/>
                    <a:pt x="4320" y="21474"/>
                    <a:pt x="7920" y="21474"/>
                  </a:cubicBezTo>
                  <a:cubicBezTo>
                    <a:pt x="11520" y="21474"/>
                    <a:pt x="16560" y="21474"/>
                    <a:pt x="21600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6307752" y="4715787"/>
              <a:ext cx="330475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600" fill="norm" stroke="1" extrusionOk="0">
                  <a:moveTo>
                    <a:pt x="21322" y="626"/>
                  </a:moveTo>
                  <a:cubicBezTo>
                    <a:pt x="18024" y="417"/>
                    <a:pt x="14727" y="209"/>
                    <a:pt x="12666" y="104"/>
                  </a:cubicBezTo>
                  <a:cubicBezTo>
                    <a:pt x="10604" y="0"/>
                    <a:pt x="9780" y="0"/>
                    <a:pt x="8791" y="0"/>
                  </a:cubicBezTo>
                  <a:cubicBezTo>
                    <a:pt x="7801" y="0"/>
                    <a:pt x="6647" y="0"/>
                    <a:pt x="6153" y="261"/>
                  </a:cubicBezTo>
                  <a:cubicBezTo>
                    <a:pt x="5658" y="522"/>
                    <a:pt x="5823" y="1043"/>
                    <a:pt x="5575" y="2713"/>
                  </a:cubicBezTo>
                  <a:cubicBezTo>
                    <a:pt x="5328" y="4383"/>
                    <a:pt x="4669" y="7200"/>
                    <a:pt x="3844" y="9652"/>
                  </a:cubicBezTo>
                  <a:cubicBezTo>
                    <a:pt x="3020" y="12104"/>
                    <a:pt x="2030" y="14191"/>
                    <a:pt x="1371" y="15496"/>
                  </a:cubicBezTo>
                  <a:cubicBezTo>
                    <a:pt x="711" y="16800"/>
                    <a:pt x="382" y="17322"/>
                    <a:pt x="134" y="17843"/>
                  </a:cubicBezTo>
                  <a:cubicBezTo>
                    <a:pt x="-113" y="18365"/>
                    <a:pt x="-278" y="18887"/>
                    <a:pt x="2113" y="19513"/>
                  </a:cubicBezTo>
                  <a:cubicBezTo>
                    <a:pt x="4504" y="20139"/>
                    <a:pt x="9450" y="20870"/>
                    <a:pt x="143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6699561" y="4883094"/>
              <a:ext cx="122671" cy="27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2484"/>
                  </a:moveTo>
                  <a:cubicBezTo>
                    <a:pt x="1350" y="1295"/>
                    <a:pt x="2700" y="106"/>
                    <a:pt x="4275" y="7"/>
                  </a:cubicBezTo>
                  <a:cubicBezTo>
                    <a:pt x="5850" y="-92"/>
                    <a:pt x="7650" y="899"/>
                    <a:pt x="10575" y="4664"/>
                  </a:cubicBezTo>
                  <a:cubicBezTo>
                    <a:pt x="13500" y="8429"/>
                    <a:pt x="17550" y="14969"/>
                    <a:pt x="21600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6629975" y="4922791"/>
              <a:ext cx="268925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21443" y="0"/>
                  </a:moveTo>
                  <a:cubicBezTo>
                    <a:pt x="18386" y="1271"/>
                    <a:pt x="15330" y="2541"/>
                    <a:pt x="11866" y="5188"/>
                  </a:cubicBezTo>
                  <a:cubicBezTo>
                    <a:pt x="8401" y="7835"/>
                    <a:pt x="4530" y="11859"/>
                    <a:pt x="2390" y="14400"/>
                  </a:cubicBezTo>
                  <a:cubicBezTo>
                    <a:pt x="251" y="16941"/>
                    <a:pt x="-157" y="18000"/>
                    <a:pt x="47" y="18953"/>
                  </a:cubicBezTo>
                  <a:cubicBezTo>
                    <a:pt x="251" y="19906"/>
                    <a:pt x="1066" y="20753"/>
                    <a:pt x="18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6927011" y="4738787"/>
              <a:ext cx="226261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240" y="2274"/>
                  </a:moveTo>
                  <a:cubicBezTo>
                    <a:pt x="0" y="1800"/>
                    <a:pt x="-240" y="1326"/>
                    <a:pt x="480" y="947"/>
                  </a:cubicBezTo>
                  <a:cubicBezTo>
                    <a:pt x="1200" y="568"/>
                    <a:pt x="2880" y="284"/>
                    <a:pt x="5520" y="142"/>
                  </a:cubicBezTo>
                  <a:cubicBezTo>
                    <a:pt x="8160" y="0"/>
                    <a:pt x="11760" y="0"/>
                    <a:pt x="14160" y="0"/>
                  </a:cubicBezTo>
                  <a:cubicBezTo>
                    <a:pt x="16560" y="0"/>
                    <a:pt x="17760" y="0"/>
                    <a:pt x="18960" y="379"/>
                  </a:cubicBezTo>
                  <a:cubicBezTo>
                    <a:pt x="20160" y="758"/>
                    <a:pt x="21360" y="1516"/>
                    <a:pt x="21240" y="2747"/>
                  </a:cubicBezTo>
                  <a:cubicBezTo>
                    <a:pt x="21120" y="3979"/>
                    <a:pt x="19680" y="5684"/>
                    <a:pt x="19080" y="7626"/>
                  </a:cubicBezTo>
                  <a:cubicBezTo>
                    <a:pt x="18480" y="9568"/>
                    <a:pt x="18720" y="11747"/>
                    <a:pt x="18840" y="13311"/>
                  </a:cubicBezTo>
                  <a:cubicBezTo>
                    <a:pt x="18960" y="14874"/>
                    <a:pt x="18960" y="15821"/>
                    <a:pt x="18960" y="16674"/>
                  </a:cubicBezTo>
                  <a:cubicBezTo>
                    <a:pt x="18960" y="17526"/>
                    <a:pt x="18960" y="18284"/>
                    <a:pt x="16800" y="18995"/>
                  </a:cubicBezTo>
                  <a:cubicBezTo>
                    <a:pt x="14640" y="19705"/>
                    <a:pt x="10320" y="20368"/>
                    <a:pt x="7560" y="20795"/>
                  </a:cubicBezTo>
                  <a:cubicBezTo>
                    <a:pt x="4800" y="21221"/>
                    <a:pt x="3600" y="21411"/>
                    <a:pt x="2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7604248" y="4991793"/>
              <a:ext cx="27600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00" y="16000"/>
                    <a:pt x="7600" y="10400"/>
                    <a:pt x="11200" y="6800"/>
                  </a:cubicBezTo>
                  <a:cubicBezTo>
                    <a:pt x="14800" y="3200"/>
                    <a:pt x="182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8200791" y="4707481"/>
              <a:ext cx="315812" cy="478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20" fill="norm" stroke="1" extrusionOk="0">
                  <a:moveTo>
                    <a:pt x="21526" y="1057"/>
                  </a:moveTo>
                  <a:cubicBezTo>
                    <a:pt x="19958" y="600"/>
                    <a:pt x="18390" y="143"/>
                    <a:pt x="16039" y="28"/>
                  </a:cubicBezTo>
                  <a:cubicBezTo>
                    <a:pt x="13687" y="-86"/>
                    <a:pt x="10552" y="143"/>
                    <a:pt x="8374" y="714"/>
                  </a:cubicBezTo>
                  <a:cubicBezTo>
                    <a:pt x="6197" y="1285"/>
                    <a:pt x="4978" y="2200"/>
                    <a:pt x="3845" y="4143"/>
                  </a:cubicBezTo>
                  <a:cubicBezTo>
                    <a:pt x="2713" y="6085"/>
                    <a:pt x="1668" y="9057"/>
                    <a:pt x="971" y="11743"/>
                  </a:cubicBezTo>
                  <a:cubicBezTo>
                    <a:pt x="274" y="14428"/>
                    <a:pt x="-74" y="16828"/>
                    <a:pt x="13" y="18371"/>
                  </a:cubicBezTo>
                  <a:cubicBezTo>
                    <a:pt x="100" y="19914"/>
                    <a:pt x="623" y="20600"/>
                    <a:pt x="2713" y="21000"/>
                  </a:cubicBezTo>
                  <a:cubicBezTo>
                    <a:pt x="4803" y="21400"/>
                    <a:pt x="8461" y="21514"/>
                    <a:pt x="10726" y="21343"/>
                  </a:cubicBezTo>
                  <a:cubicBezTo>
                    <a:pt x="12991" y="21171"/>
                    <a:pt x="13861" y="20714"/>
                    <a:pt x="14732" y="20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8202262" y="4961126"/>
              <a:ext cx="230006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80" y="16457"/>
                    <a:pt x="8160" y="11314"/>
                    <a:pt x="11760" y="7714"/>
                  </a:cubicBezTo>
                  <a:cubicBezTo>
                    <a:pt x="15360" y="4114"/>
                    <a:pt x="1848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8652508" y="4482995"/>
              <a:ext cx="163102" cy="179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323" fill="norm" stroke="1" extrusionOk="0">
                  <a:moveTo>
                    <a:pt x="3263" y="3069"/>
                  </a:moveTo>
                  <a:cubicBezTo>
                    <a:pt x="4593" y="2157"/>
                    <a:pt x="5922" y="1244"/>
                    <a:pt x="7417" y="636"/>
                  </a:cubicBezTo>
                  <a:cubicBezTo>
                    <a:pt x="8913" y="27"/>
                    <a:pt x="10574" y="-277"/>
                    <a:pt x="11737" y="331"/>
                  </a:cubicBezTo>
                  <a:cubicBezTo>
                    <a:pt x="12900" y="940"/>
                    <a:pt x="13565" y="2461"/>
                    <a:pt x="12734" y="4439"/>
                  </a:cubicBezTo>
                  <a:cubicBezTo>
                    <a:pt x="11903" y="6416"/>
                    <a:pt x="9577" y="8850"/>
                    <a:pt x="7583" y="10523"/>
                  </a:cubicBezTo>
                  <a:cubicBezTo>
                    <a:pt x="5590" y="12196"/>
                    <a:pt x="3928" y="13109"/>
                    <a:pt x="2433" y="14478"/>
                  </a:cubicBezTo>
                  <a:cubicBezTo>
                    <a:pt x="937" y="15847"/>
                    <a:pt x="-392" y="17672"/>
                    <a:pt x="106" y="18889"/>
                  </a:cubicBezTo>
                  <a:cubicBezTo>
                    <a:pt x="605" y="20106"/>
                    <a:pt x="2931" y="20715"/>
                    <a:pt x="6753" y="21019"/>
                  </a:cubicBezTo>
                  <a:cubicBezTo>
                    <a:pt x="10574" y="21323"/>
                    <a:pt x="15891" y="21323"/>
                    <a:pt x="21208" y="21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8792566" y="4656368"/>
              <a:ext cx="329279" cy="56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527" fill="norm" stroke="1" extrusionOk="0">
                  <a:moveTo>
                    <a:pt x="20778" y="1670"/>
                  </a:moveTo>
                  <a:cubicBezTo>
                    <a:pt x="21108" y="1089"/>
                    <a:pt x="21438" y="508"/>
                    <a:pt x="21108" y="218"/>
                  </a:cubicBezTo>
                  <a:cubicBezTo>
                    <a:pt x="20778" y="-73"/>
                    <a:pt x="19789" y="-73"/>
                    <a:pt x="17481" y="218"/>
                  </a:cubicBezTo>
                  <a:cubicBezTo>
                    <a:pt x="15172" y="508"/>
                    <a:pt x="11545" y="1089"/>
                    <a:pt x="9236" y="1622"/>
                  </a:cubicBezTo>
                  <a:cubicBezTo>
                    <a:pt x="6928" y="2155"/>
                    <a:pt x="5939" y="2639"/>
                    <a:pt x="5444" y="3753"/>
                  </a:cubicBezTo>
                  <a:cubicBezTo>
                    <a:pt x="4949" y="4867"/>
                    <a:pt x="4949" y="6610"/>
                    <a:pt x="4455" y="8644"/>
                  </a:cubicBezTo>
                  <a:cubicBezTo>
                    <a:pt x="3960" y="10679"/>
                    <a:pt x="2971" y="13003"/>
                    <a:pt x="2229" y="14747"/>
                  </a:cubicBezTo>
                  <a:cubicBezTo>
                    <a:pt x="1487" y="16490"/>
                    <a:pt x="992" y="17653"/>
                    <a:pt x="580" y="18621"/>
                  </a:cubicBezTo>
                  <a:cubicBezTo>
                    <a:pt x="168" y="19590"/>
                    <a:pt x="-162" y="20365"/>
                    <a:pt x="85" y="20849"/>
                  </a:cubicBezTo>
                  <a:cubicBezTo>
                    <a:pt x="333" y="21333"/>
                    <a:pt x="1157" y="21527"/>
                    <a:pt x="3383" y="21527"/>
                  </a:cubicBezTo>
                  <a:cubicBezTo>
                    <a:pt x="5609" y="21527"/>
                    <a:pt x="9236" y="21333"/>
                    <a:pt x="11380" y="21091"/>
                  </a:cubicBezTo>
                  <a:cubicBezTo>
                    <a:pt x="13523" y="20849"/>
                    <a:pt x="14183" y="20558"/>
                    <a:pt x="14843" y="20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9237285" y="4761788"/>
              <a:ext cx="12267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5462"/>
                    <a:pt x="9000" y="10924"/>
                    <a:pt x="12600" y="14524"/>
                  </a:cubicBezTo>
                  <a:cubicBezTo>
                    <a:pt x="16200" y="18124"/>
                    <a:pt x="18900" y="198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9252619" y="4800122"/>
              <a:ext cx="237673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39" y="0"/>
                    <a:pt x="19277" y="0"/>
                    <a:pt x="17419" y="831"/>
                  </a:cubicBezTo>
                  <a:cubicBezTo>
                    <a:pt x="15561" y="1662"/>
                    <a:pt x="13006" y="3323"/>
                    <a:pt x="10103" y="5885"/>
                  </a:cubicBezTo>
                  <a:cubicBezTo>
                    <a:pt x="7200" y="8446"/>
                    <a:pt x="3948" y="11908"/>
                    <a:pt x="2206" y="14677"/>
                  </a:cubicBezTo>
                  <a:cubicBezTo>
                    <a:pt x="465" y="17446"/>
                    <a:pt x="232" y="195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9321621" y="4643706"/>
              <a:ext cx="426474" cy="59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526" fill="norm" stroke="1" extrusionOk="0">
                  <a:moveTo>
                    <a:pt x="10414" y="946"/>
                  </a:moveTo>
                  <a:cubicBezTo>
                    <a:pt x="12471" y="575"/>
                    <a:pt x="14529" y="204"/>
                    <a:pt x="16264" y="65"/>
                  </a:cubicBezTo>
                  <a:cubicBezTo>
                    <a:pt x="18000" y="-74"/>
                    <a:pt x="19414" y="19"/>
                    <a:pt x="20314" y="250"/>
                  </a:cubicBezTo>
                  <a:cubicBezTo>
                    <a:pt x="21214" y="482"/>
                    <a:pt x="21600" y="853"/>
                    <a:pt x="21407" y="1965"/>
                  </a:cubicBezTo>
                  <a:cubicBezTo>
                    <a:pt x="21214" y="3078"/>
                    <a:pt x="20443" y="4932"/>
                    <a:pt x="19543" y="7018"/>
                  </a:cubicBezTo>
                  <a:cubicBezTo>
                    <a:pt x="18643" y="9104"/>
                    <a:pt x="17614" y="11421"/>
                    <a:pt x="17164" y="13322"/>
                  </a:cubicBezTo>
                  <a:cubicBezTo>
                    <a:pt x="16714" y="15222"/>
                    <a:pt x="16843" y="16705"/>
                    <a:pt x="17100" y="17679"/>
                  </a:cubicBezTo>
                  <a:cubicBezTo>
                    <a:pt x="17357" y="18652"/>
                    <a:pt x="17743" y="19116"/>
                    <a:pt x="17936" y="19579"/>
                  </a:cubicBezTo>
                  <a:cubicBezTo>
                    <a:pt x="18129" y="20043"/>
                    <a:pt x="18129" y="20506"/>
                    <a:pt x="17743" y="20784"/>
                  </a:cubicBezTo>
                  <a:cubicBezTo>
                    <a:pt x="17357" y="21062"/>
                    <a:pt x="16586" y="21155"/>
                    <a:pt x="13564" y="21248"/>
                  </a:cubicBezTo>
                  <a:cubicBezTo>
                    <a:pt x="10543" y="21341"/>
                    <a:pt x="5271" y="21433"/>
                    <a:pt x="0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512422" y="5536139"/>
              <a:ext cx="1226695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20" y="16971"/>
                    <a:pt x="3240" y="12343"/>
                    <a:pt x="4882" y="8743"/>
                  </a:cubicBezTo>
                  <a:cubicBezTo>
                    <a:pt x="6525" y="5143"/>
                    <a:pt x="8190" y="2571"/>
                    <a:pt x="10012" y="1286"/>
                  </a:cubicBezTo>
                  <a:cubicBezTo>
                    <a:pt x="11835" y="0"/>
                    <a:pt x="13815" y="0"/>
                    <a:pt x="15660" y="0"/>
                  </a:cubicBezTo>
                  <a:cubicBezTo>
                    <a:pt x="17505" y="0"/>
                    <a:pt x="19215" y="0"/>
                    <a:pt x="20182" y="1029"/>
                  </a:cubicBezTo>
                  <a:cubicBezTo>
                    <a:pt x="21150" y="2057"/>
                    <a:pt x="21375" y="4114"/>
                    <a:pt x="21600" y="61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652700" y="5633148"/>
              <a:ext cx="1224420" cy="117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159" fill="norm" stroke="1" extrusionOk="0">
                  <a:moveTo>
                    <a:pt x="500" y="21159"/>
                  </a:moveTo>
                  <a:cubicBezTo>
                    <a:pt x="230" y="21159"/>
                    <a:pt x="-40" y="21159"/>
                    <a:pt x="5" y="20929"/>
                  </a:cubicBezTo>
                  <a:cubicBezTo>
                    <a:pt x="50" y="20699"/>
                    <a:pt x="410" y="20240"/>
                    <a:pt x="1377" y="17942"/>
                  </a:cubicBezTo>
                  <a:cubicBezTo>
                    <a:pt x="2345" y="15644"/>
                    <a:pt x="3920" y="11508"/>
                    <a:pt x="5608" y="8291"/>
                  </a:cubicBezTo>
                  <a:cubicBezTo>
                    <a:pt x="7295" y="5074"/>
                    <a:pt x="9095" y="2776"/>
                    <a:pt x="10918" y="1397"/>
                  </a:cubicBezTo>
                  <a:cubicBezTo>
                    <a:pt x="12740" y="19"/>
                    <a:pt x="14585" y="-441"/>
                    <a:pt x="16362" y="478"/>
                  </a:cubicBezTo>
                  <a:cubicBezTo>
                    <a:pt x="18140" y="1397"/>
                    <a:pt x="19850" y="3695"/>
                    <a:pt x="21560" y="59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5178726" y="5383760"/>
              <a:ext cx="1579615" cy="106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407" fill="norm" stroke="1" extrusionOk="0">
                  <a:moveTo>
                    <a:pt x="457" y="18321"/>
                  </a:moveTo>
                  <a:cubicBezTo>
                    <a:pt x="212" y="16264"/>
                    <a:pt x="-32" y="14207"/>
                    <a:pt x="3" y="12664"/>
                  </a:cubicBezTo>
                  <a:cubicBezTo>
                    <a:pt x="38" y="11121"/>
                    <a:pt x="352" y="10093"/>
                    <a:pt x="1067" y="8807"/>
                  </a:cubicBezTo>
                  <a:cubicBezTo>
                    <a:pt x="1783" y="7521"/>
                    <a:pt x="2899" y="5978"/>
                    <a:pt x="4155" y="4436"/>
                  </a:cubicBezTo>
                  <a:cubicBezTo>
                    <a:pt x="5412" y="2893"/>
                    <a:pt x="6807" y="1350"/>
                    <a:pt x="8238" y="578"/>
                  </a:cubicBezTo>
                  <a:cubicBezTo>
                    <a:pt x="9669" y="-193"/>
                    <a:pt x="11134" y="-193"/>
                    <a:pt x="12495" y="578"/>
                  </a:cubicBezTo>
                  <a:cubicBezTo>
                    <a:pt x="13856" y="1350"/>
                    <a:pt x="15112" y="2893"/>
                    <a:pt x="16281" y="4178"/>
                  </a:cubicBezTo>
                  <a:cubicBezTo>
                    <a:pt x="17450" y="5464"/>
                    <a:pt x="18532" y="6493"/>
                    <a:pt x="19352" y="7264"/>
                  </a:cubicBezTo>
                  <a:cubicBezTo>
                    <a:pt x="20172" y="8036"/>
                    <a:pt x="20731" y="8550"/>
                    <a:pt x="21079" y="9578"/>
                  </a:cubicBezTo>
                  <a:cubicBezTo>
                    <a:pt x="21428" y="10607"/>
                    <a:pt x="21568" y="12150"/>
                    <a:pt x="21568" y="13693"/>
                  </a:cubicBezTo>
                  <a:cubicBezTo>
                    <a:pt x="21568" y="15236"/>
                    <a:pt x="21428" y="16778"/>
                    <a:pt x="21271" y="18064"/>
                  </a:cubicBezTo>
                  <a:cubicBezTo>
                    <a:pt x="21114" y="19350"/>
                    <a:pt x="20940" y="20378"/>
                    <a:pt x="20765" y="214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5257890" y="5498443"/>
              <a:ext cx="1349670" cy="76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20" fill="norm" stroke="1" extrusionOk="0">
                  <a:moveTo>
                    <a:pt x="2945" y="17100"/>
                  </a:moveTo>
                  <a:cubicBezTo>
                    <a:pt x="2169" y="18540"/>
                    <a:pt x="1393" y="19980"/>
                    <a:pt x="862" y="20700"/>
                  </a:cubicBezTo>
                  <a:cubicBezTo>
                    <a:pt x="331" y="21420"/>
                    <a:pt x="46" y="21420"/>
                    <a:pt x="5" y="21420"/>
                  </a:cubicBezTo>
                  <a:cubicBezTo>
                    <a:pt x="-36" y="21420"/>
                    <a:pt x="168" y="21420"/>
                    <a:pt x="1046" y="19620"/>
                  </a:cubicBezTo>
                  <a:cubicBezTo>
                    <a:pt x="1924" y="17820"/>
                    <a:pt x="3476" y="14220"/>
                    <a:pt x="5027" y="11340"/>
                  </a:cubicBezTo>
                  <a:cubicBezTo>
                    <a:pt x="6579" y="8460"/>
                    <a:pt x="8130" y="6300"/>
                    <a:pt x="9682" y="4500"/>
                  </a:cubicBezTo>
                  <a:cubicBezTo>
                    <a:pt x="11234" y="2700"/>
                    <a:pt x="12785" y="1260"/>
                    <a:pt x="14541" y="540"/>
                  </a:cubicBezTo>
                  <a:cubicBezTo>
                    <a:pt x="16297" y="-180"/>
                    <a:pt x="18257" y="-180"/>
                    <a:pt x="19461" y="540"/>
                  </a:cubicBezTo>
                  <a:cubicBezTo>
                    <a:pt x="20666" y="1260"/>
                    <a:pt x="21115" y="2700"/>
                    <a:pt x="21564" y="41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2666804" y="5544580"/>
              <a:ext cx="1318697" cy="60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21327"/>
                  </a:moveTo>
                  <a:cubicBezTo>
                    <a:pt x="1507" y="19527"/>
                    <a:pt x="3014" y="17727"/>
                    <a:pt x="4563" y="15027"/>
                  </a:cubicBezTo>
                  <a:cubicBezTo>
                    <a:pt x="6112" y="12327"/>
                    <a:pt x="7702" y="8727"/>
                    <a:pt x="9377" y="6027"/>
                  </a:cubicBezTo>
                  <a:cubicBezTo>
                    <a:pt x="11051" y="3327"/>
                    <a:pt x="12809" y="1527"/>
                    <a:pt x="14484" y="627"/>
                  </a:cubicBezTo>
                  <a:cubicBezTo>
                    <a:pt x="16158" y="-273"/>
                    <a:pt x="17749" y="-273"/>
                    <a:pt x="18921" y="1077"/>
                  </a:cubicBezTo>
                  <a:cubicBezTo>
                    <a:pt x="20093" y="2427"/>
                    <a:pt x="20847" y="5127"/>
                    <a:pt x="21600" y="782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2774139" y="5613684"/>
              <a:ext cx="1050359" cy="75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21353"/>
                  </a:moveTo>
                  <a:cubicBezTo>
                    <a:pt x="1629" y="17033"/>
                    <a:pt x="3258" y="12713"/>
                    <a:pt x="5124" y="9113"/>
                  </a:cubicBezTo>
                  <a:cubicBezTo>
                    <a:pt x="6990" y="5513"/>
                    <a:pt x="9092" y="2633"/>
                    <a:pt x="11220" y="1193"/>
                  </a:cubicBezTo>
                  <a:cubicBezTo>
                    <a:pt x="13349" y="-247"/>
                    <a:pt x="15504" y="-247"/>
                    <a:pt x="17238" y="473"/>
                  </a:cubicBezTo>
                  <a:cubicBezTo>
                    <a:pt x="18972" y="1193"/>
                    <a:pt x="20286" y="2633"/>
                    <a:pt x="21600" y="407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7665583" y="5414243"/>
              <a:ext cx="1495035" cy="114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2735"/>
                  </a:moveTo>
                  <a:cubicBezTo>
                    <a:pt x="1440" y="1775"/>
                    <a:pt x="2880" y="815"/>
                    <a:pt x="4412" y="335"/>
                  </a:cubicBezTo>
                  <a:cubicBezTo>
                    <a:pt x="5945" y="-145"/>
                    <a:pt x="7569" y="-145"/>
                    <a:pt x="9138" y="575"/>
                  </a:cubicBezTo>
                  <a:cubicBezTo>
                    <a:pt x="10708" y="1295"/>
                    <a:pt x="12222" y="2735"/>
                    <a:pt x="13754" y="5135"/>
                  </a:cubicBezTo>
                  <a:cubicBezTo>
                    <a:pt x="15286" y="7535"/>
                    <a:pt x="16837" y="10895"/>
                    <a:pt x="18148" y="13775"/>
                  </a:cubicBezTo>
                  <a:cubicBezTo>
                    <a:pt x="19458" y="16655"/>
                    <a:pt x="20529" y="19055"/>
                    <a:pt x="21600" y="2145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7627249" y="5543780"/>
              <a:ext cx="1326364" cy="6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5" fill="norm" stroke="1" extrusionOk="0">
                  <a:moveTo>
                    <a:pt x="0" y="20745"/>
                  </a:moveTo>
                  <a:cubicBezTo>
                    <a:pt x="1290" y="18153"/>
                    <a:pt x="2580" y="15561"/>
                    <a:pt x="4016" y="12537"/>
                  </a:cubicBezTo>
                  <a:cubicBezTo>
                    <a:pt x="5452" y="9513"/>
                    <a:pt x="7034" y="6057"/>
                    <a:pt x="8719" y="3465"/>
                  </a:cubicBezTo>
                  <a:cubicBezTo>
                    <a:pt x="10405" y="873"/>
                    <a:pt x="12194" y="-855"/>
                    <a:pt x="14088" y="441"/>
                  </a:cubicBezTo>
                  <a:cubicBezTo>
                    <a:pt x="15981" y="1737"/>
                    <a:pt x="17979" y="6057"/>
                    <a:pt x="19249" y="9513"/>
                  </a:cubicBezTo>
                  <a:cubicBezTo>
                    <a:pt x="20518" y="12969"/>
                    <a:pt x="21059" y="15561"/>
                    <a:pt x="21600" y="1815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167414" y="6617163"/>
              <a:ext cx="20700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213415" y="6724499"/>
              <a:ext cx="145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1125769" y="6346268"/>
              <a:ext cx="322008" cy="459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0" y="477"/>
                  </a:moveTo>
                  <a:cubicBezTo>
                    <a:pt x="857" y="2745"/>
                    <a:pt x="1714" y="5012"/>
                    <a:pt x="2914" y="7996"/>
                  </a:cubicBezTo>
                  <a:cubicBezTo>
                    <a:pt x="4114" y="10979"/>
                    <a:pt x="5657" y="14678"/>
                    <a:pt x="6771" y="16946"/>
                  </a:cubicBezTo>
                  <a:cubicBezTo>
                    <a:pt x="7886" y="19213"/>
                    <a:pt x="8571" y="20049"/>
                    <a:pt x="9257" y="20645"/>
                  </a:cubicBezTo>
                  <a:cubicBezTo>
                    <a:pt x="9943" y="21242"/>
                    <a:pt x="10629" y="21600"/>
                    <a:pt x="11229" y="21421"/>
                  </a:cubicBezTo>
                  <a:cubicBezTo>
                    <a:pt x="11829" y="21242"/>
                    <a:pt x="12343" y="20526"/>
                    <a:pt x="13457" y="18139"/>
                  </a:cubicBezTo>
                  <a:cubicBezTo>
                    <a:pt x="14571" y="15752"/>
                    <a:pt x="16286" y="11695"/>
                    <a:pt x="17657" y="8592"/>
                  </a:cubicBezTo>
                  <a:cubicBezTo>
                    <a:pt x="19029" y="5490"/>
                    <a:pt x="20057" y="3341"/>
                    <a:pt x="20571" y="1969"/>
                  </a:cubicBezTo>
                  <a:cubicBezTo>
                    <a:pt x="21086" y="597"/>
                    <a:pt x="21086" y="0"/>
                    <a:pt x="21086" y="0"/>
                  </a:cubicBezTo>
                  <a:cubicBezTo>
                    <a:pt x="21086" y="0"/>
                    <a:pt x="21086" y="597"/>
                    <a:pt x="21171" y="1253"/>
                  </a:cubicBezTo>
                  <a:cubicBezTo>
                    <a:pt x="21257" y="1909"/>
                    <a:pt x="21429" y="2625"/>
                    <a:pt x="21600" y="3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1437314" y="6568211"/>
              <a:ext cx="194467" cy="171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332" fill="norm" stroke="1" extrusionOk="0">
                  <a:moveTo>
                    <a:pt x="15455" y="7038"/>
                  </a:moveTo>
                  <a:cubicBezTo>
                    <a:pt x="15455" y="5450"/>
                    <a:pt x="15455" y="3861"/>
                    <a:pt x="15034" y="2432"/>
                  </a:cubicBezTo>
                  <a:cubicBezTo>
                    <a:pt x="14614" y="1003"/>
                    <a:pt x="13772" y="-268"/>
                    <a:pt x="11668" y="50"/>
                  </a:cubicBezTo>
                  <a:cubicBezTo>
                    <a:pt x="9564" y="367"/>
                    <a:pt x="6198" y="2273"/>
                    <a:pt x="3954" y="5132"/>
                  </a:cubicBezTo>
                  <a:cubicBezTo>
                    <a:pt x="1710" y="7991"/>
                    <a:pt x="588" y="11803"/>
                    <a:pt x="167" y="14503"/>
                  </a:cubicBezTo>
                  <a:cubicBezTo>
                    <a:pt x="-254" y="17203"/>
                    <a:pt x="27" y="18791"/>
                    <a:pt x="2130" y="19267"/>
                  </a:cubicBezTo>
                  <a:cubicBezTo>
                    <a:pt x="4234" y="19744"/>
                    <a:pt x="8162" y="19108"/>
                    <a:pt x="10686" y="18155"/>
                  </a:cubicBezTo>
                  <a:cubicBezTo>
                    <a:pt x="13211" y="17203"/>
                    <a:pt x="14333" y="15932"/>
                    <a:pt x="15455" y="14820"/>
                  </a:cubicBezTo>
                  <a:cubicBezTo>
                    <a:pt x="16577" y="13708"/>
                    <a:pt x="17699" y="12755"/>
                    <a:pt x="18401" y="13232"/>
                  </a:cubicBezTo>
                  <a:cubicBezTo>
                    <a:pt x="19102" y="13708"/>
                    <a:pt x="19382" y="15614"/>
                    <a:pt x="19803" y="17203"/>
                  </a:cubicBezTo>
                  <a:cubicBezTo>
                    <a:pt x="20224" y="18791"/>
                    <a:pt x="20785" y="20061"/>
                    <a:pt x="21346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1693115" y="6578828"/>
              <a:ext cx="199339" cy="17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2859"/>
                  </a:moveTo>
                  <a:cubicBezTo>
                    <a:pt x="1385" y="2224"/>
                    <a:pt x="2769" y="1588"/>
                    <a:pt x="3877" y="1906"/>
                  </a:cubicBezTo>
                  <a:cubicBezTo>
                    <a:pt x="4985" y="2224"/>
                    <a:pt x="5815" y="3494"/>
                    <a:pt x="6923" y="6353"/>
                  </a:cubicBezTo>
                  <a:cubicBezTo>
                    <a:pt x="8031" y="9212"/>
                    <a:pt x="9415" y="13659"/>
                    <a:pt x="9831" y="16676"/>
                  </a:cubicBezTo>
                  <a:cubicBezTo>
                    <a:pt x="10246" y="19694"/>
                    <a:pt x="9692" y="21282"/>
                    <a:pt x="9000" y="21441"/>
                  </a:cubicBezTo>
                  <a:cubicBezTo>
                    <a:pt x="8308" y="21600"/>
                    <a:pt x="7477" y="20329"/>
                    <a:pt x="7338" y="17947"/>
                  </a:cubicBezTo>
                  <a:cubicBezTo>
                    <a:pt x="7200" y="15565"/>
                    <a:pt x="7754" y="12071"/>
                    <a:pt x="10246" y="8894"/>
                  </a:cubicBezTo>
                  <a:cubicBezTo>
                    <a:pt x="12738" y="5718"/>
                    <a:pt x="17169" y="285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1967744" y="6359119"/>
              <a:ext cx="200716" cy="396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458" fill="norm" stroke="1" extrusionOk="0">
                  <a:moveTo>
                    <a:pt x="20944" y="1935"/>
                  </a:moveTo>
                  <a:cubicBezTo>
                    <a:pt x="20411" y="1243"/>
                    <a:pt x="19877" y="550"/>
                    <a:pt x="18811" y="204"/>
                  </a:cubicBezTo>
                  <a:cubicBezTo>
                    <a:pt x="17744" y="-142"/>
                    <a:pt x="16144" y="-142"/>
                    <a:pt x="13077" y="966"/>
                  </a:cubicBezTo>
                  <a:cubicBezTo>
                    <a:pt x="10011" y="2073"/>
                    <a:pt x="5477" y="4289"/>
                    <a:pt x="2811" y="7196"/>
                  </a:cubicBezTo>
                  <a:cubicBezTo>
                    <a:pt x="144" y="10104"/>
                    <a:pt x="-656" y="13704"/>
                    <a:pt x="544" y="16196"/>
                  </a:cubicBezTo>
                  <a:cubicBezTo>
                    <a:pt x="1744" y="18689"/>
                    <a:pt x="4944" y="20073"/>
                    <a:pt x="7611" y="20766"/>
                  </a:cubicBezTo>
                  <a:cubicBezTo>
                    <a:pt x="10277" y="21458"/>
                    <a:pt x="12411" y="21458"/>
                    <a:pt x="14544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2237461" y="6394824"/>
              <a:ext cx="191672" cy="345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56" y="4000"/>
                    <a:pt x="6912" y="8000"/>
                    <a:pt x="9792" y="11280"/>
                  </a:cubicBezTo>
                  <a:cubicBezTo>
                    <a:pt x="12672" y="14560"/>
                    <a:pt x="14976" y="17120"/>
                    <a:pt x="16848" y="18720"/>
                  </a:cubicBezTo>
                  <a:cubicBezTo>
                    <a:pt x="18720" y="20320"/>
                    <a:pt x="20160" y="209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2252794" y="6448432"/>
              <a:ext cx="168672" cy="329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21600" y="503"/>
                  </a:moveTo>
                  <a:cubicBezTo>
                    <a:pt x="19964" y="170"/>
                    <a:pt x="18327" y="-162"/>
                    <a:pt x="16855" y="87"/>
                  </a:cubicBezTo>
                  <a:cubicBezTo>
                    <a:pt x="15382" y="336"/>
                    <a:pt x="14073" y="1167"/>
                    <a:pt x="11455" y="3410"/>
                  </a:cubicBezTo>
                  <a:cubicBezTo>
                    <a:pt x="8836" y="5653"/>
                    <a:pt x="4909" y="9309"/>
                    <a:pt x="2782" y="12549"/>
                  </a:cubicBezTo>
                  <a:cubicBezTo>
                    <a:pt x="655" y="15789"/>
                    <a:pt x="327" y="18613"/>
                    <a:pt x="0" y="21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2490466" y="6287927"/>
              <a:ext cx="141946" cy="543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82" fill="norm" stroke="1" extrusionOk="0">
                  <a:moveTo>
                    <a:pt x="8100" y="286"/>
                  </a:moveTo>
                  <a:cubicBezTo>
                    <a:pt x="10029" y="84"/>
                    <a:pt x="11957" y="-118"/>
                    <a:pt x="13693" y="84"/>
                  </a:cubicBezTo>
                  <a:cubicBezTo>
                    <a:pt x="15429" y="286"/>
                    <a:pt x="16971" y="891"/>
                    <a:pt x="18514" y="2557"/>
                  </a:cubicBezTo>
                  <a:cubicBezTo>
                    <a:pt x="20057" y="4222"/>
                    <a:pt x="21600" y="6947"/>
                    <a:pt x="21407" y="9471"/>
                  </a:cubicBezTo>
                  <a:cubicBezTo>
                    <a:pt x="21214" y="11994"/>
                    <a:pt x="19286" y="14316"/>
                    <a:pt x="15429" y="16284"/>
                  </a:cubicBezTo>
                  <a:cubicBezTo>
                    <a:pt x="11571" y="18252"/>
                    <a:pt x="5786" y="19867"/>
                    <a:pt x="0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3057812" y="6563495"/>
              <a:ext cx="34500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20" y="15840"/>
                    <a:pt x="7040" y="10080"/>
                    <a:pt x="10640" y="6480"/>
                  </a:cubicBezTo>
                  <a:cubicBezTo>
                    <a:pt x="14240" y="2880"/>
                    <a:pt x="1792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3203921" y="6440825"/>
              <a:ext cx="37897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114"/>
                    <a:pt x="-1582" y="8229"/>
                    <a:pt x="1118" y="11829"/>
                  </a:cubicBezTo>
                  <a:cubicBezTo>
                    <a:pt x="3818" y="15429"/>
                    <a:pt x="11918" y="18514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3648159" y="6287489"/>
              <a:ext cx="337342" cy="41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51"/>
                  </a:moveTo>
                  <a:cubicBezTo>
                    <a:pt x="491" y="3424"/>
                    <a:pt x="982" y="2898"/>
                    <a:pt x="1555" y="2832"/>
                  </a:cubicBezTo>
                  <a:cubicBezTo>
                    <a:pt x="2127" y="2766"/>
                    <a:pt x="2782" y="3161"/>
                    <a:pt x="3764" y="5268"/>
                  </a:cubicBezTo>
                  <a:cubicBezTo>
                    <a:pt x="4745" y="7376"/>
                    <a:pt x="6055" y="11195"/>
                    <a:pt x="7200" y="14027"/>
                  </a:cubicBezTo>
                  <a:cubicBezTo>
                    <a:pt x="8345" y="16859"/>
                    <a:pt x="9327" y="18702"/>
                    <a:pt x="10145" y="19888"/>
                  </a:cubicBezTo>
                  <a:cubicBezTo>
                    <a:pt x="10964" y="21073"/>
                    <a:pt x="11618" y="21600"/>
                    <a:pt x="12191" y="21600"/>
                  </a:cubicBezTo>
                  <a:cubicBezTo>
                    <a:pt x="12764" y="21600"/>
                    <a:pt x="13255" y="21073"/>
                    <a:pt x="14482" y="18900"/>
                  </a:cubicBezTo>
                  <a:cubicBezTo>
                    <a:pt x="15709" y="16727"/>
                    <a:pt x="17673" y="12907"/>
                    <a:pt x="18982" y="9483"/>
                  </a:cubicBezTo>
                  <a:cubicBezTo>
                    <a:pt x="20291" y="6059"/>
                    <a:pt x="20945" y="3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3976366" y="6494897"/>
              <a:ext cx="208473" cy="175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0944" fill="norm" stroke="1" extrusionOk="0">
                  <a:moveTo>
                    <a:pt x="16747" y="1778"/>
                  </a:moveTo>
                  <a:cubicBezTo>
                    <a:pt x="13849" y="561"/>
                    <a:pt x="10951" y="-656"/>
                    <a:pt x="8317" y="409"/>
                  </a:cubicBezTo>
                  <a:cubicBezTo>
                    <a:pt x="5683" y="1474"/>
                    <a:pt x="3312" y="4820"/>
                    <a:pt x="1864" y="8167"/>
                  </a:cubicBezTo>
                  <a:cubicBezTo>
                    <a:pt x="415" y="11513"/>
                    <a:pt x="-112" y="14860"/>
                    <a:pt x="20" y="17141"/>
                  </a:cubicBezTo>
                  <a:cubicBezTo>
                    <a:pt x="151" y="19423"/>
                    <a:pt x="942" y="20640"/>
                    <a:pt x="2654" y="20640"/>
                  </a:cubicBezTo>
                  <a:cubicBezTo>
                    <a:pt x="4366" y="20640"/>
                    <a:pt x="7000" y="19423"/>
                    <a:pt x="9503" y="17445"/>
                  </a:cubicBezTo>
                  <a:cubicBezTo>
                    <a:pt x="12005" y="15468"/>
                    <a:pt x="14376" y="12730"/>
                    <a:pt x="16088" y="10905"/>
                  </a:cubicBezTo>
                  <a:cubicBezTo>
                    <a:pt x="17800" y="9079"/>
                    <a:pt x="18854" y="8167"/>
                    <a:pt x="19381" y="8471"/>
                  </a:cubicBezTo>
                  <a:cubicBezTo>
                    <a:pt x="19908" y="8775"/>
                    <a:pt x="19908" y="10296"/>
                    <a:pt x="20171" y="12578"/>
                  </a:cubicBezTo>
                  <a:cubicBezTo>
                    <a:pt x="20434" y="14859"/>
                    <a:pt x="20961" y="17902"/>
                    <a:pt x="21488" y="20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4261506" y="6417825"/>
              <a:ext cx="191672" cy="26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0" y="7477"/>
                  </a:moveTo>
                  <a:cubicBezTo>
                    <a:pt x="2016" y="7062"/>
                    <a:pt x="4032" y="6646"/>
                    <a:pt x="5616" y="6958"/>
                  </a:cubicBezTo>
                  <a:cubicBezTo>
                    <a:pt x="7200" y="7269"/>
                    <a:pt x="8352" y="8308"/>
                    <a:pt x="9216" y="10592"/>
                  </a:cubicBezTo>
                  <a:cubicBezTo>
                    <a:pt x="10080" y="12877"/>
                    <a:pt x="10656" y="16408"/>
                    <a:pt x="10512" y="18588"/>
                  </a:cubicBezTo>
                  <a:cubicBezTo>
                    <a:pt x="10368" y="20769"/>
                    <a:pt x="9504" y="21600"/>
                    <a:pt x="8784" y="21392"/>
                  </a:cubicBezTo>
                  <a:cubicBezTo>
                    <a:pt x="8064" y="21185"/>
                    <a:pt x="7488" y="19938"/>
                    <a:pt x="8784" y="16719"/>
                  </a:cubicBezTo>
                  <a:cubicBezTo>
                    <a:pt x="10080" y="13500"/>
                    <a:pt x="13248" y="8308"/>
                    <a:pt x="15696" y="5192"/>
                  </a:cubicBezTo>
                  <a:cubicBezTo>
                    <a:pt x="18144" y="2077"/>
                    <a:pt x="19872" y="10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4607510" y="6193413"/>
              <a:ext cx="229010" cy="492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468" fill="norm" stroke="1" extrusionOk="0">
                  <a:moveTo>
                    <a:pt x="21039" y="1761"/>
                  </a:moveTo>
                  <a:cubicBezTo>
                    <a:pt x="20569" y="1204"/>
                    <a:pt x="20100" y="647"/>
                    <a:pt x="19278" y="313"/>
                  </a:cubicBezTo>
                  <a:cubicBezTo>
                    <a:pt x="18456" y="-21"/>
                    <a:pt x="17282" y="-132"/>
                    <a:pt x="15522" y="202"/>
                  </a:cubicBezTo>
                  <a:cubicBezTo>
                    <a:pt x="13761" y="536"/>
                    <a:pt x="11413" y="1315"/>
                    <a:pt x="8596" y="3431"/>
                  </a:cubicBezTo>
                  <a:cubicBezTo>
                    <a:pt x="5778" y="5546"/>
                    <a:pt x="2491" y="8998"/>
                    <a:pt x="965" y="11726"/>
                  </a:cubicBezTo>
                  <a:cubicBezTo>
                    <a:pt x="-561" y="14454"/>
                    <a:pt x="-326" y="16458"/>
                    <a:pt x="2022" y="17961"/>
                  </a:cubicBezTo>
                  <a:cubicBezTo>
                    <a:pt x="4369" y="19464"/>
                    <a:pt x="8830" y="20466"/>
                    <a:pt x="13291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4974522" y="6187820"/>
              <a:ext cx="138004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00" y="4353"/>
                    <a:pt x="8800" y="8707"/>
                    <a:pt x="12400" y="12307"/>
                  </a:cubicBezTo>
                  <a:cubicBezTo>
                    <a:pt x="16000" y="15907"/>
                    <a:pt x="18800" y="187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5041344" y="6233821"/>
              <a:ext cx="293521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21386" y="0"/>
                  </a:moveTo>
                  <a:cubicBezTo>
                    <a:pt x="19896" y="537"/>
                    <a:pt x="18407" y="1075"/>
                    <a:pt x="15707" y="2687"/>
                  </a:cubicBezTo>
                  <a:cubicBezTo>
                    <a:pt x="13007" y="4299"/>
                    <a:pt x="9096" y="6985"/>
                    <a:pt x="6210" y="9779"/>
                  </a:cubicBezTo>
                  <a:cubicBezTo>
                    <a:pt x="3324" y="12573"/>
                    <a:pt x="1462" y="15475"/>
                    <a:pt x="624" y="17463"/>
                  </a:cubicBezTo>
                  <a:cubicBezTo>
                    <a:pt x="-214" y="19451"/>
                    <a:pt x="-28" y="20525"/>
                    <a:pt x="1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5204527" y="6218487"/>
              <a:ext cx="191245" cy="56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600" fill="norm" stroke="1" extrusionOk="0">
                  <a:moveTo>
                    <a:pt x="15148" y="0"/>
                  </a:moveTo>
                  <a:cubicBezTo>
                    <a:pt x="16551" y="97"/>
                    <a:pt x="17953" y="195"/>
                    <a:pt x="19216" y="1557"/>
                  </a:cubicBezTo>
                  <a:cubicBezTo>
                    <a:pt x="20478" y="2919"/>
                    <a:pt x="21600" y="5546"/>
                    <a:pt x="20618" y="8319"/>
                  </a:cubicBezTo>
                  <a:cubicBezTo>
                    <a:pt x="19636" y="11092"/>
                    <a:pt x="16551" y="14011"/>
                    <a:pt x="12764" y="16249"/>
                  </a:cubicBezTo>
                  <a:cubicBezTo>
                    <a:pt x="8977" y="18486"/>
                    <a:pt x="4488" y="200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3" name="Drawing"/>
          <p:cNvGrpSpPr/>
          <p:nvPr/>
        </p:nvGrpSpPr>
        <p:grpSpPr>
          <a:xfrm>
            <a:off x="590346" y="571072"/>
            <a:ext cx="10756577" cy="7617113"/>
            <a:chOff x="0" y="0"/>
            <a:chExt cx="10756576" cy="7617111"/>
          </a:xfrm>
        </p:grpSpPr>
        <p:sp>
          <p:nvSpPr>
            <p:cNvPr id="1226" name="Line"/>
            <p:cNvSpPr/>
            <p:nvPr/>
          </p:nvSpPr>
          <p:spPr>
            <a:xfrm>
              <a:off x="40859" y="0"/>
              <a:ext cx="294425" cy="500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460" fill="norm" stroke="1" extrusionOk="0">
                  <a:moveTo>
                    <a:pt x="3695" y="3459"/>
                  </a:moveTo>
                  <a:cubicBezTo>
                    <a:pt x="8495" y="3020"/>
                    <a:pt x="13295" y="2581"/>
                    <a:pt x="16064" y="2198"/>
                  </a:cubicBezTo>
                  <a:cubicBezTo>
                    <a:pt x="18833" y="1814"/>
                    <a:pt x="19572" y="1485"/>
                    <a:pt x="20218" y="1046"/>
                  </a:cubicBezTo>
                  <a:cubicBezTo>
                    <a:pt x="20864" y="608"/>
                    <a:pt x="21418" y="60"/>
                    <a:pt x="21233" y="5"/>
                  </a:cubicBezTo>
                  <a:cubicBezTo>
                    <a:pt x="21049" y="-50"/>
                    <a:pt x="20126" y="389"/>
                    <a:pt x="18280" y="1266"/>
                  </a:cubicBezTo>
                  <a:cubicBezTo>
                    <a:pt x="16433" y="2143"/>
                    <a:pt x="13664" y="3459"/>
                    <a:pt x="11910" y="4391"/>
                  </a:cubicBezTo>
                  <a:cubicBezTo>
                    <a:pt x="10156" y="5323"/>
                    <a:pt x="9418" y="5871"/>
                    <a:pt x="8956" y="6419"/>
                  </a:cubicBezTo>
                  <a:cubicBezTo>
                    <a:pt x="8495" y="6967"/>
                    <a:pt x="8310" y="7515"/>
                    <a:pt x="9141" y="7954"/>
                  </a:cubicBezTo>
                  <a:cubicBezTo>
                    <a:pt x="9972" y="8393"/>
                    <a:pt x="11818" y="8722"/>
                    <a:pt x="13295" y="8941"/>
                  </a:cubicBezTo>
                  <a:cubicBezTo>
                    <a:pt x="14772" y="9160"/>
                    <a:pt x="15880" y="9270"/>
                    <a:pt x="16249" y="9654"/>
                  </a:cubicBezTo>
                  <a:cubicBezTo>
                    <a:pt x="16618" y="10037"/>
                    <a:pt x="16249" y="10695"/>
                    <a:pt x="14218" y="11956"/>
                  </a:cubicBezTo>
                  <a:cubicBezTo>
                    <a:pt x="12187" y="13217"/>
                    <a:pt x="8495" y="15081"/>
                    <a:pt x="5818" y="16506"/>
                  </a:cubicBezTo>
                  <a:cubicBezTo>
                    <a:pt x="3141" y="17932"/>
                    <a:pt x="1480" y="18919"/>
                    <a:pt x="649" y="19686"/>
                  </a:cubicBezTo>
                  <a:cubicBezTo>
                    <a:pt x="-182" y="20454"/>
                    <a:pt x="-182" y="21002"/>
                    <a:pt x="464" y="21276"/>
                  </a:cubicBezTo>
                  <a:cubicBezTo>
                    <a:pt x="1110" y="21550"/>
                    <a:pt x="2403" y="21550"/>
                    <a:pt x="5356" y="21057"/>
                  </a:cubicBezTo>
                  <a:cubicBezTo>
                    <a:pt x="8310" y="20563"/>
                    <a:pt x="12926" y="19576"/>
                    <a:pt x="17541" y="18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307126" y="258083"/>
              <a:ext cx="283221" cy="258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203" fill="norm" stroke="1" extrusionOk="0">
                  <a:moveTo>
                    <a:pt x="2260" y="2424"/>
                  </a:moveTo>
                  <a:cubicBezTo>
                    <a:pt x="2834" y="1585"/>
                    <a:pt x="3407" y="746"/>
                    <a:pt x="4267" y="851"/>
                  </a:cubicBezTo>
                  <a:cubicBezTo>
                    <a:pt x="5127" y="956"/>
                    <a:pt x="6274" y="2004"/>
                    <a:pt x="7039" y="4416"/>
                  </a:cubicBezTo>
                  <a:cubicBezTo>
                    <a:pt x="7803" y="6827"/>
                    <a:pt x="8186" y="10602"/>
                    <a:pt x="7612" y="13538"/>
                  </a:cubicBezTo>
                  <a:cubicBezTo>
                    <a:pt x="7039" y="16474"/>
                    <a:pt x="5510" y="18571"/>
                    <a:pt x="4076" y="19829"/>
                  </a:cubicBezTo>
                  <a:cubicBezTo>
                    <a:pt x="2642" y="21088"/>
                    <a:pt x="1304" y="21507"/>
                    <a:pt x="540" y="20983"/>
                  </a:cubicBezTo>
                  <a:cubicBezTo>
                    <a:pt x="-225" y="20458"/>
                    <a:pt x="-416" y="18990"/>
                    <a:pt x="1591" y="15950"/>
                  </a:cubicBezTo>
                  <a:cubicBezTo>
                    <a:pt x="3598" y="12909"/>
                    <a:pt x="7803" y="8295"/>
                    <a:pt x="10384" y="5569"/>
                  </a:cubicBezTo>
                  <a:cubicBezTo>
                    <a:pt x="12965" y="2843"/>
                    <a:pt x="13920" y="2004"/>
                    <a:pt x="14780" y="1270"/>
                  </a:cubicBezTo>
                  <a:cubicBezTo>
                    <a:pt x="15641" y="536"/>
                    <a:pt x="16405" y="-93"/>
                    <a:pt x="16310" y="12"/>
                  </a:cubicBezTo>
                  <a:cubicBezTo>
                    <a:pt x="16214" y="117"/>
                    <a:pt x="15258" y="956"/>
                    <a:pt x="13729" y="2948"/>
                  </a:cubicBezTo>
                  <a:cubicBezTo>
                    <a:pt x="12200" y="4940"/>
                    <a:pt x="10097" y="8086"/>
                    <a:pt x="9046" y="10288"/>
                  </a:cubicBezTo>
                  <a:cubicBezTo>
                    <a:pt x="7995" y="12490"/>
                    <a:pt x="7995" y="13748"/>
                    <a:pt x="9142" y="14796"/>
                  </a:cubicBezTo>
                  <a:cubicBezTo>
                    <a:pt x="10288" y="15845"/>
                    <a:pt x="12582" y="16684"/>
                    <a:pt x="14780" y="16893"/>
                  </a:cubicBezTo>
                  <a:cubicBezTo>
                    <a:pt x="16979" y="17103"/>
                    <a:pt x="19081" y="16684"/>
                    <a:pt x="21184" y="16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0" y="640287"/>
              <a:ext cx="40634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11" y="16457"/>
                    <a:pt x="8423" y="11314"/>
                    <a:pt x="12023" y="7714"/>
                  </a:cubicBezTo>
                  <a:cubicBezTo>
                    <a:pt x="15623" y="4114"/>
                    <a:pt x="18611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283673" y="655621"/>
              <a:ext cx="19933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805018" y="295279"/>
              <a:ext cx="61335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1200"/>
                    <a:pt x="12600" y="2400"/>
                    <a:pt x="9000" y="6000"/>
                  </a:cubicBezTo>
                  <a:cubicBezTo>
                    <a:pt x="5400" y="9600"/>
                    <a:pt x="2700" y="15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820351" y="517618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1740372" y="190048"/>
              <a:ext cx="237673" cy="427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fill="norm" stroke="1" extrusionOk="0">
                  <a:moveTo>
                    <a:pt x="0" y="1437"/>
                  </a:moveTo>
                  <a:cubicBezTo>
                    <a:pt x="232" y="794"/>
                    <a:pt x="465" y="151"/>
                    <a:pt x="1045" y="23"/>
                  </a:cubicBezTo>
                  <a:cubicBezTo>
                    <a:pt x="1626" y="-106"/>
                    <a:pt x="2555" y="280"/>
                    <a:pt x="5110" y="2015"/>
                  </a:cubicBezTo>
                  <a:cubicBezTo>
                    <a:pt x="7665" y="3751"/>
                    <a:pt x="11845" y="6837"/>
                    <a:pt x="14865" y="9858"/>
                  </a:cubicBezTo>
                  <a:cubicBezTo>
                    <a:pt x="17884" y="12880"/>
                    <a:pt x="19742" y="15837"/>
                    <a:pt x="20671" y="17765"/>
                  </a:cubicBezTo>
                  <a:cubicBezTo>
                    <a:pt x="21600" y="19694"/>
                    <a:pt x="21600" y="20594"/>
                    <a:pt x="21600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1755706" y="156597"/>
              <a:ext cx="322008" cy="453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21600" y="396"/>
                  </a:moveTo>
                  <a:cubicBezTo>
                    <a:pt x="20743" y="154"/>
                    <a:pt x="19886" y="-89"/>
                    <a:pt x="19114" y="32"/>
                  </a:cubicBezTo>
                  <a:cubicBezTo>
                    <a:pt x="18343" y="154"/>
                    <a:pt x="17657" y="639"/>
                    <a:pt x="16029" y="2520"/>
                  </a:cubicBezTo>
                  <a:cubicBezTo>
                    <a:pt x="14400" y="4401"/>
                    <a:pt x="11829" y="7677"/>
                    <a:pt x="9000" y="11075"/>
                  </a:cubicBezTo>
                  <a:cubicBezTo>
                    <a:pt x="6171" y="14473"/>
                    <a:pt x="3086" y="17992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2147850" y="356614"/>
              <a:ext cx="382208" cy="138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214" fill="norm" stroke="1" extrusionOk="0">
                  <a:moveTo>
                    <a:pt x="5120" y="16495"/>
                  </a:moveTo>
                  <a:cubicBezTo>
                    <a:pt x="4544" y="17673"/>
                    <a:pt x="3968" y="18851"/>
                    <a:pt x="3248" y="19833"/>
                  </a:cubicBezTo>
                  <a:cubicBezTo>
                    <a:pt x="2528" y="20815"/>
                    <a:pt x="1664" y="21600"/>
                    <a:pt x="1088" y="21011"/>
                  </a:cubicBezTo>
                  <a:cubicBezTo>
                    <a:pt x="512" y="20422"/>
                    <a:pt x="224" y="18458"/>
                    <a:pt x="80" y="16495"/>
                  </a:cubicBezTo>
                  <a:cubicBezTo>
                    <a:pt x="-64" y="14531"/>
                    <a:pt x="-64" y="12567"/>
                    <a:pt x="512" y="10407"/>
                  </a:cubicBezTo>
                  <a:cubicBezTo>
                    <a:pt x="1088" y="8247"/>
                    <a:pt x="2240" y="5891"/>
                    <a:pt x="3608" y="4713"/>
                  </a:cubicBezTo>
                  <a:cubicBezTo>
                    <a:pt x="4976" y="3535"/>
                    <a:pt x="6560" y="3535"/>
                    <a:pt x="7784" y="5498"/>
                  </a:cubicBezTo>
                  <a:cubicBezTo>
                    <a:pt x="9008" y="7462"/>
                    <a:pt x="9872" y="11389"/>
                    <a:pt x="10880" y="14335"/>
                  </a:cubicBezTo>
                  <a:cubicBezTo>
                    <a:pt x="11888" y="17280"/>
                    <a:pt x="13040" y="19244"/>
                    <a:pt x="14840" y="16691"/>
                  </a:cubicBezTo>
                  <a:cubicBezTo>
                    <a:pt x="16640" y="14138"/>
                    <a:pt x="19088" y="7069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2890398" y="54188"/>
              <a:ext cx="189832" cy="488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26" fill="norm" stroke="1" extrusionOk="0">
                  <a:moveTo>
                    <a:pt x="6048" y="8251"/>
                  </a:moveTo>
                  <a:cubicBezTo>
                    <a:pt x="5472" y="12301"/>
                    <a:pt x="4896" y="16351"/>
                    <a:pt x="4464" y="18657"/>
                  </a:cubicBezTo>
                  <a:cubicBezTo>
                    <a:pt x="4032" y="20964"/>
                    <a:pt x="3744" y="21526"/>
                    <a:pt x="3456" y="21526"/>
                  </a:cubicBezTo>
                  <a:cubicBezTo>
                    <a:pt x="3168" y="21526"/>
                    <a:pt x="2880" y="20964"/>
                    <a:pt x="2736" y="18489"/>
                  </a:cubicBezTo>
                  <a:cubicBezTo>
                    <a:pt x="2592" y="16014"/>
                    <a:pt x="2592" y="11626"/>
                    <a:pt x="3456" y="8363"/>
                  </a:cubicBezTo>
                  <a:cubicBezTo>
                    <a:pt x="4320" y="5101"/>
                    <a:pt x="6048" y="2963"/>
                    <a:pt x="7488" y="1726"/>
                  </a:cubicBezTo>
                  <a:cubicBezTo>
                    <a:pt x="8928" y="488"/>
                    <a:pt x="10080" y="151"/>
                    <a:pt x="11520" y="38"/>
                  </a:cubicBezTo>
                  <a:cubicBezTo>
                    <a:pt x="12960" y="-74"/>
                    <a:pt x="14688" y="39"/>
                    <a:pt x="16272" y="714"/>
                  </a:cubicBezTo>
                  <a:cubicBezTo>
                    <a:pt x="17856" y="1389"/>
                    <a:pt x="19296" y="2626"/>
                    <a:pt x="19728" y="4032"/>
                  </a:cubicBezTo>
                  <a:cubicBezTo>
                    <a:pt x="20160" y="5439"/>
                    <a:pt x="19584" y="7014"/>
                    <a:pt x="18000" y="8364"/>
                  </a:cubicBezTo>
                  <a:cubicBezTo>
                    <a:pt x="16416" y="9714"/>
                    <a:pt x="13824" y="10839"/>
                    <a:pt x="11808" y="11401"/>
                  </a:cubicBezTo>
                  <a:cubicBezTo>
                    <a:pt x="9792" y="11964"/>
                    <a:pt x="8352" y="11964"/>
                    <a:pt x="8496" y="11795"/>
                  </a:cubicBezTo>
                  <a:cubicBezTo>
                    <a:pt x="8640" y="11626"/>
                    <a:pt x="10368" y="11289"/>
                    <a:pt x="12240" y="11345"/>
                  </a:cubicBezTo>
                  <a:cubicBezTo>
                    <a:pt x="14112" y="11401"/>
                    <a:pt x="16128" y="11851"/>
                    <a:pt x="17712" y="12751"/>
                  </a:cubicBezTo>
                  <a:cubicBezTo>
                    <a:pt x="19296" y="13651"/>
                    <a:pt x="20448" y="15001"/>
                    <a:pt x="21024" y="15957"/>
                  </a:cubicBezTo>
                  <a:cubicBezTo>
                    <a:pt x="21600" y="16914"/>
                    <a:pt x="21600" y="17476"/>
                    <a:pt x="20304" y="18151"/>
                  </a:cubicBezTo>
                  <a:cubicBezTo>
                    <a:pt x="19008" y="18826"/>
                    <a:pt x="16416" y="19614"/>
                    <a:pt x="13392" y="20120"/>
                  </a:cubicBezTo>
                  <a:cubicBezTo>
                    <a:pt x="10368" y="20626"/>
                    <a:pt x="6912" y="20851"/>
                    <a:pt x="4608" y="20795"/>
                  </a:cubicBezTo>
                  <a:cubicBezTo>
                    <a:pt x="2304" y="20739"/>
                    <a:pt x="1152" y="20401"/>
                    <a:pt x="0" y="20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3158738" y="371948"/>
              <a:ext cx="38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3143404" y="241612"/>
              <a:ext cx="2300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3238952" y="277769"/>
              <a:ext cx="188126" cy="218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0958" fill="norm" stroke="1" extrusionOk="0">
                  <a:moveTo>
                    <a:pt x="3098" y="7573"/>
                  </a:moveTo>
                  <a:cubicBezTo>
                    <a:pt x="2514" y="11255"/>
                    <a:pt x="1930" y="14937"/>
                    <a:pt x="1346" y="17391"/>
                  </a:cubicBezTo>
                  <a:cubicBezTo>
                    <a:pt x="763" y="19846"/>
                    <a:pt x="179" y="21073"/>
                    <a:pt x="33" y="20950"/>
                  </a:cubicBezTo>
                  <a:cubicBezTo>
                    <a:pt x="-113" y="20828"/>
                    <a:pt x="179" y="19355"/>
                    <a:pt x="1930" y="15796"/>
                  </a:cubicBezTo>
                  <a:cubicBezTo>
                    <a:pt x="3682" y="12237"/>
                    <a:pt x="6892" y="6591"/>
                    <a:pt x="9228" y="3400"/>
                  </a:cubicBezTo>
                  <a:cubicBezTo>
                    <a:pt x="11563" y="209"/>
                    <a:pt x="13022" y="-527"/>
                    <a:pt x="14919" y="332"/>
                  </a:cubicBezTo>
                  <a:cubicBezTo>
                    <a:pt x="16817" y="1191"/>
                    <a:pt x="19152" y="3646"/>
                    <a:pt x="20319" y="6959"/>
                  </a:cubicBezTo>
                  <a:cubicBezTo>
                    <a:pt x="21487" y="10273"/>
                    <a:pt x="21487" y="14446"/>
                    <a:pt x="21487" y="18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3569483" y="129165"/>
              <a:ext cx="156602" cy="380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600" fill="norm" stroke="1" extrusionOk="0">
                  <a:moveTo>
                    <a:pt x="21009" y="1160"/>
                  </a:moveTo>
                  <a:cubicBezTo>
                    <a:pt x="19980" y="580"/>
                    <a:pt x="18952" y="0"/>
                    <a:pt x="17409" y="0"/>
                  </a:cubicBezTo>
                  <a:cubicBezTo>
                    <a:pt x="15866" y="0"/>
                    <a:pt x="13809" y="580"/>
                    <a:pt x="10723" y="2754"/>
                  </a:cubicBezTo>
                  <a:cubicBezTo>
                    <a:pt x="7638" y="4929"/>
                    <a:pt x="3523" y="8698"/>
                    <a:pt x="1466" y="11525"/>
                  </a:cubicBezTo>
                  <a:cubicBezTo>
                    <a:pt x="-591" y="14352"/>
                    <a:pt x="-591" y="16236"/>
                    <a:pt x="2152" y="17758"/>
                  </a:cubicBezTo>
                  <a:cubicBezTo>
                    <a:pt x="4895" y="19281"/>
                    <a:pt x="10380" y="20440"/>
                    <a:pt x="158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3765155" y="199095"/>
              <a:ext cx="175601" cy="281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47" fill="norm" stroke="1" extrusionOk="0">
                  <a:moveTo>
                    <a:pt x="6484" y="9573"/>
                  </a:moveTo>
                  <a:cubicBezTo>
                    <a:pt x="5232" y="10151"/>
                    <a:pt x="3980" y="10730"/>
                    <a:pt x="3040" y="12273"/>
                  </a:cubicBezTo>
                  <a:cubicBezTo>
                    <a:pt x="2101" y="13816"/>
                    <a:pt x="1475" y="16323"/>
                    <a:pt x="1006" y="18155"/>
                  </a:cubicBezTo>
                  <a:cubicBezTo>
                    <a:pt x="536" y="19987"/>
                    <a:pt x="223" y="21144"/>
                    <a:pt x="67" y="21241"/>
                  </a:cubicBezTo>
                  <a:cubicBezTo>
                    <a:pt x="-90" y="21337"/>
                    <a:pt x="-90" y="20373"/>
                    <a:pt x="1475" y="17287"/>
                  </a:cubicBezTo>
                  <a:cubicBezTo>
                    <a:pt x="3040" y="14201"/>
                    <a:pt x="6171" y="8994"/>
                    <a:pt x="8362" y="5908"/>
                  </a:cubicBezTo>
                  <a:cubicBezTo>
                    <a:pt x="10553" y="2823"/>
                    <a:pt x="11806" y="1858"/>
                    <a:pt x="13214" y="1087"/>
                  </a:cubicBezTo>
                  <a:cubicBezTo>
                    <a:pt x="14623" y="316"/>
                    <a:pt x="16188" y="-263"/>
                    <a:pt x="17440" y="123"/>
                  </a:cubicBezTo>
                  <a:cubicBezTo>
                    <a:pt x="18693" y="508"/>
                    <a:pt x="19632" y="1858"/>
                    <a:pt x="20258" y="5523"/>
                  </a:cubicBezTo>
                  <a:cubicBezTo>
                    <a:pt x="20884" y="9187"/>
                    <a:pt x="21197" y="15166"/>
                    <a:pt x="21510" y="21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4025090" y="417949"/>
              <a:ext cx="7667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4182509" y="190036"/>
              <a:ext cx="239418" cy="73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503" fill="norm" stroke="1" extrusionOk="0">
                  <a:moveTo>
                    <a:pt x="12597" y="4889"/>
                  </a:moveTo>
                  <a:cubicBezTo>
                    <a:pt x="10550" y="7364"/>
                    <a:pt x="8504" y="9839"/>
                    <a:pt x="6685" y="12277"/>
                  </a:cubicBezTo>
                  <a:cubicBezTo>
                    <a:pt x="4866" y="14714"/>
                    <a:pt x="3275" y="17114"/>
                    <a:pt x="2251" y="18501"/>
                  </a:cubicBezTo>
                  <a:cubicBezTo>
                    <a:pt x="1228" y="19889"/>
                    <a:pt x="773" y="20264"/>
                    <a:pt x="432" y="20676"/>
                  </a:cubicBezTo>
                  <a:cubicBezTo>
                    <a:pt x="91" y="21089"/>
                    <a:pt x="-136" y="21539"/>
                    <a:pt x="91" y="21502"/>
                  </a:cubicBezTo>
                  <a:cubicBezTo>
                    <a:pt x="319" y="21464"/>
                    <a:pt x="1001" y="20939"/>
                    <a:pt x="2024" y="19364"/>
                  </a:cubicBezTo>
                  <a:cubicBezTo>
                    <a:pt x="3047" y="17789"/>
                    <a:pt x="4411" y="15164"/>
                    <a:pt x="6003" y="12426"/>
                  </a:cubicBezTo>
                  <a:cubicBezTo>
                    <a:pt x="7595" y="9689"/>
                    <a:pt x="9413" y="6839"/>
                    <a:pt x="11005" y="4889"/>
                  </a:cubicBezTo>
                  <a:cubicBezTo>
                    <a:pt x="12597" y="2939"/>
                    <a:pt x="13961" y="1889"/>
                    <a:pt x="15211" y="1176"/>
                  </a:cubicBezTo>
                  <a:cubicBezTo>
                    <a:pt x="16462" y="464"/>
                    <a:pt x="17599" y="89"/>
                    <a:pt x="18622" y="14"/>
                  </a:cubicBezTo>
                  <a:cubicBezTo>
                    <a:pt x="19645" y="-61"/>
                    <a:pt x="20555" y="164"/>
                    <a:pt x="21009" y="952"/>
                  </a:cubicBezTo>
                  <a:cubicBezTo>
                    <a:pt x="21464" y="1739"/>
                    <a:pt x="21464" y="3089"/>
                    <a:pt x="20441" y="4364"/>
                  </a:cubicBezTo>
                  <a:cubicBezTo>
                    <a:pt x="19418" y="5639"/>
                    <a:pt x="17371" y="6839"/>
                    <a:pt x="15552" y="7627"/>
                  </a:cubicBezTo>
                  <a:cubicBezTo>
                    <a:pt x="13733" y="8414"/>
                    <a:pt x="12142" y="8789"/>
                    <a:pt x="10437" y="8864"/>
                  </a:cubicBezTo>
                  <a:cubicBezTo>
                    <a:pt x="8731" y="8939"/>
                    <a:pt x="6912" y="8714"/>
                    <a:pt x="5093" y="8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4393099" y="111275"/>
              <a:ext cx="226326" cy="54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14242" y="0"/>
                  </a:moveTo>
                  <a:cubicBezTo>
                    <a:pt x="17090" y="1724"/>
                    <a:pt x="19938" y="3448"/>
                    <a:pt x="20769" y="5577"/>
                  </a:cubicBezTo>
                  <a:cubicBezTo>
                    <a:pt x="21600" y="7707"/>
                    <a:pt x="20413" y="10242"/>
                    <a:pt x="16615" y="12980"/>
                  </a:cubicBezTo>
                  <a:cubicBezTo>
                    <a:pt x="12818" y="15718"/>
                    <a:pt x="6409" y="186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1943203" y="1314969"/>
              <a:ext cx="34842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600" fill="norm" stroke="1" extrusionOk="0">
                  <a:moveTo>
                    <a:pt x="21034" y="0"/>
                  </a:moveTo>
                  <a:cubicBezTo>
                    <a:pt x="16405" y="2855"/>
                    <a:pt x="11777" y="5710"/>
                    <a:pt x="7920" y="9000"/>
                  </a:cubicBezTo>
                  <a:cubicBezTo>
                    <a:pt x="4063" y="12290"/>
                    <a:pt x="977" y="16014"/>
                    <a:pt x="205" y="18186"/>
                  </a:cubicBezTo>
                  <a:cubicBezTo>
                    <a:pt x="-566" y="20359"/>
                    <a:pt x="977" y="20979"/>
                    <a:pt x="25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1707688" y="1314969"/>
              <a:ext cx="42369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2042" y="21600"/>
                  </a:moveTo>
                  <a:cubicBezTo>
                    <a:pt x="1136" y="20250"/>
                    <a:pt x="231" y="18900"/>
                    <a:pt x="37" y="17550"/>
                  </a:cubicBezTo>
                  <a:cubicBezTo>
                    <a:pt x="-157" y="16200"/>
                    <a:pt x="360" y="14850"/>
                    <a:pt x="2624" y="12375"/>
                  </a:cubicBezTo>
                  <a:cubicBezTo>
                    <a:pt x="4887" y="9900"/>
                    <a:pt x="8897" y="6300"/>
                    <a:pt x="12066" y="3825"/>
                  </a:cubicBezTo>
                  <a:cubicBezTo>
                    <a:pt x="15235" y="1350"/>
                    <a:pt x="17563" y="0"/>
                    <a:pt x="18986" y="0"/>
                  </a:cubicBezTo>
                  <a:cubicBezTo>
                    <a:pt x="20408" y="0"/>
                    <a:pt x="20926" y="1350"/>
                    <a:pt x="21443" y="2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1712580" y="1744312"/>
              <a:ext cx="411135" cy="11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248" fill="norm" stroke="1" extrusionOk="0">
                  <a:moveTo>
                    <a:pt x="5450" y="0"/>
                  </a:moveTo>
                  <a:cubicBezTo>
                    <a:pt x="3850" y="4800"/>
                    <a:pt x="2250" y="9600"/>
                    <a:pt x="1250" y="13200"/>
                  </a:cubicBezTo>
                  <a:cubicBezTo>
                    <a:pt x="250" y="16800"/>
                    <a:pt x="-150" y="19200"/>
                    <a:pt x="50" y="20400"/>
                  </a:cubicBezTo>
                  <a:cubicBezTo>
                    <a:pt x="250" y="21600"/>
                    <a:pt x="1050" y="21600"/>
                    <a:pt x="3517" y="19920"/>
                  </a:cubicBezTo>
                  <a:cubicBezTo>
                    <a:pt x="5983" y="18240"/>
                    <a:pt x="10117" y="14880"/>
                    <a:pt x="13383" y="12720"/>
                  </a:cubicBezTo>
                  <a:cubicBezTo>
                    <a:pt x="16650" y="10560"/>
                    <a:pt x="19050" y="9600"/>
                    <a:pt x="21450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2262156" y="1736645"/>
              <a:ext cx="14896" cy="27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506" fill="norm" stroke="1" extrusionOk="0">
                  <a:moveTo>
                    <a:pt x="10182" y="0"/>
                  </a:moveTo>
                  <a:cubicBezTo>
                    <a:pt x="6582" y="6200"/>
                    <a:pt x="2982" y="12400"/>
                    <a:pt x="1182" y="16200"/>
                  </a:cubicBezTo>
                  <a:cubicBezTo>
                    <a:pt x="-618" y="20000"/>
                    <a:pt x="-618" y="21400"/>
                    <a:pt x="2982" y="21500"/>
                  </a:cubicBezTo>
                  <a:cubicBezTo>
                    <a:pt x="6582" y="21600"/>
                    <a:pt x="13782" y="20400"/>
                    <a:pt x="20982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2205317" y="1705978"/>
              <a:ext cx="26340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222" y="21600"/>
                  </a:moveTo>
                  <a:cubicBezTo>
                    <a:pt x="15" y="18831"/>
                    <a:pt x="-193" y="16062"/>
                    <a:pt x="326" y="13569"/>
                  </a:cubicBezTo>
                  <a:cubicBezTo>
                    <a:pt x="845" y="11077"/>
                    <a:pt x="2092" y="8862"/>
                    <a:pt x="5726" y="6646"/>
                  </a:cubicBezTo>
                  <a:cubicBezTo>
                    <a:pt x="9361" y="4431"/>
                    <a:pt x="15384" y="2215"/>
                    <a:pt x="214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2223383" y="1820981"/>
              <a:ext cx="23767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84" y="16364"/>
                    <a:pt x="6968" y="11127"/>
                    <a:pt x="10568" y="7527"/>
                  </a:cubicBezTo>
                  <a:cubicBezTo>
                    <a:pt x="14168" y="3927"/>
                    <a:pt x="17884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2468722" y="2004985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2491722" y="1928316"/>
              <a:ext cx="3066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3066735" y="1659977"/>
              <a:ext cx="176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0" y="14400"/>
                    <a:pt x="6261" y="7200"/>
                    <a:pt x="9861" y="3600"/>
                  </a:cubicBezTo>
                  <a:cubicBezTo>
                    <a:pt x="13461" y="0"/>
                    <a:pt x="1753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3158738" y="1759646"/>
              <a:ext cx="237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3850822" y="1284259"/>
              <a:ext cx="381274" cy="825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534" fill="norm" stroke="1" extrusionOk="0">
                  <a:moveTo>
                    <a:pt x="21483" y="801"/>
                  </a:moveTo>
                  <a:cubicBezTo>
                    <a:pt x="18315" y="467"/>
                    <a:pt x="15147" y="134"/>
                    <a:pt x="12699" y="34"/>
                  </a:cubicBezTo>
                  <a:cubicBezTo>
                    <a:pt x="10251" y="-66"/>
                    <a:pt x="8523" y="67"/>
                    <a:pt x="7299" y="234"/>
                  </a:cubicBezTo>
                  <a:cubicBezTo>
                    <a:pt x="6075" y="401"/>
                    <a:pt x="5355" y="601"/>
                    <a:pt x="4851" y="867"/>
                  </a:cubicBezTo>
                  <a:cubicBezTo>
                    <a:pt x="4347" y="1134"/>
                    <a:pt x="4059" y="1467"/>
                    <a:pt x="4131" y="1967"/>
                  </a:cubicBezTo>
                  <a:cubicBezTo>
                    <a:pt x="4203" y="2467"/>
                    <a:pt x="4635" y="3134"/>
                    <a:pt x="5715" y="3867"/>
                  </a:cubicBezTo>
                  <a:cubicBezTo>
                    <a:pt x="6795" y="4601"/>
                    <a:pt x="8523" y="5401"/>
                    <a:pt x="9603" y="6201"/>
                  </a:cubicBezTo>
                  <a:cubicBezTo>
                    <a:pt x="10683" y="7001"/>
                    <a:pt x="11115" y="7801"/>
                    <a:pt x="10179" y="8667"/>
                  </a:cubicBezTo>
                  <a:cubicBezTo>
                    <a:pt x="9243" y="9534"/>
                    <a:pt x="6939" y="10467"/>
                    <a:pt x="5283" y="11001"/>
                  </a:cubicBezTo>
                  <a:cubicBezTo>
                    <a:pt x="3627" y="11534"/>
                    <a:pt x="2619" y="11667"/>
                    <a:pt x="1755" y="11701"/>
                  </a:cubicBezTo>
                  <a:cubicBezTo>
                    <a:pt x="891" y="11734"/>
                    <a:pt x="171" y="11667"/>
                    <a:pt x="27" y="11501"/>
                  </a:cubicBezTo>
                  <a:cubicBezTo>
                    <a:pt x="-117" y="11334"/>
                    <a:pt x="315" y="11067"/>
                    <a:pt x="1107" y="10867"/>
                  </a:cubicBezTo>
                  <a:cubicBezTo>
                    <a:pt x="1899" y="10667"/>
                    <a:pt x="3051" y="10534"/>
                    <a:pt x="4059" y="10501"/>
                  </a:cubicBezTo>
                  <a:cubicBezTo>
                    <a:pt x="5067" y="10467"/>
                    <a:pt x="5931" y="10534"/>
                    <a:pt x="6579" y="10701"/>
                  </a:cubicBezTo>
                  <a:cubicBezTo>
                    <a:pt x="7227" y="10867"/>
                    <a:pt x="7659" y="11134"/>
                    <a:pt x="7443" y="11867"/>
                  </a:cubicBezTo>
                  <a:cubicBezTo>
                    <a:pt x="7227" y="12601"/>
                    <a:pt x="6363" y="13801"/>
                    <a:pt x="5067" y="15201"/>
                  </a:cubicBezTo>
                  <a:cubicBezTo>
                    <a:pt x="3771" y="16601"/>
                    <a:pt x="2043" y="18201"/>
                    <a:pt x="1179" y="19201"/>
                  </a:cubicBezTo>
                  <a:cubicBezTo>
                    <a:pt x="315" y="20201"/>
                    <a:pt x="315" y="20601"/>
                    <a:pt x="531" y="20934"/>
                  </a:cubicBezTo>
                  <a:cubicBezTo>
                    <a:pt x="747" y="21267"/>
                    <a:pt x="1179" y="21534"/>
                    <a:pt x="3411" y="21534"/>
                  </a:cubicBezTo>
                  <a:cubicBezTo>
                    <a:pt x="5643" y="21534"/>
                    <a:pt x="9675" y="21267"/>
                    <a:pt x="13707" y="21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4492767" y="1130965"/>
              <a:ext cx="23002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547"/>
                    <a:pt x="12000" y="9095"/>
                    <a:pt x="8400" y="12695"/>
                  </a:cubicBezTo>
                  <a:cubicBezTo>
                    <a:pt x="4800" y="16295"/>
                    <a:pt x="2400" y="189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5175116" y="1299636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5205784" y="1161632"/>
              <a:ext cx="3833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000"/>
                    <a:pt x="0" y="10400"/>
                    <a:pt x="3600" y="6800"/>
                  </a:cubicBezTo>
                  <a:cubicBezTo>
                    <a:pt x="7200" y="3200"/>
                    <a:pt x="144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5374454" y="995164"/>
              <a:ext cx="153338" cy="457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21600" y="2777"/>
                  </a:moveTo>
                  <a:cubicBezTo>
                    <a:pt x="18360" y="1817"/>
                    <a:pt x="15120" y="857"/>
                    <a:pt x="12060" y="377"/>
                  </a:cubicBezTo>
                  <a:cubicBezTo>
                    <a:pt x="9000" y="-103"/>
                    <a:pt x="6120" y="-103"/>
                    <a:pt x="4320" y="257"/>
                  </a:cubicBezTo>
                  <a:cubicBezTo>
                    <a:pt x="2520" y="617"/>
                    <a:pt x="1800" y="1337"/>
                    <a:pt x="1260" y="3077"/>
                  </a:cubicBezTo>
                  <a:cubicBezTo>
                    <a:pt x="720" y="4817"/>
                    <a:pt x="360" y="7577"/>
                    <a:pt x="180" y="10817"/>
                  </a:cubicBezTo>
                  <a:cubicBezTo>
                    <a:pt x="0" y="14057"/>
                    <a:pt x="0" y="17777"/>
                    <a:pt x="0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5251785" y="1276635"/>
              <a:ext cx="19933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277"/>
                    <a:pt x="0" y="14954"/>
                    <a:pt x="2077" y="11631"/>
                  </a:cubicBezTo>
                  <a:cubicBezTo>
                    <a:pt x="4154" y="8308"/>
                    <a:pt x="8308" y="4985"/>
                    <a:pt x="11908" y="3046"/>
                  </a:cubicBezTo>
                  <a:cubicBezTo>
                    <a:pt x="15508" y="1108"/>
                    <a:pt x="18554" y="5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5953196" y="978773"/>
              <a:ext cx="298511" cy="468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10" fill="norm" stroke="1" extrusionOk="0">
                  <a:moveTo>
                    <a:pt x="21150" y="4502"/>
                  </a:moveTo>
                  <a:cubicBezTo>
                    <a:pt x="21333" y="3334"/>
                    <a:pt x="21516" y="2166"/>
                    <a:pt x="21241" y="1349"/>
                  </a:cubicBezTo>
                  <a:cubicBezTo>
                    <a:pt x="20967" y="532"/>
                    <a:pt x="20235" y="65"/>
                    <a:pt x="19045" y="6"/>
                  </a:cubicBezTo>
                  <a:cubicBezTo>
                    <a:pt x="17855" y="-52"/>
                    <a:pt x="16208" y="298"/>
                    <a:pt x="14926" y="1524"/>
                  </a:cubicBezTo>
                  <a:cubicBezTo>
                    <a:pt x="13645" y="2750"/>
                    <a:pt x="12730" y="4852"/>
                    <a:pt x="12363" y="7829"/>
                  </a:cubicBezTo>
                  <a:cubicBezTo>
                    <a:pt x="11997" y="10806"/>
                    <a:pt x="12180" y="14659"/>
                    <a:pt x="12272" y="16936"/>
                  </a:cubicBezTo>
                  <a:cubicBezTo>
                    <a:pt x="12363" y="19213"/>
                    <a:pt x="12363" y="19913"/>
                    <a:pt x="12089" y="20497"/>
                  </a:cubicBezTo>
                  <a:cubicBezTo>
                    <a:pt x="11814" y="21081"/>
                    <a:pt x="11265" y="21548"/>
                    <a:pt x="9984" y="21373"/>
                  </a:cubicBezTo>
                  <a:cubicBezTo>
                    <a:pt x="8702" y="21198"/>
                    <a:pt x="6689" y="20380"/>
                    <a:pt x="5225" y="19797"/>
                  </a:cubicBezTo>
                  <a:cubicBezTo>
                    <a:pt x="3760" y="19213"/>
                    <a:pt x="2845" y="18863"/>
                    <a:pt x="1930" y="18396"/>
                  </a:cubicBezTo>
                  <a:cubicBezTo>
                    <a:pt x="1014" y="17929"/>
                    <a:pt x="99" y="17345"/>
                    <a:pt x="8" y="16878"/>
                  </a:cubicBezTo>
                  <a:cubicBezTo>
                    <a:pt x="-84" y="16411"/>
                    <a:pt x="648" y="16060"/>
                    <a:pt x="3302" y="15652"/>
                  </a:cubicBezTo>
                  <a:cubicBezTo>
                    <a:pt x="5957" y="15243"/>
                    <a:pt x="10533" y="14776"/>
                    <a:pt x="15109" y="14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6309808" y="1046630"/>
              <a:ext cx="61336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840"/>
                    <a:pt x="10800" y="7680"/>
                    <a:pt x="7200" y="11280"/>
                  </a:cubicBezTo>
                  <a:cubicBezTo>
                    <a:pt x="3600" y="14880"/>
                    <a:pt x="1800" y="182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6387045" y="1169299"/>
              <a:ext cx="29224" cy="19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1600" fill="norm" stroke="1" extrusionOk="0">
                  <a:moveTo>
                    <a:pt x="5000" y="14495"/>
                  </a:moveTo>
                  <a:cubicBezTo>
                    <a:pt x="3200" y="15916"/>
                    <a:pt x="1400" y="17337"/>
                    <a:pt x="500" y="18758"/>
                  </a:cubicBezTo>
                  <a:cubicBezTo>
                    <a:pt x="-400" y="20179"/>
                    <a:pt x="-400" y="21600"/>
                    <a:pt x="3200" y="21600"/>
                  </a:cubicBezTo>
                  <a:cubicBezTo>
                    <a:pt x="6800" y="21600"/>
                    <a:pt x="14000" y="20179"/>
                    <a:pt x="17600" y="16911"/>
                  </a:cubicBezTo>
                  <a:cubicBezTo>
                    <a:pt x="21200" y="13642"/>
                    <a:pt x="21200" y="8526"/>
                    <a:pt x="19400" y="5400"/>
                  </a:cubicBezTo>
                  <a:cubicBezTo>
                    <a:pt x="17600" y="2274"/>
                    <a:pt x="14000" y="1137"/>
                    <a:pt x="104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6475567" y="1169299"/>
              <a:ext cx="191555" cy="42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7" h="21428" fill="norm" stroke="1" extrusionOk="0">
                  <a:moveTo>
                    <a:pt x="7793" y="2700"/>
                  </a:moveTo>
                  <a:cubicBezTo>
                    <a:pt x="6685" y="6171"/>
                    <a:pt x="5577" y="9643"/>
                    <a:pt x="4747" y="12407"/>
                  </a:cubicBezTo>
                  <a:cubicBezTo>
                    <a:pt x="3916" y="15171"/>
                    <a:pt x="3362" y="17229"/>
                    <a:pt x="2531" y="18836"/>
                  </a:cubicBezTo>
                  <a:cubicBezTo>
                    <a:pt x="1700" y="20443"/>
                    <a:pt x="593" y="21600"/>
                    <a:pt x="177" y="21407"/>
                  </a:cubicBezTo>
                  <a:cubicBezTo>
                    <a:pt x="-238" y="21214"/>
                    <a:pt x="39" y="19671"/>
                    <a:pt x="1424" y="16714"/>
                  </a:cubicBezTo>
                  <a:cubicBezTo>
                    <a:pt x="2808" y="13757"/>
                    <a:pt x="5300" y="9386"/>
                    <a:pt x="7377" y="6493"/>
                  </a:cubicBezTo>
                  <a:cubicBezTo>
                    <a:pt x="9454" y="3600"/>
                    <a:pt x="11116" y="2186"/>
                    <a:pt x="12639" y="1286"/>
                  </a:cubicBezTo>
                  <a:cubicBezTo>
                    <a:pt x="14162" y="386"/>
                    <a:pt x="15547" y="0"/>
                    <a:pt x="16793" y="0"/>
                  </a:cubicBezTo>
                  <a:cubicBezTo>
                    <a:pt x="18039" y="0"/>
                    <a:pt x="19147" y="386"/>
                    <a:pt x="19977" y="1414"/>
                  </a:cubicBezTo>
                  <a:cubicBezTo>
                    <a:pt x="20808" y="2443"/>
                    <a:pt x="21362" y="4114"/>
                    <a:pt x="19562" y="5657"/>
                  </a:cubicBezTo>
                  <a:cubicBezTo>
                    <a:pt x="17762" y="7200"/>
                    <a:pt x="13608" y="8614"/>
                    <a:pt x="10700" y="9386"/>
                  </a:cubicBezTo>
                  <a:cubicBezTo>
                    <a:pt x="7793" y="10157"/>
                    <a:pt x="6131" y="10286"/>
                    <a:pt x="4470" y="10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7237496" y="1215300"/>
              <a:ext cx="38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7275830" y="1077297"/>
              <a:ext cx="44256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0296" fill="norm" stroke="1" extrusionOk="0">
                  <a:moveTo>
                    <a:pt x="0" y="18514"/>
                  </a:moveTo>
                  <a:cubicBezTo>
                    <a:pt x="7200" y="20057"/>
                    <a:pt x="14400" y="21600"/>
                    <a:pt x="18000" y="18514"/>
                  </a:cubicBezTo>
                  <a:cubicBezTo>
                    <a:pt x="21600" y="15429"/>
                    <a:pt x="21600" y="7714"/>
                    <a:pt x="18600" y="3857"/>
                  </a:cubicBezTo>
                  <a:cubicBezTo>
                    <a:pt x="15600" y="0"/>
                    <a:pt x="9600" y="0"/>
                    <a:pt x="3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7843176" y="1238301"/>
              <a:ext cx="30669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7881511" y="1089678"/>
              <a:ext cx="30668" cy="3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0" y="11040"/>
                    <a:pt x="0" y="1783"/>
                    <a:pt x="3600" y="240"/>
                  </a:cubicBezTo>
                  <a:cubicBezTo>
                    <a:pt x="7200" y="-1303"/>
                    <a:pt x="144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7960454" y="1144533"/>
              <a:ext cx="97395" cy="248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041" fill="norm" stroke="1" extrusionOk="0">
                  <a:moveTo>
                    <a:pt x="21107" y="2741"/>
                  </a:moveTo>
                  <a:cubicBezTo>
                    <a:pt x="19445" y="1877"/>
                    <a:pt x="17784" y="1013"/>
                    <a:pt x="15292" y="473"/>
                  </a:cubicBezTo>
                  <a:cubicBezTo>
                    <a:pt x="12799" y="-67"/>
                    <a:pt x="9476" y="-283"/>
                    <a:pt x="6153" y="581"/>
                  </a:cubicBezTo>
                  <a:cubicBezTo>
                    <a:pt x="2830" y="1445"/>
                    <a:pt x="-493" y="3389"/>
                    <a:pt x="61" y="5225"/>
                  </a:cubicBezTo>
                  <a:cubicBezTo>
                    <a:pt x="615" y="7061"/>
                    <a:pt x="5045" y="8789"/>
                    <a:pt x="8922" y="10841"/>
                  </a:cubicBezTo>
                  <a:cubicBezTo>
                    <a:pt x="12799" y="12893"/>
                    <a:pt x="16122" y="15269"/>
                    <a:pt x="18061" y="16997"/>
                  </a:cubicBezTo>
                  <a:cubicBezTo>
                    <a:pt x="19999" y="18725"/>
                    <a:pt x="20553" y="19805"/>
                    <a:pt x="19169" y="20453"/>
                  </a:cubicBezTo>
                  <a:cubicBezTo>
                    <a:pt x="17784" y="21101"/>
                    <a:pt x="14461" y="21317"/>
                    <a:pt x="12245" y="20561"/>
                  </a:cubicBezTo>
                  <a:cubicBezTo>
                    <a:pt x="10030" y="19805"/>
                    <a:pt x="8922" y="18077"/>
                    <a:pt x="7815" y="16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8348203" y="1197538"/>
              <a:ext cx="292325" cy="14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216" fill="norm" stroke="1" extrusionOk="0">
                  <a:moveTo>
                    <a:pt x="15713" y="4741"/>
                  </a:moveTo>
                  <a:cubicBezTo>
                    <a:pt x="15154" y="2911"/>
                    <a:pt x="14596" y="1080"/>
                    <a:pt x="12640" y="348"/>
                  </a:cubicBezTo>
                  <a:cubicBezTo>
                    <a:pt x="10685" y="-384"/>
                    <a:pt x="7334" y="-18"/>
                    <a:pt x="5006" y="1996"/>
                  </a:cubicBezTo>
                  <a:cubicBezTo>
                    <a:pt x="2678" y="4009"/>
                    <a:pt x="1375" y="7670"/>
                    <a:pt x="630" y="10416"/>
                  </a:cubicBezTo>
                  <a:cubicBezTo>
                    <a:pt x="-115" y="13162"/>
                    <a:pt x="-301" y="14992"/>
                    <a:pt x="630" y="16457"/>
                  </a:cubicBezTo>
                  <a:cubicBezTo>
                    <a:pt x="1561" y="17921"/>
                    <a:pt x="3609" y="19019"/>
                    <a:pt x="5751" y="18653"/>
                  </a:cubicBezTo>
                  <a:cubicBezTo>
                    <a:pt x="7892" y="18287"/>
                    <a:pt x="10127" y="16457"/>
                    <a:pt x="11896" y="14260"/>
                  </a:cubicBezTo>
                  <a:cubicBezTo>
                    <a:pt x="13665" y="12063"/>
                    <a:pt x="14968" y="9501"/>
                    <a:pt x="15713" y="9135"/>
                  </a:cubicBezTo>
                  <a:cubicBezTo>
                    <a:pt x="16458" y="8769"/>
                    <a:pt x="16644" y="10599"/>
                    <a:pt x="17482" y="12979"/>
                  </a:cubicBezTo>
                  <a:cubicBezTo>
                    <a:pt x="18320" y="15358"/>
                    <a:pt x="19809" y="18287"/>
                    <a:pt x="21299" y="21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8924201" y="1120639"/>
              <a:ext cx="138004" cy="23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21600" y="3647"/>
                  </a:moveTo>
                  <a:cubicBezTo>
                    <a:pt x="20800" y="2510"/>
                    <a:pt x="20000" y="1374"/>
                    <a:pt x="18600" y="691"/>
                  </a:cubicBezTo>
                  <a:cubicBezTo>
                    <a:pt x="17200" y="9"/>
                    <a:pt x="15200" y="-218"/>
                    <a:pt x="12400" y="237"/>
                  </a:cubicBezTo>
                  <a:cubicBezTo>
                    <a:pt x="9600" y="691"/>
                    <a:pt x="6000" y="1828"/>
                    <a:pt x="4600" y="3647"/>
                  </a:cubicBezTo>
                  <a:cubicBezTo>
                    <a:pt x="3200" y="5466"/>
                    <a:pt x="4000" y="7967"/>
                    <a:pt x="5000" y="9786"/>
                  </a:cubicBezTo>
                  <a:cubicBezTo>
                    <a:pt x="6000" y="11605"/>
                    <a:pt x="7200" y="12742"/>
                    <a:pt x="8600" y="14334"/>
                  </a:cubicBezTo>
                  <a:cubicBezTo>
                    <a:pt x="10000" y="15925"/>
                    <a:pt x="11600" y="17971"/>
                    <a:pt x="11400" y="19222"/>
                  </a:cubicBezTo>
                  <a:cubicBezTo>
                    <a:pt x="11200" y="20473"/>
                    <a:pt x="9200" y="20927"/>
                    <a:pt x="7200" y="21155"/>
                  </a:cubicBezTo>
                  <a:cubicBezTo>
                    <a:pt x="5200" y="21382"/>
                    <a:pt x="3200" y="21382"/>
                    <a:pt x="2000" y="20131"/>
                  </a:cubicBezTo>
                  <a:cubicBezTo>
                    <a:pt x="800" y="18881"/>
                    <a:pt x="400" y="16380"/>
                    <a:pt x="0" y="13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9094091" y="1157692"/>
              <a:ext cx="190452" cy="15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963" fill="norm" stroke="1" extrusionOk="0">
                  <a:moveTo>
                    <a:pt x="2454" y="3557"/>
                  </a:moveTo>
                  <a:cubicBezTo>
                    <a:pt x="3030" y="1870"/>
                    <a:pt x="3606" y="182"/>
                    <a:pt x="3462" y="14"/>
                  </a:cubicBezTo>
                  <a:cubicBezTo>
                    <a:pt x="3318" y="-155"/>
                    <a:pt x="2454" y="1195"/>
                    <a:pt x="1734" y="3726"/>
                  </a:cubicBezTo>
                  <a:cubicBezTo>
                    <a:pt x="1014" y="6257"/>
                    <a:pt x="438" y="9970"/>
                    <a:pt x="150" y="13176"/>
                  </a:cubicBezTo>
                  <a:cubicBezTo>
                    <a:pt x="-138" y="16382"/>
                    <a:pt x="-138" y="19082"/>
                    <a:pt x="1302" y="20264"/>
                  </a:cubicBezTo>
                  <a:cubicBezTo>
                    <a:pt x="2742" y="21445"/>
                    <a:pt x="5622" y="21108"/>
                    <a:pt x="8070" y="19420"/>
                  </a:cubicBezTo>
                  <a:cubicBezTo>
                    <a:pt x="10518" y="17733"/>
                    <a:pt x="12534" y="14695"/>
                    <a:pt x="14118" y="12501"/>
                  </a:cubicBezTo>
                  <a:cubicBezTo>
                    <a:pt x="15702" y="10308"/>
                    <a:pt x="16854" y="8958"/>
                    <a:pt x="17142" y="9801"/>
                  </a:cubicBezTo>
                  <a:cubicBezTo>
                    <a:pt x="17430" y="10645"/>
                    <a:pt x="16854" y="13682"/>
                    <a:pt x="17430" y="15707"/>
                  </a:cubicBezTo>
                  <a:cubicBezTo>
                    <a:pt x="18006" y="17732"/>
                    <a:pt x="19734" y="18745"/>
                    <a:pt x="21462" y="19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9348106" y="1174055"/>
              <a:ext cx="128109" cy="15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300" fill="norm" stroke="1" extrusionOk="0">
                  <a:moveTo>
                    <a:pt x="20822" y="3532"/>
                  </a:moveTo>
                  <a:cubicBezTo>
                    <a:pt x="19576" y="2139"/>
                    <a:pt x="18330" y="745"/>
                    <a:pt x="16668" y="223"/>
                  </a:cubicBezTo>
                  <a:cubicBezTo>
                    <a:pt x="15007" y="-300"/>
                    <a:pt x="12930" y="48"/>
                    <a:pt x="10230" y="1790"/>
                  </a:cubicBezTo>
                  <a:cubicBezTo>
                    <a:pt x="7530" y="3532"/>
                    <a:pt x="4207" y="6668"/>
                    <a:pt x="2130" y="9281"/>
                  </a:cubicBezTo>
                  <a:cubicBezTo>
                    <a:pt x="53" y="11894"/>
                    <a:pt x="-778" y="13984"/>
                    <a:pt x="884" y="15900"/>
                  </a:cubicBezTo>
                  <a:cubicBezTo>
                    <a:pt x="2545" y="17816"/>
                    <a:pt x="6699" y="19558"/>
                    <a:pt x="10853" y="21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9519275" y="1161632"/>
              <a:ext cx="140943" cy="147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443" fill="norm" stroke="1" extrusionOk="0">
                  <a:moveTo>
                    <a:pt x="21272" y="0"/>
                  </a:moveTo>
                  <a:cubicBezTo>
                    <a:pt x="17415" y="0"/>
                    <a:pt x="13558" y="0"/>
                    <a:pt x="10086" y="1862"/>
                  </a:cubicBezTo>
                  <a:cubicBezTo>
                    <a:pt x="6615" y="3724"/>
                    <a:pt x="3529" y="7448"/>
                    <a:pt x="1793" y="10614"/>
                  </a:cubicBezTo>
                  <a:cubicBezTo>
                    <a:pt x="58" y="13779"/>
                    <a:pt x="-328" y="16386"/>
                    <a:pt x="251" y="18248"/>
                  </a:cubicBezTo>
                  <a:cubicBezTo>
                    <a:pt x="829" y="20110"/>
                    <a:pt x="2372" y="21228"/>
                    <a:pt x="6036" y="21414"/>
                  </a:cubicBezTo>
                  <a:cubicBezTo>
                    <a:pt x="9701" y="21600"/>
                    <a:pt x="15486" y="20855"/>
                    <a:pt x="21272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9680274" y="1147896"/>
              <a:ext cx="537561" cy="251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64" fill="norm" stroke="1" extrusionOk="0">
                  <a:moveTo>
                    <a:pt x="2257" y="6409"/>
                  </a:moveTo>
                  <a:cubicBezTo>
                    <a:pt x="2665" y="5755"/>
                    <a:pt x="3072" y="5100"/>
                    <a:pt x="3582" y="4009"/>
                  </a:cubicBezTo>
                  <a:cubicBezTo>
                    <a:pt x="4091" y="2919"/>
                    <a:pt x="4703" y="1391"/>
                    <a:pt x="4754" y="737"/>
                  </a:cubicBezTo>
                  <a:cubicBezTo>
                    <a:pt x="4805" y="82"/>
                    <a:pt x="4295" y="300"/>
                    <a:pt x="3531" y="1391"/>
                  </a:cubicBezTo>
                  <a:cubicBezTo>
                    <a:pt x="2767" y="2482"/>
                    <a:pt x="1748" y="4446"/>
                    <a:pt x="1035" y="6082"/>
                  </a:cubicBezTo>
                  <a:cubicBezTo>
                    <a:pt x="322" y="7719"/>
                    <a:pt x="-86" y="9028"/>
                    <a:pt x="16" y="10555"/>
                  </a:cubicBezTo>
                  <a:cubicBezTo>
                    <a:pt x="118" y="12082"/>
                    <a:pt x="729" y="13828"/>
                    <a:pt x="2105" y="14373"/>
                  </a:cubicBezTo>
                  <a:cubicBezTo>
                    <a:pt x="3480" y="14919"/>
                    <a:pt x="5620" y="14264"/>
                    <a:pt x="7454" y="12191"/>
                  </a:cubicBezTo>
                  <a:cubicBezTo>
                    <a:pt x="9288" y="10119"/>
                    <a:pt x="10816" y="6628"/>
                    <a:pt x="11631" y="4337"/>
                  </a:cubicBezTo>
                  <a:cubicBezTo>
                    <a:pt x="12446" y="2046"/>
                    <a:pt x="12548" y="955"/>
                    <a:pt x="12293" y="409"/>
                  </a:cubicBezTo>
                  <a:cubicBezTo>
                    <a:pt x="12039" y="-136"/>
                    <a:pt x="11427" y="-136"/>
                    <a:pt x="11071" y="409"/>
                  </a:cubicBezTo>
                  <a:cubicBezTo>
                    <a:pt x="10714" y="955"/>
                    <a:pt x="10612" y="2046"/>
                    <a:pt x="10561" y="4228"/>
                  </a:cubicBezTo>
                  <a:cubicBezTo>
                    <a:pt x="10510" y="6409"/>
                    <a:pt x="10510" y="9682"/>
                    <a:pt x="10510" y="11864"/>
                  </a:cubicBezTo>
                  <a:cubicBezTo>
                    <a:pt x="10510" y="14046"/>
                    <a:pt x="10510" y="15137"/>
                    <a:pt x="10714" y="15355"/>
                  </a:cubicBezTo>
                  <a:cubicBezTo>
                    <a:pt x="10918" y="15573"/>
                    <a:pt x="11325" y="14919"/>
                    <a:pt x="12752" y="13282"/>
                  </a:cubicBezTo>
                  <a:cubicBezTo>
                    <a:pt x="14178" y="11646"/>
                    <a:pt x="16623" y="9028"/>
                    <a:pt x="18152" y="7391"/>
                  </a:cubicBezTo>
                  <a:cubicBezTo>
                    <a:pt x="19680" y="5755"/>
                    <a:pt x="20291" y="5100"/>
                    <a:pt x="20750" y="4228"/>
                  </a:cubicBezTo>
                  <a:cubicBezTo>
                    <a:pt x="21208" y="3355"/>
                    <a:pt x="21514" y="2264"/>
                    <a:pt x="21412" y="1719"/>
                  </a:cubicBezTo>
                  <a:cubicBezTo>
                    <a:pt x="21310" y="1173"/>
                    <a:pt x="20801" y="1173"/>
                    <a:pt x="20291" y="1500"/>
                  </a:cubicBezTo>
                  <a:cubicBezTo>
                    <a:pt x="19782" y="1828"/>
                    <a:pt x="19272" y="2482"/>
                    <a:pt x="18916" y="4119"/>
                  </a:cubicBezTo>
                  <a:cubicBezTo>
                    <a:pt x="18559" y="5755"/>
                    <a:pt x="18356" y="8373"/>
                    <a:pt x="18152" y="10773"/>
                  </a:cubicBezTo>
                  <a:cubicBezTo>
                    <a:pt x="17948" y="13173"/>
                    <a:pt x="17744" y="15355"/>
                    <a:pt x="17337" y="17100"/>
                  </a:cubicBezTo>
                  <a:cubicBezTo>
                    <a:pt x="16929" y="18846"/>
                    <a:pt x="16318" y="20155"/>
                    <a:pt x="15706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4438382" y="1907370"/>
              <a:ext cx="259360" cy="24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0" h="20930" fill="norm" stroke="1" extrusionOk="0">
                  <a:moveTo>
                    <a:pt x="12895" y="1157"/>
                  </a:moveTo>
                  <a:cubicBezTo>
                    <a:pt x="12080" y="489"/>
                    <a:pt x="11265" y="-179"/>
                    <a:pt x="9839" y="43"/>
                  </a:cubicBezTo>
                  <a:cubicBezTo>
                    <a:pt x="8412" y="266"/>
                    <a:pt x="6375" y="1379"/>
                    <a:pt x="4541" y="4386"/>
                  </a:cubicBezTo>
                  <a:cubicBezTo>
                    <a:pt x="2707" y="7392"/>
                    <a:pt x="1076" y="12291"/>
                    <a:pt x="363" y="15408"/>
                  </a:cubicBezTo>
                  <a:cubicBezTo>
                    <a:pt x="-350" y="18526"/>
                    <a:pt x="-146" y="19862"/>
                    <a:pt x="2197" y="20530"/>
                  </a:cubicBezTo>
                  <a:cubicBezTo>
                    <a:pt x="4541" y="21198"/>
                    <a:pt x="9024" y="21198"/>
                    <a:pt x="12692" y="19194"/>
                  </a:cubicBezTo>
                  <a:cubicBezTo>
                    <a:pt x="16359" y="17190"/>
                    <a:pt x="19212" y="13182"/>
                    <a:pt x="20231" y="9507"/>
                  </a:cubicBezTo>
                  <a:cubicBezTo>
                    <a:pt x="21250" y="5833"/>
                    <a:pt x="20435" y="2493"/>
                    <a:pt x="18805" y="1045"/>
                  </a:cubicBezTo>
                  <a:cubicBezTo>
                    <a:pt x="17175" y="-402"/>
                    <a:pt x="14729" y="43"/>
                    <a:pt x="12997" y="1379"/>
                  </a:cubicBezTo>
                  <a:cubicBezTo>
                    <a:pt x="11265" y="2716"/>
                    <a:pt x="10246" y="4942"/>
                    <a:pt x="9227" y="7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5428122" y="1951317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5527791" y="1951317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6440145" y="1935983"/>
              <a:ext cx="1533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950"/>
                    <a:pt x="21600" y="9900"/>
                    <a:pt x="18000" y="13500"/>
                  </a:cubicBezTo>
                  <a:cubicBezTo>
                    <a:pt x="14400" y="17100"/>
                    <a:pt x="7200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6555148" y="1966651"/>
              <a:ext cx="4600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00"/>
                    <a:pt x="0" y="9600"/>
                    <a:pt x="3600" y="13200"/>
                  </a:cubicBezTo>
                  <a:cubicBezTo>
                    <a:pt x="7200" y="16800"/>
                    <a:pt x="144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7160828" y="1851648"/>
              <a:ext cx="30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7268163" y="1882315"/>
              <a:ext cx="2300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7863226" y="1820981"/>
              <a:ext cx="3361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5200"/>
                    <a:pt x="4867" y="10400"/>
                    <a:pt x="1782" y="14000"/>
                  </a:cubicBezTo>
                  <a:cubicBezTo>
                    <a:pt x="-1304" y="17600"/>
                    <a:pt x="239" y="19600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7950512" y="1859315"/>
              <a:ext cx="38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82"/>
                    <a:pt x="0" y="9164"/>
                    <a:pt x="3600" y="12764"/>
                  </a:cubicBezTo>
                  <a:cubicBezTo>
                    <a:pt x="7200" y="16364"/>
                    <a:pt x="14400" y="189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8502525" y="1851648"/>
              <a:ext cx="766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8571526" y="1866982"/>
              <a:ext cx="2300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9238541" y="1622921"/>
              <a:ext cx="237674" cy="502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21600" y="5181"/>
                  </a:moveTo>
                  <a:cubicBezTo>
                    <a:pt x="21600" y="3872"/>
                    <a:pt x="21600" y="2563"/>
                    <a:pt x="21252" y="1690"/>
                  </a:cubicBezTo>
                  <a:cubicBezTo>
                    <a:pt x="20903" y="818"/>
                    <a:pt x="20206" y="381"/>
                    <a:pt x="19277" y="163"/>
                  </a:cubicBezTo>
                  <a:cubicBezTo>
                    <a:pt x="18348" y="-55"/>
                    <a:pt x="17187" y="-55"/>
                    <a:pt x="16142" y="163"/>
                  </a:cubicBezTo>
                  <a:cubicBezTo>
                    <a:pt x="15097" y="381"/>
                    <a:pt x="14168" y="818"/>
                    <a:pt x="12542" y="2454"/>
                  </a:cubicBezTo>
                  <a:cubicBezTo>
                    <a:pt x="10916" y="4090"/>
                    <a:pt x="8594" y="6927"/>
                    <a:pt x="7200" y="9763"/>
                  </a:cubicBezTo>
                  <a:cubicBezTo>
                    <a:pt x="5806" y="12600"/>
                    <a:pt x="5342" y="15436"/>
                    <a:pt x="5110" y="17181"/>
                  </a:cubicBezTo>
                  <a:cubicBezTo>
                    <a:pt x="4877" y="18927"/>
                    <a:pt x="4877" y="19581"/>
                    <a:pt x="4761" y="20181"/>
                  </a:cubicBezTo>
                  <a:cubicBezTo>
                    <a:pt x="4645" y="20781"/>
                    <a:pt x="4413" y="21327"/>
                    <a:pt x="3600" y="21436"/>
                  </a:cubicBezTo>
                  <a:cubicBezTo>
                    <a:pt x="2787" y="21545"/>
                    <a:pt x="1394" y="21218"/>
                    <a:pt x="0" y="208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9181697" y="1936422"/>
              <a:ext cx="493855" cy="137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531" fill="norm" stroke="1" extrusionOk="0">
                  <a:moveTo>
                    <a:pt x="470" y="16731"/>
                  </a:moveTo>
                  <a:cubicBezTo>
                    <a:pt x="137" y="13931"/>
                    <a:pt x="-195" y="11131"/>
                    <a:pt x="137" y="9331"/>
                  </a:cubicBezTo>
                  <a:cubicBezTo>
                    <a:pt x="470" y="7531"/>
                    <a:pt x="1467" y="6731"/>
                    <a:pt x="3848" y="6331"/>
                  </a:cubicBezTo>
                  <a:cubicBezTo>
                    <a:pt x="6230" y="5931"/>
                    <a:pt x="9996" y="5931"/>
                    <a:pt x="12156" y="5731"/>
                  </a:cubicBezTo>
                  <a:cubicBezTo>
                    <a:pt x="14316" y="5531"/>
                    <a:pt x="14870" y="5131"/>
                    <a:pt x="15368" y="4331"/>
                  </a:cubicBezTo>
                  <a:cubicBezTo>
                    <a:pt x="15867" y="3531"/>
                    <a:pt x="16310" y="2331"/>
                    <a:pt x="16254" y="1531"/>
                  </a:cubicBezTo>
                  <a:cubicBezTo>
                    <a:pt x="16199" y="731"/>
                    <a:pt x="15645" y="331"/>
                    <a:pt x="14980" y="131"/>
                  </a:cubicBezTo>
                  <a:cubicBezTo>
                    <a:pt x="14316" y="-69"/>
                    <a:pt x="13540" y="-69"/>
                    <a:pt x="12876" y="331"/>
                  </a:cubicBezTo>
                  <a:cubicBezTo>
                    <a:pt x="12211" y="731"/>
                    <a:pt x="11657" y="1531"/>
                    <a:pt x="11214" y="2731"/>
                  </a:cubicBezTo>
                  <a:cubicBezTo>
                    <a:pt x="10771" y="3931"/>
                    <a:pt x="10439" y="5531"/>
                    <a:pt x="10439" y="7131"/>
                  </a:cubicBezTo>
                  <a:cubicBezTo>
                    <a:pt x="10439" y="8731"/>
                    <a:pt x="10771" y="10331"/>
                    <a:pt x="11547" y="12331"/>
                  </a:cubicBezTo>
                  <a:cubicBezTo>
                    <a:pt x="12322" y="14331"/>
                    <a:pt x="13540" y="16731"/>
                    <a:pt x="14427" y="17931"/>
                  </a:cubicBezTo>
                  <a:cubicBezTo>
                    <a:pt x="15313" y="19131"/>
                    <a:pt x="15867" y="19131"/>
                    <a:pt x="16310" y="18131"/>
                  </a:cubicBezTo>
                  <a:cubicBezTo>
                    <a:pt x="16753" y="17131"/>
                    <a:pt x="17085" y="15131"/>
                    <a:pt x="17473" y="13331"/>
                  </a:cubicBezTo>
                  <a:cubicBezTo>
                    <a:pt x="17860" y="11531"/>
                    <a:pt x="18303" y="9931"/>
                    <a:pt x="18802" y="8931"/>
                  </a:cubicBezTo>
                  <a:cubicBezTo>
                    <a:pt x="19300" y="7931"/>
                    <a:pt x="19854" y="7531"/>
                    <a:pt x="20131" y="8931"/>
                  </a:cubicBezTo>
                  <a:cubicBezTo>
                    <a:pt x="20408" y="10331"/>
                    <a:pt x="20408" y="13531"/>
                    <a:pt x="20574" y="15931"/>
                  </a:cubicBezTo>
                  <a:cubicBezTo>
                    <a:pt x="20740" y="18331"/>
                    <a:pt x="21073" y="19931"/>
                    <a:pt x="21405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9767553" y="1935983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9790553" y="1928316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9782887" y="1928316"/>
              <a:ext cx="1533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9813554" y="1774980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9928557" y="1667644"/>
              <a:ext cx="53669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3777"/>
                    <a:pt x="17486" y="7554"/>
                    <a:pt x="13886" y="11154"/>
                  </a:cubicBezTo>
                  <a:cubicBezTo>
                    <a:pt x="10286" y="14754"/>
                    <a:pt x="5143" y="181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10020878" y="1941094"/>
              <a:ext cx="199020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600" fill="norm" stroke="1" extrusionOk="0">
                  <a:moveTo>
                    <a:pt x="796" y="3224"/>
                  </a:moveTo>
                  <a:cubicBezTo>
                    <a:pt x="796" y="1612"/>
                    <a:pt x="796" y="0"/>
                    <a:pt x="657" y="0"/>
                  </a:cubicBezTo>
                  <a:cubicBezTo>
                    <a:pt x="519" y="0"/>
                    <a:pt x="242" y="1612"/>
                    <a:pt x="103" y="3385"/>
                  </a:cubicBezTo>
                  <a:cubicBezTo>
                    <a:pt x="-35" y="5158"/>
                    <a:pt x="-35" y="7093"/>
                    <a:pt x="103" y="8866"/>
                  </a:cubicBezTo>
                  <a:cubicBezTo>
                    <a:pt x="242" y="10639"/>
                    <a:pt x="519" y="12251"/>
                    <a:pt x="1488" y="13057"/>
                  </a:cubicBezTo>
                  <a:cubicBezTo>
                    <a:pt x="2457" y="13863"/>
                    <a:pt x="4119" y="13863"/>
                    <a:pt x="6196" y="13218"/>
                  </a:cubicBezTo>
                  <a:cubicBezTo>
                    <a:pt x="8273" y="12573"/>
                    <a:pt x="10765" y="11284"/>
                    <a:pt x="12427" y="9833"/>
                  </a:cubicBezTo>
                  <a:cubicBezTo>
                    <a:pt x="14088" y="8382"/>
                    <a:pt x="14919" y="6770"/>
                    <a:pt x="15196" y="7093"/>
                  </a:cubicBezTo>
                  <a:cubicBezTo>
                    <a:pt x="15473" y="7415"/>
                    <a:pt x="15196" y="9672"/>
                    <a:pt x="16165" y="12412"/>
                  </a:cubicBezTo>
                  <a:cubicBezTo>
                    <a:pt x="17134" y="15152"/>
                    <a:pt x="19350" y="18376"/>
                    <a:pt x="215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10342566" y="1896204"/>
              <a:ext cx="414011" cy="212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0" y="8529"/>
                  </a:moveTo>
                  <a:cubicBezTo>
                    <a:pt x="0" y="7004"/>
                    <a:pt x="0" y="5480"/>
                    <a:pt x="333" y="4717"/>
                  </a:cubicBezTo>
                  <a:cubicBezTo>
                    <a:pt x="667" y="3955"/>
                    <a:pt x="1333" y="3955"/>
                    <a:pt x="1933" y="5734"/>
                  </a:cubicBezTo>
                  <a:cubicBezTo>
                    <a:pt x="2533" y="7513"/>
                    <a:pt x="3067" y="11070"/>
                    <a:pt x="3333" y="13611"/>
                  </a:cubicBezTo>
                  <a:cubicBezTo>
                    <a:pt x="3600" y="16153"/>
                    <a:pt x="3600" y="17677"/>
                    <a:pt x="3333" y="18948"/>
                  </a:cubicBezTo>
                  <a:cubicBezTo>
                    <a:pt x="3067" y="20219"/>
                    <a:pt x="2533" y="21235"/>
                    <a:pt x="2267" y="21108"/>
                  </a:cubicBezTo>
                  <a:cubicBezTo>
                    <a:pt x="2000" y="20981"/>
                    <a:pt x="2000" y="19710"/>
                    <a:pt x="2800" y="17423"/>
                  </a:cubicBezTo>
                  <a:cubicBezTo>
                    <a:pt x="3600" y="15136"/>
                    <a:pt x="5200" y="11833"/>
                    <a:pt x="6333" y="9800"/>
                  </a:cubicBezTo>
                  <a:cubicBezTo>
                    <a:pt x="7467" y="7767"/>
                    <a:pt x="8133" y="7004"/>
                    <a:pt x="8800" y="7004"/>
                  </a:cubicBezTo>
                  <a:cubicBezTo>
                    <a:pt x="9467" y="7004"/>
                    <a:pt x="10133" y="7767"/>
                    <a:pt x="11267" y="8021"/>
                  </a:cubicBezTo>
                  <a:cubicBezTo>
                    <a:pt x="12400" y="8275"/>
                    <a:pt x="14000" y="8021"/>
                    <a:pt x="15133" y="7259"/>
                  </a:cubicBezTo>
                  <a:cubicBezTo>
                    <a:pt x="16267" y="6496"/>
                    <a:pt x="16933" y="5226"/>
                    <a:pt x="17400" y="3955"/>
                  </a:cubicBezTo>
                  <a:cubicBezTo>
                    <a:pt x="17867" y="2684"/>
                    <a:pt x="18133" y="1414"/>
                    <a:pt x="17733" y="651"/>
                  </a:cubicBezTo>
                  <a:cubicBezTo>
                    <a:pt x="17333" y="-111"/>
                    <a:pt x="16267" y="-365"/>
                    <a:pt x="14933" y="779"/>
                  </a:cubicBezTo>
                  <a:cubicBezTo>
                    <a:pt x="13600" y="1922"/>
                    <a:pt x="12000" y="4463"/>
                    <a:pt x="11067" y="6369"/>
                  </a:cubicBezTo>
                  <a:cubicBezTo>
                    <a:pt x="10133" y="8275"/>
                    <a:pt x="9867" y="9546"/>
                    <a:pt x="10067" y="11324"/>
                  </a:cubicBezTo>
                  <a:cubicBezTo>
                    <a:pt x="10267" y="13103"/>
                    <a:pt x="10933" y="15390"/>
                    <a:pt x="12933" y="17042"/>
                  </a:cubicBezTo>
                  <a:cubicBezTo>
                    <a:pt x="14933" y="18694"/>
                    <a:pt x="18267" y="19710"/>
                    <a:pt x="21600" y="20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935964" y="2986865"/>
              <a:ext cx="298398" cy="522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319" fill="norm" stroke="1" extrusionOk="0">
                  <a:moveTo>
                    <a:pt x="21556" y="1857"/>
                  </a:moveTo>
                  <a:cubicBezTo>
                    <a:pt x="21556" y="1335"/>
                    <a:pt x="21556" y="813"/>
                    <a:pt x="21094" y="448"/>
                  </a:cubicBezTo>
                  <a:cubicBezTo>
                    <a:pt x="20633" y="83"/>
                    <a:pt x="19710" y="-126"/>
                    <a:pt x="17494" y="83"/>
                  </a:cubicBezTo>
                  <a:cubicBezTo>
                    <a:pt x="15279" y="291"/>
                    <a:pt x="11771" y="917"/>
                    <a:pt x="8818" y="2065"/>
                  </a:cubicBezTo>
                  <a:cubicBezTo>
                    <a:pt x="5864" y="3213"/>
                    <a:pt x="3464" y="4883"/>
                    <a:pt x="2171" y="7283"/>
                  </a:cubicBezTo>
                  <a:cubicBezTo>
                    <a:pt x="879" y="9683"/>
                    <a:pt x="694" y="12813"/>
                    <a:pt x="510" y="14952"/>
                  </a:cubicBezTo>
                  <a:cubicBezTo>
                    <a:pt x="325" y="17091"/>
                    <a:pt x="141" y="18239"/>
                    <a:pt x="48" y="19126"/>
                  </a:cubicBezTo>
                  <a:cubicBezTo>
                    <a:pt x="-44" y="20013"/>
                    <a:pt x="-44" y="20639"/>
                    <a:pt x="418" y="21004"/>
                  </a:cubicBezTo>
                  <a:cubicBezTo>
                    <a:pt x="879" y="21370"/>
                    <a:pt x="1802" y="21474"/>
                    <a:pt x="5033" y="21004"/>
                  </a:cubicBezTo>
                  <a:cubicBezTo>
                    <a:pt x="8264" y="20535"/>
                    <a:pt x="13802" y="19491"/>
                    <a:pt x="19341" y="18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943021" y="3285347"/>
              <a:ext cx="23000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6560"/>
                    <a:pt x="8640" y="11520"/>
                    <a:pt x="12240" y="7920"/>
                  </a:cubicBezTo>
                  <a:cubicBezTo>
                    <a:pt x="15840" y="4320"/>
                    <a:pt x="1872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1335776" y="2965895"/>
              <a:ext cx="318207" cy="52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477" fill="norm" stroke="1" extrusionOk="0">
                  <a:moveTo>
                    <a:pt x="20454" y="2700"/>
                  </a:moveTo>
                  <a:cubicBezTo>
                    <a:pt x="20969" y="1869"/>
                    <a:pt x="21483" y="1038"/>
                    <a:pt x="21312" y="571"/>
                  </a:cubicBezTo>
                  <a:cubicBezTo>
                    <a:pt x="21140" y="104"/>
                    <a:pt x="20283" y="0"/>
                    <a:pt x="18054" y="0"/>
                  </a:cubicBezTo>
                  <a:cubicBezTo>
                    <a:pt x="15826" y="0"/>
                    <a:pt x="12226" y="104"/>
                    <a:pt x="9654" y="415"/>
                  </a:cubicBezTo>
                  <a:cubicBezTo>
                    <a:pt x="7083" y="727"/>
                    <a:pt x="5540" y="1246"/>
                    <a:pt x="4597" y="2077"/>
                  </a:cubicBezTo>
                  <a:cubicBezTo>
                    <a:pt x="3654" y="2908"/>
                    <a:pt x="3312" y="4050"/>
                    <a:pt x="3054" y="6231"/>
                  </a:cubicBezTo>
                  <a:cubicBezTo>
                    <a:pt x="2797" y="8412"/>
                    <a:pt x="2626" y="11631"/>
                    <a:pt x="2112" y="14071"/>
                  </a:cubicBezTo>
                  <a:cubicBezTo>
                    <a:pt x="1597" y="16512"/>
                    <a:pt x="740" y="18173"/>
                    <a:pt x="312" y="19263"/>
                  </a:cubicBezTo>
                  <a:cubicBezTo>
                    <a:pt x="-117" y="20354"/>
                    <a:pt x="-117" y="20873"/>
                    <a:pt x="397" y="21185"/>
                  </a:cubicBezTo>
                  <a:cubicBezTo>
                    <a:pt x="912" y="21496"/>
                    <a:pt x="1940" y="21600"/>
                    <a:pt x="4254" y="21288"/>
                  </a:cubicBezTo>
                  <a:cubicBezTo>
                    <a:pt x="6569" y="20977"/>
                    <a:pt x="10169" y="20250"/>
                    <a:pt x="13769" y="19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1694371" y="3063009"/>
              <a:ext cx="19933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54" y="3927"/>
                    <a:pt x="8308" y="7855"/>
                    <a:pt x="11908" y="11455"/>
                  </a:cubicBezTo>
                  <a:cubicBezTo>
                    <a:pt x="15508" y="15055"/>
                    <a:pt x="18554" y="183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1689260" y="3105352"/>
              <a:ext cx="227450" cy="333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343" fill="norm" stroke="1" extrusionOk="0">
                  <a:moveTo>
                    <a:pt x="21125" y="725"/>
                  </a:moveTo>
                  <a:cubicBezTo>
                    <a:pt x="19701" y="234"/>
                    <a:pt x="18277" y="-257"/>
                    <a:pt x="16259" y="152"/>
                  </a:cubicBezTo>
                  <a:cubicBezTo>
                    <a:pt x="14241" y="561"/>
                    <a:pt x="11631" y="1870"/>
                    <a:pt x="8663" y="4570"/>
                  </a:cubicBezTo>
                  <a:cubicBezTo>
                    <a:pt x="5696" y="7270"/>
                    <a:pt x="2373" y="11361"/>
                    <a:pt x="949" y="14388"/>
                  </a:cubicBezTo>
                  <a:cubicBezTo>
                    <a:pt x="-475" y="17416"/>
                    <a:pt x="0" y="19379"/>
                    <a:pt x="474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1947377" y="2908914"/>
              <a:ext cx="240406" cy="60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04" fill="norm" stroke="1" extrusionOk="0">
                  <a:moveTo>
                    <a:pt x="0" y="3021"/>
                  </a:moveTo>
                  <a:cubicBezTo>
                    <a:pt x="1592" y="2023"/>
                    <a:pt x="3183" y="1025"/>
                    <a:pt x="6025" y="480"/>
                  </a:cubicBezTo>
                  <a:cubicBezTo>
                    <a:pt x="8867" y="-64"/>
                    <a:pt x="12960" y="-155"/>
                    <a:pt x="15802" y="253"/>
                  </a:cubicBezTo>
                  <a:cubicBezTo>
                    <a:pt x="18644" y="662"/>
                    <a:pt x="20236" y="1569"/>
                    <a:pt x="20918" y="3112"/>
                  </a:cubicBezTo>
                  <a:cubicBezTo>
                    <a:pt x="21600" y="4655"/>
                    <a:pt x="21373" y="6833"/>
                    <a:pt x="21259" y="9284"/>
                  </a:cubicBezTo>
                  <a:cubicBezTo>
                    <a:pt x="21145" y="11734"/>
                    <a:pt x="21145" y="14457"/>
                    <a:pt x="20008" y="16408"/>
                  </a:cubicBezTo>
                  <a:cubicBezTo>
                    <a:pt x="18872" y="18359"/>
                    <a:pt x="16598" y="19539"/>
                    <a:pt x="13642" y="20311"/>
                  </a:cubicBezTo>
                  <a:cubicBezTo>
                    <a:pt x="10686" y="21082"/>
                    <a:pt x="7048" y="21445"/>
                    <a:pt x="4775" y="21400"/>
                  </a:cubicBezTo>
                  <a:cubicBezTo>
                    <a:pt x="2501" y="21354"/>
                    <a:pt x="1592" y="20900"/>
                    <a:pt x="682" y="20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2683393" y="3185678"/>
              <a:ext cx="168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2637392" y="3339015"/>
              <a:ext cx="253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4400"/>
                    <a:pt x="12218" y="7200"/>
                    <a:pt x="15818" y="3600"/>
                  </a:cubicBezTo>
                  <a:cubicBezTo>
                    <a:pt x="19418" y="0"/>
                    <a:pt x="2050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3435844" y="2940949"/>
              <a:ext cx="323194" cy="51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55" fill="norm" stroke="1" extrusionOk="0">
                  <a:moveTo>
                    <a:pt x="21190" y="1586"/>
                  </a:moveTo>
                  <a:cubicBezTo>
                    <a:pt x="21358" y="1049"/>
                    <a:pt x="21527" y="511"/>
                    <a:pt x="20852" y="243"/>
                  </a:cubicBezTo>
                  <a:cubicBezTo>
                    <a:pt x="20177" y="-26"/>
                    <a:pt x="18658" y="-26"/>
                    <a:pt x="16127" y="28"/>
                  </a:cubicBezTo>
                  <a:cubicBezTo>
                    <a:pt x="13596" y="81"/>
                    <a:pt x="10052" y="189"/>
                    <a:pt x="7521" y="941"/>
                  </a:cubicBezTo>
                  <a:cubicBezTo>
                    <a:pt x="4990" y="1693"/>
                    <a:pt x="3471" y="3090"/>
                    <a:pt x="2627" y="5293"/>
                  </a:cubicBezTo>
                  <a:cubicBezTo>
                    <a:pt x="1783" y="7496"/>
                    <a:pt x="1615" y="10505"/>
                    <a:pt x="1277" y="12977"/>
                  </a:cubicBezTo>
                  <a:cubicBezTo>
                    <a:pt x="940" y="15449"/>
                    <a:pt x="433" y="17383"/>
                    <a:pt x="180" y="18619"/>
                  </a:cubicBezTo>
                  <a:cubicBezTo>
                    <a:pt x="-73" y="19855"/>
                    <a:pt x="-73" y="20392"/>
                    <a:pt x="265" y="20822"/>
                  </a:cubicBezTo>
                  <a:cubicBezTo>
                    <a:pt x="602" y="21252"/>
                    <a:pt x="1277" y="21574"/>
                    <a:pt x="3640" y="21413"/>
                  </a:cubicBezTo>
                  <a:cubicBezTo>
                    <a:pt x="6002" y="21252"/>
                    <a:pt x="10052" y="20607"/>
                    <a:pt x="12583" y="20070"/>
                  </a:cubicBezTo>
                  <a:cubicBezTo>
                    <a:pt x="15114" y="19532"/>
                    <a:pt x="16127" y="19102"/>
                    <a:pt x="17139" y="18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3365742" y="3254680"/>
              <a:ext cx="253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3942157" y="2867155"/>
              <a:ext cx="328273" cy="58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428" fill="norm" stroke="1" extrusionOk="0">
                  <a:moveTo>
                    <a:pt x="21343" y="1837"/>
                  </a:moveTo>
                  <a:cubicBezTo>
                    <a:pt x="21011" y="1369"/>
                    <a:pt x="20678" y="902"/>
                    <a:pt x="18851" y="528"/>
                  </a:cubicBezTo>
                  <a:cubicBezTo>
                    <a:pt x="17023" y="154"/>
                    <a:pt x="13700" y="-127"/>
                    <a:pt x="11208" y="60"/>
                  </a:cubicBezTo>
                  <a:cubicBezTo>
                    <a:pt x="8715" y="247"/>
                    <a:pt x="7054" y="902"/>
                    <a:pt x="6306" y="2211"/>
                  </a:cubicBezTo>
                  <a:cubicBezTo>
                    <a:pt x="5558" y="3520"/>
                    <a:pt x="5725" y="5483"/>
                    <a:pt x="5475" y="7821"/>
                  </a:cubicBezTo>
                  <a:cubicBezTo>
                    <a:pt x="5226" y="10159"/>
                    <a:pt x="4561" y="12870"/>
                    <a:pt x="3814" y="14741"/>
                  </a:cubicBezTo>
                  <a:cubicBezTo>
                    <a:pt x="3066" y="16611"/>
                    <a:pt x="2235" y="17639"/>
                    <a:pt x="1405" y="18621"/>
                  </a:cubicBezTo>
                  <a:cubicBezTo>
                    <a:pt x="574" y="19603"/>
                    <a:pt x="-257" y="20538"/>
                    <a:pt x="75" y="21005"/>
                  </a:cubicBezTo>
                  <a:cubicBezTo>
                    <a:pt x="408" y="21473"/>
                    <a:pt x="1903" y="21473"/>
                    <a:pt x="4977" y="21379"/>
                  </a:cubicBezTo>
                  <a:cubicBezTo>
                    <a:pt x="8051" y="21286"/>
                    <a:pt x="12703" y="21099"/>
                    <a:pt x="17355" y="20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4372995" y="2946641"/>
              <a:ext cx="383246" cy="400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536" fill="norm" stroke="1" extrusionOk="0">
                  <a:moveTo>
                    <a:pt x="19450" y="1725"/>
                  </a:moveTo>
                  <a:cubicBezTo>
                    <a:pt x="20444" y="899"/>
                    <a:pt x="21439" y="74"/>
                    <a:pt x="21297" y="5"/>
                  </a:cubicBezTo>
                  <a:cubicBezTo>
                    <a:pt x="21155" y="-64"/>
                    <a:pt x="19876" y="624"/>
                    <a:pt x="16963" y="2206"/>
                  </a:cubicBezTo>
                  <a:cubicBezTo>
                    <a:pt x="14050" y="3788"/>
                    <a:pt x="9502" y="6265"/>
                    <a:pt x="6873" y="7709"/>
                  </a:cubicBezTo>
                  <a:cubicBezTo>
                    <a:pt x="4244" y="9154"/>
                    <a:pt x="3534" y="9567"/>
                    <a:pt x="2894" y="9979"/>
                  </a:cubicBezTo>
                  <a:cubicBezTo>
                    <a:pt x="2255" y="10392"/>
                    <a:pt x="1686" y="10805"/>
                    <a:pt x="1757" y="11218"/>
                  </a:cubicBezTo>
                  <a:cubicBezTo>
                    <a:pt x="1828" y="11630"/>
                    <a:pt x="2539" y="12043"/>
                    <a:pt x="3534" y="12249"/>
                  </a:cubicBezTo>
                  <a:cubicBezTo>
                    <a:pt x="4528" y="12456"/>
                    <a:pt x="5807" y="12456"/>
                    <a:pt x="7015" y="12525"/>
                  </a:cubicBezTo>
                  <a:cubicBezTo>
                    <a:pt x="8223" y="12593"/>
                    <a:pt x="9360" y="12731"/>
                    <a:pt x="10142" y="13075"/>
                  </a:cubicBezTo>
                  <a:cubicBezTo>
                    <a:pt x="10923" y="13419"/>
                    <a:pt x="11350" y="13969"/>
                    <a:pt x="10852" y="14588"/>
                  </a:cubicBezTo>
                  <a:cubicBezTo>
                    <a:pt x="10355" y="15207"/>
                    <a:pt x="8934" y="15895"/>
                    <a:pt x="7086" y="16721"/>
                  </a:cubicBezTo>
                  <a:cubicBezTo>
                    <a:pt x="5239" y="17546"/>
                    <a:pt x="2965" y="18509"/>
                    <a:pt x="1615" y="19266"/>
                  </a:cubicBezTo>
                  <a:cubicBezTo>
                    <a:pt x="265" y="20023"/>
                    <a:pt x="-161" y="20573"/>
                    <a:pt x="52" y="20917"/>
                  </a:cubicBezTo>
                  <a:cubicBezTo>
                    <a:pt x="265" y="21261"/>
                    <a:pt x="1118" y="21398"/>
                    <a:pt x="3747" y="21467"/>
                  </a:cubicBezTo>
                  <a:cubicBezTo>
                    <a:pt x="6376" y="21536"/>
                    <a:pt x="10781" y="21536"/>
                    <a:pt x="15186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4354765" y="3561353"/>
              <a:ext cx="53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5082"/>
                    <a:pt x="13371" y="10165"/>
                    <a:pt x="9771" y="13765"/>
                  </a:cubicBezTo>
                  <a:cubicBezTo>
                    <a:pt x="6171" y="17365"/>
                    <a:pt x="3086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4400765" y="3469351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4469767" y="3546020"/>
              <a:ext cx="10733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4408432" y="3668689"/>
              <a:ext cx="122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7280"/>
                    <a:pt x="9000" y="12960"/>
                    <a:pt x="12600" y="9360"/>
                  </a:cubicBezTo>
                  <a:cubicBezTo>
                    <a:pt x="16200" y="5760"/>
                    <a:pt x="189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4669105" y="3561353"/>
              <a:ext cx="15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4501393" y="2753403"/>
              <a:ext cx="130855" cy="171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329" fill="norm" stroke="1" extrusionOk="0">
                  <a:moveTo>
                    <a:pt x="6075" y="6082"/>
                  </a:moveTo>
                  <a:cubicBezTo>
                    <a:pt x="4829" y="9576"/>
                    <a:pt x="3582" y="13070"/>
                    <a:pt x="2544" y="15770"/>
                  </a:cubicBezTo>
                  <a:cubicBezTo>
                    <a:pt x="1506" y="18470"/>
                    <a:pt x="675" y="20376"/>
                    <a:pt x="259" y="20535"/>
                  </a:cubicBezTo>
                  <a:cubicBezTo>
                    <a:pt x="-156" y="20694"/>
                    <a:pt x="-156" y="19105"/>
                    <a:pt x="882" y="16088"/>
                  </a:cubicBezTo>
                  <a:cubicBezTo>
                    <a:pt x="1921" y="13070"/>
                    <a:pt x="3998" y="8623"/>
                    <a:pt x="7113" y="5447"/>
                  </a:cubicBezTo>
                  <a:cubicBezTo>
                    <a:pt x="10229" y="2270"/>
                    <a:pt x="14382" y="364"/>
                    <a:pt x="17082" y="47"/>
                  </a:cubicBezTo>
                  <a:cubicBezTo>
                    <a:pt x="19782" y="-271"/>
                    <a:pt x="21029" y="1000"/>
                    <a:pt x="21236" y="4811"/>
                  </a:cubicBezTo>
                  <a:cubicBezTo>
                    <a:pt x="21444" y="8623"/>
                    <a:pt x="20613" y="14976"/>
                    <a:pt x="19782" y="21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5167449" y="2932672"/>
              <a:ext cx="46003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040"/>
                    <a:pt x="16800" y="6080"/>
                    <a:pt x="13200" y="9680"/>
                  </a:cubicBezTo>
                  <a:cubicBezTo>
                    <a:pt x="9600" y="13280"/>
                    <a:pt x="4800" y="17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5006446" y="2910110"/>
              <a:ext cx="345008" cy="83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fill="norm" stroke="1" extrusionOk="0">
                  <a:moveTo>
                    <a:pt x="0" y="20856"/>
                  </a:moveTo>
                  <a:cubicBezTo>
                    <a:pt x="0" y="17680"/>
                    <a:pt x="0" y="14503"/>
                    <a:pt x="400" y="12597"/>
                  </a:cubicBezTo>
                  <a:cubicBezTo>
                    <a:pt x="800" y="10691"/>
                    <a:pt x="1600" y="10056"/>
                    <a:pt x="4080" y="7832"/>
                  </a:cubicBezTo>
                  <a:cubicBezTo>
                    <a:pt x="6560" y="5609"/>
                    <a:pt x="10720" y="1797"/>
                    <a:pt x="13920" y="527"/>
                  </a:cubicBezTo>
                  <a:cubicBezTo>
                    <a:pt x="17120" y="-744"/>
                    <a:pt x="19360" y="527"/>
                    <a:pt x="21600" y="1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4954838" y="3293014"/>
              <a:ext cx="37361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fill="norm" stroke="1" extrusionOk="0">
                  <a:moveTo>
                    <a:pt x="1645" y="21600"/>
                  </a:moveTo>
                  <a:cubicBezTo>
                    <a:pt x="911" y="21600"/>
                    <a:pt x="176" y="21600"/>
                    <a:pt x="29" y="19543"/>
                  </a:cubicBezTo>
                  <a:cubicBezTo>
                    <a:pt x="-118" y="17486"/>
                    <a:pt x="323" y="13371"/>
                    <a:pt x="911" y="11829"/>
                  </a:cubicBezTo>
                  <a:cubicBezTo>
                    <a:pt x="1498" y="10286"/>
                    <a:pt x="2233" y="11314"/>
                    <a:pt x="4364" y="11314"/>
                  </a:cubicBezTo>
                  <a:cubicBezTo>
                    <a:pt x="6494" y="11314"/>
                    <a:pt x="10021" y="10286"/>
                    <a:pt x="13106" y="8229"/>
                  </a:cubicBezTo>
                  <a:cubicBezTo>
                    <a:pt x="16192" y="6171"/>
                    <a:pt x="18837" y="3086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5466456" y="3331348"/>
              <a:ext cx="23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5451122" y="3300681"/>
              <a:ext cx="53669" cy="2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21600" y="0"/>
                  </a:moveTo>
                  <a:cubicBezTo>
                    <a:pt x="17486" y="4841"/>
                    <a:pt x="13371" y="9683"/>
                    <a:pt x="10286" y="12662"/>
                  </a:cubicBezTo>
                  <a:cubicBezTo>
                    <a:pt x="7200" y="15641"/>
                    <a:pt x="5143" y="16759"/>
                    <a:pt x="3600" y="17969"/>
                  </a:cubicBezTo>
                  <a:cubicBezTo>
                    <a:pt x="2057" y="19179"/>
                    <a:pt x="1029" y="20483"/>
                    <a:pt x="514" y="21041"/>
                  </a:cubicBezTo>
                  <a:cubicBezTo>
                    <a:pt x="0" y="21600"/>
                    <a:pt x="0" y="21414"/>
                    <a:pt x="0" y="2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5449036" y="3293014"/>
              <a:ext cx="216759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600" fill="norm" stroke="1" extrusionOk="0">
                  <a:moveTo>
                    <a:pt x="205" y="21600"/>
                  </a:moveTo>
                  <a:cubicBezTo>
                    <a:pt x="-46" y="18240"/>
                    <a:pt x="-297" y="14880"/>
                    <a:pt x="959" y="11760"/>
                  </a:cubicBezTo>
                  <a:cubicBezTo>
                    <a:pt x="2215" y="8640"/>
                    <a:pt x="4977" y="5760"/>
                    <a:pt x="8619" y="3840"/>
                  </a:cubicBezTo>
                  <a:cubicBezTo>
                    <a:pt x="12261" y="1920"/>
                    <a:pt x="16782" y="960"/>
                    <a:pt x="213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5451122" y="3443400"/>
              <a:ext cx="184006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400" y="12582"/>
                    <a:pt x="10800" y="4867"/>
                    <a:pt x="14400" y="1782"/>
                  </a:cubicBezTo>
                  <a:cubicBezTo>
                    <a:pt x="18000" y="-1304"/>
                    <a:pt x="198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5619793" y="3607354"/>
              <a:ext cx="2300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>
              <a:off x="5688794" y="3504071"/>
              <a:ext cx="30669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0800" y="11918"/>
                    <a:pt x="21600" y="3818"/>
                    <a:pt x="21600" y="1118"/>
                  </a:cubicBezTo>
                  <a:cubicBezTo>
                    <a:pt x="21600" y="-1582"/>
                    <a:pt x="10800" y="1118"/>
                    <a:pt x="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2" name="Line"/>
            <p:cNvSpPr/>
            <p:nvPr/>
          </p:nvSpPr>
          <p:spPr>
            <a:xfrm>
              <a:off x="5872799" y="2844802"/>
              <a:ext cx="274866" cy="688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51" fill="norm" stroke="1" extrusionOk="0">
                  <a:moveTo>
                    <a:pt x="0" y="591"/>
                  </a:moveTo>
                  <a:cubicBezTo>
                    <a:pt x="4600" y="351"/>
                    <a:pt x="9200" y="111"/>
                    <a:pt x="12600" y="31"/>
                  </a:cubicBezTo>
                  <a:cubicBezTo>
                    <a:pt x="16000" y="-49"/>
                    <a:pt x="18200" y="31"/>
                    <a:pt x="19600" y="231"/>
                  </a:cubicBezTo>
                  <a:cubicBezTo>
                    <a:pt x="21000" y="431"/>
                    <a:pt x="21600" y="751"/>
                    <a:pt x="21500" y="1431"/>
                  </a:cubicBezTo>
                  <a:cubicBezTo>
                    <a:pt x="21400" y="2111"/>
                    <a:pt x="20600" y="3151"/>
                    <a:pt x="19600" y="4911"/>
                  </a:cubicBezTo>
                  <a:cubicBezTo>
                    <a:pt x="18600" y="6671"/>
                    <a:pt x="17400" y="9151"/>
                    <a:pt x="16600" y="11591"/>
                  </a:cubicBezTo>
                  <a:cubicBezTo>
                    <a:pt x="15800" y="14031"/>
                    <a:pt x="15400" y="16431"/>
                    <a:pt x="15300" y="17831"/>
                  </a:cubicBezTo>
                  <a:cubicBezTo>
                    <a:pt x="15200" y="19231"/>
                    <a:pt x="15400" y="19631"/>
                    <a:pt x="15400" y="20031"/>
                  </a:cubicBezTo>
                  <a:cubicBezTo>
                    <a:pt x="15400" y="20431"/>
                    <a:pt x="15200" y="20831"/>
                    <a:pt x="14500" y="21111"/>
                  </a:cubicBezTo>
                  <a:cubicBezTo>
                    <a:pt x="13800" y="21391"/>
                    <a:pt x="12600" y="21551"/>
                    <a:pt x="10200" y="21551"/>
                  </a:cubicBezTo>
                  <a:cubicBezTo>
                    <a:pt x="7800" y="21551"/>
                    <a:pt x="4200" y="21391"/>
                    <a:pt x="600" y="21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>
              <a:off x="6845121" y="3162677"/>
              <a:ext cx="26970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1943" y="21600"/>
                  </a:moveTo>
                  <a:cubicBezTo>
                    <a:pt x="924" y="16800"/>
                    <a:pt x="-95" y="12000"/>
                    <a:pt x="7" y="9600"/>
                  </a:cubicBezTo>
                  <a:cubicBezTo>
                    <a:pt x="109" y="7200"/>
                    <a:pt x="1331" y="7200"/>
                    <a:pt x="5101" y="6000"/>
                  </a:cubicBezTo>
                  <a:cubicBezTo>
                    <a:pt x="8871" y="4800"/>
                    <a:pt x="15188" y="2400"/>
                    <a:pt x="215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>
              <a:off x="6815820" y="3300681"/>
              <a:ext cx="31434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68" y="15600"/>
                    <a:pt x="10537" y="9600"/>
                    <a:pt x="14137" y="6000"/>
                  </a:cubicBezTo>
                  <a:cubicBezTo>
                    <a:pt x="17737" y="2400"/>
                    <a:pt x="19668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6841626" y="2748668"/>
              <a:ext cx="211867" cy="22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21" fill="norm" stroke="1" extrusionOk="0">
                  <a:moveTo>
                    <a:pt x="2804" y="0"/>
                  </a:moveTo>
                  <a:cubicBezTo>
                    <a:pt x="2289" y="4966"/>
                    <a:pt x="1775" y="9931"/>
                    <a:pt x="1132" y="13531"/>
                  </a:cubicBezTo>
                  <a:cubicBezTo>
                    <a:pt x="489" y="17131"/>
                    <a:pt x="-282" y="19366"/>
                    <a:pt x="104" y="20483"/>
                  </a:cubicBezTo>
                  <a:cubicBezTo>
                    <a:pt x="489" y="21600"/>
                    <a:pt x="2032" y="21600"/>
                    <a:pt x="5761" y="21103"/>
                  </a:cubicBezTo>
                  <a:cubicBezTo>
                    <a:pt x="9489" y="20607"/>
                    <a:pt x="15404" y="19614"/>
                    <a:pt x="21318" y="18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7066039" y="2787002"/>
              <a:ext cx="119156" cy="12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600" fill="norm" stroke="1" extrusionOk="0">
                  <a:moveTo>
                    <a:pt x="16691" y="4136"/>
                  </a:moveTo>
                  <a:cubicBezTo>
                    <a:pt x="14441" y="3217"/>
                    <a:pt x="12191" y="2298"/>
                    <a:pt x="10166" y="2528"/>
                  </a:cubicBezTo>
                  <a:cubicBezTo>
                    <a:pt x="8141" y="2757"/>
                    <a:pt x="6341" y="4136"/>
                    <a:pt x="4766" y="5974"/>
                  </a:cubicBezTo>
                  <a:cubicBezTo>
                    <a:pt x="3191" y="7813"/>
                    <a:pt x="1841" y="10111"/>
                    <a:pt x="941" y="12638"/>
                  </a:cubicBezTo>
                  <a:cubicBezTo>
                    <a:pt x="41" y="15166"/>
                    <a:pt x="-409" y="17923"/>
                    <a:pt x="491" y="19532"/>
                  </a:cubicBezTo>
                  <a:cubicBezTo>
                    <a:pt x="1391" y="21140"/>
                    <a:pt x="3641" y="21600"/>
                    <a:pt x="6341" y="21600"/>
                  </a:cubicBezTo>
                  <a:cubicBezTo>
                    <a:pt x="9041" y="21600"/>
                    <a:pt x="12191" y="21140"/>
                    <a:pt x="15116" y="18153"/>
                  </a:cubicBezTo>
                  <a:cubicBezTo>
                    <a:pt x="18041" y="15166"/>
                    <a:pt x="20741" y="9651"/>
                    <a:pt x="20966" y="6204"/>
                  </a:cubicBezTo>
                  <a:cubicBezTo>
                    <a:pt x="21191" y="2757"/>
                    <a:pt x="18941" y="1379"/>
                    <a:pt x="16466" y="689"/>
                  </a:cubicBezTo>
                  <a:cubicBezTo>
                    <a:pt x="13991" y="0"/>
                    <a:pt x="11291" y="0"/>
                    <a:pt x="85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7258740" y="2688472"/>
              <a:ext cx="188994" cy="22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229" fill="norm" stroke="1" extrusionOk="0">
                  <a:moveTo>
                    <a:pt x="20659" y="4933"/>
                  </a:moveTo>
                  <a:cubicBezTo>
                    <a:pt x="20943" y="3733"/>
                    <a:pt x="21227" y="2533"/>
                    <a:pt x="20801" y="1573"/>
                  </a:cubicBezTo>
                  <a:cubicBezTo>
                    <a:pt x="20374" y="613"/>
                    <a:pt x="19238" y="-107"/>
                    <a:pt x="16538" y="13"/>
                  </a:cubicBezTo>
                  <a:cubicBezTo>
                    <a:pt x="13838" y="133"/>
                    <a:pt x="9574" y="1093"/>
                    <a:pt x="6448" y="2893"/>
                  </a:cubicBezTo>
                  <a:cubicBezTo>
                    <a:pt x="3322" y="4693"/>
                    <a:pt x="1332" y="7333"/>
                    <a:pt x="480" y="9973"/>
                  </a:cubicBezTo>
                  <a:cubicBezTo>
                    <a:pt x="-373" y="12613"/>
                    <a:pt x="-89" y="15253"/>
                    <a:pt x="1332" y="17293"/>
                  </a:cubicBezTo>
                  <a:cubicBezTo>
                    <a:pt x="2753" y="19333"/>
                    <a:pt x="5311" y="20773"/>
                    <a:pt x="7869" y="21133"/>
                  </a:cubicBezTo>
                  <a:cubicBezTo>
                    <a:pt x="10427" y="21493"/>
                    <a:pt x="12985" y="20773"/>
                    <a:pt x="15543" y="20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7283497" y="2856004"/>
              <a:ext cx="20700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7963290" y="2938044"/>
              <a:ext cx="400380" cy="43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96" fill="norm" stroke="1" extrusionOk="0">
                  <a:moveTo>
                    <a:pt x="21053" y="1639"/>
                  </a:moveTo>
                  <a:cubicBezTo>
                    <a:pt x="21327" y="1004"/>
                    <a:pt x="21600" y="368"/>
                    <a:pt x="21258" y="114"/>
                  </a:cubicBezTo>
                  <a:cubicBezTo>
                    <a:pt x="20916" y="-140"/>
                    <a:pt x="19960" y="-13"/>
                    <a:pt x="17772" y="940"/>
                  </a:cubicBezTo>
                  <a:cubicBezTo>
                    <a:pt x="15585" y="1893"/>
                    <a:pt x="12167" y="3672"/>
                    <a:pt x="9775" y="4879"/>
                  </a:cubicBezTo>
                  <a:cubicBezTo>
                    <a:pt x="7382" y="6086"/>
                    <a:pt x="6015" y="6721"/>
                    <a:pt x="5127" y="7293"/>
                  </a:cubicBezTo>
                  <a:cubicBezTo>
                    <a:pt x="4238" y="7865"/>
                    <a:pt x="3828" y="8373"/>
                    <a:pt x="4033" y="8691"/>
                  </a:cubicBezTo>
                  <a:cubicBezTo>
                    <a:pt x="4238" y="9008"/>
                    <a:pt x="5058" y="9135"/>
                    <a:pt x="6630" y="9389"/>
                  </a:cubicBezTo>
                  <a:cubicBezTo>
                    <a:pt x="8203" y="9644"/>
                    <a:pt x="10527" y="10025"/>
                    <a:pt x="11962" y="10406"/>
                  </a:cubicBezTo>
                  <a:cubicBezTo>
                    <a:pt x="13397" y="10787"/>
                    <a:pt x="13944" y="11168"/>
                    <a:pt x="14081" y="11676"/>
                  </a:cubicBezTo>
                  <a:cubicBezTo>
                    <a:pt x="14218" y="12185"/>
                    <a:pt x="13944" y="12820"/>
                    <a:pt x="12099" y="14091"/>
                  </a:cubicBezTo>
                  <a:cubicBezTo>
                    <a:pt x="10253" y="15361"/>
                    <a:pt x="6835" y="17267"/>
                    <a:pt x="4785" y="18347"/>
                  </a:cubicBezTo>
                  <a:cubicBezTo>
                    <a:pt x="2734" y="19427"/>
                    <a:pt x="2051" y="19681"/>
                    <a:pt x="1367" y="20062"/>
                  </a:cubicBezTo>
                  <a:cubicBezTo>
                    <a:pt x="684" y="20444"/>
                    <a:pt x="0" y="20952"/>
                    <a:pt x="0" y="21206"/>
                  </a:cubicBezTo>
                  <a:cubicBezTo>
                    <a:pt x="0" y="21460"/>
                    <a:pt x="684" y="21460"/>
                    <a:pt x="3281" y="21206"/>
                  </a:cubicBezTo>
                  <a:cubicBezTo>
                    <a:pt x="5878" y="20952"/>
                    <a:pt x="10390" y="20444"/>
                    <a:pt x="13466" y="20380"/>
                  </a:cubicBezTo>
                  <a:cubicBezTo>
                    <a:pt x="16542" y="20316"/>
                    <a:pt x="18182" y="20698"/>
                    <a:pt x="19823" y="21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7935178" y="3599688"/>
              <a:ext cx="2300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7996513" y="3469351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8073181" y="3550454"/>
              <a:ext cx="99670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662" y="12302"/>
                    <a:pt x="3323" y="4448"/>
                    <a:pt x="6923" y="1502"/>
                  </a:cubicBezTo>
                  <a:cubicBezTo>
                    <a:pt x="10523" y="-1443"/>
                    <a:pt x="16062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8034847" y="3661022"/>
              <a:ext cx="184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8349188" y="3538353"/>
              <a:ext cx="4600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8192618" y="2707072"/>
              <a:ext cx="171905" cy="14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19952" fill="norm" stroke="1" extrusionOk="0">
                  <a:moveTo>
                    <a:pt x="1355" y="3639"/>
                  </a:moveTo>
                  <a:cubicBezTo>
                    <a:pt x="1038" y="7888"/>
                    <a:pt x="720" y="12138"/>
                    <a:pt x="402" y="15325"/>
                  </a:cubicBezTo>
                  <a:cubicBezTo>
                    <a:pt x="85" y="18511"/>
                    <a:pt x="-233" y="20636"/>
                    <a:pt x="243" y="19751"/>
                  </a:cubicBezTo>
                  <a:cubicBezTo>
                    <a:pt x="720" y="18865"/>
                    <a:pt x="1991" y="14970"/>
                    <a:pt x="3738" y="11252"/>
                  </a:cubicBezTo>
                  <a:cubicBezTo>
                    <a:pt x="5485" y="7534"/>
                    <a:pt x="7708" y="3993"/>
                    <a:pt x="9614" y="1869"/>
                  </a:cubicBezTo>
                  <a:cubicBezTo>
                    <a:pt x="11520" y="-256"/>
                    <a:pt x="13108" y="-964"/>
                    <a:pt x="15014" y="1869"/>
                  </a:cubicBezTo>
                  <a:cubicBezTo>
                    <a:pt x="16920" y="4702"/>
                    <a:pt x="19143" y="11075"/>
                    <a:pt x="21367" y="17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8891190" y="2884116"/>
              <a:ext cx="324351" cy="506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26" fill="norm" stroke="1" extrusionOk="0">
                  <a:moveTo>
                    <a:pt x="21417" y="434"/>
                  </a:moveTo>
                  <a:cubicBezTo>
                    <a:pt x="18548" y="217"/>
                    <a:pt x="15679" y="0"/>
                    <a:pt x="13317" y="0"/>
                  </a:cubicBezTo>
                  <a:cubicBezTo>
                    <a:pt x="10954" y="0"/>
                    <a:pt x="9098" y="217"/>
                    <a:pt x="7495" y="760"/>
                  </a:cubicBezTo>
                  <a:cubicBezTo>
                    <a:pt x="5892" y="1303"/>
                    <a:pt x="4542" y="2171"/>
                    <a:pt x="3783" y="4342"/>
                  </a:cubicBezTo>
                  <a:cubicBezTo>
                    <a:pt x="3023" y="6513"/>
                    <a:pt x="2855" y="9986"/>
                    <a:pt x="2348" y="12808"/>
                  </a:cubicBezTo>
                  <a:cubicBezTo>
                    <a:pt x="1842" y="15630"/>
                    <a:pt x="998" y="17801"/>
                    <a:pt x="492" y="19158"/>
                  </a:cubicBezTo>
                  <a:cubicBezTo>
                    <a:pt x="-14" y="20515"/>
                    <a:pt x="-183" y="21057"/>
                    <a:pt x="239" y="21329"/>
                  </a:cubicBezTo>
                  <a:cubicBezTo>
                    <a:pt x="661" y="21600"/>
                    <a:pt x="1673" y="21600"/>
                    <a:pt x="3867" y="21274"/>
                  </a:cubicBezTo>
                  <a:cubicBezTo>
                    <a:pt x="6061" y="20949"/>
                    <a:pt x="9436" y="20297"/>
                    <a:pt x="11208" y="19918"/>
                  </a:cubicBezTo>
                  <a:cubicBezTo>
                    <a:pt x="12979" y="19538"/>
                    <a:pt x="13148" y="19429"/>
                    <a:pt x="13317" y="19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8893534" y="3185678"/>
              <a:ext cx="222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8000"/>
                    <a:pt x="11917" y="14400"/>
                    <a:pt x="15517" y="10800"/>
                  </a:cubicBezTo>
                  <a:cubicBezTo>
                    <a:pt x="19117" y="7200"/>
                    <a:pt x="2035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9315784" y="2856614"/>
              <a:ext cx="359768" cy="50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574" fill="norm" stroke="1" extrusionOk="0">
                  <a:moveTo>
                    <a:pt x="21414" y="1610"/>
                  </a:moveTo>
                  <a:cubicBezTo>
                    <a:pt x="20958" y="1065"/>
                    <a:pt x="20501" y="519"/>
                    <a:pt x="18828" y="247"/>
                  </a:cubicBezTo>
                  <a:cubicBezTo>
                    <a:pt x="17155" y="-26"/>
                    <a:pt x="14265" y="-26"/>
                    <a:pt x="12363" y="29"/>
                  </a:cubicBezTo>
                  <a:cubicBezTo>
                    <a:pt x="10462" y="83"/>
                    <a:pt x="9549" y="192"/>
                    <a:pt x="9017" y="629"/>
                  </a:cubicBezTo>
                  <a:cubicBezTo>
                    <a:pt x="8484" y="1065"/>
                    <a:pt x="8332" y="1829"/>
                    <a:pt x="7496" y="3956"/>
                  </a:cubicBezTo>
                  <a:cubicBezTo>
                    <a:pt x="6659" y="6083"/>
                    <a:pt x="5138" y="9574"/>
                    <a:pt x="3845" y="12301"/>
                  </a:cubicBezTo>
                  <a:cubicBezTo>
                    <a:pt x="2552" y="15029"/>
                    <a:pt x="1487" y="16992"/>
                    <a:pt x="803" y="18410"/>
                  </a:cubicBezTo>
                  <a:cubicBezTo>
                    <a:pt x="118" y="19829"/>
                    <a:pt x="-186" y="20701"/>
                    <a:pt x="118" y="21138"/>
                  </a:cubicBezTo>
                  <a:cubicBezTo>
                    <a:pt x="422" y="21574"/>
                    <a:pt x="1335" y="21574"/>
                    <a:pt x="3769" y="21574"/>
                  </a:cubicBezTo>
                  <a:cubicBezTo>
                    <a:pt x="6203" y="21574"/>
                    <a:pt x="10158" y="21574"/>
                    <a:pt x="14113" y="21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9752219" y="2931968"/>
              <a:ext cx="60377" cy="40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69" fill="norm" stroke="1" extrusionOk="0">
                  <a:moveTo>
                    <a:pt x="0" y="2452"/>
                  </a:moveTo>
                  <a:cubicBezTo>
                    <a:pt x="2700" y="1916"/>
                    <a:pt x="5400" y="1379"/>
                    <a:pt x="9000" y="842"/>
                  </a:cubicBezTo>
                  <a:cubicBezTo>
                    <a:pt x="12600" y="306"/>
                    <a:pt x="17100" y="-231"/>
                    <a:pt x="19350" y="104"/>
                  </a:cubicBezTo>
                  <a:cubicBezTo>
                    <a:pt x="21600" y="440"/>
                    <a:pt x="21600" y="1647"/>
                    <a:pt x="20700" y="4330"/>
                  </a:cubicBezTo>
                  <a:cubicBezTo>
                    <a:pt x="19800" y="7014"/>
                    <a:pt x="18000" y="11173"/>
                    <a:pt x="16200" y="14258"/>
                  </a:cubicBezTo>
                  <a:cubicBezTo>
                    <a:pt x="14400" y="17344"/>
                    <a:pt x="12600" y="19357"/>
                    <a:pt x="10800" y="21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9583549" y="2954201"/>
              <a:ext cx="329675" cy="4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21118"/>
                  </a:moveTo>
                  <a:cubicBezTo>
                    <a:pt x="335" y="15434"/>
                    <a:pt x="670" y="9750"/>
                    <a:pt x="1926" y="5771"/>
                  </a:cubicBezTo>
                  <a:cubicBezTo>
                    <a:pt x="3181" y="1792"/>
                    <a:pt x="5358" y="-482"/>
                    <a:pt x="8791" y="86"/>
                  </a:cubicBezTo>
                  <a:cubicBezTo>
                    <a:pt x="12223" y="655"/>
                    <a:pt x="16912" y="4065"/>
                    <a:pt x="21600" y="7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9614216" y="3339015"/>
              <a:ext cx="29134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10012892" y="3300681"/>
              <a:ext cx="38336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9989892" y="3259614"/>
              <a:ext cx="207005" cy="7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2" fill="norm" stroke="1" extrusionOk="0">
                  <a:moveTo>
                    <a:pt x="0" y="20972"/>
                  </a:moveTo>
                  <a:cubicBezTo>
                    <a:pt x="0" y="17597"/>
                    <a:pt x="0" y="14222"/>
                    <a:pt x="2267" y="10510"/>
                  </a:cubicBezTo>
                  <a:cubicBezTo>
                    <a:pt x="4533" y="6797"/>
                    <a:pt x="9067" y="2747"/>
                    <a:pt x="12667" y="1059"/>
                  </a:cubicBezTo>
                  <a:cubicBezTo>
                    <a:pt x="16267" y="-628"/>
                    <a:pt x="18933" y="47"/>
                    <a:pt x="21600" y="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9982225" y="3392683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10173896" y="3492351"/>
              <a:ext cx="1533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10212230" y="3400350"/>
              <a:ext cx="2300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10380900" y="2846865"/>
              <a:ext cx="233946" cy="682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531" fill="norm" stroke="1" extrusionOk="0">
                  <a:moveTo>
                    <a:pt x="0" y="1497"/>
                  </a:moveTo>
                  <a:cubicBezTo>
                    <a:pt x="235" y="1094"/>
                    <a:pt x="470" y="691"/>
                    <a:pt x="1878" y="409"/>
                  </a:cubicBezTo>
                  <a:cubicBezTo>
                    <a:pt x="3287" y="127"/>
                    <a:pt x="5870" y="-34"/>
                    <a:pt x="9039" y="6"/>
                  </a:cubicBezTo>
                  <a:cubicBezTo>
                    <a:pt x="12209" y="47"/>
                    <a:pt x="15965" y="288"/>
                    <a:pt x="18313" y="812"/>
                  </a:cubicBezTo>
                  <a:cubicBezTo>
                    <a:pt x="20661" y="1336"/>
                    <a:pt x="21600" y="2142"/>
                    <a:pt x="21483" y="3714"/>
                  </a:cubicBezTo>
                  <a:cubicBezTo>
                    <a:pt x="21365" y="5285"/>
                    <a:pt x="20191" y="7623"/>
                    <a:pt x="19252" y="9960"/>
                  </a:cubicBezTo>
                  <a:cubicBezTo>
                    <a:pt x="18313" y="12297"/>
                    <a:pt x="17609" y="14635"/>
                    <a:pt x="17491" y="16206"/>
                  </a:cubicBezTo>
                  <a:cubicBezTo>
                    <a:pt x="17374" y="17778"/>
                    <a:pt x="17843" y="18584"/>
                    <a:pt x="18196" y="19188"/>
                  </a:cubicBezTo>
                  <a:cubicBezTo>
                    <a:pt x="18548" y="19793"/>
                    <a:pt x="18783" y="20196"/>
                    <a:pt x="18548" y="20559"/>
                  </a:cubicBezTo>
                  <a:cubicBezTo>
                    <a:pt x="18313" y="20921"/>
                    <a:pt x="17609" y="21244"/>
                    <a:pt x="15965" y="21405"/>
                  </a:cubicBezTo>
                  <a:cubicBezTo>
                    <a:pt x="14322" y="21566"/>
                    <a:pt x="11739" y="21566"/>
                    <a:pt x="9039" y="21445"/>
                  </a:cubicBezTo>
                  <a:cubicBezTo>
                    <a:pt x="6339" y="21324"/>
                    <a:pt x="3522" y="21082"/>
                    <a:pt x="704" y="20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2836730" y="4609154"/>
              <a:ext cx="253007" cy="40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5" y="16200"/>
                    <a:pt x="1309" y="10800"/>
                    <a:pt x="4364" y="6750"/>
                  </a:cubicBezTo>
                  <a:cubicBezTo>
                    <a:pt x="7418" y="2700"/>
                    <a:pt x="12873" y="0"/>
                    <a:pt x="16145" y="0"/>
                  </a:cubicBezTo>
                  <a:cubicBezTo>
                    <a:pt x="19418" y="0"/>
                    <a:pt x="20509" y="2700"/>
                    <a:pt x="21600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2867398" y="4765047"/>
              <a:ext cx="184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3511417" y="4388012"/>
              <a:ext cx="406338" cy="45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334" fill="norm" stroke="1" extrusionOk="0">
                  <a:moveTo>
                    <a:pt x="21465" y="788"/>
                  </a:moveTo>
                  <a:cubicBezTo>
                    <a:pt x="21060" y="306"/>
                    <a:pt x="20655" y="-177"/>
                    <a:pt x="19305" y="64"/>
                  </a:cubicBezTo>
                  <a:cubicBezTo>
                    <a:pt x="17955" y="306"/>
                    <a:pt x="15660" y="1271"/>
                    <a:pt x="13770" y="2236"/>
                  </a:cubicBezTo>
                  <a:cubicBezTo>
                    <a:pt x="11880" y="3202"/>
                    <a:pt x="10395" y="4167"/>
                    <a:pt x="9518" y="4951"/>
                  </a:cubicBezTo>
                  <a:cubicBezTo>
                    <a:pt x="8640" y="5736"/>
                    <a:pt x="8370" y="6339"/>
                    <a:pt x="8573" y="6762"/>
                  </a:cubicBezTo>
                  <a:cubicBezTo>
                    <a:pt x="8775" y="7184"/>
                    <a:pt x="9450" y="7425"/>
                    <a:pt x="10193" y="7546"/>
                  </a:cubicBezTo>
                  <a:cubicBezTo>
                    <a:pt x="10935" y="7667"/>
                    <a:pt x="11745" y="7667"/>
                    <a:pt x="12623" y="7787"/>
                  </a:cubicBezTo>
                  <a:cubicBezTo>
                    <a:pt x="13500" y="7908"/>
                    <a:pt x="14445" y="8149"/>
                    <a:pt x="15052" y="8572"/>
                  </a:cubicBezTo>
                  <a:cubicBezTo>
                    <a:pt x="15660" y="8994"/>
                    <a:pt x="15930" y="9597"/>
                    <a:pt x="15390" y="10442"/>
                  </a:cubicBezTo>
                  <a:cubicBezTo>
                    <a:pt x="14850" y="11287"/>
                    <a:pt x="13500" y="12373"/>
                    <a:pt x="11273" y="13700"/>
                  </a:cubicBezTo>
                  <a:cubicBezTo>
                    <a:pt x="9045" y="15027"/>
                    <a:pt x="5940" y="16596"/>
                    <a:pt x="3982" y="17622"/>
                  </a:cubicBezTo>
                  <a:cubicBezTo>
                    <a:pt x="2025" y="18648"/>
                    <a:pt x="1215" y="19130"/>
                    <a:pt x="675" y="19673"/>
                  </a:cubicBezTo>
                  <a:cubicBezTo>
                    <a:pt x="135" y="20216"/>
                    <a:pt x="-135" y="20820"/>
                    <a:pt x="68" y="21121"/>
                  </a:cubicBezTo>
                  <a:cubicBezTo>
                    <a:pt x="270" y="21423"/>
                    <a:pt x="945" y="21423"/>
                    <a:pt x="3375" y="21001"/>
                  </a:cubicBezTo>
                  <a:cubicBezTo>
                    <a:pt x="5805" y="20578"/>
                    <a:pt x="9990" y="19734"/>
                    <a:pt x="12690" y="19311"/>
                  </a:cubicBezTo>
                  <a:cubicBezTo>
                    <a:pt x="15390" y="18889"/>
                    <a:pt x="16605" y="18889"/>
                    <a:pt x="17820" y="18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3611081" y="5025720"/>
              <a:ext cx="1533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3618748" y="4926051"/>
              <a:ext cx="2300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3710750" y="4984830"/>
              <a:ext cx="76669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0800"/>
                    <a:pt x="7200" y="0"/>
                    <a:pt x="10800" y="0"/>
                  </a:cubicBezTo>
                  <a:cubicBezTo>
                    <a:pt x="14400" y="0"/>
                    <a:pt x="180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3680082" y="5117722"/>
              <a:ext cx="122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3879420" y="5010386"/>
              <a:ext cx="6133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3240"/>
                    <a:pt x="9000" y="6480"/>
                    <a:pt x="5400" y="10080"/>
                  </a:cubicBezTo>
                  <a:cubicBezTo>
                    <a:pt x="1800" y="13680"/>
                    <a:pt x="900" y="17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3638099" y="4132455"/>
              <a:ext cx="164654" cy="18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050" fill="norm" stroke="1" extrusionOk="0">
                  <a:moveTo>
                    <a:pt x="1472" y="8961"/>
                  </a:moveTo>
                  <a:cubicBezTo>
                    <a:pt x="1139" y="11803"/>
                    <a:pt x="807" y="14645"/>
                    <a:pt x="641" y="16919"/>
                  </a:cubicBezTo>
                  <a:cubicBezTo>
                    <a:pt x="475" y="19193"/>
                    <a:pt x="475" y="20898"/>
                    <a:pt x="308" y="21040"/>
                  </a:cubicBezTo>
                  <a:cubicBezTo>
                    <a:pt x="142" y="21182"/>
                    <a:pt x="-190" y="19761"/>
                    <a:pt x="142" y="17203"/>
                  </a:cubicBezTo>
                  <a:cubicBezTo>
                    <a:pt x="475" y="14645"/>
                    <a:pt x="1472" y="10950"/>
                    <a:pt x="3798" y="7824"/>
                  </a:cubicBezTo>
                  <a:cubicBezTo>
                    <a:pt x="6124" y="4698"/>
                    <a:pt x="9779" y="2140"/>
                    <a:pt x="12604" y="861"/>
                  </a:cubicBezTo>
                  <a:cubicBezTo>
                    <a:pt x="15428" y="-418"/>
                    <a:pt x="17422" y="-418"/>
                    <a:pt x="18752" y="1856"/>
                  </a:cubicBezTo>
                  <a:cubicBezTo>
                    <a:pt x="20081" y="4129"/>
                    <a:pt x="20745" y="8677"/>
                    <a:pt x="21410" y="13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4210315" y="4266140"/>
              <a:ext cx="151740" cy="52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314" fill="norm" stroke="1" extrusionOk="0">
                  <a:moveTo>
                    <a:pt x="4015" y="9589"/>
                  </a:moveTo>
                  <a:cubicBezTo>
                    <a:pt x="4363" y="12160"/>
                    <a:pt x="4711" y="14731"/>
                    <a:pt x="4886" y="16583"/>
                  </a:cubicBezTo>
                  <a:cubicBezTo>
                    <a:pt x="5060" y="18434"/>
                    <a:pt x="5060" y="19566"/>
                    <a:pt x="4537" y="20337"/>
                  </a:cubicBezTo>
                  <a:cubicBezTo>
                    <a:pt x="4015" y="21109"/>
                    <a:pt x="2969" y="21520"/>
                    <a:pt x="2099" y="21211"/>
                  </a:cubicBezTo>
                  <a:cubicBezTo>
                    <a:pt x="1228" y="20903"/>
                    <a:pt x="531" y="19874"/>
                    <a:pt x="182" y="17560"/>
                  </a:cubicBezTo>
                  <a:cubicBezTo>
                    <a:pt x="-166" y="15246"/>
                    <a:pt x="-166" y="11646"/>
                    <a:pt x="1576" y="8560"/>
                  </a:cubicBezTo>
                  <a:cubicBezTo>
                    <a:pt x="3318" y="5474"/>
                    <a:pt x="6802" y="2903"/>
                    <a:pt x="9415" y="1514"/>
                  </a:cubicBezTo>
                  <a:cubicBezTo>
                    <a:pt x="12028" y="126"/>
                    <a:pt x="13770" y="-80"/>
                    <a:pt x="15163" y="23"/>
                  </a:cubicBezTo>
                  <a:cubicBezTo>
                    <a:pt x="16557" y="126"/>
                    <a:pt x="17602" y="537"/>
                    <a:pt x="18821" y="1617"/>
                  </a:cubicBezTo>
                  <a:cubicBezTo>
                    <a:pt x="20040" y="2697"/>
                    <a:pt x="21434" y="4446"/>
                    <a:pt x="20215" y="6194"/>
                  </a:cubicBezTo>
                  <a:cubicBezTo>
                    <a:pt x="18995" y="7943"/>
                    <a:pt x="15163" y="9691"/>
                    <a:pt x="11331" y="1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4347098" y="4512041"/>
              <a:ext cx="184005" cy="234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0" y="8361"/>
                  </a:moveTo>
                  <a:cubicBezTo>
                    <a:pt x="300" y="7200"/>
                    <a:pt x="600" y="6039"/>
                    <a:pt x="1500" y="5342"/>
                  </a:cubicBezTo>
                  <a:cubicBezTo>
                    <a:pt x="2400" y="4645"/>
                    <a:pt x="3900" y="4413"/>
                    <a:pt x="5100" y="4994"/>
                  </a:cubicBezTo>
                  <a:cubicBezTo>
                    <a:pt x="6300" y="5574"/>
                    <a:pt x="7200" y="6968"/>
                    <a:pt x="7950" y="9290"/>
                  </a:cubicBezTo>
                  <a:cubicBezTo>
                    <a:pt x="8700" y="11613"/>
                    <a:pt x="9300" y="14865"/>
                    <a:pt x="9450" y="17187"/>
                  </a:cubicBezTo>
                  <a:cubicBezTo>
                    <a:pt x="9600" y="19510"/>
                    <a:pt x="9300" y="20903"/>
                    <a:pt x="8550" y="21252"/>
                  </a:cubicBezTo>
                  <a:cubicBezTo>
                    <a:pt x="7800" y="21600"/>
                    <a:pt x="6600" y="20903"/>
                    <a:pt x="6450" y="18813"/>
                  </a:cubicBezTo>
                  <a:cubicBezTo>
                    <a:pt x="6300" y="16723"/>
                    <a:pt x="7200" y="13239"/>
                    <a:pt x="9900" y="9871"/>
                  </a:cubicBezTo>
                  <a:cubicBezTo>
                    <a:pt x="12600" y="6503"/>
                    <a:pt x="17100" y="32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4678237" y="4280405"/>
              <a:ext cx="174873" cy="438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430" fill="norm" stroke="1" extrusionOk="0">
                  <a:moveTo>
                    <a:pt x="21114" y="1953"/>
                  </a:moveTo>
                  <a:cubicBezTo>
                    <a:pt x="20497" y="1328"/>
                    <a:pt x="19880" y="704"/>
                    <a:pt x="18800" y="329"/>
                  </a:cubicBezTo>
                  <a:cubicBezTo>
                    <a:pt x="17720" y="-45"/>
                    <a:pt x="16177" y="-170"/>
                    <a:pt x="14017" y="329"/>
                  </a:cubicBezTo>
                  <a:cubicBezTo>
                    <a:pt x="11857" y="829"/>
                    <a:pt x="9080" y="1953"/>
                    <a:pt x="6457" y="4387"/>
                  </a:cubicBezTo>
                  <a:cubicBezTo>
                    <a:pt x="3834" y="6822"/>
                    <a:pt x="1365" y="10568"/>
                    <a:pt x="440" y="13502"/>
                  </a:cubicBezTo>
                  <a:cubicBezTo>
                    <a:pt x="-486" y="16436"/>
                    <a:pt x="131" y="18558"/>
                    <a:pt x="1520" y="19744"/>
                  </a:cubicBezTo>
                  <a:cubicBezTo>
                    <a:pt x="2908" y="20931"/>
                    <a:pt x="5068" y="21180"/>
                    <a:pt x="7228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4922111" y="4404705"/>
              <a:ext cx="61335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3692"/>
                    <a:pt x="9000" y="7385"/>
                    <a:pt x="5400" y="10985"/>
                  </a:cubicBezTo>
                  <a:cubicBezTo>
                    <a:pt x="1800" y="14585"/>
                    <a:pt x="900" y="180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4883776" y="4348306"/>
              <a:ext cx="253007" cy="11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fill="norm" stroke="1" extrusionOk="0">
                  <a:moveTo>
                    <a:pt x="0" y="21172"/>
                  </a:moveTo>
                  <a:cubicBezTo>
                    <a:pt x="1527" y="16576"/>
                    <a:pt x="3055" y="11981"/>
                    <a:pt x="6109" y="8304"/>
                  </a:cubicBezTo>
                  <a:cubicBezTo>
                    <a:pt x="9164" y="4627"/>
                    <a:pt x="13745" y="1870"/>
                    <a:pt x="16582" y="721"/>
                  </a:cubicBezTo>
                  <a:cubicBezTo>
                    <a:pt x="19418" y="-428"/>
                    <a:pt x="20509" y="32"/>
                    <a:pt x="21600" y="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4883776" y="4550376"/>
              <a:ext cx="230006" cy="4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5121448" y="4657711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5189815" y="4573376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5305453" y="4294417"/>
              <a:ext cx="106748" cy="485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504" fill="norm" stroke="1" extrusionOk="0">
                  <a:moveTo>
                    <a:pt x="3014" y="809"/>
                  </a:moveTo>
                  <a:cubicBezTo>
                    <a:pt x="4521" y="356"/>
                    <a:pt x="6028" y="-96"/>
                    <a:pt x="8288" y="17"/>
                  </a:cubicBezTo>
                  <a:cubicBezTo>
                    <a:pt x="10549" y="130"/>
                    <a:pt x="13563" y="809"/>
                    <a:pt x="16326" y="2392"/>
                  </a:cubicBezTo>
                  <a:cubicBezTo>
                    <a:pt x="19088" y="3975"/>
                    <a:pt x="21600" y="6463"/>
                    <a:pt x="20847" y="9290"/>
                  </a:cubicBezTo>
                  <a:cubicBezTo>
                    <a:pt x="20093" y="12118"/>
                    <a:pt x="16074" y="15284"/>
                    <a:pt x="12056" y="17376"/>
                  </a:cubicBezTo>
                  <a:cubicBezTo>
                    <a:pt x="8037" y="19468"/>
                    <a:pt x="4019" y="20486"/>
                    <a:pt x="0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6217806" y="4489041"/>
              <a:ext cx="161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5840"/>
                    <a:pt x="2057" y="10080"/>
                    <a:pt x="5657" y="6480"/>
                  </a:cubicBezTo>
                  <a:cubicBezTo>
                    <a:pt x="9257" y="2880"/>
                    <a:pt x="1542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6202473" y="4673045"/>
              <a:ext cx="214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6896214" y="4307229"/>
              <a:ext cx="382173" cy="407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78" fill="norm" stroke="1" extrusionOk="0">
                  <a:moveTo>
                    <a:pt x="20094" y="1897"/>
                  </a:moveTo>
                  <a:cubicBezTo>
                    <a:pt x="20814" y="1227"/>
                    <a:pt x="21534" y="556"/>
                    <a:pt x="21534" y="220"/>
                  </a:cubicBezTo>
                  <a:cubicBezTo>
                    <a:pt x="21534" y="-115"/>
                    <a:pt x="20814" y="-115"/>
                    <a:pt x="19014" y="556"/>
                  </a:cubicBezTo>
                  <a:cubicBezTo>
                    <a:pt x="17214" y="1227"/>
                    <a:pt x="14334" y="2568"/>
                    <a:pt x="11958" y="3709"/>
                  </a:cubicBezTo>
                  <a:cubicBezTo>
                    <a:pt x="9582" y="4849"/>
                    <a:pt x="7710" y="5788"/>
                    <a:pt x="6558" y="6526"/>
                  </a:cubicBezTo>
                  <a:cubicBezTo>
                    <a:pt x="5406" y="7264"/>
                    <a:pt x="4974" y="7801"/>
                    <a:pt x="4830" y="8404"/>
                  </a:cubicBezTo>
                  <a:cubicBezTo>
                    <a:pt x="4686" y="9008"/>
                    <a:pt x="4830" y="9679"/>
                    <a:pt x="5334" y="10081"/>
                  </a:cubicBezTo>
                  <a:cubicBezTo>
                    <a:pt x="5838" y="10484"/>
                    <a:pt x="6702" y="10618"/>
                    <a:pt x="7926" y="10685"/>
                  </a:cubicBezTo>
                  <a:cubicBezTo>
                    <a:pt x="9150" y="10752"/>
                    <a:pt x="10734" y="10752"/>
                    <a:pt x="11886" y="10886"/>
                  </a:cubicBezTo>
                  <a:cubicBezTo>
                    <a:pt x="13038" y="11020"/>
                    <a:pt x="13758" y="11289"/>
                    <a:pt x="14046" y="11758"/>
                  </a:cubicBezTo>
                  <a:cubicBezTo>
                    <a:pt x="14334" y="12228"/>
                    <a:pt x="14190" y="12899"/>
                    <a:pt x="12534" y="13972"/>
                  </a:cubicBezTo>
                  <a:cubicBezTo>
                    <a:pt x="10878" y="15045"/>
                    <a:pt x="7710" y="16521"/>
                    <a:pt x="5550" y="17527"/>
                  </a:cubicBezTo>
                  <a:cubicBezTo>
                    <a:pt x="3390" y="18533"/>
                    <a:pt x="2238" y="19070"/>
                    <a:pt x="1374" y="19607"/>
                  </a:cubicBezTo>
                  <a:cubicBezTo>
                    <a:pt x="510" y="20143"/>
                    <a:pt x="-66" y="20680"/>
                    <a:pt x="6" y="21015"/>
                  </a:cubicBezTo>
                  <a:cubicBezTo>
                    <a:pt x="78" y="21351"/>
                    <a:pt x="798" y="21485"/>
                    <a:pt x="3318" y="21284"/>
                  </a:cubicBezTo>
                  <a:cubicBezTo>
                    <a:pt x="5838" y="21083"/>
                    <a:pt x="10158" y="20546"/>
                    <a:pt x="13398" y="20412"/>
                  </a:cubicBezTo>
                  <a:cubicBezTo>
                    <a:pt x="16638" y="20278"/>
                    <a:pt x="18798" y="20546"/>
                    <a:pt x="20958" y="20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6946156" y="4949051"/>
              <a:ext cx="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6946156" y="4826382"/>
              <a:ext cx="2300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7053492" y="4864716"/>
              <a:ext cx="69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7068826" y="4964385"/>
              <a:ext cx="9200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7252830" y="4903050"/>
              <a:ext cx="2300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6998355" y="4048003"/>
              <a:ext cx="193141" cy="17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0852" fill="norm" stroke="1" extrusionOk="0">
                  <a:moveTo>
                    <a:pt x="163" y="2338"/>
                  </a:moveTo>
                  <a:cubicBezTo>
                    <a:pt x="732" y="5423"/>
                    <a:pt x="1300" y="8509"/>
                    <a:pt x="1158" y="11286"/>
                  </a:cubicBezTo>
                  <a:cubicBezTo>
                    <a:pt x="1016" y="14063"/>
                    <a:pt x="163" y="16532"/>
                    <a:pt x="21" y="16995"/>
                  </a:cubicBezTo>
                  <a:cubicBezTo>
                    <a:pt x="-121" y="17458"/>
                    <a:pt x="447" y="15915"/>
                    <a:pt x="1726" y="12829"/>
                  </a:cubicBezTo>
                  <a:cubicBezTo>
                    <a:pt x="3005" y="9743"/>
                    <a:pt x="4995" y="5115"/>
                    <a:pt x="6700" y="2492"/>
                  </a:cubicBezTo>
                  <a:cubicBezTo>
                    <a:pt x="8405" y="-131"/>
                    <a:pt x="9826" y="-748"/>
                    <a:pt x="11816" y="949"/>
                  </a:cubicBezTo>
                  <a:cubicBezTo>
                    <a:pt x="13805" y="2646"/>
                    <a:pt x="16363" y="6658"/>
                    <a:pt x="17784" y="9435"/>
                  </a:cubicBezTo>
                  <a:cubicBezTo>
                    <a:pt x="19205" y="12212"/>
                    <a:pt x="19490" y="13755"/>
                    <a:pt x="19632" y="15298"/>
                  </a:cubicBezTo>
                  <a:cubicBezTo>
                    <a:pt x="19774" y="16841"/>
                    <a:pt x="19774" y="18383"/>
                    <a:pt x="20058" y="19309"/>
                  </a:cubicBezTo>
                  <a:cubicBezTo>
                    <a:pt x="20342" y="20235"/>
                    <a:pt x="20911" y="20543"/>
                    <a:pt x="21479" y="20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7574837" y="4318899"/>
              <a:ext cx="190216" cy="42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0986" fill="norm" stroke="1" extrusionOk="0">
                  <a:moveTo>
                    <a:pt x="1705" y="7563"/>
                  </a:moveTo>
                  <a:cubicBezTo>
                    <a:pt x="1990" y="11184"/>
                    <a:pt x="2274" y="14805"/>
                    <a:pt x="2274" y="16927"/>
                  </a:cubicBezTo>
                  <a:cubicBezTo>
                    <a:pt x="2274" y="19050"/>
                    <a:pt x="1990" y="19674"/>
                    <a:pt x="1563" y="20298"/>
                  </a:cubicBezTo>
                  <a:cubicBezTo>
                    <a:pt x="1137" y="20923"/>
                    <a:pt x="568" y="21547"/>
                    <a:pt x="426" y="20111"/>
                  </a:cubicBezTo>
                  <a:cubicBezTo>
                    <a:pt x="284" y="18675"/>
                    <a:pt x="568" y="15179"/>
                    <a:pt x="1563" y="11933"/>
                  </a:cubicBezTo>
                  <a:cubicBezTo>
                    <a:pt x="2558" y="8687"/>
                    <a:pt x="4263" y="5690"/>
                    <a:pt x="5400" y="3818"/>
                  </a:cubicBezTo>
                  <a:cubicBezTo>
                    <a:pt x="6537" y="1945"/>
                    <a:pt x="7105" y="1196"/>
                    <a:pt x="8100" y="696"/>
                  </a:cubicBezTo>
                  <a:cubicBezTo>
                    <a:pt x="9095" y="197"/>
                    <a:pt x="10516" y="-53"/>
                    <a:pt x="11795" y="9"/>
                  </a:cubicBezTo>
                  <a:cubicBezTo>
                    <a:pt x="13074" y="72"/>
                    <a:pt x="14211" y="446"/>
                    <a:pt x="16058" y="1445"/>
                  </a:cubicBezTo>
                  <a:cubicBezTo>
                    <a:pt x="17905" y="2444"/>
                    <a:pt x="20463" y="4067"/>
                    <a:pt x="21032" y="5503"/>
                  </a:cubicBezTo>
                  <a:cubicBezTo>
                    <a:pt x="21600" y="6939"/>
                    <a:pt x="20179" y="8187"/>
                    <a:pt x="16911" y="8999"/>
                  </a:cubicBezTo>
                  <a:cubicBezTo>
                    <a:pt x="13642" y="9811"/>
                    <a:pt x="8526" y="10185"/>
                    <a:pt x="5400" y="10185"/>
                  </a:cubicBezTo>
                  <a:cubicBezTo>
                    <a:pt x="2274" y="10185"/>
                    <a:pt x="1137" y="9811"/>
                    <a:pt x="0" y="9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8494858" y="4458374"/>
              <a:ext cx="222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31" y="14400"/>
                    <a:pt x="5462" y="7200"/>
                    <a:pt x="9062" y="3600"/>
                  </a:cubicBezTo>
                  <a:cubicBezTo>
                    <a:pt x="12662" y="0"/>
                    <a:pt x="1713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8563859" y="4596376"/>
              <a:ext cx="161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8986851" y="4359144"/>
              <a:ext cx="231632" cy="310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142" fill="norm" stroke="1" extrusionOk="0">
                  <a:moveTo>
                    <a:pt x="6218" y="4151"/>
                  </a:moveTo>
                  <a:cubicBezTo>
                    <a:pt x="5279" y="4848"/>
                    <a:pt x="4340" y="5545"/>
                    <a:pt x="3636" y="8157"/>
                  </a:cubicBezTo>
                  <a:cubicBezTo>
                    <a:pt x="2931" y="10770"/>
                    <a:pt x="2462" y="15299"/>
                    <a:pt x="1875" y="17912"/>
                  </a:cubicBezTo>
                  <a:cubicBezTo>
                    <a:pt x="1288" y="20525"/>
                    <a:pt x="583" y="21222"/>
                    <a:pt x="231" y="21135"/>
                  </a:cubicBezTo>
                  <a:cubicBezTo>
                    <a:pt x="-121" y="21048"/>
                    <a:pt x="-121" y="20177"/>
                    <a:pt x="583" y="17564"/>
                  </a:cubicBezTo>
                  <a:cubicBezTo>
                    <a:pt x="1288" y="14951"/>
                    <a:pt x="2696" y="10596"/>
                    <a:pt x="4575" y="7374"/>
                  </a:cubicBezTo>
                  <a:cubicBezTo>
                    <a:pt x="6453" y="4151"/>
                    <a:pt x="8801" y="2061"/>
                    <a:pt x="11383" y="928"/>
                  </a:cubicBezTo>
                  <a:cubicBezTo>
                    <a:pt x="13966" y="-204"/>
                    <a:pt x="16783" y="-378"/>
                    <a:pt x="18662" y="841"/>
                  </a:cubicBezTo>
                  <a:cubicBezTo>
                    <a:pt x="20540" y="2061"/>
                    <a:pt x="21479" y="4674"/>
                    <a:pt x="21244" y="7809"/>
                  </a:cubicBezTo>
                  <a:cubicBezTo>
                    <a:pt x="21009" y="10945"/>
                    <a:pt x="19601" y="14603"/>
                    <a:pt x="18192" y="18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9315209" y="4550376"/>
              <a:ext cx="3066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9454867" y="4252511"/>
              <a:ext cx="266712" cy="592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07" fill="norm" stroke="1" extrusionOk="0">
                  <a:moveTo>
                    <a:pt x="7204" y="9097"/>
                  </a:moveTo>
                  <a:cubicBezTo>
                    <a:pt x="6185" y="10759"/>
                    <a:pt x="5166" y="12421"/>
                    <a:pt x="4249" y="14128"/>
                  </a:cubicBezTo>
                  <a:cubicBezTo>
                    <a:pt x="3332" y="15836"/>
                    <a:pt x="2517" y="17590"/>
                    <a:pt x="1804" y="18928"/>
                  </a:cubicBezTo>
                  <a:cubicBezTo>
                    <a:pt x="1091" y="20267"/>
                    <a:pt x="479" y="21190"/>
                    <a:pt x="174" y="21374"/>
                  </a:cubicBezTo>
                  <a:cubicBezTo>
                    <a:pt x="-132" y="21559"/>
                    <a:pt x="-132" y="21005"/>
                    <a:pt x="989" y="19021"/>
                  </a:cubicBezTo>
                  <a:cubicBezTo>
                    <a:pt x="2110" y="17036"/>
                    <a:pt x="4351" y="13621"/>
                    <a:pt x="6491" y="10574"/>
                  </a:cubicBezTo>
                  <a:cubicBezTo>
                    <a:pt x="8630" y="7528"/>
                    <a:pt x="10668" y="4851"/>
                    <a:pt x="11993" y="3282"/>
                  </a:cubicBezTo>
                  <a:cubicBezTo>
                    <a:pt x="13317" y="1713"/>
                    <a:pt x="13928" y="1251"/>
                    <a:pt x="14845" y="836"/>
                  </a:cubicBezTo>
                  <a:cubicBezTo>
                    <a:pt x="15762" y="421"/>
                    <a:pt x="16985" y="51"/>
                    <a:pt x="18004" y="5"/>
                  </a:cubicBezTo>
                  <a:cubicBezTo>
                    <a:pt x="19023" y="-41"/>
                    <a:pt x="19838" y="236"/>
                    <a:pt x="20449" y="974"/>
                  </a:cubicBezTo>
                  <a:cubicBezTo>
                    <a:pt x="21060" y="1713"/>
                    <a:pt x="21468" y="2913"/>
                    <a:pt x="21162" y="4344"/>
                  </a:cubicBezTo>
                  <a:cubicBezTo>
                    <a:pt x="20857" y="5774"/>
                    <a:pt x="19838" y="7436"/>
                    <a:pt x="16985" y="8359"/>
                  </a:cubicBezTo>
                  <a:cubicBezTo>
                    <a:pt x="14132" y="9282"/>
                    <a:pt x="9445" y="9467"/>
                    <a:pt x="4759" y="9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564936" y="5734336"/>
              <a:ext cx="232416" cy="498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08" fill="norm" stroke="1" extrusionOk="0">
                  <a:moveTo>
                    <a:pt x="222" y="2163"/>
                  </a:moveTo>
                  <a:cubicBezTo>
                    <a:pt x="-13" y="3478"/>
                    <a:pt x="-248" y="4794"/>
                    <a:pt x="574" y="7097"/>
                  </a:cubicBezTo>
                  <a:cubicBezTo>
                    <a:pt x="1395" y="9399"/>
                    <a:pt x="3274" y="12688"/>
                    <a:pt x="4565" y="14936"/>
                  </a:cubicBezTo>
                  <a:cubicBezTo>
                    <a:pt x="5856" y="17184"/>
                    <a:pt x="6561" y="18390"/>
                    <a:pt x="7382" y="19432"/>
                  </a:cubicBezTo>
                  <a:cubicBezTo>
                    <a:pt x="8204" y="20473"/>
                    <a:pt x="9143" y="21350"/>
                    <a:pt x="9730" y="21405"/>
                  </a:cubicBezTo>
                  <a:cubicBezTo>
                    <a:pt x="10317" y="21460"/>
                    <a:pt x="10552" y="20692"/>
                    <a:pt x="11022" y="18719"/>
                  </a:cubicBezTo>
                  <a:cubicBezTo>
                    <a:pt x="11491" y="16745"/>
                    <a:pt x="12195" y="13566"/>
                    <a:pt x="13722" y="10441"/>
                  </a:cubicBezTo>
                  <a:cubicBezTo>
                    <a:pt x="15248" y="7316"/>
                    <a:pt x="17595" y="4246"/>
                    <a:pt x="18887" y="2382"/>
                  </a:cubicBezTo>
                  <a:cubicBezTo>
                    <a:pt x="20178" y="518"/>
                    <a:pt x="20413" y="-140"/>
                    <a:pt x="20648" y="24"/>
                  </a:cubicBezTo>
                  <a:cubicBezTo>
                    <a:pt x="20882" y="189"/>
                    <a:pt x="21117" y="1176"/>
                    <a:pt x="21352" y="2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752750" y="5987582"/>
              <a:ext cx="159604" cy="17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055" fill="norm" stroke="1" extrusionOk="0">
                  <a:moveTo>
                    <a:pt x="20383" y="6788"/>
                  </a:moveTo>
                  <a:cubicBezTo>
                    <a:pt x="17983" y="4388"/>
                    <a:pt x="15583" y="1988"/>
                    <a:pt x="13355" y="788"/>
                  </a:cubicBezTo>
                  <a:cubicBezTo>
                    <a:pt x="11126" y="-412"/>
                    <a:pt x="9069" y="-412"/>
                    <a:pt x="6841" y="1988"/>
                  </a:cubicBezTo>
                  <a:cubicBezTo>
                    <a:pt x="4612" y="4388"/>
                    <a:pt x="2212" y="9188"/>
                    <a:pt x="1012" y="12338"/>
                  </a:cubicBezTo>
                  <a:cubicBezTo>
                    <a:pt x="-188" y="15488"/>
                    <a:pt x="-188" y="16988"/>
                    <a:pt x="326" y="18338"/>
                  </a:cubicBezTo>
                  <a:cubicBezTo>
                    <a:pt x="841" y="19688"/>
                    <a:pt x="1869" y="20888"/>
                    <a:pt x="3241" y="21038"/>
                  </a:cubicBezTo>
                  <a:cubicBezTo>
                    <a:pt x="4612" y="21188"/>
                    <a:pt x="6326" y="20288"/>
                    <a:pt x="7698" y="19238"/>
                  </a:cubicBezTo>
                  <a:cubicBezTo>
                    <a:pt x="9069" y="18188"/>
                    <a:pt x="10098" y="16988"/>
                    <a:pt x="11126" y="14888"/>
                  </a:cubicBezTo>
                  <a:cubicBezTo>
                    <a:pt x="12155" y="12788"/>
                    <a:pt x="13183" y="9788"/>
                    <a:pt x="13698" y="9038"/>
                  </a:cubicBezTo>
                  <a:cubicBezTo>
                    <a:pt x="14212" y="8288"/>
                    <a:pt x="14212" y="9788"/>
                    <a:pt x="15412" y="12038"/>
                  </a:cubicBezTo>
                  <a:cubicBezTo>
                    <a:pt x="16612" y="14288"/>
                    <a:pt x="19012" y="17288"/>
                    <a:pt x="21412" y="20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950688" y="5938074"/>
              <a:ext cx="222339" cy="237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3" fill="norm" stroke="1" extrusionOk="0">
                  <a:moveTo>
                    <a:pt x="0" y="6821"/>
                  </a:moveTo>
                  <a:cubicBezTo>
                    <a:pt x="1241" y="5912"/>
                    <a:pt x="2483" y="5002"/>
                    <a:pt x="3724" y="4547"/>
                  </a:cubicBezTo>
                  <a:cubicBezTo>
                    <a:pt x="4966" y="4093"/>
                    <a:pt x="6207" y="4093"/>
                    <a:pt x="7572" y="6025"/>
                  </a:cubicBezTo>
                  <a:cubicBezTo>
                    <a:pt x="8938" y="7958"/>
                    <a:pt x="10428" y="11823"/>
                    <a:pt x="11172" y="14438"/>
                  </a:cubicBezTo>
                  <a:cubicBezTo>
                    <a:pt x="11917" y="17053"/>
                    <a:pt x="11917" y="18417"/>
                    <a:pt x="11421" y="19554"/>
                  </a:cubicBezTo>
                  <a:cubicBezTo>
                    <a:pt x="10924" y="20691"/>
                    <a:pt x="9931" y="21600"/>
                    <a:pt x="9434" y="20918"/>
                  </a:cubicBezTo>
                  <a:cubicBezTo>
                    <a:pt x="8938" y="20236"/>
                    <a:pt x="8938" y="17962"/>
                    <a:pt x="11048" y="14211"/>
                  </a:cubicBezTo>
                  <a:cubicBezTo>
                    <a:pt x="13159" y="10459"/>
                    <a:pt x="17379" y="52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1342491" y="5704554"/>
              <a:ext cx="221545" cy="477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347" fill="norm" stroke="1" extrusionOk="0">
                  <a:moveTo>
                    <a:pt x="21039" y="1872"/>
                  </a:moveTo>
                  <a:cubicBezTo>
                    <a:pt x="20554" y="1300"/>
                    <a:pt x="20068" y="729"/>
                    <a:pt x="19219" y="386"/>
                  </a:cubicBezTo>
                  <a:cubicBezTo>
                    <a:pt x="18369" y="43"/>
                    <a:pt x="17156" y="-71"/>
                    <a:pt x="15214" y="43"/>
                  </a:cubicBezTo>
                  <a:cubicBezTo>
                    <a:pt x="13273" y="158"/>
                    <a:pt x="10603" y="500"/>
                    <a:pt x="7933" y="2043"/>
                  </a:cubicBezTo>
                  <a:cubicBezTo>
                    <a:pt x="5264" y="3586"/>
                    <a:pt x="2594" y="6329"/>
                    <a:pt x="1138" y="9300"/>
                  </a:cubicBezTo>
                  <a:cubicBezTo>
                    <a:pt x="-318" y="12272"/>
                    <a:pt x="-561" y="15472"/>
                    <a:pt x="1502" y="17586"/>
                  </a:cubicBezTo>
                  <a:cubicBezTo>
                    <a:pt x="3565" y="19700"/>
                    <a:pt x="7933" y="20729"/>
                    <a:pt x="11331" y="21129"/>
                  </a:cubicBezTo>
                  <a:cubicBezTo>
                    <a:pt x="14729" y="21529"/>
                    <a:pt x="17156" y="21300"/>
                    <a:pt x="19583" y="21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1625370" y="5861405"/>
              <a:ext cx="222339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41" y="0"/>
                    <a:pt x="2483" y="0"/>
                    <a:pt x="4097" y="943"/>
                  </a:cubicBezTo>
                  <a:cubicBezTo>
                    <a:pt x="5710" y="1886"/>
                    <a:pt x="7697" y="3771"/>
                    <a:pt x="10428" y="6771"/>
                  </a:cubicBezTo>
                  <a:cubicBezTo>
                    <a:pt x="13159" y="9771"/>
                    <a:pt x="16634" y="13886"/>
                    <a:pt x="18621" y="16543"/>
                  </a:cubicBezTo>
                  <a:cubicBezTo>
                    <a:pt x="20607" y="19200"/>
                    <a:pt x="21103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1655357" y="5823071"/>
              <a:ext cx="207685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21407" y="0"/>
                  </a:moveTo>
                  <a:cubicBezTo>
                    <a:pt x="18246" y="679"/>
                    <a:pt x="15085" y="1358"/>
                    <a:pt x="11924" y="3057"/>
                  </a:cubicBezTo>
                  <a:cubicBezTo>
                    <a:pt x="8763" y="4755"/>
                    <a:pt x="5602" y="7472"/>
                    <a:pt x="3495" y="10392"/>
                  </a:cubicBezTo>
                  <a:cubicBezTo>
                    <a:pt x="1387" y="13313"/>
                    <a:pt x="334" y="16438"/>
                    <a:pt x="70" y="18340"/>
                  </a:cubicBezTo>
                  <a:cubicBezTo>
                    <a:pt x="-193" y="20242"/>
                    <a:pt x="334" y="20921"/>
                    <a:pt x="8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1886042" y="5685068"/>
              <a:ext cx="164113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600" fill="norm" stroke="1" extrusionOk="0">
                  <a:moveTo>
                    <a:pt x="11782" y="0"/>
                  </a:moveTo>
                  <a:cubicBezTo>
                    <a:pt x="15055" y="1654"/>
                    <a:pt x="18327" y="3308"/>
                    <a:pt x="19964" y="5789"/>
                  </a:cubicBezTo>
                  <a:cubicBezTo>
                    <a:pt x="21600" y="8270"/>
                    <a:pt x="21600" y="11578"/>
                    <a:pt x="18000" y="14351"/>
                  </a:cubicBezTo>
                  <a:cubicBezTo>
                    <a:pt x="14400" y="17124"/>
                    <a:pt x="7200" y="193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2407387" y="5953347"/>
              <a:ext cx="253007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6109" y="11670"/>
                    <a:pt x="12218" y="3363"/>
                    <a:pt x="15818" y="870"/>
                  </a:cubicBezTo>
                  <a:cubicBezTo>
                    <a:pt x="19418" y="-1622"/>
                    <a:pt x="20509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2384387" y="6137411"/>
              <a:ext cx="21467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3281407" y="5725684"/>
              <a:ext cx="291341" cy="47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0" y="6755"/>
                  </a:moveTo>
                  <a:cubicBezTo>
                    <a:pt x="189" y="6184"/>
                    <a:pt x="379" y="5612"/>
                    <a:pt x="947" y="5498"/>
                  </a:cubicBezTo>
                  <a:cubicBezTo>
                    <a:pt x="1516" y="5384"/>
                    <a:pt x="2463" y="5727"/>
                    <a:pt x="3979" y="7384"/>
                  </a:cubicBezTo>
                  <a:cubicBezTo>
                    <a:pt x="5495" y="9041"/>
                    <a:pt x="7579" y="12012"/>
                    <a:pt x="8811" y="14355"/>
                  </a:cubicBezTo>
                  <a:cubicBezTo>
                    <a:pt x="10042" y="16698"/>
                    <a:pt x="10421" y="18412"/>
                    <a:pt x="10895" y="19612"/>
                  </a:cubicBezTo>
                  <a:cubicBezTo>
                    <a:pt x="11368" y="20812"/>
                    <a:pt x="11937" y="21498"/>
                    <a:pt x="12411" y="21441"/>
                  </a:cubicBezTo>
                  <a:cubicBezTo>
                    <a:pt x="12884" y="21384"/>
                    <a:pt x="13263" y="20584"/>
                    <a:pt x="13737" y="18298"/>
                  </a:cubicBezTo>
                  <a:cubicBezTo>
                    <a:pt x="14211" y="16012"/>
                    <a:pt x="14779" y="12241"/>
                    <a:pt x="15632" y="9155"/>
                  </a:cubicBezTo>
                  <a:cubicBezTo>
                    <a:pt x="16484" y="6069"/>
                    <a:pt x="17621" y="3669"/>
                    <a:pt x="18474" y="2127"/>
                  </a:cubicBezTo>
                  <a:cubicBezTo>
                    <a:pt x="19326" y="584"/>
                    <a:pt x="19895" y="-102"/>
                    <a:pt x="20368" y="12"/>
                  </a:cubicBezTo>
                  <a:cubicBezTo>
                    <a:pt x="20842" y="127"/>
                    <a:pt x="21221" y="1041"/>
                    <a:pt x="21600" y="1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3592708" y="5939277"/>
              <a:ext cx="217712" cy="175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0888" fill="norm" stroke="1" extrusionOk="0">
                  <a:moveTo>
                    <a:pt x="18382" y="4420"/>
                  </a:moveTo>
                  <a:cubicBezTo>
                    <a:pt x="15619" y="3203"/>
                    <a:pt x="12856" y="1987"/>
                    <a:pt x="10219" y="2291"/>
                  </a:cubicBezTo>
                  <a:cubicBezTo>
                    <a:pt x="7582" y="2595"/>
                    <a:pt x="5070" y="4420"/>
                    <a:pt x="3312" y="7006"/>
                  </a:cubicBezTo>
                  <a:cubicBezTo>
                    <a:pt x="1554" y="9592"/>
                    <a:pt x="549" y="12939"/>
                    <a:pt x="173" y="15372"/>
                  </a:cubicBezTo>
                  <a:cubicBezTo>
                    <a:pt x="-204" y="17806"/>
                    <a:pt x="47" y="19327"/>
                    <a:pt x="801" y="20240"/>
                  </a:cubicBezTo>
                  <a:cubicBezTo>
                    <a:pt x="1554" y="21153"/>
                    <a:pt x="2810" y="21457"/>
                    <a:pt x="5322" y="18719"/>
                  </a:cubicBezTo>
                  <a:cubicBezTo>
                    <a:pt x="7833" y="15981"/>
                    <a:pt x="11601" y="10201"/>
                    <a:pt x="13610" y="6246"/>
                  </a:cubicBezTo>
                  <a:cubicBezTo>
                    <a:pt x="15619" y="2291"/>
                    <a:pt x="15870" y="161"/>
                    <a:pt x="15996" y="9"/>
                  </a:cubicBezTo>
                  <a:cubicBezTo>
                    <a:pt x="16122" y="-143"/>
                    <a:pt x="16122" y="1682"/>
                    <a:pt x="17001" y="4572"/>
                  </a:cubicBezTo>
                  <a:cubicBezTo>
                    <a:pt x="17880" y="7463"/>
                    <a:pt x="19638" y="11418"/>
                    <a:pt x="21396" y="15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3910088" y="5899739"/>
              <a:ext cx="161004" cy="204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0" y="3200"/>
                  </a:moveTo>
                  <a:cubicBezTo>
                    <a:pt x="2400" y="5333"/>
                    <a:pt x="4800" y="7467"/>
                    <a:pt x="6514" y="9867"/>
                  </a:cubicBezTo>
                  <a:cubicBezTo>
                    <a:pt x="8229" y="12267"/>
                    <a:pt x="9257" y="14933"/>
                    <a:pt x="9429" y="16933"/>
                  </a:cubicBezTo>
                  <a:cubicBezTo>
                    <a:pt x="9600" y="18933"/>
                    <a:pt x="8914" y="20267"/>
                    <a:pt x="7714" y="20933"/>
                  </a:cubicBezTo>
                  <a:cubicBezTo>
                    <a:pt x="6514" y="21600"/>
                    <a:pt x="4800" y="21600"/>
                    <a:pt x="3771" y="20400"/>
                  </a:cubicBezTo>
                  <a:cubicBezTo>
                    <a:pt x="2743" y="19200"/>
                    <a:pt x="2400" y="16800"/>
                    <a:pt x="4629" y="13333"/>
                  </a:cubicBezTo>
                  <a:cubicBezTo>
                    <a:pt x="6857" y="9867"/>
                    <a:pt x="11657" y="5333"/>
                    <a:pt x="14914" y="2933"/>
                  </a:cubicBezTo>
                  <a:cubicBezTo>
                    <a:pt x="18171" y="533"/>
                    <a:pt x="19886" y="2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4337718" y="5622136"/>
              <a:ext cx="224052" cy="568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467" fill="norm" stroke="1" extrusionOk="0">
                  <a:moveTo>
                    <a:pt x="17441" y="1217"/>
                  </a:moveTo>
                  <a:cubicBezTo>
                    <a:pt x="16721" y="831"/>
                    <a:pt x="16001" y="446"/>
                    <a:pt x="15041" y="205"/>
                  </a:cubicBezTo>
                  <a:cubicBezTo>
                    <a:pt x="14081" y="-37"/>
                    <a:pt x="12881" y="-133"/>
                    <a:pt x="11441" y="301"/>
                  </a:cubicBezTo>
                  <a:cubicBezTo>
                    <a:pt x="10001" y="735"/>
                    <a:pt x="8321" y="1699"/>
                    <a:pt x="6161" y="3338"/>
                  </a:cubicBezTo>
                  <a:cubicBezTo>
                    <a:pt x="4001" y="4978"/>
                    <a:pt x="1361" y="7292"/>
                    <a:pt x="401" y="9655"/>
                  </a:cubicBezTo>
                  <a:cubicBezTo>
                    <a:pt x="-559" y="12017"/>
                    <a:pt x="161" y="14428"/>
                    <a:pt x="3041" y="16356"/>
                  </a:cubicBezTo>
                  <a:cubicBezTo>
                    <a:pt x="5921" y="18285"/>
                    <a:pt x="10961" y="19731"/>
                    <a:pt x="14321" y="20503"/>
                  </a:cubicBezTo>
                  <a:cubicBezTo>
                    <a:pt x="17681" y="21274"/>
                    <a:pt x="19361" y="21371"/>
                    <a:pt x="21041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4787592" y="5679480"/>
              <a:ext cx="335221" cy="387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406" fill="norm" stroke="1" extrusionOk="0">
                  <a:moveTo>
                    <a:pt x="19268" y="1579"/>
                  </a:moveTo>
                  <a:cubicBezTo>
                    <a:pt x="20242" y="873"/>
                    <a:pt x="21217" y="167"/>
                    <a:pt x="21298" y="26"/>
                  </a:cubicBezTo>
                  <a:cubicBezTo>
                    <a:pt x="21379" y="-115"/>
                    <a:pt x="20567" y="309"/>
                    <a:pt x="17968" y="1367"/>
                  </a:cubicBezTo>
                  <a:cubicBezTo>
                    <a:pt x="15370" y="2426"/>
                    <a:pt x="10985" y="4120"/>
                    <a:pt x="8468" y="5250"/>
                  </a:cubicBezTo>
                  <a:cubicBezTo>
                    <a:pt x="5950" y="6379"/>
                    <a:pt x="5301" y="6944"/>
                    <a:pt x="4814" y="7579"/>
                  </a:cubicBezTo>
                  <a:cubicBezTo>
                    <a:pt x="4326" y="8214"/>
                    <a:pt x="4002" y="8920"/>
                    <a:pt x="4245" y="9344"/>
                  </a:cubicBezTo>
                  <a:cubicBezTo>
                    <a:pt x="4489" y="9767"/>
                    <a:pt x="5301" y="9909"/>
                    <a:pt x="6600" y="9979"/>
                  </a:cubicBezTo>
                  <a:cubicBezTo>
                    <a:pt x="7899" y="10050"/>
                    <a:pt x="9686" y="10050"/>
                    <a:pt x="10985" y="10191"/>
                  </a:cubicBezTo>
                  <a:cubicBezTo>
                    <a:pt x="12284" y="10332"/>
                    <a:pt x="13096" y="10614"/>
                    <a:pt x="13421" y="11109"/>
                  </a:cubicBezTo>
                  <a:cubicBezTo>
                    <a:pt x="13746" y="11603"/>
                    <a:pt x="13584" y="12309"/>
                    <a:pt x="11797" y="13509"/>
                  </a:cubicBezTo>
                  <a:cubicBezTo>
                    <a:pt x="10011" y="14709"/>
                    <a:pt x="6600" y="16403"/>
                    <a:pt x="4489" y="17461"/>
                  </a:cubicBezTo>
                  <a:cubicBezTo>
                    <a:pt x="2378" y="18520"/>
                    <a:pt x="1565" y="18944"/>
                    <a:pt x="916" y="19509"/>
                  </a:cubicBezTo>
                  <a:cubicBezTo>
                    <a:pt x="266" y="20073"/>
                    <a:pt x="-221" y="20779"/>
                    <a:pt x="104" y="21132"/>
                  </a:cubicBezTo>
                  <a:cubicBezTo>
                    <a:pt x="429" y="21485"/>
                    <a:pt x="1565" y="21485"/>
                    <a:pt x="4570" y="21203"/>
                  </a:cubicBezTo>
                  <a:cubicBezTo>
                    <a:pt x="7574" y="20920"/>
                    <a:pt x="12447" y="20356"/>
                    <a:pt x="15370" y="20073"/>
                  </a:cubicBezTo>
                  <a:cubicBezTo>
                    <a:pt x="18293" y="19791"/>
                    <a:pt x="19268" y="19791"/>
                    <a:pt x="20242" y="19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4860776" y="6237080"/>
              <a:ext cx="1" cy="84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4837775" y="6137411"/>
              <a:ext cx="38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4899110" y="6198746"/>
              <a:ext cx="130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4891443" y="6306082"/>
              <a:ext cx="115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5129115" y="6214080"/>
              <a:ext cx="1" cy="13800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4868443" y="5450345"/>
              <a:ext cx="189608" cy="161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059" fill="norm" stroke="1" extrusionOk="0">
                  <a:moveTo>
                    <a:pt x="0" y="6595"/>
                  </a:moveTo>
                  <a:cubicBezTo>
                    <a:pt x="0" y="9919"/>
                    <a:pt x="0" y="13242"/>
                    <a:pt x="0" y="16066"/>
                  </a:cubicBezTo>
                  <a:cubicBezTo>
                    <a:pt x="0" y="18891"/>
                    <a:pt x="0" y="21217"/>
                    <a:pt x="288" y="21051"/>
                  </a:cubicBezTo>
                  <a:cubicBezTo>
                    <a:pt x="576" y="20885"/>
                    <a:pt x="1152" y="18226"/>
                    <a:pt x="3600" y="14239"/>
                  </a:cubicBezTo>
                  <a:cubicBezTo>
                    <a:pt x="6048" y="10251"/>
                    <a:pt x="10368" y="4934"/>
                    <a:pt x="13392" y="2275"/>
                  </a:cubicBezTo>
                  <a:cubicBezTo>
                    <a:pt x="16416" y="-383"/>
                    <a:pt x="18144" y="-383"/>
                    <a:pt x="19440" y="614"/>
                  </a:cubicBezTo>
                  <a:cubicBezTo>
                    <a:pt x="20736" y="1611"/>
                    <a:pt x="21600" y="3605"/>
                    <a:pt x="21312" y="7094"/>
                  </a:cubicBezTo>
                  <a:cubicBezTo>
                    <a:pt x="21024" y="10583"/>
                    <a:pt x="19584" y="15568"/>
                    <a:pt x="18144" y="20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5527791" y="5669734"/>
              <a:ext cx="23001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070"/>
                    <a:pt x="16800" y="8139"/>
                    <a:pt x="13200" y="11739"/>
                  </a:cubicBezTo>
                  <a:cubicBezTo>
                    <a:pt x="9600" y="15339"/>
                    <a:pt x="4800" y="184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5354009" y="5670871"/>
              <a:ext cx="342453" cy="90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1290" y="21333"/>
                  </a:moveTo>
                  <a:cubicBezTo>
                    <a:pt x="645" y="18333"/>
                    <a:pt x="0" y="15333"/>
                    <a:pt x="0" y="12633"/>
                  </a:cubicBezTo>
                  <a:cubicBezTo>
                    <a:pt x="0" y="9933"/>
                    <a:pt x="645" y="7533"/>
                    <a:pt x="2901" y="5133"/>
                  </a:cubicBezTo>
                  <a:cubicBezTo>
                    <a:pt x="5158" y="2733"/>
                    <a:pt x="9027" y="333"/>
                    <a:pt x="12412" y="33"/>
                  </a:cubicBezTo>
                  <a:cubicBezTo>
                    <a:pt x="15797" y="-267"/>
                    <a:pt x="18699" y="1533"/>
                    <a:pt x="21600" y="3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5313119" y="6030076"/>
              <a:ext cx="37567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1" y="14400"/>
                    <a:pt x="8522" y="7200"/>
                    <a:pt x="12122" y="3600"/>
                  </a:cubicBezTo>
                  <a:cubicBezTo>
                    <a:pt x="15722" y="0"/>
                    <a:pt x="1866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5796130" y="5945740"/>
              <a:ext cx="4600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5734795" y="5869072"/>
              <a:ext cx="26067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568"/>
                    <a:pt x="0" y="15537"/>
                    <a:pt x="847" y="12884"/>
                  </a:cubicBezTo>
                  <a:cubicBezTo>
                    <a:pt x="1694" y="10232"/>
                    <a:pt x="3388" y="7958"/>
                    <a:pt x="6988" y="5874"/>
                  </a:cubicBezTo>
                  <a:cubicBezTo>
                    <a:pt x="10588" y="3789"/>
                    <a:pt x="16094" y="189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5742462" y="6034510"/>
              <a:ext cx="207006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867" y="12302"/>
                    <a:pt x="11733" y="4448"/>
                    <a:pt x="15333" y="1502"/>
                  </a:cubicBezTo>
                  <a:cubicBezTo>
                    <a:pt x="18933" y="-1443"/>
                    <a:pt x="2026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5926467" y="6122078"/>
              <a:ext cx="1533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5964801" y="6037743"/>
              <a:ext cx="38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6102804" y="5636657"/>
              <a:ext cx="168833" cy="654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511" fill="norm" stroke="1" extrusionOk="0">
                  <a:moveTo>
                    <a:pt x="967" y="79"/>
                  </a:moveTo>
                  <a:cubicBezTo>
                    <a:pt x="2579" y="-5"/>
                    <a:pt x="4191" y="-89"/>
                    <a:pt x="6125" y="205"/>
                  </a:cubicBezTo>
                  <a:cubicBezTo>
                    <a:pt x="8060" y="499"/>
                    <a:pt x="10316" y="1172"/>
                    <a:pt x="13540" y="2979"/>
                  </a:cubicBezTo>
                  <a:cubicBezTo>
                    <a:pt x="16764" y="4786"/>
                    <a:pt x="20955" y="7727"/>
                    <a:pt x="21278" y="10375"/>
                  </a:cubicBezTo>
                  <a:cubicBezTo>
                    <a:pt x="21600" y="13022"/>
                    <a:pt x="18054" y="15376"/>
                    <a:pt x="13863" y="17183"/>
                  </a:cubicBezTo>
                  <a:cubicBezTo>
                    <a:pt x="9672" y="18990"/>
                    <a:pt x="4836" y="20250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6861821" y="5892072"/>
              <a:ext cx="36800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0" y="15840"/>
                    <a:pt x="9300" y="10080"/>
                    <a:pt x="12900" y="6480"/>
                  </a:cubicBezTo>
                  <a:cubicBezTo>
                    <a:pt x="16500" y="2880"/>
                    <a:pt x="1905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6861821" y="6026843"/>
              <a:ext cx="421677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367" y="12302"/>
                    <a:pt x="10735" y="4448"/>
                    <a:pt x="14335" y="1502"/>
                  </a:cubicBezTo>
                  <a:cubicBezTo>
                    <a:pt x="17935" y="-1443"/>
                    <a:pt x="1976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6961490" y="5516397"/>
              <a:ext cx="2222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0" y="0"/>
                  </a:moveTo>
                  <a:cubicBezTo>
                    <a:pt x="7200" y="3308"/>
                    <a:pt x="14400" y="6616"/>
                    <a:pt x="18000" y="9827"/>
                  </a:cubicBezTo>
                  <a:cubicBezTo>
                    <a:pt x="21600" y="13038"/>
                    <a:pt x="21600" y="16151"/>
                    <a:pt x="19200" y="18097"/>
                  </a:cubicBezTo>
                  <a:cubicBezTo>
                    <a:pt x="16800" y="20043"/>
                    <a:pt x="12000" y="20822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6811553" y="5738736"/>
              <a:ext cx="35694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600" fill="norm" stroke="1" extrusionOk="0">
                  <a:moveTo>
                    <a:pt x="1167" y="21600"/>
                  </a:moveTo>
                  <a:cubicBezTo>
                    <a:pt x="407" y="21600"/>
                    <a:pt x="-354" y="21600"/>
                    <a:pt x="178" y="21600"/>
                  </a:cubicBezTo>
                  <a:cubicBezTo>
                    <a:pt x="711" y="21600"/>
                    <a:pt x="2536" y="21600"/>
                    <a:pt x="5502" y="18000"/>
                  </a:cubicBezTo>
                  <a:cubicBezTo>
                    <a:pt x="8469" y="14400"/>
                    <a:pt x="12576" y="7200"/>
                    <a:pt x="15390" y="3600"/>
                  </a:cubicBezTo>
                  <a:cubicBezTo>
                    <a:pt x="18204" y="0"/>
                    <a:pt x="19725" y="0"/>
                    <a:pt x="212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6759640" y="6122078"/>
              <a:ext cx="163516" cy="24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83" fill="norm" stroke="1" extrusionOk="0">
                  <a:moveTo>
                    <a:pt x="3317" y="0"/>
                  </a:moveTo>
                  <a:cubicBezTo>
                    <a:pt x="3317" y="4676"/>
                    <a:pt x="3317" y="9353"/>
                    <a:pt x="2819" y="12470"/>
                  </a:cubicBezTo>
                  <a:cubicBezTo>
                    <a:pt x="2320" y="15588"/>
                    <a:pt x="1324" y="17146"/>
                    <a:pt x="659" y="18482"/>
                  </a:cubicBezTo>
                  <a:cubicBezTo>
                    <a:pt x="-6" y="19819"/>
                    <a:pt x="-338" y="20932"/>
                    <a:pt x="493" y="21266"/>
                  </a:cubicBezTo>
                  <a:cubicBezTo>
                    <a:pt x="1324" y="21600"/>
                    <a:pt x="3317" y="21155"/>
                    <a:pt x="6973" y="20709"/>
                  </a:cubicBezTo>
                  <a:cubicBezTo>
                    <a:pt x="10628" y="20264"/>
                    <a:pt x="15945" y="19819"/>
                    <a:pt x="21262" y="19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6951394" y="6185161"/>
              <a:ext cx="148100" cy="14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0830" fill="norm" stroke="1" extrusionOk="0">
                  <a:moveTo>
                    <a:pt x="21216" y="3097"/>
                  </a:moveTo>
                  <a:cubicBezTo>
                    <a:pt x="19752" y="1980"/>
                    <a:pt x="18287" y="862"/>
                    <a:pt x="16640" y="304"/>
                  </a:cubicBezTo>
                  <a:cubicBezTo>
                    <a:pt x="14992" y="-255"/>
                    <a:pt x="13162" y="-255"/>
                    <a:pt x="10416" y="2166"/>
                  </a:cubicBezTo>
                  <a:cubicBezTo>
                    <a:pt x="7670" y="4586"/>
                    <a:pt x="4009" y="9428"/>
                    <a:pt x="1996" y="12779"/>
                  </a:cubicBezTo>
                  <a:cubicBezTo>
                    <a:pt x="-18" y="16131"/>
                    <a:pt x="-384" y="17993"/>
                    <a:pt x="348" y="19297"/>
                  </a:cubicBezTo>
                  <a:cubicBezTo>
                    <a:pt x="1080" y="20600"/>
                    <a:pt x="2911" y="21345"/>
                    <a:pt x="6023" y="20414"/>
                  </a:cubicBezTo>
                  <a:cubicBezTo>
                    <a:pt x="9135" y="19483"/>
                    <a:pt x="13528" y="16876"/>
                    <a:pt x="16274" y="14828"/>
                  </a:cubicBezTo>
                  <a:cubicBezTo>
                    <a:pt x="19019" y="12779"/>
                    <a:pt x="20118" y="11290"/>
                    <a:pt x="20484" y="9614"/>
                  </a:cubicBezTo>
                  <a:cubicBezTo>
                    <a:pt x="20850" y="7938"/>
                    <a:pt x="20484" y="6076"/>
                    <a:pt x="19019" y="4773"/>
                  </a:cubicBezTo>
                  <a:cubicBezTo>
                    <a:pt x="17555" y="3469"/>
                    <a:pt x="14992" y="2724"/>
                    <a:pt x="12430" y="1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7145494" y="6160412"/>
              <a:ext cx="176338" cy="177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1" fill="norm" stroke="1" extrusionOk="0">
                  <a:moveTo>
                    <a:pt x="0" y="0"/>
                  </a:moveTo>
                  <a:cubicBezTo>
                    <a:pt x="1565" y="608"/>
                    <a:pt x="3130" y="1217"/>
                    <a:pt x="4070" y="3042"/>
                  </a:cubicBezTo>
                  <a:cubicBezTo>
                    <a:pt x="5009" y="4868"/>
                    <a:pt x="5322" y="7910"/>
                    <a:pt x="5635" y="10192"/>
                  </a:cubicBezTo>
                  <a:cubicBezTo>
                    <a:pt x="5948" y="12473"/>
                    <a:pt x="6261" y="13994"/>
                    <a:pt x="6417" y="15972"/>
                  </a:cubicBezTo>
                  <a:cubicBezTo>
                    <a:pt x="6574" y="17949"/>
                    <a:pt x="6574" y="20383"/>
                    <a:pt x="7043" y="20992"/>
                  </a:cubicBezTo>
                  <a:cubicBezTo>
                    <a:pt x="7513" y="21600"/>
                    <a:pt x="8452" y="20383"/>
                    <a:pt x="10957" y="16732"/>
                  </a:cubicBezTo>
                  <a:cubicBezTo>
                    <a:pt x="13461" y="13082"/>
                    <a:pt x="17530" y="6997"/>
                    <a:pt x="21600" y="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7764446" y="5665795"/>
              <a:ext cx="492741" cy="454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77" fill="norm" stroke="1" extrusionOk="0">
                  <a:moveTo>
                    <a:pt x="14787" y="1272"/>
                  </a:moveTo>
                  <a:cubicBezTo>
                    <a:pt x="15343" y="669"/>
                    <a:pt x="15900" y="66"/>
                    <a:pt x="15789" y="5"/>
                  </a:cubicBezTo>
                  <a:cubicBezTo>
                    <a:pt x="15677" y="-55"/>
                    <a:pt x="14898" y="428"/>
                    <a:pt x="13228" y="1574"/>
                  </a:cubicBezTo>
                  <a:cubicBezTo>
                    <a:pt x="11558" y="2720"/>
                    <a:pt x="8997" y="4530"/>
                    <a:pt x="7549" y="5677"/>
                  </a:cubicBezTo>
                  <a:cubicBezTo>
                    <a:pt x="6102" y="6823"/>
                    <a:pt x="5768" y="7306"/>
                    <a:pt x="5935" y="7608"/>
                  </a:cubicBezTo>
                  <a:cubicBezTo>
                    <a:pt x="6102" y="7909"/>
                    <a:pt x="6770" y="8030"/>
                    <a:pt x="7883" y="8151"/>
                  </a:cubicBezTo>
                  <a:cubicBezTo>
                    <a:pt x="8997" y="8271"/>
                    <a:pt x="10556" y="8392"/>
                    <a:pt x="11613" y="8513"/>
                  </a:cubicBezTo>
                  <a:cubicBezTo>
                    <a:pt x="12671" y="8633"/>
                    <a:pt x="13228" y="8754"/>
                    <a:pt x="13395" y="9176"/>
                  </a:cubicBezTo>
                  <a:cubicBezTo>
                    <a:pt x="13562" y="9599"/>
                    <a:pt x="13339" y="10323"/>
                    <a:pt x="12003" y="11650"/>
                  </a:cubicBezTo>
                  <a:cubicBezTo>
                    <a:pt x="10667" y="12977"/>
                    <a:pt x="8217" y="14908"/>
                    <a:pt x="6158" y="16416"/>
                  </a:cubicBezTo>
                  <a:cubicBezTo>
                    <a:pt x="4098" y="17925"/>
                    <a:pt x="2428" y="19011"/>
                    <a:pt x="1370" y="19795"/>
                  </a:cubicBezTo>
                  <a:cubicBezTo>
                    <a:pt x="312" y="20580"/>
                    <a:pt x="-133" y="21062"/>
                    <a:pt x="34" y="21304"/>
                  </a:cubicBezTo>
                  <a:cubicBezTo>
                    <a:pt x="201" y="21545"/>
                    <a:pt x="980" y="21545"/>
                    <a:pt x="3263" y="21243"/>
                  </a:cubicBezTo>
                  <a:cubicBezTo>
                    <a:pt x="5545" y="20942"/>
                    <a:pt x="9331" y="20338"/>
                    <a:pt x="12615" y="19916"/>
                  </a:cubicBezTo>
                  <a:cubicBezTo>
                    <a:pt x="15900" y="19494"/>
                    <a:pt x="18683" y="19252"/>
                    <a:pt x="21467" y="19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7781842" y="6313748"/>
              <a:ext cx="1533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7766508" y="6205053"/>
              <a:ext cx="30668" cy="4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0" y="11375"/>
                    <a:pt x="0" y="2735"/>
                    <a:pt x="3600" y="575"/>
                  </a:cubicBezTo>
                  <a:cubicBezTo>
                    <a:pt x="7200" y="-1585"/>
                    <a:pt x="14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7858510" y="6273938"/>
              <a:ext cx="84336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273" y="11040"/>
                    <a:pt x="6545" y="1783"/>
                    <a:pt x="10145" y="240"/>
                  </a:cubicBezTo>
                  <a:cubicBezTo>
                    <a:pt x="13745" y="-1303"/>
                    <a:pt x="17673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7881511" y="6336749"/>
              <a:ext cx="122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8103849" y="6267747"/>
              <a:ext cx="2300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7858510" y="5418819"/>
              <a:ext cx="153338" cy="143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0" y="3100"/>
                  </a:moveTo>
                  <a:cubicBezTo>
                    <a:pt x="1440" y="4616"/>
                    <a:pt x="2880" y="6132"/>
                    <a:pt x="3600" y="8027"/>
                  </a:cubicBezTo>
                  <a:cubicBezTo>
                    <a:pt x="4320" y="9922"/>
                    <a:pt x="4320" y="12195"/>
                    <a:pt x="3960" y="14848"/>
                  </a:cubicBezTo>
                  <a:cubicBezTo>
                    <a:pt x="3600" y="17501"/>
                    <a:pt x="2880" y="20532"/>
                    <a:pt x="2520" y="20911"/>
                  </a:cubicBezTo>
                  <a:cubicBezTo>
                    <a:pt x="2160" y="21290"/>
                    <a:pt x="2160" y="19016"/>
                    <a:pt x="2520" y="15795"/>
                  </a:cubicBezTo>
                  <a:cubicBezTo>
                    <a:pt x="2880" y="12574"/>
                    <a:pt x="3600" y="8406"/>
                    <a:pt x="4500" y="5374"/>
                  </a:cubicBezTo>
                  <a:cubicBezTo>
                    <a:pt x="5400" y="2343"/>
                    <a:pt x="6480" y="448"/>
                    <a:pt x="8820" y="69"/>
                  </a:cubicBezTo>
                  <a:cubicBezTo>
                    <a:pt x="11160" y="-310"/>
                    <a:pt x="14760" y="827"/>
                    <a:pt x="17100" y="4616"/>
                  </a:cubicBezTo>
                  <a:cubicBezTo>
                    <a:pt x="19440" y="8406"/>
                    <a:pt x="20520" y="14848"/>
                    <a:pt x="21600" y="21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8502525" y="5547669"/>
              <a:ext cx="245339" cy="435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0" y="3342"/>
                  </a:moveTo>
                  <a:cubicBezTo>
                    <a:pt x="675" y="2843"/>
                    <a:pt x="1350" y="2343"/>
                    <a:pt x="1912" y="2406"/>
                  </a:cubicBezTo>
                  <a:cubicBezTo>
                    <a:pt x="2475" y="2468"/>
                    <a:pt x="2925" y="3092"/>
                    <a:pt x="3712" y="5215"/>
                  </a:cubicBezTo>
                  <a:cubicBezTo>
                    <a:pt x="4500" y="7337"/>
                    <a:pt x="5625" y="10958"/>
                    <a:pt x="6412" y="13518"/>
                  </a:cubicBezTo>
                  <a:cubicBezTo>
                    <a:pt x="7200" y="16077"/>
                    <a:pt x="7650" y="17575"/>
                    <a:pt x="8212" y="18824"/>
                  </a:cubicBezTo>
                  <a:cubicBezTo>
                    <a:pt x="8775" y="20073"/>
                    <a:pt x="9450" y="21071"/>
                    <a:pt x="10012" y="21259"/>
                  </a:cubicBezTo>
                  <a:cubicBezTo>
                    <a:pt x="10575" y="21446"/>
                    <a:pt x="11025" y="20822"/>
                    <a:pt x="12150" y="18137"/>
                  </a:cubicBezTo>
                  <a:cubicBezTo>
                    <a:pt x="13275" y="15453"/>
                    <a:pt x="15075" y="10708"/>
                    <a:pt x="16312" y="7525"/>
                  </a:cubicBezTo>
                  <a:cubicBezTo>
                    <a:pt x="17550" y="4341"/>
                    <a:pt x="18225" y="2718"/>
                    <a:pt x="18563" y="1594"/>
                  </a:cubicBezTo>
                  <a:cubicBezTo>
                    <a:pt x="18900" y="470"/>
                    <a:pt x="18900" y="-154"/>
                    <a:pt x="19350" y="33"/>
                  </a:cubicBezTo>
                  <a:cubicBezTo>
                    <a:pt x="19800" y="221"/>
                    <a:pt x="20700" y="1219"/>
                    <a:pt x="21600" y="2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8810299" y="5783106"/>
              <a:ext cx="167571" cy="16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452" fill="norm" stroke="1" extrusionOk="0">
                  <a:moveTo>
                    <a:pt x="16550" y="4967"/>
                  </a:moveTo>
                  <a:cubicBezTo>
                    <a:pt x="16223" y="3379"/>
                    <a:pt x="15895" y="1791"/>
                    <a:pt x="14586" y="838"/>
                  </a:cubicBezTo>
                  <a:cubicBezTo>
                    <a:pt x="13277" y="-115"/>
                    <a:pt x="10986" y="-433"/>
                    <a:pt x="8859" y="838"/>
                  </a:cubicBezTo>
                  <a:cubicBezTo>
                    <a:pt x="6732" y="2108"/>
                    <a:pt x="4768" y="4967"/>
                    <a:pt x="3295" y="7508"/>
                  </a:cubicBezTo>
                  <a:cubicBezTo>
                    <a:pt x="1823" y="10049"/>
                    <a:pt x="841" y="12273"/>
                    <a:pt x="350" y="14179"/>
                  </a:cubicBezTo>
                  <a:cubicBezTo>
                    <a:pt x="-141" y="16085"/>
                    <a:pt x="-141" y="17673"/>
                    <a:pt x="514" y="18943"/>
                  </a:cubicBezTo>
                  <a:cubicBezTo>
                    <a:pt x="1168" y="20214"/>
                    <a:pt x="2477" y="21167"/>
                    <a:pt x="4932" y="19738"/>
                  </a:cubicBezTo>
                  <a:cubicBezTo>
                    <a:pt x="7386" y="18308"/>
                    <a:pt x="10986" y="14496"/>
                    <a:pt x="13441" y="11955"/>
                  </a:cubicBezTo>
                  <a:cubicBezTo>
                    <a:pt x="15895" y="9414"/>
                    <a:pt x="17204" y="8143"/>
                    <a:pt x="17859" y="8302"/>
                  </a:cubicBezTo>
                  <a:cubicBezTo>
                    <a:pt x="18513" y="8461"/>
                    <a:pt x="18513" y="10049"/>
                    <a:pt x="18677" y="11638"/>
                  </a:cubicBezTo>
                  <a:cubicBezTo>
                    <a:pt x="18841" y="13226"/>
                    <a:pt x="19168" y="14814"/>
                    <a:pt x="19659" y="15767"/>
                  </a:cubicBezTo>
                  <a:cubicBezTo>
                    <a:pt x="20150" y="16720"/>
                    <a:pt x="20804" y="17038"/>
                    <a:pt x="21459" y="17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9016203" y="5777070"/>
              <a:ext cx="230006" cy="21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7535"/>
                  </a:moveTo>
                  <a:cubicBezTo>
                    <a:pt x="480" y="6279"/>
                    <a:pt x="960" y="5023"/>
                    <a:pt x="1920" y="4395"/>
                  </a:cubicBezTo>
                  <a:cubicBezTo>
                    <a:pt x="2880" y="3767"/>
                    <a:pt x="4320" y="3767"/>
                    <a:pt x="6000" y="5023"/>
                  </a:cubicBezTo>
                  <a:cubicBezTo>
                    <a:pt x="7680" y="6279"/>
                    <a:pt x="9600" y="8791"/>
                    <a:pt x="10800" y="11428"/>
                  </a:cubicBezTo>
                  <a:cubicBezTo>
                    <a:pt x="12000" y="14065"/>
                    <a:pt x="12480" y="16828"/>
                    <a:pt x="12000" y="18712"/>
                  </a:cubicBezTo>
                  <a:cubicBezTo>
                    <a:pt x="11520" y="20595"/>
                    <a:pt x="10080" y="21600"/>
                    <a:pt x="9240" y="21474"/>
                  </a:cubicBezTo>
                  <a:cubicBezTo>
                    <a:pt x="8400" y="21349"/>
                    <a:pt x="8160" y="20093"/>
                    <a:pt x="8760" y="17205"/>
                  </a:cubicBezTo>
                  <a:cubicBezTo>
                    <a:pt x="9360" y="14316"/>
                    <a:pt x="10800" y="9795"/>
                    <a:pt x="13080" y="6656"/>
                  </a:cubicBezTo>
                  <a:cubicBezTo>
                    <a:pt x="15360" y="3516"/>
                    <a:pt x="18480" y="17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9563104" y="5480749"/>
              <a:ext cx="166116" cy="480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21600" y="1586"/>
                  </a:moveTo>
                  <a:cubicBezTo>
                    <a:pt x="20271" y="1018"/>
                    <a:pt x="18942" y="449"/>
                    <a:pt x="17446" y="165"/>
                  </a:cubicBezTo>
                  <a:cubicBezTo>
                    <a:pt x="15951" y="-119"/>
                    <a:pt x="14289" y="-119"/>
                    <a:pt x="11797" y="847"/>
                  </a:cubicBezTo>
                  <a:cubicBezTo>
                    <a:pt x="9305" y="1814"/>
                    <a:pt x="5982" y="3746"/>
                    <a:pt x="3655" y="6418"/>
                  </a:cubicBezTo>
                  <a:cubicBezTo>
                    <a:pt x="1329" y="9089"/>
                    <a:pt x="0" y="12500"/>
                    <a:pt x="0" y="14887"/>
                  </a:cubicBezTo>
                  <a:cubicBezTo>
                    <a:pt x="0" y="17275"/>
                    <a:pt x="1329" y="18639"/>
                    <a:pt x="3655" y="19605"/>
                  </a:cubicBezTo>
                  <a:cubicBezTo>
                    <a:pt x="5982" y="20572"/>
                    <a:pt x="9305" y="21140"/>
                    <a:pt x="12129" y="21310"/>
                  </a:cubicBezTo>
                  <a:cubicBezTo>
                    <a:pt x="14954" y="21481"/>
                    <a:pt x="17280" y="21254"/>
                    <a:pt x="19606" y="21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9897889" y="5570065"/>
              <a:ext cx="30669" cy="30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10800" y="0"/>
                  </a:moveTo>
                  <a:cubicBezTo>
                    <a:pt x="14400" y="4901"/>
                    <a:pt x="18000" y="9802"/>
                    <a:pt x="19800" y="12706"/>
                  </a:cubicBezTo>
                  <a:cubicBezTo>
                    <a:pt x="21600" y="15610"/>
                    <a:pt x="21600" y="16518"/>
                    <a:pt x="21600" y="17879"/>
                  </a:cubicBezTo>
                  <a:cubicBezTo>
                    <a:pt x="21600" y="19240"/>
                    <a:pt x="21600" y="21055"/>
                    <a:pt x="19800" y="21328"/>
                  </a:cubicBezTo>
                  <a:cubicBezTo>
                    <a:pt x="18000" y="21600"/>
                    <a:pt x="14400" y="20329"/>
                    <a:pt x="10800" y="19150"/>
                  </a:cubicBezTo>
                  <a:cubicBezTo>
                    <a:pt x="7200" y="17970"/>
                    <a:pt x="3600" y="16881"/>
                    <a:pt x="0" y="15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9749268" y="5537921"/>
              <a:ext cx="317293" cy="93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53" fill="norm" stroke="1" extrusionOk="0">
                  <a:moveTo>
                    <a:pt x="3828" y="21353"/>
                  </a:moveTo>
                  <a:cubicBezTo>
                    <a:pt x="2964" y="19602"/>
                    <a:pt x="2100" y="17850"/>
                    <a:pt x="1323" y="15515"/>
                  </a:cubicBezTo>
                  <a:cubicBezTo>
                    <a:pt x="545" y="13180"/>
                    <a:pt x="-146" y="10261"/>
                    <a:pt x="27" y="8218"/>
                  </a:cubicBezTo>
                  <a:cubicBezTo>
                    <a:pt x="200" y="6175"/>
                    <a:pt x="1236" y="5007"/>
                    <a:pt x="4088" y="3548"/>
                  </a:cubicBezTo>
                  <a:cubicBezTo>
                    <a:pt x="6939" y="2088"/>
                    <a:pt x="11604" y="337"/>
                    <a:pt x="14801" y="45"/>
                  </a:cubicBezTo>
                  <a:cubicBezTo>
                    <a:pt x="17998" y="-247"/>
                    <a:pt x="19726" y="921"/>
                    <a:pt x="21454" y="2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9767553" y="5876739"/>
              <a:ext cx="22234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24" y="21600"/>
                    <a:pt x="7448" y="21600"/>
                    <a:pt x="11048" y="18000"/>
                  </a:cubicBezTo>
                  <a:cubicBezTo>
                    <a:pt x="14648" y="14400"/>
                    <a:pt x="18124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10181563" y="5823071"/>
              <a:ext cx="23001" cy="26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21600" y="0"/>
                  </a:moveTo>
                  <a:cubicBezTo>
                    <a:pt x="16800" y="6291"/>
                    <a:pt x="12000" y="12583"/>
                    <a:pt x="9600" y="16252"/>
                  </a:cubicBezTo>
                  <a:cubicBezTo>
                    <a:pt x="7200" y="19922"/>
                    <a:pt x="7200" y="20971"/>
                    <a:pt x="6000" y="21285"/>
                  </a:cubicBezTo>
                  <a:cubicBezTo>
                    <a:pt x="4800" y="21600"/>
                    <a:pt x="2400" y="21181"/>
                    <a:pt x="0" y="20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10173896" y="5830738"/>
              <a:ext cx="207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" y="15600"/>
                    <a:pt x="1067" y="9600"/>
                    <a:pt x="4667" y="6000"/>
                  </a:cubicBezTo>
                  <a:cubicBezTo>
                    <a:pt x="8267" y="2400"/>
                    <a:pt x="14933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10150895" y="5999409"/>
              <a:ext cx="168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10334899" y="6099077"/>
              <a:ext cx="2300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10380900" y="5995198"/>
              <a:ext cx="38335" cy="42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9977"/>
                  </a:moveTo>
                  <a:cubicBezTo>
                    <a:pt x="0" y="11577"/>
                    <a:pt x="0" y="3177"/>
                    <a:pt x="3600" y="777"/>
                  </a:cubicBezTo>
                  <a:cubicBezTo>
                    <a:pt x="7200" y="-1623"/>
                    <a:pt x="14400" y="1977"/>
                    <a:pt x="21600" y="5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10557238" y="5447396"/>
              <a:ext cx="136511" cy="59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3" h="21600" fill="norm" stroke="1" extrusionOk="0">
                  <a:moveTo>
                    <a:pt x="2314" y="0"/>
                  </a:moveTo>
                  <a:cubicBezTo>
                    <a:pt x="6943" y="1870"/>
                    <a:pt x="11571" y="3740"/>
                    <a:pt x="15236" y="6265"/>
                  </a:cubicBezTo>
                  <a:cubicBezTo>
                    <a:pt x="18900" y="8790"/>
                    <a:pt x="21600" y="11969"/>
                    <a:pt x="20250" y="14540"/>
                  </a:cubicBezTo>
                  <a:cubicBezTo>
                    <a:pt x="18900" y="17112"/>
                    <a:pt x="13500" y="19075"/>
                    <a:pt x="9450" y="20151"/>
                  </a:cubicBezTo>
                  <a:cubicBezTo>
                    <a:pt x="5400" y="21226"/>
                    <a:pt x="2700" y="214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2376720" y="7088099"/>
              <a:ext cx="24534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50" y="14400"/>
                    <a:pt x="11700" y="7200"/>
                    <a:pt x="15300" y="3600"/>
                  </a:cubicBezTo>
                  <a:cubicBezTo>
                    <a:pt x="18900" y="0"/>
                    <a:pt x="202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2297251" y="7279771"/>
              <a:ext cx="163805" cy="3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200" fill="norm" stroke="1" extrusionOk="0">
                  <a:moveTo>
                    <a:pt x="4352" y="0"/>
                  </a:moveTo>
                  <a:cubicBezTo>
                    <a:pt x="2026" y="7200"/>
                    <a:pt x="-300" y="14400"/>
                    <a:pt x="32" y="18000"/>
                  </a:cubicBezTo>
                  <a:cubicBezTo>
                    <a:pt x="365" y="21600"/>
                    <a:pt x="3355" y="21600"/>
                    <a:pt x="7343" y="20700"/>
                  </a:cubicBezTo>
                  <a:cubicBezTo>
                    <a:pt x="11331" y="19800"/>
                    <a:pt x="16315" y="18000"/>
                    <a:pt x="213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2934358" y="6935365"/>
              <a:ext cx="399316" cy="389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355" fill="norm" stroke="1" extrusionOk="0">
                  <a:moveTo>
                    <a:pt x="20079" y="2492"/>
                  </a:moveTo>
                  <a:cubicBezTo>
                    <a:pt x="20758" y="1370"/>
                    <a:pt x="21437" y="248"/>
                    <a:pt x="21165" y="37"/>
                  </a:cubicBezTo>
                  <a:cubicBezTo>
                    <a:pt x="20894" y="-173"/>
                    <a:pt x="19671" y="528"/>
                    <a:pt x="17701" y="1721"/>
                  </a:cubicBezTo>
                  <a:cubicBezTo>
                    <a:pt x="15731" y="2913"/>
                    <a:pt x="13014" y="4596"/>
                    <a:pt x="11384" y="5648"/>
                  </a:cubicBezTo>
                  <a:cubicBezTo>
                    <a:pt x="9754" y="6700"/>
                    <a:pt x="9211" y="7120"/>
                    <a:pt x="9143" y="7611"/>
                  </a:cubicBezTo>
                  <a:cubicBezTo>
                    <a:pt x="9075" y="8102"/>
                    <a:pt x="9482" y="8663"/>
                    <a:pt x="10162" y="9014"/>
                  </a:cubicBezTo>
                  <a:cubicBezTo>
                    <a:pt x="10841" y="9365"/>
                    <a:pt x="11792" y="9505"/>
                    <a:pt x="12607" y="9645"/>
                  </a:cubicBezTo>
                  <a:cubicBezTo>
                    <a:pt x="13422" y="9785"/>
                    <a:pt x="14101" y="9926"/>
                    <a:pt x="14509" y="10346"/>
                  </a:cubicBezTo>
                  <a:cubicBezTo>
                    <a:pt x="14916" y="10767"/>
                    <a:pt x="15052" y="11469"/>
                    <a:pt x="14237" y="12450"/>
                  </a:cubicBezTo>
                  <a:cubicBezTo>
                    <a:pt x="13422" y="13432"/>
                    <a:pt x="11656" y="14695"/>
                    <a:pt x="9279" y="16027"/>
                  </a:cubicBezTo>
                  <a:cubicBezTo>
                    <a:pt x="6901" y="17359"/>
                    <a:pt x="3912" y="18762"/>
                    <a:pt x="2146" y="19674"/>
                  </a:cubicBezTo>
                  <a:cubicBezTo>
                    <a:pt x="380" y="20585"/>
                    <a:pt x="-163" y="21006"/>
                    <a:pt x="41" y="21217"/>
                  </a:cubicBezTo>
                  <a:cubicBezTo>
                    <a:pt x="245" y="21427"/>
                    <a:pt x="1195" y="21427"/>
                    <a:pt x="3641" y="21006"/>
                  </a:cubicBezTo>
                  <a:cubicBezTo>
                    <a:pt x="6086" y="20585"/>
                    <a:pt x="10026" y="19744"/>
                    <a:pt x="13150" y="19393"/>
                  </a:cubicBezTo>
                  <a:cubicBezTo>
                    <a:pt x="16275" y="19043"/>
                    <a:pt x="18584" y="19183"/>
                    <a:pt x="20894" y="19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2982400" y="7517442"/>
              <a:ext cx="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2967066" y="7393297"/>
              <a:ext cx="84336" cy="55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fill="norm" stroke="1" extrusionOk="0">
                  <a:moveTo>
                    <a:pt x="0" y="21185"/>
                  </a:moveTo>
                  <a:cubicBezTo>
                    <a:pt x="1309" y="16276"/>
                    <a:pt x="2618" y="11367"/>
                    <a:pt x="4582" y="7440"/>
                  </a:cubicBezTo>
                  <a:cubicBezTo>
                    <a:pt x="6546" y="3512"/>
                    <a:pt x="9164" y="567"/>
                    <a:pt x="12109" y="76"/>
                  </a:cubicBezTo>
                  <a:cubicBezTo>
                    <a:pt x="15055" y="-415"/>
                    <a:pt x="18327" y="1549"/>
                    <a:pt x="21600" y="3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3051401" y="7486775"/>
              <a:ext cx="92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3028401" y="7586444"/>
              <a:ext cx="9967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3235406" y="7502109"/>
              <a:ext cx="4600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1440"/>
                    <a:pt x="12000" y="2880"/>
                    <a:pt x="8400" y="6480"/>
                  </a:cubicBezTo>
                  <a:cubicBezTo>
                    <a:pt x="4800" y="10080"/>
                    <a:pt x="2400" y="158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3082069" y="6752550"/>
              <a:ext cx="184005" cy="118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4" fill="norm" stroke="1" extrusionOk="0">
                  <a:moveTo>
                    <a:pt x="0" y="7785"/>
                  </a:moveTo>
                  <a:cubicBezTo>
                    <a:pt x="900" y="9585"/>
                    <a:pt x="1800" y="11385"/>
                    <a:pt x="1800" y="14085"/>
                  </a:cubicBezTo>
                  <a:cubicBezTo>
                    <a:pt x="1800" y="16785"/>
                    <a:pt x="900" y="20385"/>
                    <a:pt x="450" y="20835"/>
                  </a:cubicBezTo>
                  <a:cubicBezTo>
                    <a:pt x="0" y="21285"/>
                    <a:pt x="0" y="18585"/>
                    <a:pt x="1050" y="15210"/>
                  </a:cubicBezTo>
                  <a:cubicBezTo>
                    <a:pt x="2100" y="11835"/>
                    <a:pt x="4200" y="7785"/>
                    <a:pt x="6900" y="5085"/>
                  </a:cubicBezTo>
                  <a:cubicBezTo>
                    <a:pt x="9600" y="2385"/>
                    <a:pt x="12900" y="1035"/>
                    <a:pt x="15450" y="360"/>
                  </a:cubicBezTo>
                  <a:cubicBezTo>
                    <a:pt x="18000" y="-315"/>
                    <a:pt x="19800" y="-315"/>
                    <a:pt x="20700" y="2835"/>
                  </a:cubicBezTo>
                  <a:cubicBezTo>
                    <a:pt x="21600" y="5985"/>
                    <a:pt x="21600" y="12285"/>
                    <a:pt x="21600" y="18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3567635" y="6987813"/>
              <a:ext cx="155613" cy="428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443" fill="norm" stroke="1" extrusionOk="0">
                  <a:moveTo>
                    <a:pt x="6968" y="8466"/>
                  </a:moveTo>
                  <a:cubicBezTo>
                    <a:pt x="4877" y="12301"/>
                    <a:pt x="2787" y="16135"/>
                    <a:pt x="1568" y="18436"/>
                  </a:cubicBezTo>
                  <a:cubicBezTo>
                    <a:pt x="348" y="20736"/>
                    <a:pt x="0" y="21503"/>
                    <a:pt x="0" y="21439"/>
                  </a:cubicBezTo>
                  <a:cubicBezTo>
                    <a:pt x="0" y="21375"/>
                    <a:pt x="348" y="20481"/>
                    <a:pt x="1219" y="17669"/>
                  </a:cubicBezTo>
                  <a:cubicBezTo>
                    <a:pt x="2090" y="14857"/>
                    <a:pt x="3484" y="10128"/>
                    <a:pt x="4703" y="7060"/>
                  </a:cubicBezTo>
                  <a:cubicBezTo>
                    <a:pt x="5923" y="3993"/>
                    <a:pt x="6968" y="2587"/>
                    <a:pt x="8013" y="1628"/>
                  </a:cubicBezTo>
                  <a:cubicBezTo>
                    <a:pt x="9058" y="670"/>
                    <a:pt x="10103" y="159"/>
                    <a:pt x="11497" y="31"/>
                  </a:cubicBezTo>
                  <a:cubicBezTo>
                    <a:pt x="12890" y="-97"/>
                    <a:pt x="14632" y="159"/>
                    <a:pt x="16548" y="1053"/>
                  </a:cubicBezTo>
                  <a:cubicBezTo>
                    <a:pt x="18465" y="1948"/>
                    <a:pt x="20555" y="3482"/>
                    <a:pt x="21077" y="4824"/>
                  </a:cubicBezTo>
                  <a:cubicBezTo>
                    <a:pt x="21600" y="6166"/>
                    <a:pt x="20555" y="7316"/>
                    <a:pt x="18987" y="8083"/>
                  </a:cubicBezTo>
                  <a:cubicBezTo>
                    <a:pt x="17419" y="8850"/>
                    <a:pt x="15329" y="9233"/>
                    <a:pt x="13239" y="9297"/>
                  </a:cubicBezTo>
                  <a:cubicBezTo>
                    <a:pt x="11148" y="9361"/>
                    <a:pt x="9058" y="9105"/>
                    <a:pt x="6968" y="8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3848131" y="6878507"/>
              <a:ext cx="169293" cy="32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7" h="21307" fill="norm" stroke="1" extrusionOk="0">
                  <a:moveTo>
                    <a:pt x="18859" y="5695"/>
                  </a:moveTo>
                  <a:cubicBezTo>
                    <a:pt x="19798" y="4356"/>
                    <a:pt x="20737" y="3016"/>
                    <a:pt x="20737" y="2012"/>
                  </a:cubicBezTo>
                  <a:cubicBezTo>
                    <a:pt x="20737" y="1007"/>
                    <a:pt x="19798" y="337"/>
                    <a:pt x="18233" y="86"/>
                  </a:cubicBezTo>
                  <a:cubicBezTo>
                    <a:pt x="16667" y="-165"/>
                    <a:pt x="14476" y="2"/>
                    <a:pt x="11033" y="2430"/>
                  </a:cubicBezTo>
                  <a:cubicBezTo>
                    <a:pt x="7589" y="4858"/>
                    <a:pt x="2894" y="9547"/>
                    <a:pt x="1015" y="12979"/>
                  </a:cubicBezTo>
                  <a:cubicBezTo>
                    <a:pt x="-863" y="16412"/>
                    <a:pt x="76" y="18589"/>
                    <a:pt x="2111" y="19844"/>
                  </a:cubicBezTo>
                  <a:cubicBezTo>
                    <a:pt x="4146" y="21100"/>
                    <a:pt x="7276" y="21435"/>
                    <a:pt x="9624" y="21268"/>
                  </a:cubicBezTo>
                  <a:cubicBezTo>
                    <a:pt x="11972" y="21100"/>
                    <a:pt x="13537" y="20430"/>
                    <a:pt x="15102" y="19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4097585" y="6973097"/>
              <a:ext cx="1184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635"/>
                    <a:pt x="-1585" y="11270"/>
                    <a:pt x="575" y="14870"/>
                  </a:cubicBezTo>
                  <a:cubicBezTo>
                    <a:pt x="2735" y="18470"/>
                    <a:pt x="11375" y="20035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4163093" y="7057432"/>
              <a:ext cx="130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9" y="16200"/>
                    <a:pt x="9318" y="10800"/>
                    <a:pt x="12918" y="7200"/>
                  </a:cubicBezTo>
                  <a:cubicBezTo>
                    <a:pt x="16518" y="3600"/>
                    <a:pt x="1905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4351206" y="6945378"/>
              <a:ext cx="161163" cy="447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8" h="21350" fill="norm" stroke="1" extrusionOk="0">
                  <a:moveTo>
                    <a:pt x="13219" y="4252"/>
                  </a:moveTo>
                  <a:cubicBezTo>
                    <a:pt x="11256" y="7669"/>
                    <a:pt x="9292" y="11086"/>
                    <a:pt x="7656" y="13588"/>
                  </a:cubicBezTo>
                  <a:cubicBezTo>
                    <a:pt x="6019" y="16089"/>
                    <a:pt x="4710" y="17676"/>
                    <a:pt x="3565" y="18957"/>
                  </a:cubicBezTo>
                  <a:cubicBezTo>
                    <a:pt x="2419" y="20239"/>
                    <a:pt x="1437" y="21215"/>
                    <a:pt x="783" y="21337"/>
                  </a:cubicBezTo>
                  <a:cubicBezTo>
                    <a:pt x="128" y="21459"/>
                    <a:pt x="-199" y="20727"/>
                    <a:pt x="128" y="18469"/>
                  </a:cubicBezTo>
                  <a:cubicBezTo>
                    <a:pt x="456" y="16212"/>
                    <a:pt x="1437" y="12428"/>
                    <a:pt x="3074" y="9439"/>
                  </a:cubicBezTo>
                  <a:cubicBezTo>
                    <a:pt x="4710" y="6449"/>
                    <a:pt x="7001" y="4252"/>
                    <a:pt x="8801" y="2788"/>
                  </a:cubicBezTo>
                  <a:cubicBezTo>
                    <a:pt x="10601" y="1323"/>
                    <a:pt x="11910" y="591"/>
                    <a:pt x="13383" y="225"/>
                  </a:cubicBezTo>
                  <a:cubicBezTo>
                    <a:pt x="14856" y="-141"/>
                    <a:pt x="16492" y="-141"/>
                    <a:pt x="18128" y="835"/>
                  </a:cubicBezTo>
                  <a:cubicBezTo>
                    <a:pt x="19765" y="1812"/>
                    <a:pt x="21401" y="3764"/>
                    <a:pt x="20256" y="5656"/>
                  </a:cubicBezTo>
                  <a:cubicBezTo>
                    <a:pt x="19110" y="7547"/>
                    <a:pt x="15183" y="9378"/>
                    <a:pt x="12401" y="10354"/>
                  </a:cubicBezTo>
                  <a:cubicBezTo>
                    <a:pt x="9619" y="11330"/>
                    <a:pt x="7983" y="11452"/>
                    <a:pt x="6346" y="11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4600103" y="6896428"/>
              <a:ext cx="167445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0" y="0"/>
                  </a:moveTo>
                  <a:cubicBezTo>
                    <a:pt x="5236" y="0"/>
                    <a:pt x="10473" y="0"/>
                    <a:pt x="14564" y="1275"/>
                  </a:cubicBezTo>
                  <a:cubicBezTo>
                    <a:pt x="18655" y="2550"/>
                    <a:pt x="21600" y="5100"/>
                    <a:pt x="21436" y="8100"/>
                  </a:cubicBezTo>
                  <a:cubicBezTo>
                    <a:pt x="21273" y="11100"/>
                    <a:pt x="18000" y="14550"/>
                    <a:pt x="14564" y="16875"/>
                  </a:cubicBezTo>
                  <a:cubicBezTo>
                    <a:pt x="11127" y="19200"/>
                    <a:pt x="7527" y="20400"/>
                    <a:pt x="39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5297786" y="7095766"/>
              <a:ext cx="207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4400"/>
                    <a:pt x="6400" y="7200"/>
                    <a:pt x="10000" y="3600"/>
                  </a:cubicBezTo>
                  <a:cubicBezTo>
                    <a:pt x="13600" y="0"/>
                    <a:pt x="17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5269674" y="7210769"/>
              <a:ext cx="304119" cy="44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2541" y="10800"/>
                  </a:moveTo>
                  <a:cubicBezTo>
                    <a:pt x="1271" y="14400"/>
                    <a:pt x="0" y="18000"/>
                    <a:pt x="0" y="19800"/>
                  </a:cubicBezTo>
                  <a:cubicBezTo>
                    <a:pt x="0" y="21600"/>
                    <a:pt x="1271" y="21600"/>
                    <a:pt x="5082" y="18000"/>
                  </a:cubicBezTo>
                  <a:cubicBezTo>
                    <a:pt x="8894" y="14400"/>
                    <a:pt x="1524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6418280" y="6917640"/>
              <a:ext cx="250728" cy="31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098" fill="norm" stroke="1" extrusionOk="0">
                  <a:moveTo>
                    <a:pt x="2521" y="8933"/>
                  </a:moveTo>
                  <a:cubicBezTo>
                    <a:pt x="2085" y="11525"/>
                    <a:pt x="1648" y="14117"/>
                    <a:pt x="1430" y="15845"/>
                  </a:cubicBezTo>
                  <a:cubicBezTo>
                    <a:pt x="1212" y="17573"/>
                    <a:pt x="1212" y="18437"/>
                    <a:pt x="994" y="19388"/>
                  </a:cubicBezTo>
                  <a:cubicBezTo>
                    <a:pt x="776" y="20338"/>
                    <a:pt x="339" y="21375"/>
                    <a:pt x="121" y="21029"/>
                  </a:cubicBezTo>
                  <a:cubicBezTo>
                    <a:pt x="-97" y="20684"/>
                    <a:pt x="-97" y="18956"/>
                    <a:pt x="776" y="15845"/>
                  </a:cubicBezTo>
                  <a:cubicBezTo>
                    <a:pt x="1648" y="12735"/>
                    <a:pt x="3394" y="8242"/>
                    <a:pt x="5248" y="5132"/>
                  </a:cubicBezTo>
                  <a:cubicBezTo>
                    <a:pt x="7103" y="2021"/>
                    <a:pt x="9067" y="293"/>
                    <a:pt x="11576" y="34"/>
                  </a:cubicBezTo>
                  <a:cubicBezTo>
                    <a:pt x="14085" y="-225"/>
                    <a:pt x="17139" y="985"/>
                    <a:pt x="18994" y="3317"/>
                  </a:cubicBezTo>
                  <a:cubicBezTo>
                    <a:pt x="20848" y="5650"/>
                    <a:pt x="21503" y="9106"/>
                    <a:pt x="21394" y="11871"/>
                  </a:cubicBezTo>
                  <a:cubicBezTo>
                    <a:pt x="21285" y="14636"/>
                    <a:pt x="20412" y="16709"/>
                    <a:pt x="19539" y="18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6869487" y="7126434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7008592" y="6911449"/>
              <a:ext cx="189225" cy="445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85" fill="norm" stroke="1" extrusionOk="0">
                  <a:moveTo>
                    <a:pt x="9380" y="5906"/>
                  </a:moveTo>
                  <a:cubicBezTo>
                    <a:pt x="7652" y="8360"/>
                    <a:pt x="5924" y="10815"/>
                    <a:pt x="4772" y="13085"/>
                  </a:cubicBezTo>
                  <a:cubicBezTo>
                    <a:pt x="3620" y="15356"/>
                    <a:pt x="3044" y="17442"/>
                    <a:pt x="2324" y="18915"/>
                  </a:cubicBezTo>
                  <a:cubicBezTo>
                    <a:pt x="1604" y="20387"/>
                    <a:pt x="740" y="21247"/>
                    <a:pt x="308" y="21369"/>
                  </a:cubicBezTo>
                  <a:cubicBezTo>
                    <a:pt x="-124" y="21492"/>
                    <a:pt x="-124" y="20878"/>
                    <a:pt x="452" y="19037"/>
                  </a:cubicBezTo>
                  <a:cubicBezTo>
                    <a:pt x="1028" y="17197"/>
                    <a:pt x="2180" y="14128"/>
                    <a:pt x="4340" y="10937"/>
                  </a:cubicBezTo>
                  <a:cubicBezTo>
                    <a:pt x="6500" y="7747"/>
                    <a:pt x="9668" y="4433"/>
                    <a:pt x="12404" y="2469"/>
                  </a:cubicBezTo>
                  <a:cubicBezTo>
                    <a:pt x="15140" y="506"/>
                    <a:pt x="17444" y="-108"/>
                    <a:pt x="18884" y="15"/>
                  </a:cubicBezTo>
                  <a:cubicBezTo>
                    <a:pt x="20324" y="137"/>
                    <a:pt x="20900" y="997"/>
                    <a:pt x="21188" y="2592"/>
                  </a:cubicBezTo>
                  <a:cubicBezTo>
                    <a:pt x="21476" y="4187"/>
                    <a:pt x="21476" y="6519"/>
                    <a:pt x="19460" y="8237"/>
                  </a:cubicBezTo>
                  <a:cubicBezTo>
                    <a:pt x="17444" y="9956"/>
                    <a:pt x="13412" y="11060"/>
                    <a:pt x="10388" y="11551"/>
                  </a:cubicBezTo>
                  <a:cubicBezTo>
                    <a:pt x="7364" y="12042"/>
                    <a:pt x="5348" y="11919"/>
                    <a:pt x="3332" y="11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7398499" y="7088099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7588095" y="6804426"/>
              <a:ext cx="216748" cy="37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434" fill="norm" stroke="1" extrusionOk="0">
                  <a:moveTo>
                    <a:pt x="21302" y="0"/>
                  </a:moveTo>
                  <a:cubicBezTo>
                    <a:pt x="18288" y="0"/>
                    <a:pt x="15274" y="0"/>
                    <a:pt x="12386" y="942"/>
                  </a:cubicBezTo>
                  <a:cubicBezTo>
                    <a:pt x="9497" y="1885"/>
                    <a:pt x="6735" y="3769"/>
                    <a:pt x="4474" y="6668"/>
                  </a:cubicBezTo>
                  <a:cubicBezTo>
                    <a:pt x="2214" y="9568"/>
                    <a:pt x="455" y="13482"/>
                    <a:pt x="79" y="16164"/>
                  </a:cubicBezTo>
                  <a:cubicBezTo>
                    <a:pt x="-298" y="18846"/>
                    <a:pt x="707" y="20295"/>
                    <a:pt x="2590" y="20948"/>
                  </a:cubicBezTo>
                  <a:cubicBezTo>
                    <a:pt x="4474" y="21600"/>
                    <a:pt x="7237" y="21455"/>
                    <a:pt x="10000" y="21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7848287" y="6927096"/>
              <a:ext cx="1022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221"/>
                    <a:pt x="0" y="8441"/>
                    <a:pt x="0" y="12041"/>
                  </a:cubicBezTo>
                  <a:cubicBezTo>
                    <a:pt x="0" y="15641"/>
                    <a:pt x="10800" y="186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7958179" y="7011431"/>
              <a:ext cx="18400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8235403" y="6812163"/>
              <a:ext cx="236516" cy="559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14" fill="norm" stroke="1" extrusionOk="0">
                  <a:moveTo>
                    <a:pt x="12299" y="6742"/>
                  </a:moveTo>
                  <a:cubicBezTo>
                    <a:pt x="10231" y="8892"/>
                    <a:pt x="8163" y="11042"/>
                    <a:pt x="6440" y="13241"/>
                  </a:cubicBezTo>
                  <a:cubicBezTo>
                    <a:pt x="4717" y="15440"/>
                    <a:pt x="3338" y="17688"/>
                    <a:pt x="2304" y="19154"/>
                  </a:cubicBezTo>
                  <a:cubicBezTo>
                    <a:pt x="1270" y="20620"/>
                    <a:pt x="580" y="21305"/>
                    <a:pt x="236" y="21402"/>
                  </a:cubicBezTo>
                  <a:cubicBezTo>
                    <a:pt x="-109" y="21500"/>
                    <a:pt x="-109" y="21011"/>
                    <a:pt x="465" y="19350"/>
                  </a:cubicBezTo>
                  <a:cubicBezTo>
                    <a:pt x="1040" y="17688"/>
                    <a:pt x="2189" y="14854"/>
                    <a:pt x="4027" y="12019"/>
                  </a:cubicBezTo>
                  <a:cubicBezTo>
                    <a:pt x="5865" y="9185"/>
                    <a:pt x="8393" y="6351"/>
                    <a:pt x="10346" y="4396"/>
                  </a:cubicBezTo>
                  <a:cubicBezTo>
                    <a:pt x="12300" y="2441"/>
                    <a:pt x="13678" y="1366"/>
                    <a:pt x="15057" y="731"/>
                  </a:cubicBezTo>
                  <a:cubicBezTo>
                    <a:pt x="16436" y="95"/>
                    <a:pt x="17814" y="-100"/>
                    <a:pt x="18734" y="47"/>
                  </a:cubicBezTo>
                  <a:cubicBezTo>
                    <a:pt x="19653" y="193"/>
                    <a:pt x="20112" y="682"/>
                    <a:pt x="20572" y="2050"/>
                  </a:cubicBezTo>
                  <a:cubicBezTo>
                    <a:pt x="21031" y="3419"/>
                    <a:pt x="21491" y="5667"/>
                    <a:pt x="21146" y="7328"/>
                  </a:cubicBezTo>
                  <a:cubicBezTo>
                    <a:pt x="20802" y="8990"/>
                    <a:pt x="19653" y="10065"/>
                    <a:pt x="17010" y="10798"/>
                  </a:cubicBezTo>
                  <a:cubicBezTo>
                    <a:pt x="14368" y="11531"/>
                    <a:pt x="10231" y="11922"/>
                    <a:pt x="7589" y="11677"/>
                  </a:cubicBezTo>
                  <a:cubicBezTo>
                    <a:pt x="4946" y="11433"/>
                    <a:pt x="3797" y="10553"/>
                    <a:pt x="2648" y="9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8502525" y="6743031"/>
              <a:ext cx="177299" cy="41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471" fill="norm" stroke="1" extrusionOk="0">
                  <a:moveTo>
                    <a:pt x="7301" y="401"/>
                  </a:moveTo>
                  <a:cubicBezTo>
                    <a:pt x="10648" y="136"/>
                    <a:pt x="13994" y="-129"/>
                    <a:pt x="16276" y="70"/>
                  </a:cubicBezTo>
                  <a:cubicBezTo>
                    <a:pt x="18558" y="269"/>
                    <a:pt x="19775" y="931"/>
                    <a:pt x="20535" y="2588"/>
                  </a:cubicBezTo>
                  <a:cubicBezTo>
                    <a:pt x="21296" y="4244"/>
                    <a:pt x="21600" y="6894"/>
                    <a:pt x="19470" y="9876"/>
                  </a:cubicBezTo>
                  <a:cubicBezTo>
                    <a:pt x="17341" y="12858"/>
                    <a:pt x="12777" y="16170"/>
                    <a:pt x="9127" y="18158"/>
                  </a:cubicBezTo>
                  <a:cubicBezTo>
                    <a:pt x="5476" y="20146"/>
                    <a:pt x="2738" y="20808"/>
                    <a:pt x="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Drawing"/>
          <p:cNvGrpSpPr/>
          <p:nvPr/>
        </p:nvGrpSpPr>
        <p:grpSpPr>
          <a:xfrm>
            <a:off x="629277" y="375675"/>
            <a:ext cx="12240025" cy="8882143"/>
            <a:chOff x="0" y="0"/>
            <a:chExt cx="12240023" cy="8882142"/>
          </a:xfrm>
        </p:grpSpPr>
        <p:sp>
          <p:nvSpPr>
            <p:cNvPr id="1465" name="Line"/>
            <p:cNvSpPr/>
            <p:nvPr/>
          </p:nvSpPr>
          <p:spPr>
            <a:xfrm>
              <a:off x="0" y="40889"/>
              <a:ext cx="505415" cy="432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96" fill="norm" stroke="1" extrusionOk="0">
                  <a:moveTo>
                    <a:pt x="3556" y="2922"/>
                  </a:moveTo>
                  <a:cubicBezTo>
                    <a:pt x="4099" y="3176"/>
                    <a:pt x="4642" y="3431"/>
                    <a:pt x="5673" y="3113"/>
                  </a:cubicBezTo>
                  <a:cubicBezTo>
                    <a:pt x="6704" y="2795"/>
                    <a:pt x="8224" y="1906"/>
                    <a:pt x="9472" y="1207"/>
                  </a:cubicBezTo>
                  <a:cubicBezTo>
                    <a:pt x="10720" y="508"/>
                    <a:pt x="11697" y="0"/>
                    <a:pt x="11806" y="0"/>
                  </a:cubicBezTo>
                  <a:cubicBezTo>
                    <a:pt x="11914" y="0"/>
                    <a:pt x="11154" y="508"/>
                    <a:pt x="9743" y="1779"/>
                  </a:cubicBezTo>
                  <a:cubicBezTo>
                    <a:pt x="8332" y="3049"/>
                    <a:pt x="6270" y="5082"/>
                    <a:pt x="5130" y="6416"/>
                  </a:cubicBezTo>
                  <a:cubicBezTo>
                    <a:pt x="3991" y="7751"/>
                    <a:pt x="3774" y="8386"/>
                    <a:pt x="3991" y="8894"/>
                  </a:cubicBezTo>
                  <a:cubicBezTo>
                    <a:pt x="4208" y="9402"/>
                    <a:pt x="4859" y="9784"/>
                    <a:pt x="5239" y="10292"/>
                  </a:cubicBezTo>
                  <a:cubicBezTo>
                    <a:pt x="5619" y="10800"/>
                    <a:pt x="5727" y="11435"/>
                    <a:pt x="5293" y="12388"/>
                  </a:cubicBezTo>
                  <a:cubicBezTo>
                    <a:pt x="4859" y="13341"/>
                    <a:pt x="3882" y="14612"/>
                    <a:pt x="2959" y="15882"/>
                  </a:cubicBezTo>
                  <a:cubicBezTo>
                    <a:pt x="2037" y="17153"/>
                    <a:pt x="1169" y="18424"/>
                    <a:pt x="626" y="19376"/>
                  </a:cubicBezTo>
                  <a:cubicBezTo>
                    <a:pt x="83" y="20329"/>
                    <a:pt x="-134" y="20965"/>
                    <a:pt x="83" y="21282"/>
                  </a:cubicBezTo>
                  <a:cubicBezTo>
                    <a:pt x="300" y="21600"/>
                    <a:pt x="951" y="21600"/>
                    <a:pt x="2471" y="21028"/>
                  </a:cubicBezTo>
                  <a:cubicBezTo>
                    <a:pt x="3991" y="20456"/>
                    <a:pt x="6379" y="19313"/>
                    <a:pt x="8061" y="18360"/>
                  </a:cubicBezTo>
                  <a:cubicBezTo>
                    <a:pt x="9743" y="17407"/>
                    <a:pt x="10720" y="16645"/>
                    <a:pt x="11317" y="15565"/>
                  </a:cubicBezTo>
                  <a:cubicBezTo>
                    <a:pt x="11914" y="14485"/>
                    <a:pt x="12131" y="13087"/>
                    <a:pt x="12186" y="12071"/>
                  </a:cubicBezTo>
                  <a:cubicBezTo>
                    <a:pt x="12240" y="11054"/>
                    <a:pt x="12131" y="10419"/>
                    <a:pt x="12348" y="10101"/>
                  </a:cubicBezTo>
                  <a:cubicBezTo>
                    <a:pt x="12565" y="9784"/>
                    <a:pt x="13108" y="9784"/>
                    <a:pt x="13488" y="10101"/>
                  </a:cubicBezTo>
                  <a:cubicBezTo>
                    <a:pt x="13868" y="10419"/>
                    <a:pt x="14085" y="11054"/>
                    <a:pt x="14139" y="12134"/>
                  </a:cubicBezTo>
                  <a:cubicBezTo>
                    <a:pt x="14194" y="13214"/>
                    <a:pt x="14085" y="14739"/>
                    <a:pt x="13868" y="15755"/>
                  </a:cubicBezTo>
                  <a:cubicBezTo>
                    <a:pt x="13651" y="16772"/>
                    <a:pt x="13325" y="17280"/>
                    <a:pt x="12945" y="17788"/>
                  </a:cubicBezTo>
                  <a:cubicBezTo>
                    <a:pt x="12565" y="18296"/>
                    <a:pt x="12131" y="18805"/>
                    <a:pt x="11969" y="18741"/>
                  </a:cubicBezTo>
                  <a:cubicBezTo>
                    <a:pt x="11806" y="18678"/>
                    <a:pt x="11914" y="18042"/>
                    <a:pt x="12674" y="16962"/>
                  </a:cubicBezTo>
                  <a:cubicBezTo>
                    <a:pt x="13434" y="15882"/>
                    <a:pt x="14845" y="14358"/>
                    <a:pt x="15876" y="13214"/>
                  </a:cubicBezTo>
                  <a:cubicBezTo>
                    <a:pt x="16907" y="12071"/>
                    <a:pt x="17558" y="11308"/>
                    <a:pt x="18101" y="10736"/>
                  </a:cubicBezTo>
                  <a:cubicBezTo>
                    <a:pt x="18644" y="10165"/>
                    <a:pt x="19078" y="9784"/>
                    <a:pt x="18915" y="10038"/>
                  </a:cubicBezTo>
                  <a:cubicBezTo>
                    <a:pt x="18752" y="10292"/>
                    <a:pt x="17993" y="11181"/>
                    <a:pt x="17504" y="11944"/>
                  </a:cubicBezTo>
                  <a:cubicBezTo>
                    <a:pt x="17016" y="12706"/>
                    <a:pt x="16799" y="13341"/>
                    <a:pt x="16853" y="13913"/>
                  </a:cubicBezTo>
                  <a:cubicBezTo>
                    <a:pt x="16907" y="14485"/>
                    <a:pt x="17233" y="14993"/>
                    <a:pt x="18047" y="15438"/>
                  </a:cubicBezTo>
                  <a:cubicBezTo>
                    <a:pt x="18861" y="15882"/>
                    <a:pt x="20163" y="16264"/>
                    <a:pt x="21466" y="166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61940" y="565869"/>
              <a:ext cx="259471" cy="16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19677" fill="norm" stroke="1" extrusionOk="0">
                  <a:moveTo>
                    <a:pt x="2441" y="11040"/>
                  </a:moveTo>
                  <a:cubicBezTo>
                    <a:pt x="1171" y="14126"/>
                    <a:pt x="-100" y="17211"/>
                    <a:pt x="6" y="18754"/>
                  </a:cubicBezTo>
                  <a:cubicBezTo>
                    <a:pt x="112" y="20297"/>
                    <a:pt x="1594" y="20297"/>
                    <a:pt x="4876" y="15668"/>
                  </a:cubicBezTo>
                  <a:cubicBezTo>
                    <a:pt x="8159" y="11040"/>
                    <a:pt x="13241" y="1783"/>
                    <a:pt x="16312" y="240"/>
                  </a:cubicBezTo>
                  <a:cubicBezTo>
                    <a:pt x="19382" y="-1303"/>
                    <a:pt x="20441" y="4868"/>
                    <a:pt x="215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193344" y="513678"/>
              <a:ext cx="319738" cy="9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600" fill="norm" stroke="1" extrusionOk="0">
                  <a:moveTo>
                    <a:pt x="3931" y="20463"/>
                  </a:moveTo>
                  <a:cubicBezTo>
                    <a:pt x="2230" y="21032"/>
                    <a:pt x="529" y="21600"/>
                    <a:pt x="104" y="21600"/>
                  </a:cubicBezTo>
                  <a:cubicBezTo>
                    <a:pt x="-321" y="21600"/>
                    <a:pt x="529" y="21032"/>
                    <a:pt x="3166" y="18474"/>
                  </a:cubicBezTo>
                  <a:cubicBezTo>
                    <a:pt x="5802" y="15916"/>
                    <a:pt x="10224" y="11368"/>
                    <a:pt x="13540" y="7958"/>
                  </a:cubicBezTo>
                  <a:cubicBezTo>
                    <a:pt x="16857" y="4547"/>
                    <a:pt x="19068" y="2274"/>
                    <a:pt x="212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735419" y="207004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727752" y="360341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1632439" y="107335"/>
              <a:ext cx="306675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40" y="1964"/>
                    <a:pt x="6480" y="3927"/>
                    <a:pt x="9540" y="6791"/>
                  </a:cubicBezTo>
                  <a:cubicBezTo>
                    <a:pt x="12600" y="9655"/>
                    <a:pt x="15480" y="13418"/>
                    <a:pt x="17460" y="16036"/>
                  </a:cubicBezTo>
                  <a:cubicBezTo>
                    <a:pt x="19440" y="18655"/>
                    <a:pt x="20520" y="201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1656657" y="30667"/>
              <a:ext cx="351459" cy="513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96" fill="norm" stroke="1" extrusionOk="0">
                  <a:moveTo>
                    <a:pt x="21525" y="0"/>
                  </a:moveTo>
                  <a:cubicBezTo>
                    <a:pt x="19960" y="428"/>
                    <a:pt x="18395" y="855"/>
                    <a:pt x="16125" y="2620"/>
                  </a:cubicBezTo>
                  <a:cubicBezTo>
                    <a:pt x="13855" y="4384"/>
                    <a:pt x="10882" y="7485"/>
                    <a:pt x="8299" y="10319"/>
                  </a:cubicBezTo>
                  <a:cubicBezTo>
                    <a:pt x="5716" y="13152"/>
                    <a:pt x="3525" y="15719"/>
                    <a:pt x="2195" y="17323"/>
                  </a:cubicBezTo>
                  <a:cubicBezTo>
                    <a:pt x="864" y="18927"/>
                    <a:pt x="395" y="19568"/>
                    <a:pt x="160" y="20156"/>
                  </a:cubicBezTo>
                  <a:cubicBezTo>
                    <a:pt x="-75" y="20745"/>
                    <a:pt x="-75" y="21279"/>
                    <a:pt x="316" y="21440"/>
                  </a:cubicBezTo>
                  <a:cubicBezTo>
                    <a:pt x="708" y="21600"/>
                    <a:pt x="1490" y="21386"/>
                    <a:pt x="2273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2790132" y="0"/>
              <a:ext cx="84337" cy="43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82" y="2526"/>
                    <a:pt x="16364" y="5053"/>
                    <a:pt x="13418" y="8337"/>
                  </a:cubicBezTo>
                  <a:cubicBezTo>
                    <a:pt x="10473" y="11621"/>
                    <a:pt x="7200" y="15663"/>
                    <a:pt x="4909" y="18000"/>
                  </a:cubicBezTo>
                  <a:cubicBezTo>
                    <a:pt x="2618" y="20337"/>
                    <a:pt x="1309" y="209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2583128" y="444676"/>
              <a:ext cx="391009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9257"/>
                  </a:moveTo>
                  <a:cubicBezTo>
                    <a:pt x="1976" y="15429"/>
                    <a:pt x="3953" y="21600"/>
                    <a:pt x="7553" y="20057"/>
                  </a:cubicBezTo>
                  <a:cubicBezTo>
                    <a:pt x="11153" y="18514"/>
                    <a:pt x="16376" y="92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3319144" y="23000"/>
              <a:ext cx="237673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19" y="3360"/>
                    <a:pt x="6039" y="6720"/>
                    <a:pt x="8594" y="9960"/>
                  </a:cubicBezTo>
                  <a:cubicBezTo>
                    <a:pt x="11148" y="13200"/>
                    <a:pt x="13239" y="16320"/>
                    <a:pt x="15329" y="18240"/>
                  </a:cubicBezTo>
                  <a:cubicBezTo>
                    <a:pt x="17419" y="20160"/>
                    <a:pt x="19510" y="20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3472481" y="30667"/>
              <a:ext cx="176338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09" y="1075"/>
                    <a:pt x="17217" y="2149"/>
                    <a:pt x="14400" y="4352"/>
                  </a:cubicBezTo>
                  <a:cubicBezTo>
                    <a:pt x="11583" y="6555"/>
                    <a:pt x="8139" y="9887"/>
                    <a:pt x="5635" y="12949"/>
                  </a:cubicBezTo>
                  <a:cubicBezTo>
                    <a:pt x="3130" y="16012"/>
                    <a:pt x="1565" y="188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3748487" y="521345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1264431" y="1088691"/>
              <a:ext cx="38335" cy="39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21600" y="0"/>
                  </a:moveTo>
                  <a:cubicBezTo>
                    <a:pt x="20160" y="3506"/>
                    <a:pt x="18720" y="7013"/>
                    <a:pt x="15120" y="10379"/>
                  </a:cubicBezTo>
                  <a:cubicBezTo>
                    <a:pt x="11520" y="13745"/>
                    <a:pt x="5760" y="16971"/>
                    <a:pt x="2880" y="18935"/>
                  </a:cubicBezTo>
                  <a:cubicBezTo>
                    <a:pt x="0" y="20899"/>
                    <a:pt x="0" y="21600"/>
                    <a:pt x="0" y="21460"/>
                  </a:cubicBezTo>
                  <a:cubicBezTo>
                    <a:pt x="0" y="21319"/>
                    <a:pt x="0" y="20338"/>
                    <a:pt x="0" y="19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1219632" y="1004356"/>
              <a:ext cx="29013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600" fill="norm" stroke="1" extrusionOk="0">
                  <a:moveTo>
                    <a:pt x="475" y="21600"/>
                  </a:moveTo>
                  <a:cubicBezTo>
                    <a:pt x="100" y="19600"/>
                    <a:pt x="-276" y="17600"/>
                    <a:pt x="287" y="16000"/>
                  </a:cubicBezTo>
                  <a:cubicBezTo>
                    <a:pt x="851" y="14400"/>
                    <a:pt x="2354" y="13200"/>
                    <a:pt x="6016" y="10600"/>
                  </a:cubicBezTo>
                  <a:cubicBezTo>
                    <a:pt x="9679" y="8000"/>
                    <a:pt x="15501" y="4000"/>
                    <a:pt x="213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1218430" y="1280362"/>
              <a:ext cx="230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1410101" y="1372364"/>
              <a:ext cx="130337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1387101" y="1380031"/>
              <a:ext cx="16867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64" y="0"/>
                    <a:pt x="18327" y="0"/>
                    <a:pt x="14727" y="2855"/>
                  </a:cubicBezTo>
                  <a:cubicBezTo>
                    <a:pt x="11127" y="5710"/>
                    <a:pt x="5564" y="11421"/>
                    <a:pt x="2782" y="15021"/>
                  </a:cubicBezTo>
                  <a:cubicBezTo>
                    <a:pt x="0" y="18621"/>
                    <a:pt x="0" y="201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3353312" y="1042690"/>
              <a:ext cx="65502" cy="32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438" fill="norm" stroke="1" extrusionOk="0">
                  <a:moveTo>
                    <a:pt x="21293" y="0"/>
                  </a:moveTo>
                  <a:cubicBezTo>
                    <a:pt x="16308" y="4985"/>
                    <a:pt x="11324" y="9969"/>
                    <a:pt x="8001" y="13209"/>
                  </a:cubicBezTo>
                  <a:cubicBezTo>
                    <a:pt x="4678" y="16449"/>
                    <a:pt x="3016" y="17945"/>
                    <a:pt x="1770" y="19108"/>
                  </a:cubicBezTo>
                  <a:cubicBezTo>
                    <a:pt x="524" y="20271"/>
                    <a:pt x="-307" y="21102"/>
                    <a:pt x="108" y="21351"/>
                  </a:cubicBezTo>
                  <a:cubicBezTo>
                    <a:pt x="524" y="21600"/>
                    <a:pt x="2185" y="21268"/>
                    <a:pt x="3847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3317603" y="989022"/>
              <a:ext cx="27754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fill="norm" stroke="1" extrusionOk="0">
                  <a:moveTo>
                    <a:pt x="119" y="21600"/>
                  </a:moveTo>
                  <a:cubicBezTo>
                    <a:pt x="-78" y="19200"/>
                    <a:pt x="-274" y="16800"/>
                    <a:pt x="1690" y="13440"/>
                  </a:cubicBezTo>
                  <a:cubicBezTo>
                    <a:pt x="3653" y="10080"/>
                    <a:pt x="7777" y="5760"/>
                    <a:pt x="11410" y="3360"/>
                  </a:cubicBezTo>
                  <a:cubicBezTo>
                    <a:pt x="15042" y="960"/>
                    <a:pt x="18184" y="480"/>
                    <a:pt x="213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3311477" y="1188360"/>
              <a:ext cx="276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3510815" y="1326363"/>
              <a:ext cx="10733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29" y="2400"/>
                    <a:pt x="9257" y="4800"/>
                    <a:pt x="12857" y="8400"/>
                  </a:cubicBezTo>
                  <a:cubicBezTo>
                    <a:pt x="16457" y="12000"/>
                    <a:pt x="19029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3618151" y="1326363"/>
              <a:ext cx="99670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508" y="4865"/>
                    <a:pt x="9415" y="9730"/>
                    <a:pt x="5815" y="13330"/>
                  </a:cubicBezTo>
                  <a:cubicBezTo>
                    <a:pt x="2215" y="16930"/>
                    <a:pt x="1108" y="192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1701441" y="2714061"/>
              <a:ext cx="138004" cy="582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21600" y="0"/>
                  </a:moveTo>
                  <a:cubicBezTo>
                    <a:pt x="20800" y="1698"/>
                    <a:pt x="20000" y="3396"/>
                    <a:pt x="18400" y="5942"/>
                  </a:cubicBezTo>
                  <a:cubicBezTo>
                    <a:pt x="16800" y="8489"/>
                    <a:pt x="14400" y="11885"/>
                    <a:pt x="12400" y="14431"/>
                  </a:cubicBezTo>
                  <a:cubicBezTo>
                    <a:pt x="10400" y="16978"/>
                    <a:pt x="8800" y="18676"/>
                    <a:pt x="7800" y="19761"/>
                  </a:cubicBezTo>
                  <a:cubicBezTo>
                    <a:pt x="6800" y="20845"/>
                    <a:pt x="6400" y="21317"/>
                    <a:pt x="5200" y="21459"/>
                  </a:cubicBezTo>
                  <a:cubicBezTo>
                    <a:pt x="4000" y="21600"/>
                    <a:pt x="2000" y="21411"/>
                    <a:pt x="0" y="2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1726829" y="2660393"/>
              <a:ext cx="35028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600" fill="norm" stroke="1" extrusionOk="0">
                  <a:moveTo>
                    <a:pt x="321" y="21600"/>
                  </a:moveTo>
                  <a:cubicBezTo>
                    <a:pt x="10" y="19938"/>
                    <a:pt x="-301" y="18277"/>
                    <a:pt x="554" y="16200"/>
                  </a:cubicBezTo>
                  <a:cubicBezTo>
                    <a:pt x="1408" y="14123"/>
                    <a:pt x="3428" y="11631"/>
                    <a:pt x="7080" y="8862"/>
                  </a:cubicBezTo>
                  <a:cubicBezTo>
                    <a:pt x="10732" y="6092"/>
                    <a:pt x="16016" y="3046"/>
                    <a:pt x="212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1778109" y="2936399"/>
              <a:ext cx="22234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6200"/>
                    <a:pt x="11421" y="10800"/>
                    <a:pt x="15021" y="7200"/>
                  </a:cubicBezTo>
                  <a:cubicBezTo>
                    <a:pt x="18621" y="3600"/>
                    <a:pt x="2011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1962990" y="3122000"/>
              <a:ext cx="305798" cy="339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23" fill="norm" stroke="1" extrusionOk="0">
                  <a:moveTo>
                    <a:pt x="2638" y="2801"/>
                  </a:moveTo>
                  <a:cubicBezTo>
                    <a:pt x="2278" y="6508"/>
                    <a:pt x="1918" y="10215"/>
                    <a:pt x="1648" y="12956"/>
                  </a:cubicBezTo>
                  <a:cubicBezTo>
                    <a:pt x="1378" y="15696"/>
                    <a:pt x="1198" y="17469"/>
                    <a:pt x="928" y="18920"/>
                  </a:cubicBezTo>
                  <a:cubicBezTo>
                    <a:pt x="658" y="20371"/>
                    <a:pt x="298" y="21499"/>
                    <a:pt x="118" y="21418"/>
                  </a:cubicBezTo>
                  <a:cubicBezTo>
                    <a:pt x="-62" y="21338"/>
                    <a:pt x="-62" y="20048"/>
                    <a:pt x="298" y="17147"/>
                  </a:cubicBezTo>
                  <a:cubicBezTo>
                    <a:pt x="658" y="14245"/>
                    <a:pt x="1378" y="9732"/>
                    <a:pt x="1918" y="6992"/>
                  </a:cubicBezTo>
                  <a:cubicBezTo>
                    <a:pt x="2458" y="4251"/>
                    <a:pt x="2818" y="3284"/>
                    <a:pt x="3088" y="2398"/>
                  </a:cubicBezTo>
                  <a:cubicBezTo>
                    <a:pt x="3358" y="1511"/>
                    <a:pt x="3538" y="705"/>
                    <a:pt x="4078" y="302"/>
                  </a:cubicBezTo>
                  <a:cubicBezTo>
                    <a:pt x="4618" y="-101"/>
                    <a:pt x="5518" y="-101"/>
                    <a:pt x="6058" y="302"/>
                  </a:cubicBezTo>
                  <a:cubicBezTo>
                    <a:pt x="6598" y="705"/>
                    <a:pt x="6778" y="1511"/>
                    <a:pt x="7228" y="2156"/>
                  </a:cubicBezTo>
                  <a:cubicBezTo>
                    <a:pt x="7678" y="2800"/>
                    <a:pt x="8398" y="3284"/>
                    <a:pt x="9298" y="3365"/>
                  </a:cubicBezTo>
                  <a:cubicBezTo>
                    <a:pt x="10198" y="3445"/>
                    <a:pt x="11278" y="3123"/>
                    <a:pt x="12178" y="2639"/>
                  </a:cubicBezTo>
                  <a:cubicBezTo>
                    <a:pt x="13078" y="2156"/>
                    <a:pt x="13798" y="1511"/>
                    <a:pt x="14608" y="947"/>
                  </a:cubicBezTo>
                  <a:cubicBezTo>
                    <a:pt x="15418" y="383"/>
                    <a:pt x="16318" y="-101"/>
                    <a:pt x="16948" y="60"/>
                  </a:cubicBezTo>
                  <a:cubicBezTo>
                    <a:pt x="17578" y="221"/>
                    <a:pt x="17938" y="1027"/>
                    <a:pt x="18298" y="3445"/>
                  </a:cubicBezTo>
                  <a:cubicBezTo>
                    <a:pt x="18658" y="5863"/>
                    <a:pt x="19018" y="9893"/>
                    <a:pt x="19288" y="12311"/>
                  </a:cubicBezTo>
                  <a:cubicBezTo>
                    <a:pt x="19558" y="14729"/>
                    <a:pt x="19738" y="15535"/>
                    <a:pt x="20098" y="15535"/>
                  </a:cubicBezTo>
                  <a:cubicBezTo>
                    <a:pt x="20458" y="15535"/>
                    <a:pt x="20998" y="14729"/>
                    <a:pt x="21538" y="13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2505866" y="2624627"/>
              <a:ext cx="169265" cy="506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412" fill="norm" stroke="1" extrusionOk="0">
                  <a:moveTo>
                    <a:pt x="21038" y="1511"/>
                  </a:moveTo>
                  <a:cubicBezTo>
                    <a:pt x="20720" y="971"/>
                    <a:pt x="20403" y="431"/>
                    <a:pt x="19450" y="161"/>
                  </a:cubicBezTo>
                  <a:cubicBezTo>
                    <a:pt x="18497" y="-109"/>
                    <a:pt x="16909" y="-109"/>
                    <a:pt x="13891" y="701"/>
                  </a:cubicBezTo>
                  <a:cubicBezTo>
                    <a:pt x="10873" y="1511"/>
                    <a:pt x="6426" y="3131"/>
                    <a:pt x="3567" y="5129"/>
                  </a:cubicBezTo>
                  <a:cubicBezTo>
                    <a:pt x="709" y="7127"/>
                    <a:pt x="-562" y="9503"/>
                    <a:pt x="232" y="12095"/>
                  </a:cubicBezTo>
                  <a:cubicBezTo>
                    <a:pt x="1026" y="14687"/>
                    <a:pt x="3885" y="17495"/>
                    <a:pt x="5791" y="19115"/>
                  </a:cubicBezTo>
                  <a:cubicBezTo>
                    <a:pt x="7697" y="20735"/>
                    <a:pt x="8650" y="21167"/>
                    <a:pt x="10873" y="21329"/>
                  </a:cubicBezTo>
                  <a:cubicBezTo>
                    <a:pt x="13097" y="21491"/>
                    <a:pt x="16591" y="21383"/>
                    <a:pt x="20085" y="2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2761544" y="2719172"/>
              <a:ext cx="204926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21383" y="2038"/>
                  </a:moveTo>
                  <a:cubicBezTo>
                    <a:pt x="21383" y="1019"/>
                    <a:pt x="21383" y="0"/>
                    <a:pt x="21383" y="0"/>
                  </a:cubicBezTo>
                  <a:cubicBezTo>
                    <a:pt x="21383" y="0"/>
                    <a:pt x="21383" y="1019"/>
                    <a:pt x="20183" y="4279"/>
                  </a:cubicBezTo>
                  <a:cubicBezTo>
                    <a:pt x="18983" y="7540"/>
                    <a:pt x="16583" y="13042"/>
                    <a:pt x="14850" y="16098"/>
                  </a:cubicBezTo>
                  <a:cubicBezTo>
                    <a:pt x="13116" y="19155"/>
                    <a:pt x="12050" y="19766"/>
                    <a:pt x="9916" y="19358"/>
                  </a:cubicBezTo>
                  <a:cubicBezTo>
                    <a:pt x="7783" y="18951"/>
                    <a:pt x="4583" y="17525"/>
                    <a:pt x="2583" y="16098"/>
                  </a:cubicBezTo>
                  <a:cubicBezTo>
                    <a:pt x="583" y="14672"/>
                    <a:pt x="-217" y="13245"/>
                    <a:pt x="50" y="12430"/>
                  </a:cubicBezTo>
                  <a:cubicBezTo>
                    <a:pt x="316" y="11615"/>
                    <a:pt x="1650" y="11411"/>
                    <a:pt x="3516" y="11819"/>
                  </a:cubicBezTo>
                  <a:cubicBezTo>
                    <a:pt x="5383" y="12226"/>
                    <a:pt x="7783" y="13245"/>
                    <a:pt x="10183" y="14977"/>
                  </a:cubicBezTo>
                  <a:cubicBezTo>
                    <a:pt x="12583" y="16709"/>
                    <a:pt x="14983" y="19155"/>
                    <a:pt x="16850" y="20377"/>
                  </a:cubicBezTo>
                  <a:cubicBezTo>
                    <a:pt x="18716" y="21600"/>
                    <a:pt x="20050" y="21600"/>
                    <a:pt x="213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3142807" y="2599058"/>
              <a:ext cx="88532" cy="509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550" fill="norm" stroke="1" extrusionOk="0">
                  <a:moveTo>
                    <a:pt x="0" y="0"/>
                  </a:moveTo>
                  <a:cubicBezTo>
                    <a:pt x="3600" y="1080"/>
                    <a:pt x="7200" y="2160"/>
                    <a:pt x="11100" y="4212"/>
                  </a:cubicBezTo>
                  <a:cubicBezTo>
                    <a:pt x="15000" y="6264"/>
                    <a:pt x="19200" y="9288"/>
                    <a:pt x="20400" y="12204"/>
                  </a:cubicBezTo>
                  <a:cubicBezTo>
                    <a:pt x="21600" y="15120"/>
                    <a:pt x="19800" y="17928"/>
                    <a:pt x="17700" y="19548"/>
                  </a:cubicBezTo>
                  <a:cubicBezTo>
                    <a:pt x="15600" y="21168"/>
                    <a:pt x="13200" y="21600"/>
                    <a:pt x="11400" y="21546"/>
                  </a:cubicBezTo>
                  <a:cubicBezTo>
                    <a:pt x="9600" y="21492"/>
                    <a:pt x="8400" y="20952"/>
                    <a:pt x="7200" y="20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3656485" y="2858254"/>
              <a:ext cx="230006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080" y="11040"/>
                    <a:pt x="8160" y="1783"/>
                    <a:pt x="11760" y="240"/>
                  </a:cubicBezTo>
                  <a:cubicBezTo>
                    <a:pt x="15360" y="-1303"/>
                    <a:pt x="1848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3633484" y="2974733"/>
              <a:ext cx="26067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1" y="16200"/>
                    <a:pt x="9741" y="10800"/>
                    <a:pt x="13341" y="7200"/>
                  </a:cubicBezTo>
                  <a:cubicBezTo>
                    <a:pt x="16941" y="3600"/>
                    <a:pt x="1927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4526920" y="2493041"/>
              <a:ext cx="185456" cy="585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415" fill="norm" stroke="1" extrusionOk="0">
                  <a:moveTo>
                    <a:pt x="4724" y="8368"/>
                  </a:moveTo>
                  <a:cubicBezTo>
                    <a:pt x="3860" y="10331"/>
                    <a:pt x="2996" y="12295"/>
                    <a:pt x="2276" y="15100"/>
                  </a:cubicBezTo>
                  <a:cubicBezTo>
                    <a:pt x="1556" y="17905"/>
                    <a:pt x="980" y="21552"/>
                    <a:pt x="548" y="21412"/>
                  </a:cubicBezTo>
                  <a:cubicBezTo>
                    <a:pt x="116" y="21271"/>
                    <a:pt x="-172" y="17344"/>
                    <a:pt x="116" y="13978"/>
                  </a:cubicBezTo>
                  <a:cubicBezTo>
                    <a:pt x="404" y="10612"/>
                    <a:pt x="1268" y="7807"/>
                    <a:pt x="2996" y="5656"/>
                  </a:cubicBezTo>
                  <a:cubicBezTo>
                    <a:pt x="4724" y="3505"/>
                    <a:pt x="7316" y="2009"/>
                    <a:pt x="9332" y="1168"/>
                  </a:cubicBezTo>
                  <a:cubicBezTo>
                    <a:pt x="11348" y="326"/>
                    <a:pt x="12788" y="139"/>
                    <a:pt x="14228" y="46"/>
                  </a:cubicBezTo>
                  <a:cubicBezTo>
                    <a:pt x="15668" y="-48"/>
                    <a:pt x="17108" y="-48"/>
                    <a:pt x="18548" y="560"/>
                  </a:cubicBezTo>
                  <a:cubicBezTo>
                    <a:pt x="19988" y="1168"/>
                    <a:pt x="21428" y="2383"/>
                    <a:pt x="20708" y="3973"/>
                  </a:cubicBezTo>
                  <a:cubicBezTo>
                    <a:pt x="19988" y="5562"/>
                    <a:pt x="17108" y="7526"/>
                    <a:pt x="14084" y="8882"/>
                  </a:cubicBezTo>
                  <a:cubicBezTo>
                    <a:pt x="11060" y="10238"/>
                    <a:pt x="7892" y="10986"/>
                    <a:pt x="4724" y="11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4703891" y="2813730"/>
              <a:ext cx="186956" cy="26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75" fill="norm" stroke="1" extrusionOk="0">
                  <a:moveTo>
                    <a:pt x="337" y="4985"/>
                  </a:moveTo>
                  <a:cubicBezTo>
                    <a:pt x="45" y="3738"/>
                    <a:pt x="-247" y="2492"/>
                    <a:pt x="337" y="1765"/>
                  </a:cubicBezTo>
                  <a:cubicBezTo>
                    <a:pt x="921" y="1038"/>
                    <a:pt x="2380" y="831"/>
                    <a:pt x="4423" y="1246"/>
                  </a:cubicBezTo>
                  <a:cubicBezTo>
                    <a:pt x="6466" y="1662"/>
                    <a:pt x="9094" y="2700"/>
                    <a:pt x="10991" y="4985"/>
                  </a:cubicBezTo>
                  <a:cubicBezTo>
                    <a:pt x="12888" y="7269"/>
                    <a:pt x="14056" y="10800"/>
                    <a:pt x="14056" y="13708"/>
                  </a:cubicBezTo>
                  <a:cubicBezTo>
                    <a:pt x="14056" y="16615"/>
                    <a:pt x="12888" y="18900"/>
                    <a:pt x="11575" y="20146"/>
                  </a:cubicBezTo>
                  <a:cubicBezTo>
                    <a:pt x="10261" y="21392"/>
                    <a:pt x="8802" y="21600"/>
                    <a:pt x="7634" y="20250"/>
                  </a:cubicBezTo>
                  <a:cubicBezTo>
                    <a:pt x="6467" y="18900"/>
                    <a:pt x="5591" y="15992"/>
                    <a:pt x="6467" y="12669"/>
                  </a:cubicBezTo>
                  <a:cubicBezTo>
                    <a:pt x="7342" y="9346"/>
                    <a:pt x="9969" y="5608"/>
                    <a:pt x="12742" y="3427"/>
                  </a:cubicBezTo>
                  <a:cubicBezTo>
                    <a:pt x="15515" y="1246"/>
                    <a:pt x="18434" y="623"/>
                    <a:pt x="213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5105550" y="2529071"/>
              <a:ext cx="183973" cy="58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04" fill="norm" stroke="1" extrusionOk="0">
                  <a:moveTo>
                    <a:pt x="21300" y="1420"/>
                  </a:moveTo>
                  <a:cubicBezTo>
                    <a:pt x="21300" y="959"/>
                    <a:pt x="21300" y="497"/>
                    <a:pt x="20560" y="220"/>
                  </a:cubicBezTo>
                  <a:cubicBezTo>
                    <a:pt x="19821" y="-57"/>
                    <a:pt x="18341" y="-149"/>
                    <a:pt x="16122" y="405"/>
                  </a:cubicBezTo>
                  <a:cubicBezTo>
                    <a:pt x="13903" y="959"/>
                    <a:pt x="10944" y="2159"/>
                    <a:pt x="8281" y="4189"/>
                  </a:cubicBezTo>
                  <a:cubicBezTo>
                    <a:pt x="5618" y="6220"/>
                    <a:pt x="3251" y="9082"/>
                    <a:pt x="1771" y="11713"/>
                  </a:cubicBezTo>
                  <a:cubicBezTo>
                    <a:pt x="292" y="14343"/>
                    <a:pt x="-300" y="16743"/>
                    <a:pt x="144" y="18359"/>
                  </a:cubicBezTo>
                  <a:cubicBezTo>
                    <a:pt x="588" y="19974"/>
                    <a:pt x="2067" y="20805"/>
                    <a:pt x="4434" y="21128"/>
                  </a:cubicBezTo>
                  <a:cubicBezTo>
                    <a:pt x="6801" y="21451"/>
                    <a:pt x="10056" y="21266"/>
                    <a:pt x="13311" y="21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5389801" y="2556782"/>
              <a:ext cx="402208" cy="43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82" fill="norm" stroke="1" extrusionOk="0">
                  <a:moveTo>
                    <a:pt x="2838" y="7395"/>
                  </a:moveTo>
                  <a:cubicBezTo>
                    <a:pt x="2291" y="9921"/>
                    <a:pt x="1744" y="12447"/>
                    <a:pt x="1334" y="14468"/>
                  </a:cubicBezTo>
                  <a:cubicBezTo>
                    <a:pt x="924" y="16489"/>
                    <a:pt x="651" y="18005"/>
                    <a:pt x="445" y="19268"/>
                  </a:cubicBezTo>
                  <a:cubicBezTo>
                    <a:pt x="240" y="20531"/>
                    <a:pt x="104" y="21542"/>
                    <a:pt x="35" y="21479"/>
                  </a:cubicBezTo>
                  <a:cubicBezTo>
                    <a:pt x="-33" y="21416"/>
                    <a:pt x="-33" y="20279"/>
                    <a:pt x="309" y="17879"/>
                  </a:cubicBezTo>
                  <a:cubicBezTo>
                    <a:pt x="651" y="15479"/>
                    <a:pt x="1334" y="11816"/>
                    <a:pt x="2086" y="8910"/>
                  </a:cubicBezTo>
                  <a:cubicBezTo>
                    <a:pt x="2838" y="6005"/>
                    <a:pt x="3658" y="3858"/>
                    <a:pt x="4273" y="2531"/>
                  </a:cubicBezTo>
                  <a:cubicBezTo>
                    <a:pt x="4889" y="1205"/>
                    <a:pt x="5299" y="700"/>
                    <a:pt x="5640" y="763"/>
                  </a:cubicBezTo>
                  <a:cubicBezTo>
                    <a:pt x="5982" y="826"/>
                    <a:pt x="6256" y="1458"/>
                    <a:pt x="6529" y="2468"/>
                  </a:cubicBezTo>
                  <a:cubicBezTo>
                    <a:pt x="6802" y="3479"/>
                    <a:pt x="7076" y="4868"/>
                    <a:pt x="7418" y="5879"/>
                  </a:cubicBezTo>
                  <a:cubicBezTo>
                    <a:pt x="7759" y="6889"/>
                    <a:pt x="8170" y="7521"/>
                    <a:pt x="8785" y="7774"/>
                  </a:cubicBezTo>
                  <a:cubicBezTo>
                    <a:pt x="9400" y="8026"/>
                    <a:pt x="10220" y="7900"/>
                    <a:pt x="11587" y="7016"/>
                  </a:cubicBezTo>
                  <a:cubicBezTo>
                    <a:pt x="12954" y="6131"/>
                    <a:pt x="14868" y="4489"/>
                    <a:pt x="16167" y="3353"/>
                  </a:cubicBezTo>
                  <a:cubicBezTo>
                    <a:pt x="17466" y="2216"/>
                    <a:pt x="18149" y="1584"/>
                    <a:pt x="18901" y="1016"/>
                  </a:cubicBezTo>
                  <a:cubicBezTo>
                    <a:pt x="19653" y="447"/>
                    <a:pt x="20473" y="-58"/>
                    <a:pt x="20952" y="5"/>
                  </a:cubicBezTo>
                  <a:cubicBezTo>
                    <a:pt x="21430" y="68"/>
                    <a:pt x="21567" y="700"/>
                    <a:pt x="21499" y="2595"/>
                  </a:cubicBezTo>
                  <a:cubicBezTo>
                    <a:pt x="21430" y="4489"/>
                    <a:pt x="21157" y="7647"/>
                    <a:pt x="20952" y="10363"/>
                  </a:cubicBezTo>
                  <a:cubicBezTo>
                    <a:pt x="20747" y="13079"/>
                    <a:pt x="20610" y="15353"/>
                    <a:pt x="20610" y="16616"/>
                  </a:cubicBezTo>
                  <a:cubicBezTo>
                    <a:pt x="20610" y="17879"/>
                    <a:pt x="20747" y="18131"/>
                    <a:pt x="20883" y="18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6213271" y="2614994"/>
              <a:ext cx="340077" cy="29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68" fill="norm" stroke="1" extrusionOk="0">
                  <a:moveTo>
                    <a:pt x="19592" y="3337"/>
                  </a:moveTo>
                  <a:cubicBezTo>
                    <a:pt x="20559" y="1834"/>
                    <a:pt x="21526" y="331"/>
                    <a:pt x="21445" y="50"/>
                  </a:cubicBezTo>
                  <a:cubicBezTo>
                    <a:pt x="21365" y="-232"/>
                    <a:pt x="20236" y="707"/>
                    <a:pt x="18141" y="2304"/>
                  </a:cubicBezTo>
                  <a:cubicBezTo>
                    <a:pt x="16045" y="3900"/>
                    <a:pt x="12983" y="6154"/>
                    <a:pt x="10001" y="8408"/>
                  </a:cubicBezTo>
                  <a:cubicBezTo>
                    <a:pt x="7019" y="10662"/>
                    <a:pt x="4117" y="12916"/>
                    <a:pt x="2344" y="14512"/>
                  </a:cubicBezTo>
                  <a:cubicBezTo>
                    <a:pt x="571" y="16109"/>
                    <a:pt x="-74" y="17048"/>
                    <a:pt x="7" y="17611"/>
                  </a:cubicBezTo>
                  <a:cubicBezTo>
                    <a:pt x="87" y="18175"/>
                    <a:pt x="893" y="18363"/>
                    <a:pt x="3069" y="18457"/>
                  </a:cubicBezTo>
                  <a:cubicBezTo>
                    <a:pt x="5245" y="18551"/>
                    <a:pt x="8792" y="18551"/>
                    <a:pt x="11210" y="18551"/>
                  </a:cubicBezTo>
                  <a:cubicBezTo>
                    <a:pt x="13628" y="18551"/>
                    <a:pt x="14917" y="18551"/>
                    <a:pt x="15723" y="19020"/>
                  </a:cubicBezTo>
                  <a:cubicBezTo>
                    <a:pt x="16529" y="19490"/>
                    <a:pt x="16851" y="20429"/>
                    <a:pt x="17174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6118942" y="3005401"/>
              <a:ext cx="289939" cy="3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060" fill="norm" stroke="1" extrusionOk="0">
                  <a:moveTo>
                    <a:pt x="1587" y="12960"/>
                  </a:moveTo>
                  <a:cubicBezTo>
                    <a:pt x="648" y="15840"/>
                    <a:pt x="-291" y="18720"/>
                    <a:pt x="85" y="20160"/>
                  </a:cubicBezTo>
                  <a:cubicBezTo>
                    <a:pt x="460" y="21600"/>
                    <a:pt x="2151" y="21600"/>
                    <a:pt x="5907" y="18000"/>
                  </a:cubicBezTo>
                  <a:cubicBezTo>
                    <a:pt x="9664" y="14400"/>
                    <a:pt x="15486" y="7200"/>
                    <a:pt x="213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6788708" y="2698727"/>
              <a:ext cx="33319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21497" y="0"/>
                  </a:moveTo>
                  <a:cubicBezTo>
                    <a:pt x="19353" y="2700"/>
                    <a:pt x="17210" y="5400"/>
                    <a:pt x="14737" y="8213"/>
                  </a:cubicBezTo>
                  <a:cubicBezTo>
                    <a:pt x="12263" y="11025"/>
                    <a:pt x="9460" y="13950"/>
                    <a:pt x="7564" y="15637"/>
                  </a:cubicBezTo>
                  <a:cubicBezTo>
                    <a:pt x="5668" y="17325"/>
                    <a:pt x="4679" y="17775"/>
                    <a:pt x="3772" y="17888"/>
                  </a:cubicBezTo>
                  <a:cubicBezTo>
                    <a:pt x="2865" y="18000"/>
                    <a:pt x="2041" y="17775"/>
                    <a:pt x="1381" y="17213"/>
                  </a:cubicBezTo>
                  <a:cubicBezTo>
                    <a:pt x="721" y="16650"/>
                    <a:pt x="227" y="15750"/>
                    <a:pt x="62" y="14738"/>
                  </a:cubicBezTo>
                  <a:cubicBezTo>
                    <a:pt x="-103" y="13725"/>
                    <a:pt x="62" y="12600"/>
                    <a:pt x="557" y="11700"/>
                  </a:cubicBezTo>
                  <a:cubicBezTo>
                    <a:pt x="1051" y="10800"/>
                    <a:pt x="1876" y="10125"/>
                    <a:pt x="3277" y="10012"/>
                  </a:cubicBezTo>
                  <a:cubicBezTo>
                    <a:pt x="4679" y="9900"/>
                    <a:pt x="6657" y="10350"/>
                    <a:pt x="8389" y="11362"/>
                  </a:cubicBezTo>
                  <a:cubicBezTo>
                    <a:pt x="10120" y="12375"/>
                    <a:pt x="11604" y="13950"/>
                    <a:pt x="13335" y="15750"/>
                  </a:cubicBezTo>
                  <a:cubicBezTo>
                    <a:pt x="15066" y="17550"/>
                    <a:pt x="17045" y="19575"/>
                    <a:pt x="19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7236899" y="2461055"/>
              <a:ext cx="235030" cy="659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600" fill="norm" stroke="1" extrusionOk="0">
                  <a:moveTo>
                    <a:pt x="5515" y="0"/>
                  </a:moveTo>
                  <a:cubicBezTo>
                    <a:pt x="8962" y="921"/>
                    <a:pt x="12409" y="1842"/>
                    <a:pt x="15166" y="3558"/>
                  </a:cubicBezTo>
                  <a:cubicBezTo>
                    <a:pt x="17923" y="5274"/>
                    <a:pt x="19991" y="7786"/>
                    <a:pt x="20796" y="9963"/>
                  </a:cubicBezTo>
                  <a:cubicBezTo>
                    <a:pt x="21600" y="12140"/>
                    <a:pt x="21140" y="13981"/>
                    <a:pt x="17464" y="15865"/>
                  </a:cubicBezTo>
                  <a:cubicBezTo>
                    <a:pt x="13787" y="17749"/>
                    <a:pt x="6894" y="196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7834913" y="2795163"/>
              <a:ext cx="253006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6109" y="12302"/>
                    <a:pt x="12218" y="4448"/>
                    <a:pt x="15818" y="1502"/>
                  </a:cubicBezTo>
                  <a:cubicBezTo>
                    <a:pt x="19418" y="-1443"/>
                    <a:pt x="20509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7811912" y="2967066"/>
              <a:ext cx="24534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8494871" y="2504280"/>
              <a:ext cx="193617" cy="590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32" fill="norm" stroke="1" extrusionOk="0">
                  <a:moveTo>
                    <a:pt x="2490" y="9834"/>
                  </a:moveTo>
                  <a:cubicBezTo>
                    <a:pt x="1921" y="12708"/>
                    <a:pt x="1353" y="15582"/>
                    <a:pt x="1069" y="17251"/>
                  </a:cubicBezTo>
                  <a:cubicBezTo>
                    <a:pt x="785" y="18919"/>
                    <a:pt x="785" y="19383"/>
                    <a:pt x="785" y="19985"/>
                  </a:cubicBezTo>
                  <a:cubicBezTo>
                    <a:pt x="785" y="20588"/>
                    <a:pt x="785" y="21330"/>
                    <a:pt x="643" y="21422"/>
                  </a:cubicBezTo>
                  <a:cubicBezTo>
                    <a:pt x="500" y="21515"/>
                    <a:pt x="216" y="20959"/>
                    <a:pt x="74" y="19058"/>
                  </a:cubicBezTo>
                  <a:cubicBezTo>
                    <a:pt x="-68" y="17158"/>
                    <a:pt x="-68" y="13913"/>
                    <a:pt x="643" y="11225"/>
                  </a:cubicBezTo>
                  <a:cubicBezTo>
                    <a:pt x="1353" y="8536"/>
                    <a:pt x="2774" y="6404"/>
                    <a:pt x="5190" y="4643"/>
                  </a:cubicBezTo>
                  <a:cubicBezTo>
                    <a:pt x="7606" y="2882"/>
                    <a:pt x="11016" y="1491"/>
                    <a:pt x="13432" y="749"/>
                  </a:cubicBezTo>
                  <a:cubicBezTo>
                    <a:pt x="15848" y="8"/>
                    <a:pt x="17269" y="-85"/>
                    <a:pt x="18690" y="54"/>
                  </a:cubicBezTo>
                  <a:cubicBezTo>
                    <a:pt x="20111" y="193"/>
                    <a:pt x="21532" y="564"/>
                    <a:pt x="21532" y="1630"/>
                  </a:cubicBezTo>
                  <a:cubicBezTo>
                    <a:pt x="21532" y="2696"/>
                    <a:pt x="20111" y="4457"/>
                    <a:pt x="16985" y="5987"/>
                  </a:cubicBezTo>
                  <a:cubicBezTo>
                    <a:pt x="13858" y="7517"/>
                    <a:pt x="9027" y="8815"/>
                    <a:pt x="4195" y="10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8652532" y="2767729"/>
              <a:ext cx="202072" cy="28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512" fill="norm" stroke="1" extrusionOk="0">
                  <a:moveTo>
                    <a:pt x="289" y="6881"/>
                  </a:moveTo>
                  <a:cubicBezTo>
                    <a:pt x="19" y="5926"/>
                    <a:pt x="-251" y="4970"/>
                    <a:pt x="424" y="4396"/>
                  </a:cubicBezTo>
                  <a:cubicBezTo>
                    <a:pt x="1099" y="3823"/>
                    <a:pt x="2719" y="3632"/>
                    <a:pt x="4879" y="4779"/>
                  </a:cubicBezTo>
                  <a:cubicBezTo>
                    <a:pt x="7039" y="5926"/>
                    <a:pt x="9739" y="8411"/>
                    <a:pt x="11089" y="11182"/>
                  </a:cubicBezTo>
                  <a:cubicBezTo>
                    <a:pt x="12439" y="13954"/>
                    <a:pt x="12439" y="17012"/>
                    <a:pt x="11899" y="18924"/>
                  </a:cubicBezTo>
                  <a:cubicBezTo>
                    <a:pt x="11359" y="20835"/>
                    <a:pt x="10279" y="21600"/>
                    <a:pt x="9469" y="21504"/>
                  </a:cubicBezTo>
                  <a:cubicBezTo>
                    <a:pt x="8659" y="21409"/>
                    <a:pt x="8119" y="20453"/>
                    <a:pt x="8389" y="17968"/>
                  </a:cubicBezTo>
                  <a:cubicBezTo>
                    <a:pt x="8659" y="15483"/>
                    <a:pt x="9739" y="11469"/>
                    <a:pt x="12034" y="8219"/>
                  </a:cubicBezTo>
                  <a:cubicBezTo>
                    <a:pt x="14329" y="4970"/>
                    <a:pt x="17839" y="2485"/>
                    <a:pt x="213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9145349" y="2526978"/>
              <a:ext cx="215265" cy="568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38" fill="norm" stroke="1" extrusionOk="0">
                  <a:moveTo>
                    <a:pt x="21156" y="1268"/>
                  </a:moveTo>
                  <a:cubicBezTo>
                    <a:pt x="20403" y="884"/>
                    <a:pt x="19649" y="500"/>
                    <a:pt x="18644" y="260"/>
                  </a:cubicBezTo>
                  <a:cubicBezTo>
                    <a:pt x="17640" y="20"/>
                    <a:pt x="16384" y="-76"/>
                    <a:pt x="15254" y="68"/>
                  </a:cubicBezTo>
                  <a:cubicBezTo>
                    <a:pt x="14123" y="212"/>
                    <a:pt x="13119" y="596"/>
                    <a:pt x="10858" y="2180"/>
                  </a:cubicBezTo>
                  <a:cubicBezTo>
                    <a:pt x="8598" y="3764"/>
                    <a:pt x="5082" y="6548"/>
                    <a:pt x="2821" y="9380"/>
                  </a:cubicBezTo>
                  <a:cubicBezTo>
                    <a:pt x="561" y="12212"/>
                    <a:pt x="-444" y="15092"/>
                    <a:pt x="184" y="17156"/>
                  </a:cubicBezTo>
                  <a:cubicBezTo>
                    <a:pt x="812" y="19220"/>
                    <a:pt x="3072" y="20468"/>
                    <a:pt x="5458" y="20996"/>
                  </a:cubicBezTo>
                  <a:cubicBezTo>
                    <a:pt x="7844" y="21524"/>
                    <a:pt x="10356" y="21332"/>
                    <a:pt x="12868" y="21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9362163" y="2798396"/>
              <a:ext cx="228457" cy="22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86" fill="norm" stroke="1" extrusionOk="0">
                  <a:moveTo>
                    <a:pt x="3455" y="0"/>
                  </a:moveTo>
                  <a:cubicBezTo>
                    <a:pt x="3215" y="6136"/>
                    <a:pt x="2975" y="12273"/>
                    <a:pt x="2375" y="16077"/>
                  </a:cubicBezTo>
                  <a:cubicBezTo>
                    <a:pt x="1775" y="19882"/>
                    <a:pt x="815" y="21355"/>
                    <a:pt x="335" y="21477"/>
                  </a:cubicBezTo>
                  <a:cubicBezTo>
                    <a:pt x="-145" y="21600"/>
                    <a:pt x="-145" y="20373"/>
                    <a:pt x="575" y="16936"/>
                  </a:cubicBezTo>
                  <a:cubicBezTo>
                    <a:pt x="1295" y="13500"/>
                    <a:pt x="2735" y="7855"/>
                    <a:pt x="3935" y="4664"/>
                  </a:cubicBezTo>
                  <a:cubicBezTo>
                    <a:pt x="5135" y="1473"/>
                    <a:pt x="6095" y="736"/>
                    <a:pt x="6815" y="982"/>
                  </a:cubicBezTo>
                  <a:cubicBezTo>
                    <a:pt x="7535" y="1227"/>
                    <a:pt x="8015" y="2455"/>
                    <a:pt x="8255" y="4418"/>
                  </a:cubicBezTo>
                  <a:cubicBezTo>
                    <a:pt x="8495" y="6382"/>
                    <a:pt x="8495" y="9082"/>
                    <a:pt x="8495" y="11045"/>
                  </a:cubicBezTo>
                  <a:cubicBezTo>
                    <a:pt x="8495" y="13009"/>
                    <a:pt x="8495" y="14236"/>
                    <a:pt x="8615" y="14236"/>
                  </a:cubicBezTo>
                  <a:cubicBezTo>
                    <a:pt x="8735" y="14236"/>
                    <a:pt x="8975" y="13009"/>
                    <a:pt x="9815" y="10800"/>
                  </a:cubicBezTo>
                  <a:cubicBezTo>
                    <a:pt x="10655" y="8591"/>
                    <a:pt x="12095" y="5400"/>
                    <a:pt x="13415" y="3682"/>
                  </a:cubicBezTo>
                  <a:cubicBezTo>
                    <a:pt x="14735" y="1964"/>
                    <a:pt x="15935" y="1718"/>
                    <a:pt x="16775" y="2209"/>
                  </a:cubicBezTo>
                  <a:cubicBezTo>
                    <a:pt x="17615" y="2700"/>
                    <a:pt x="18095" y="3927"/>
                    <a:pt x="18335" y="6259"/>
                  </a:cubicBezTo>
                  <a:cubicBezTo>
                    <a:pt x="18575" y="8591"/>
                    <a:pt x="18575" y="12027"/>
                    <a:pt x="19055" y="14114"/>
                  </a:cubicBezTo>
                  <a:cubicBezTo>
                    <a:pt x="19535" y="16200"/>
                    <a:pt x="20495" y="16936"/>
                    <a:pt x="21455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9651999" y="2817841"/>
              <a:ext cx="191626" cy="158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0913" fill="norm" stroke="1" extrusionOk="0">
                  <a:moveTo>
                    <a:pt x="8522" y="13632"/>
                  </a:moveTo>
                  <a:cubicBezTo>
                    <a:pt x="9374" y="12282"/>
                    <a:pt x="10227" y="10932"/>
                    <a:pt x="10795" y="8907"/>
                  </a:cubicBezTo>
                  <a:cubicBezTo>
                    <a:pt x="11364" y="6882"/>
                    <a:pt x="11648" y="4182"/>
                    <a:pt x="11222" y="2326"/>
                  </a:cubicBezTo>
                  <a:cubicBezTo>
                    <a:pt x="10795" y="470"/>
                    <a:pt x="9658" y="-543"/>
                    <a:pt x="7811" y="301"/>
                  </a:cubicBezTo>
                  <a:cubicBezTo>
                    <a:pt x="5964" y="1145"/>
                    <a:pt x="3406" y="3845"/>
                    <a:pt x="1843" y="7388"/>
                  </a:cubicBezTo>
                  <a:cubicBezTo>
                    <a:pt x="279" y="10932"/>
                    <a:pt x="-289" y="15320"/>
                    <a:pt x="137" y="17851"/>
                  </a:cubicBezTo>
                  <a:cubicBezTo>
                    <a:pt x="564" y="20382"/>
                    <a:pt x="1985" y="21057"/>
                    <a:pt x="3406" y="20888"/>
                  </a:cubicBezTo>
                  <a:cubicBezTo>
                    <a:pt x="4827" y="20719"/>
                    <a:pt x="6248" y="19707"/>
                    <a:pt x="7527" y="17851"/>
                  </a:cubicBezTo>
                  <a:cubicBezTo>
                    <a:pt x="8806" y="15994"/>
                    <a:pt x="9943" y="13295"/>
                    <a:pt x="10511" y="12788"/>
                  </a:cubicBezTo>
                  <a:cubicBezTo>
                    <a:pt x="11079" y="12282"/>
                    <a:pt x="11079" y="13969"/>
                    <a:pt x="11648" y="15488"/>
                  </a:cubicBezTo>
                  <a:cubicBezTo>
                    <a:pt x="12216" y="17007"/>
                    <a:pt x="13353" y="18357"/>
                    <a:pt x="15058" y="18863"/>
                  </a:cubicBezTo>
                  <a:cubicBezTo>
                    <a:pt x="16764" y="19370"/>
                    <a:pt x="19037" y="19032"/>
                    <a:pt x="21311" y="18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9897292" y="2800450"/>
              <a:ext cx="191673" cy="17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0" y="1626"/>
                  </a:moveTo>
                  <a:cubicBezTo>
                    <a:pt x="1152" y="687"/>
                    <a:pt x="2304" y="-252"/>
                    <a:pt x="3312" y="61"/>
                  </a:cubicBezTo>
                  <a:cubicBezTo>
                    <a:pt x="4320" y="374"/>
                    <a:pt x="5184" y="1939"/>
                    <a:pt x="6048" y="4287"/>
                  </a:cubicBezTo>
                  <a:cubicBezTo>
                    <a:pt x="6912" y="6635"/>
                    <a:pt x="7776" y="9765"/>
                    <a:pt x="8064" y="12270"/>
                  </a:cubicBezTo>
                  <a:cubicBezTo>
                    <a:pt x="8352" y="14774"/>
                    <a:pt x="8064" y="16652"/>
                    <a:pt x="7344" y="18061"/>
                  </a:cubicBezTo>
                  <a:cubicBezTo>
                    <a:pt x="6624" y="19470"/>
                    <a:pt x="5472" y="20409"/>
                    <a:pt x="4608" y="20096"/>
                  </a:cubicBezTo>
                  <a:cubicBezTo>
                    <a:pt x="3744" y="19783"/>
                    <a:pt x="3168" y="18218"/>
                    <a:pt x="3744" y="16183"/>
                  </a:cubicBezTo>
                  <a:cubicBezTo>
                    <a:pt x="4320" y="14148"/>
                    <a:pt x="6048" y="11644"/>
                    <a:pt x="8496" y="9296"/>
                  </a:cubicBezTo>
                  <a:cubicBezTo>
                    <a:pt x="10944" y="6948"/>
                    <a:pt x="14112" y="4757"/>
                    <a:pt x="16272" y="3191"/>
                  </a:cubicBezTo>
                  <a:cubicBezTo>
                    <a:pt x="18432" y="1626"/>
                    <a:pt x="19584" y="687"/>
                    <a:pt x="19584" y="844"/>
                  </a:cubicBezTo>
                  <a:cubicBezTo>
                    <a:pt x="19584" y="1000"/>
                    <a:pt x="18432" y="2252"/>
                    <a:pt x="17280" y="4757"/>
                  </a:cubicBezTo>
                  <a:cubicBezTo>
                    <a:pt x="16128" y="7261"/>
                    <a:pt x="14976" y="11018"/>
                    <a:pt x="14832" y="13522"/>
                  </a:cubicBezTo>
                  <a:cubicBezTo>
                    <a:pt x="14688" y="16026"/>
                    <a:pt x="15552" y="17278"/>
                    <a:pt x="16848" y="18374"/>
                  </a:cubicBezTo>
                  <a:cubicBezTo>
                    <a:pt x="18144" y="19470"/>
                    <a:pt x="19872" y="20409"/>
                    <a:pt x="21600" y="21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10271221" y="2601047"/>
              <a:ext cx="178085" cy="350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478" fill="norm" stroke="1" extrusionOk="0">
                  <a:moveTo>
                    <a:pt x="21199" y="1756"/>
                  </a:moveTo>
                  <a:cubicBezTo>
                    <a:pt x="20286" y="1130"/>
                    <a:pt x="19374" y="504"/>
                    <a:pt x="18157" y="191"/>
                  </a:cubicBezTo>
                  <a:cubicBezTo>
                    <a:pt x="16940" y="-122"/>
                    <a:pt x="15419" y="-122"/>
                    <a:pt x="13137" y="739"/>
                  </a:cubicBezTo>
                  <a:cubicBezTo>
                    <a:pt x="10855" y="1600"/>
                    <a:pt x="7813" y="3321"/>
                    <a:pt x="5379" y="5904"/>
                  </a:cubicBezTo>
                  <a:cubicBezTo>
                    <a:pt x="2945" y="8487"/>
                    <a:pt x="1120" y="11930"/>
                    <a:pt x="360" y="14669"/>
                  </a:cubicBezTo>
                  <a:cubicBezTo>
                    <a:pt x="-401" y="17408"/>
                    <a:pt x="-97" y="19443"/>
                    <a:pt x="2641" y="20461"/>
                  </a:cubicBezTo>
                  <a:cubicBezTo>
                    <a:pt x="5379" y="21478"/>
                    <a:pt x="10551" y="21478"/>
                    <a:pt x="15723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10484025" y="2674360"/>
              <a:ext cx="141618" cy="262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502" fill="norm" stroke="1" extrusionOk="0">
                  <a:moveTo>
                    <a:pt x="545" y="1999"/>
                  </a:moveTo>
                  <a:cubicBezTo>
                    <a:pt x="160" y="951"/>
                    <a:pt x="-226" y="-98"/>
                    <a:pt x="160" y="7"/>
                  </a:cubicBezTo>
                  <a:cubicBezTo>
                    <a:pt x="545" y="112"/>
                    <a:pt x="1703" y="1370"/>
                    <a:pt x="4210" y="4201"/>
                  </a:cubicBezTo>
                  <a:cubicBezTo>
                    <a:pt x="6717" y="7032"/>
                    <a:pt x="10574" y="11436"/>
                    <a:pt x="13660" y="14582"/>
                  </a:cubicBezTo>
                  <a:cubicBezTo>
                    <a:pt x="16745" y="17727"/>
                    <a:pt x="19060" y="19615"/>
                    <a:pt x="21374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10472305" y="2641445"/>
              <a:ext cx="207006" cy="294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21600" y="263"/>
                  </a:moveTo>
                  <a:cubicBezTo>
                    <a:pt x="20267" y="77"/>
                    <a:pt x="18933" y="-109"/>
                    <a:pt x="17733" y="77"/>
                  </a:cubicBezTo>
                  <a:cubicBezTo>
                    <a:pt x="16533" y="263"/>
                    <a:pt x="15467" y="822"/>
                    <a:pt x="13467" y="2870"/>
                  </a:cubicBezTo>
                  <a:cubicBezTo>
                    <a:pt x="11467" y="4919"/>
                    <a:pt x="8533" y="8457"/>
                    <a:pt x="6133" y="11808"/>
                  </a:cubicBezTo>
                  <a:cubicBezTo>
                    <a:pt x="3733" y="15160"/>
                    <a:pt x="1867" y="18325"/>
                    <a:pt x="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10656310" y="2875064"/>
              <a:ext cx="76669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10817313" y="2637392"/>
              <a:ext cx="130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514"/>
                    <a:pt x="4235" y="1029"/>
                    <a:pt x="7835" y="4629"/>
                  </a:cubicBezTo>
                  <a:cubicBezTo>
                    <a:pt x="11435" y="8229"/>
                    <a:pt x="16518" y="149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10902850" y="2652726"/>
              <a:ext cx="159803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600" fill="norm" stroke="1" extrusionOk="0">
                  <a:moveTo>
                    <a:pt x="21104" y="0"/>
                  </a:moveTo>
                  <a:cubicBezTo>
                    <a:pt x="19417" y="171"/>
                    <a:pt x="17729" y="343"/>
                    <a:pt x="15367" y="1800"/>
                  </a:cubicBezTo>
                  <a:cubicBezTo>
                    <a:pt x="13004" y="3257"/>
                    <a:pt x="9966" y="6000"/>
                    <a:pt x="7098" y="8743"/>
                  </a:cubicBezTo>
                  <a:cubicBezTo>
                    <a:pt x="4229" y="11486"/>
                    <a:pt x="1529" y="14229"/>
                    <a:pt x="517" y="16371"/>
                  </a:cubicBezTo>
                  <a:cubicBezTo>
                    <a:pt x="-496" y="18514"/>
                    <a:pt x="179" y="20057"/>
                    <a:pt x="8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11070319" y="2537663"/>
              <a:ext cx="178747" cy="444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479" fill="norm" stroke="1" extrusionOk="0">
                  <a:moveTo>
                    <a:pt x="14603" y="373"/>
                  </a:moveTo>
                  <a:cubicBezTo>
                    <a:pt x="16124" y="126"/>
                    <a:pt x="17645" y="-121"/>
                    <a:pt x="18710" y="64"/>
                  </a:cubicBezTo>
                  <a:cubicBezTo>
                    <a:pt x="19775" y="249"/>
                    <a:pt x="20383" y="866"/>
                    <a:pt x="20839" y="2841"/>
                  </a:cubicBezTo>
                  <a:cubicBezTo>
                    <a:pt x="21296" y="4816"/>
                    <a:pt x="21600" y="8149"/>
                    <a:pt x="20687" y="11049"/>
                  </a:cubicBezTo>
                  <a:cubicBezTo>
                    <a:pt x="19775" y="13950"/>
                    <a:pt x="17645" y="16418"/>
                    <a:pt x="13994" y="18085"/>
                  </a:cubicBezTo>
                  <a:cubicBezTo>
                    <a:pt x="10344" y="19751"/>
                    <a:pt x="5172" y="20615"/>
                    <a:pt x="0" y="21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11459963" y="2686296"/>
              <a:ext cx="262351" cy="21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318" fill="norm" stroke="1" extrusionOk="0">
                  <a:moveTo>
                    <a:pt x="18180" y="3442"/>
                  </a:moveTo>
                  <a:cubicBezTo>
                    <a:pt x="19634" y="1952"/>
                    <a:pt x="21088" y="463"/>
                    <a:pt x="21295" y="90"/>
                  </a:cubicBezTo>
                  <a:cubicBezTo>
                    <a:pt x="21503" y="-282"/>
                    <a:pt x="20465" y="463"/>
                    <a:pt x="17141" y="2946"/>
                  </a:cubicBezTo>
                  <a:cubicBezTo>
                    <a:pt x="13818" y="5428"/>
                    <a:pt x="8211" y="9649"/>
                    <a:pt x="4784" y="12256"/>
                  </a:cubicBezTo>
                  <a:cubicBezTo>
                    <a:pt x="1357" y="14863"/>
                    <a:pt x="111" y="15856"/>
                    <a:pt x="7" y="16477"/>
                  </a:cubicBezTo>
                  <a:cubicBezTo>
                    <a:pt x="-97" y="17097"/>
                    <a:pt x="941" y="17346"/>
                    <a:pt x="3122" y="17470"/>
                  </a:cubicBezTo>
                  <a:cubicBezTo>
                    <a:pt x="5303" y="17594"/>
                    <a:pt x="8626" y="17594"/>
                    <a:pt x="11326" y="18215"/>
                  </a:cubicBezTo>
                  <a:cubicBezTo>
                    <a:pt x="14026" y="18835"/>
                    <a:pt x="16103" y="20077"/>
                    <a:pt x="18180" y="21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11438327" y="2951733"/>
              <a:ext cx="276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8000"/>
                    <a:pt x="9600" y="14400"/>
                    <a:pt x="13200" y="10800"/>
                  </a:cubicBezTo>
                  <a:cubicBezTo>
                    <a:pt x="16800" y="7200"/>
                    <a:pt x="192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11766269" y="2691060"/>
              <a:ext cx="26240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fill="norm" stroke="1" extrusionOk="0">
                  <a:moveTo>
                    <a:pt x="20702" y="0"/>
                  </a:moveTo>
                  <a:cubicBezTo>
                    <a:pt x="18625" y="1800"/>
                    <a:pt x="16548" y="3600"/>
                    <a:pt x="13744" y="6412"/>
                  </a:cubicBezTo>
                  <a:cubicBezTo>
                    <a:pt x="10940" y="9225"/>
                    <a:pt x="7410" y="13050"/>
                    <a:pt x="5021" y="15188"/>
                  </a:cubicBezTo>
                  <a:cubicBezTo>
                    <a:pt x="2633" y="17325"/>
                    <a:pt x="1387" y="17775"/>
                    <a:pt x="660" y="17438"/>
                  </a:cubicBezTo>
                  <a:cubicBezTo>
                    <a:pt x="-67" y="17100"/>
                    <a:pt x="-275" y="15975"/>
                    <a:pt x="452" y="14963"/>
                  </a:cubicBezTo>
                  <a:cubicBezTo>
                    <a:pt x="1179" y="13950"/>
                    <a:pt x="2840" y="13050"/>
                    <a:pt x="4813" y="12600"/>
                  </a:cubicBezTo>
                  <a:cubicBezTo>
                    <a:pt x="6787" y="12150"/>
                    <a:pt x="9071" y="12150"/>
                    <a:pt x="11148" y="13050"/>
                  </a:cubicBezTo>
                  <a:cubicBezTo>
                    <a:pt x="13225" y="13950"/>
                    <a:pt x="15094" y="15750"/>
                    <a:pt x="16756" y="17325"/>
                  </a:cubicBezTo>
                  <a:cubicBezTo>
                    <a:pt x="18417" y="18900"/>
                    <a:pt x="19871" y="20250"/>
                    <a:pt x="213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12059341" y="2505190"/>
              <a:ext cx="180683" cy="523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467" fill="norm" stroke="1" extrusionOk="0">
                  <a:moveTo>
                    <a:pt x="8877" y="77"/>
                  </a:moveTo>
                  <a:cubicBezTo>
                    <a:pt x="10356" y="-28"/>
                    <a:pt x="11836" y="-133"/>
                    <a:pt x="13759" y="549"/>
                  </a:cubicBezTo>
                  <a:cubicBezTo>
                    <a:pt x="15682" y="1230"/>
                    <a:pt x="18049" y="2698"/>
                    <a:pt x="19529" y="5267"/>
                  </a:cubicBezTo>
                  <a:cubicBezTo>
                    <a:pt x="21008" y="7836"/>
                    <a:pt x="21600" y="11506"/>
                    <a:pt x="19825" y="14389"/>
                  </a:cubicBezTo>
                  <a:cubicBezTo>
                    <a:pt x="18049" y="17273"/>
                    <a:pt x="13907" y="19370"/>
                    <a:pt x="10208" y="20418"/>
                  </a:cubicBezTo>
                  <a:cubicBezTo>
                    <a:pt x="6510" y="21467"/>
                    <a:pt x="3255" y="21467"/>
                    <a:pt x="0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7834913" y="4063424"/>
              <a:ext cx="222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7788912" y="4170760"/>
              <a:ext cx="30667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8720"/>
                    <a:pt x="5760" y="15840"/>
                    <a:pt x="9360" y="12240"/>
                  </a:cubicBezTo>
                  <a:cubicBezTo>
                    <a:pt x="12960" y="8640"/>
                    <a:pt x="1728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8617603" y="3688850"/>
              <a:ext cx="180679" cy="644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523" fill="norm" stroke="1" extrusionOk="0">
                  <a:moveTo>
                    <a:pt x="5248" y="9696"/>
                  </a:moveTo>
                  <a:cubicBezTo>
                    <a:pt x="4656" y="12428"/>
                    <a:pt x="4064" y="15160"/>
                    <a:pt x="3473" y="16995"/>
                  </a:cubicBezTo>
                  <a:cubicBezTo>
                    <a:pt x="2881" y="18831"/>
                    <a:pt x="2289" y="19770"/>
                    <a:pt x="1845" y="20453"/>
                  </a:cubicBezTo>
                  <a:cubicBezTo>
                    <a:pt x="1401" y="21136"/>
                    <a:pt x="1106" y="21563"/>
                    <a:pt x="810" y="21520"/>
                  </a:cubicBezTo>
                  <a:cubicBezTo>
                    <a:pt x="514" y="21478"/>
                    <a:pt x="218" y="20965"/>
                    <a:pt x="70" y="19301"/>
                  </a:cubicBezTo>
                  <a:cubicBezTo>
                    <a:pt x="-78" y="17636"/>
                    <a:pt x="-78" y="14818"/>
                    <a:pt x="958" y="11916"/>
                  </a:cubicBezTo>
                  <a:cubicBezTo>
                    <a:pt x="1993" y="9013"/>
                    <a:pt x="4064" y="6025"/>
                    <a:pt x="5692" y="4189"/>
                  </a:cubicBezTo>
                  <a:cubicBezTo>
                    <a:pt x="7319" y="2354"/>
                    <a:pt x="8503" y="1671"/>
                    <a:pt x="9538" y="1158"/>
                  </a:cubicBezTo>
                  <a:cubicBezTo>
                    <a:pt x="10574" y="646"/>
                    <a:pt x="11462" y="305"/>
                    <a:pt x="12645" y="134"/>
                  </a:cubicBezTo>
                  <a:cubicBezTo>
                    <a:pt x="13829" y="-37"/>
                    <a:pt x="15308" y="-37"/>
                    <a:pt x="16640" y="91"/>
                  </a:cubicBezTo>
                  <a:cubicBezTo>
                    <a:pt x="17971" y="219"/>
                    <a:pt x="19155" y="475"/>
                    <a:pt x="20043" y="1329"/>
                  </a:cubicBezTo>
                  <a:cubicBezTo>
                    <a:pt x="20930" y="2183"/>
                    <a:pt x="21522" y="3634"/>
                    <a:pt x="19895" y="5086"/>
                  </a:cubicBezTo>
                  <a:cubicBezTo>
                    <a:pt x="18267" y="6537"/>
                    <a:pt x="14421" y="7988"/>
                    <a:pt x="11610" y="8885"/>
                  </a:cubicBezTo>
                  <a:cubicBezTo>
                    <a:pt x="8799" y="9781"/>
                    <a:pt x="7023" y="10123"/>
                    <a:pt x="5248" y="10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8739599" y="3979089"/>
              <a:ext cx="222340" cy="28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0" y="3441"/>
                  </a:moveTo>
                  <a:cubicBezTo>
                    <a:pt x="1490" y="3058"/>
                    <a:pt x="2979" y="2676"/>
                    <a:pt x="5090" y="4683"/>
                  </a:cubicBezTo>
                  <a:cubicBezTo>
                    <a:pt x="7200" y="6690"/>
                    <a:pt x="9931" y="11087"/>
                    <a:pt x="11297" y="13858"/>
                  </a:cubicBezTo>
                  <a:cubicBezTo>
                    <a:pt x="12662" y="16630"/>
                    <a:pt x="12662" y="17777"/>
                    <a:pt x="12290" y="18733"/>
                  </a:cubicBezTo>
                  <a:cubicBezTo>
                    <a:pt x="11917" y="19689"/>
                    <a:pt x="11172" y="20453"/>
                    <a:pt x="10179" y="20931"/>
                  </a:cubicBezTo>
                  <a:cubicBezTo>
                    <a:pt x="9186" y="21409"/>
                    <a:pt x="7945" y="21600"/>
                    <a:pt x="7200" y="19688"/>
                  </a:cubicBezTo>
                  <a:cubicBezTo>
                    <a:pt x="6455" y="17777"/>
                    <a:pt x="6207" y="13763"/>
                    <a:pt x="8690" y="10131"/>
                  </a:cubicBezTo>
                  <a:cubicBezTo>
                    <a:pt x="11172" y="6499"/>
                    <a:pt x="16386" y="32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9091700" y="3742177"/>
              <a:ext cx="176912" cy="482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453" fill="norm" stroke="1" extrusionOk="0">
                  <a:moveTo>
                    <a:pt x="21060" y="1672"/>
                  </a:moveTo>
                  <a:cubicBezTo>
                    <a:pt x="20147" y="990"/>
                    <a:pt x="19235" y="308"/>
                    <a:pt x="18018" y="80"/>
                  </a:cubicBezTo>
                  <a:cubicBezTo>
                    <a:pt x="16801" y="-147"/>
                    <a:pt x="15280" y="80"/>
                    <a:pt x="13302" y="1160"/>
                  </a:cubicBezTo>
                  <a:cubicBezTo>
                    <a:pt x="11325" y="2240"/>
                    <a:pt x="8891" y="4173"/>
                    <a:pt x="6305" y="6958"/>
                  </a:cubicBezTo>
                  <a:cubicBezTo>
                    <a:pt x="3719" y="9744"/>
                    <a:pt x="981" y="13381"/>
                    <a:pt x="221" y="15826"/>
                  </a:cubicBezTo>
                  <a:cubicBezTo>
                    <a:pt x="-540" y="18270"/>
                    <a:pt x="677" y="19520"/>
                    <a:pt x="3719" y="20259"/>
                  </a:cubicBezTo>
                  <a:cubicBezTo>
                    <a:pt x="6761" y="20998"/>
                    <a:pt x="11629" y="21226"/>
                    <a:pt x="16497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9329946" y="3887087"/>
              <a:ext cx="15333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40" y="1137"/>
                    <a:pt x="6480" y="2274"/>
                    <a:pt x="9900" y="5400"/>
                  </a:cubicBezTo>
                  <a:cubicBezTo>
                    <a:pt x="13320" y="8526"/>
                    <a:pt x="16920" y="13642"/>
                    <a:pt x="18720" y="16674"/>
                  </a:cubicBezTo>
                  <a:cubicBezTo>
                    <a:pt x="20520" y="19705"/>
                    <a:pt x="20520" y="20653"/>
                    <a:pt x="20700" y="21126"/>
                  </a:cubicBezTo>
                  <a:cubicBezTo>
                    <a:pt x="20880" y="21600"/>
                    <a:pt x="2124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9326993" y="3861907"/>
              <a:ext cx="294294" cy="30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087" fill="norm" stroke="1" extrusionOk="0">
                  <a:moveTo>
                    <a:pt x="21443" y="152"/>
                  </a:moveTo>
                  <a:cubicBezTo>
                    <a:pt x="20512" y="-26"/>
                    <a:pt x="19581" y="-205"/>
                    <a:pt x="18277" y="598"/>
                  </a:cubicBezTo>
                  <a:cubicBezTo>
                    <a:pt x="16974" y="1402"/>
                    <a:pt x="15298" y="3187"/>
                    <a:pt x="13157" y="5597"/>
                  </a:cubicBezTo>
                  <a:cubicBezTo>
                    <a:pt x="11015" y="8007"/>
                    <a:pt x="8409" y="11041"/>
                    <a:pt x="6546" y="13094"/>
                  </a:cubicBezTo>
                  <a:cubicBezTo>
                    <a:pt x="4684" y="15147"/>
                    <a:pt x="3567" y="16218"/>
                    <a:pt x="2450" y="17557"/>
                  </a:cubicBezTo>
                  <a:cubicBezTo>
                    <a:pt x="1333" y="18896"/>
                    <a:pt x="215" y="20502"/>
                    <a:pt x="29" y="20949"/>
                  </a:cubicBezTo>
                  <a:cubicBezTo>
                    <a:pt x="-157" y="21395"/>
                    <a:pt x="588" y="20681"/>
                    <a:pt x="1333" y="19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9657065" y="3867812"/>
              <a:ext cx="255562" cy="241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19008" y="1715"/>
                  </a:moveTo>
                  <a:cubicBezTo>
                    <a:pt x="20304" y="805"/>
                    <a:pt x="21600" y="-104"/>
                    <a:pt x="21600" y="10"/>
                  </a:cubicBezTo>
                  <a:cubicBezTo>
                    <a:pt x="21600" y="123"/>
                    <a:pt x="20304" y="1260"/>
                    <a:pt x="17388" y="3079"/>
                  </a:cubicBezTo>
                  <a:cubicBezTo>
                    <a:pt x="14472" y="4898"/>
                    <a:pt x="9936" y="7399"/>
                    <a:pt x="7128" y="8991"/>
                  </a:cubicBezTo>
                  <a:cubicBezTo>
                    <a:pt x="4320" y="10582"/>
                    <a:pt x="3240" y="11264"/>
                    <a:pt x="2160" y="11833"/>
                  </a:cubicBezTo>
                  <a:cubicBezTo>
                    <a:pt x="1080" y="12401"/>
                    <a:pt x="0" y="12856"/>
                    <a:pt x="0" y="13311"/>
                  </a:cubicBezTo>
                  <a:cubicBezTo>
                    <a:pt x="0" y="13765"/>
                    <a:pt x="1080" y="14220"/>
                    <a:pt x="3672" y="14902"/>
                  </a:cubicBezTo>
                  <a:cubicBezTo>
                    <a:pt x="6264" y="15584"/>
                    <a:pt x="10368" y="16494"/>
                    <a:pt x="12528" y="17631"/>
                  </a:cubicBezTo>
                  <a:cubicBezTo>
                    <a:pt x="14688" y="18768"/>
                    <a:pt x="14904" y="20132"/>
                    <a:pt x="1512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9628953" y="4155426"/>
              <a:ext cx="23767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10" y="17280"/>
                    <a:pt x="10219" y="12960"/>
                    <a:pt x="13819" y="9360"/>
                  </a:cubicBezTo>
                  <a:cubicBezTo>
                    <a:pt x="17419" y="5760"/>
                    <a:pt x="1951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9982768" y="3917755"/>
              <a:ext cx="267200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21508" y="0"/>
                  </a:moveTo>
                  <a:cubicBezTo>
                    <a:pt x="17394" y="4267"/>
                    <a:pt x="13279" y="8533"/>
                    <a:pt x="10708" y="11067"/>
                  </a:cubicBezTo>
                  <a:cubicBezTo>
                    <a:pt x="8137" y="13600"/>
                    <a:pt x="7108" y="14400"/>
                    <a:pt x="5874" y="15067"/>
                  </a:cubicBezTo>
                  <a:cubicBezTo>
                    <a:pt x="4639" y="15733"/>
                    <a:pt x="3199" y="16267"/>
                    <a:pt x="2068" y="16133"/>
                  </a:cubicBezTo>
                  <a:cubicBezTo>
                    <a:pt x="937" y="16000"/>
                    <a:pt x="114" y="15200"/>
                    <a:pt x="11" y="14267"/>
                  </a:cubicBezTo>
                  <a:cubicBezTo>
                    <a:pt x="-92" y="13333"/>
                    <a:pt x="525" y="12267"/>
                    <a:pt x="1862" y="11600"/>
                  </a:cubicBezTo>
                  <a:cubicBezTo>
                    <a:pt x="3199" y="10933"/>
                    <a:pt x="5257" y="10667"/>
                    <a:pt x="7519" y="11200"/>
                  </a:cubicBezTo>
                  <a:cubicBezTo>
                    <a:pt x="9782" y="11733"/>
                    <a:pt x="12251" y="13067"/>
                    <a:pt x="14102" y="14933"/>
                  </a:cubicBezTo>
                  <a:cubicBezTo>
                    <a:pt x="15954" y="16800"/>
                    <a:pt x="17188" y="19200"/>
                    <a:pt x="184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10749397" y="3676637"/>
              <a:ext cx="228851" cy="430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040" fill="norm" stroke="1" extrusionOk="0">
                  <a:moveTo>
                    <a:pt x="4172" y="8409"/>
                  </a:moveTo>
                  <a:cubicBezTo>
                    <a:pt x="3697" y="11655"/>
                    <a:pt x="3222" y="14901"/>
                    <a:pt x="2866" y="16837"/>
                  </a:cubicBezTo>
                  <a:cubicBezTo>
                    <a:pt x="2510" y="18772"/>
                    <a:pt x="2273" y="19396"/>
                    <a:pt x="2035" y="20020"/>
                  </a:cubicBezTo>
                  <a:cubicBezTo>
                    <a:pt x="1798" y="20645"/>
                    <a:pt x="1561" y="21269"/>
                    <a:pt x="1205" y="20957"/>
                  </a:cubicBezTo>
                  <a:cubicBezTo>
                    <a:pt x="848" y="20645"/>
                    <a:pt x="374" y="19396"/>
                    <a:pt x="136" y="16712"/>
                  </a:cubicBezTo>
                  <a:cubicBezTo>
                    <a:pt x="-101" y="14027"/>
                    <a:pt x="-101" y="9907"/>
                    <a:pt x="730" y="6911"/>
                  </a:cubicBezTo>
                  <a:cubicBezTo>
                    <a:pt x="1561" y="3914"/>
                    <a:pt x="3222" y="2041"/>
                    <a:pt x="5358" y="980"/>
                  </a:cubicBezTo>
                  <a:cubicBezTo>
                    <a:pt x="7495" y="-81"/>
                    <a:pt x="10106" y="-331"/>
                    <a:pt x="12717" y="481"/>
                  </a:cubicBezTo>
                  <a:cubicBezTo>
                    <a:pt x="15328" y="1292"/>
                    <a:pt x="17939" y="3165"/>
                    <a:pt x="19481" y="5412"/>
                  </a:cubicBezTo>
                  <a:cubicBezTo>
                    <a:pt x="21024" y="7660"/>
                    <a:pt x="21499" y="10282"/>
                    <a:pt x="21143" y="12279"/>
                  </a:cubicBezTo>
                  <a:cubicBezTo>
                    <a:pt x="20787" y="14277"/>
                    <a:pt x="19600" y="15651"/>
                    <a:pt x="18888" y="16774"/>
                  </a:cubicBezTo>
                  <a:cubicBezTo>
                    <a:pt x="18176" y="17898"/>
                    <a:pt x="17939" y="18772"/>
                    <a:pt x="18295" y="19022"/>
                  </a:cubicBezTo>
                  <a:cubicBezTo>
                    <a:pt x="18651" y="19271"/>
                    <a:pt x="19600" y="18897"/>
                    <a:pt x="20550" y="18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11284991" y="3687749"/>
              <a:ext cx="153337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11350531" y="3705190"/>
              <a:ext cx="183032" cy="362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406" fill="norm" stroke="1" extrusionOk="0">
                  <a:moveTo>
                    <a:pt x="20817" y="1688"/>
                  </a:moveTo>
                  <a:cubicBezTo>
                    <a:pt x="21113" y="932"/>
                    <a:pt x="21409" y="177"/>
                    <a:pt x="20965" y="26"/>
                  </a:cubicBezTo>
                  <a:cubicBezTo>
                    <a:pt x="20521" y="-125"/>
                    <a:pt x="19338" y="328"/>
                    <a:pt x="16971" y="2443"/>
                  </a:cubicBezTo>
                  <a:cubicBezTo>
                    <a:pt x="14604" y="4558"/>
                    <a:pt x="11053" y="8334"/>
                    <a:pt x="8094" y="11506"/>
                  </a:cubicBezTo>
                  <a:cubicBezTo>
                    <a:pt x="5135" y="14678"/>
                    <a:pt x="2768" y="17246"/>
                    <a:pt x="1436" y="18907"/>
                  </a:cubicBezTo>
                  <a:cubicBezTo>
                    <a:pt x="105" y="20569"/>
                    <a:pt x="-191" y="21324"/>
                    <a:pt x="105" y="21399"/>
                  </a:cubicBezTo>
                  <a:cubicBezTo>
                    <a:pt x="401" y="21475"/>
                    <a:pt x="1288" y="20871"/>
                    <a:pt x="2176" y="20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11545785" y="3810419"/>
              <a:ext cx="22221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21343" y="0"/>
                  </a:moveTo>
                  <a:cubicBezTo>
                    <a:pt x="16679" y="2304"/>
                    <a:pt x="12016" y="4608"/>
                    <a:pt x="8948" y="6336"/>
                  </a:cubicBezTo>
                  <a:cubicBezTo>
                    <a:pt x="5879" y="8064"/>
                    <a:pt x="4407" y="9216"/>
                    <a:pt x="3057" y="10224"/>
                  </a:cubicBezTo>
                  <a:cubicBezTo>
                    <a:pt x="1707" y="11232"/>
                    <a:pt x="479" y="12096"/>
                    <a:pt x="111" y="13248"/>
                  </a:cubicBezTo>
                  <a:cubicBezTo>
                    <a:pt x="-257" y="14400"/>
                    <a:pt x="234" y="15840"/>
                    <a:pt x="2443" y="16848"/>
                  </a:cubicBezTo>
                  <a:cubicBezTo>
                    <a:pt x="4652" y="17856"/>
                    <a:pt x="8579" y="18432"/>
                    <a:pt x="11034" y="19152"/>
                  </a:cubicBezTo>
                  <a:cubicBezTo>
                    <a:pt x="13488" y="19872"/>
                    <a:pt x="14470" y="20736"/>
                    <a:pt x="154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11514996" y="4048091"/>
              <a:ext cx="245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8000"/>
                    <a:pt x="9900" y="14400"/>
                    <a:pt x="13500" y="10800"/>
                  </a:cubicBezTo>
                  <a:cubicBezTo>
                    <a:pt x="17100" y="7200"/>
                    <a:pt x="1935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11814721" y="3787418"/>
              <a:ext cx="236954" cy="213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504" fill="norm" stroke="1" extrusionOk="0">
                  <a:moveTo>
                    <a:pt x="21535" y="0"/>
                  </a:moveTo>
                  <a:cubicBezTo>
                    <a:pt x="19677" y="3857"/>
                    <a:pt x="17819" y="7714"/>
                    <a:pt x="15496" y="11057"/>
                  </a:cubicBezTo>
                  <a:cubicBezTo>
                    <a:pt x="13174" y="14400"/>
                    <a:pt x="10387" y="17229"/>
                    <a:pt x="8412" y="18900"/>
                  </a:cubicBezTo>
                  <a:cubicBezTo>
                    <a:pt x="6438" y="20571"/>
                    <a:pt x="5277" y="21086"/>
                    <a:pt x="4116" y="21343"/>
                  </a:cubicBezTo>
                  <a:cubicBezTo>
                    <a:pt x="2954" y="21600"/>
                    <a:pt x="1793" y="21600"/>
                    <a:pt x="1096" y="20957"/>
                  </a:cubicBezTo>
                  <a:cubicBezTo>
                    <a:pt x="400" y="20314"/>
                    <a:pt x="167" y="19029"/>
                    <a:pt x="51" y="17743"/>
                  </a:cubicBezTo>
                  <a:cubicBezTo>
                    <a:pt x="-65" y="16457"/>
                    <a:pt x="-65" y="15171"/>
                    <a:pt x="980" y="14400"/>
                  </a:cubicBezTo>
                  <a:cubicBezTo>
                    <a:pt x="2025" y="13629"/>
                    <a:pt x="4116" y="13371"/>
                    <a:pt x="6206" y="13886"/>
                  </a:cubicBezTo>
                  <a:cubicBezTo>
                    <a:pt x="8296" y="14400"/>
                    <a:pt x="10387" y="15686"/>
                    <a:pt x="11896" y="16843"/>
                  </a:cubicBezTo>
                  <a:cubicBezTo>
                    <a:pt x="13406" y="18000"/>
                    <a:pt x="14335" y="19029"/>
                    <a:pt x="15032" y="19543"/>
                  </a:cubicBezTo>
                  <a:cubicBezTo>
                    <a:pt x="15729" y="20057"/>
                    <a:pt x="16193" y="20057"/>
                    <a:pt x="16658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12036341" y="3634082"/>
              <a:ext cx="153246" cy="52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600" fill="norm" stroke="1" extrusionOk="0">
                  <a:moveTo>
                    <a:pt x="12542" y="0"/>
                  </a:moveTo>
                  <a:cubicBezTo>
                    <a:pt x="16026" y="2087"/>
                    <a:pt x="19510" y="4174"/>
                    <a:pt x="20555" y="6783"/>
                  </a:cubicBezTo>
                  <a:cubicBezTo>
                    <a:pt x="21600" y="9391"/>
                    <a:pt x="20206" y="12522"/>
                    <a:pt x="16374" y="15078"/>
                  </a:cubicBezTo>
                  <a:cubicBezTo>
                    <a:pt x="12542" y="17635"/>
                    <a:pt x="6271" y="196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54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586903" y="3193355"/>
              <a:ext cx="45768" cy="314107"/>
            </a:xfrm>
            <a:prstGeom prst="rect">
              <a:avLst/>
            </a:prstGeom>
            <a:effectLst/>
          </p:spPr>
        </p:pic>
        <p:pic>
          <p:nvPicPr>
            <p:cNvPr id="154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686571" y="3170355"/>
              <a:ext cx="73880" cy="352441"/>
            </a:xfrm>
            <a:prstGeom prst="rect">
              <a:avLst/>
            </a:prstGeom>
            <a:effectLst/>
          </p:spPr>
        </p:pic>
        <p:pic>
          <p:nvPicPr>
            <p:cNvPr id="154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379898" y="3329120"/>
              <a:ext cx="291107" cy="278011"/>
            </a:xfrm>
            <a:prstGeom prst="rect">
              <a:avLst/>
            </a:prstGeom>
            <a:effectLst/>
          </p:spPr>
        </p:pic>
        <p:pic>
          <p:nvPicPr>
            <p:cNvPr id="1546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607348" y="3316025"/>
              <a:ext cx="270661" cy="309172"/>
            </a:xfrm>
            <a:prstGeom prst="rect">
              <a:avLst/>
            </a:prstGeom>
            <a:effectLst/>
          </p:spPr>
        </p:pic>
        <p:pic>
          <p:nvPicPr>
            <p:cNvPr id="1548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1258274" y="3170355"/>
              <a:ext cx="114769" cy="370723"/>
            </a:xfrm>
            <a:prstGeom prst="rect">
              <a:avLst/>
            </a:prstGeom>
            <a:effectLst/>
          </p:spPr>
        </p:pic>
        <p:pic>
          <p:nvPicPr>
            <p:cNvPr id="1550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427382" y="3193355"/>
              <a:ext cx="52997" cy="285996"/>
            </a:xfrm>
            <a:prstGeom prst="rect">
              <a:avLst/>
            </a:prstGeom>
            <a:effectLst/>
          </p:spPr>
        </p:pic>
        <p:pic>
          <p:nvPicPr>
            <p:cNvPr id="1552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158685" y="3066744"/>
              <a:ext cx="406029" cy="260239"/>
            </a:xfrm>
            <a:prstGeom prst="rect">
              <a:avLst/>
            </a:prstGeom>
            <a:effectLst/>
          </p:spPr>
        </p:pic>
        <p:sp>
          <p:nvSpPr>
            <p:cNvPr id="1554" name="Line"/>
            <p:cNvSpPr/>
            <p:nvPr/>
          </p:nvSpPr>
          <p:spPr>
            <a:xfrm>
              <a:off x="7712244" y="5261197"/>
              <a:ext cx="314340" cy="44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fill="norm" stroke="1" extrusionOk="0">
                  <a:moveTo>
                    <a:pt x="0" y="17180"/>
                  </a:moveTo>
                  <a:cubicBezTo>
                    <a:pt x="5795" y="11180"/>
                    <a:pt x="11590" y="5180"/>
                    <a:pt x="15015" y="2180"/>
                  </a:cubicBezTo>
                  <a:cubicBezTo>
                    <a:pt x="18439" y="-820"/>
                    <a:pt x="19493" y="-820"/>
                    <a:pt x="20195" y="2780"/>
                  </a:cubicBezTo>
                  <a:cubicBezTo>
                    <a:pt x="20898" y="6380"/>
                    <a:pt x="21249" y="13580"/>
                    <a:pt x="21600" y="20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7647350" y="5443456"/>
              <a:ext cx="302566" cy="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336" fill="norm" stroke="1" extrusionOk="0">
                  <a:moveTo>
                    <a:pt x="1871" y="18277"/>
                  </a:moveTo>
                  <a:cubicBezTo>
                    <a:pt x="791" y="19385"/>
                    <a:pt x="-289" y="20492"/>
                    <a:pt x="71" y="21046"/>
                  </a:cubicBezTo>
                  <a:cubicBezTo>
                    <a:pt x="431" y="21600"/>
                    <a:pt x="2231" y="21600"/>
                    <a:pt x="5561" y="18831"/>
                  </a:cubicBezTo>
                  <a:cubicBezTo>
                    <a:pt x="8891" y="16062"/>
                    <a:pt x="13751" y="10523"/>
                    <a:pt x="16631" y="6923"/>
                  </a:cubicBezTo>
                  <a:cubicBezTo>
                    <a:pt x="19511" y="3323"/>
                    <a:pt x="20411" y="1662"/>
                    <a:pt x="213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7880914" y="4753440"/>
              <a:ext cx="766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200"/>
                    <a:pt x="21600" y="8400"/>
                    <a:pt x="18000" y="12000"/>
                  </a:cubicBezTo>
                  <a:cubicBezTo>
                    <a:pt x="14400" y="15600"/>
                    <a:pt x="7200" y="18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7727262" y="5021779"/>
              <a:ext cx="276322" cy="41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0637" fill="norm" stroke="1" extrusionOk="0">
                  <a:moveTo>
                    <a:pt x="2997" y="11435"/>
                  </a:moveTo>
                  <a:cubicBezTo>
                    <a:pt x="1609" y="13976"/>
                    <a:pt x="222" y="16518"/>
                    <a:pt x="24" y="18424"/>
                  </a:cubicBezTo>
                  <a:cubicBezTo>
                    <a:pt x="-174" y="20329"/>
                    <a:pt x="817" y="21600"/>
                    <a:pt x="3591" y="19694"/>
                  </a:cubicBezTo>
                  <a:cubicBezTo>
                    <a:pt x="6365" y="17788"/>
                    <a:pt x="10923" y="12706"/>
                    <a:pt x="14193" y="8894"/>
                  </a:cubicBezTo>
                  <a:cubicBezTo>
                    <a:pt x="17463" y="5082"/>
                    <a:pt x="19444" y="2541"/>
                    <a:pt x="214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8679040" y="4908317"/>
              <a:ext cx="205028" cy="57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56" fill="norm" stroke="1" extrusionOk="0">
                  <a:moveTo>
                    <a:pt x="3919" y="9158"/>
                  </a:moveTo>
                  <a:cubicBezTo>
                    <a:pt x="3919" y="11078"/>
                    <a:pt x="3919" y="12998"/>
                    <a:pt x="3519" y="14870"/>
                  </a:cubicBezTo>
                  <a:cubicBezTo>
                    <a:pt x="3119" y="16742"/>
                    <a:pt x="2319" y="18566"/>
                    <a:pt x="1652" y="19766"/>
                  </a:cubicBezTo>
                  <a:cubicBezTo>
                    <a:pt x="986" y="20966"/>
                    <a:pt x="452" y="21542"/>
                    <a:pt x="186" y="21446"/>
                  </a:cubicBezTo>
                  <a:cubicBezTo>
                    <a:pt x="-81" y="21350"/>
                    <a:pt x="-81" y="20582"/>
                    <a:pt x="319" y="18950"/>
                  </a:cubicBezTo>
                  <a:cubicBezTo>
                    <a:pt x="719" y="17318"/>
                    <a:pt x="1519" y="14822"/>
                    <a:pt x="2452" y="12230"/>
                  </a:cubicBezTo>
                  <a:cubicBezTo>
                    <a:pt x="3386" y="9638"/>
                    <a:pt x="4452" y="6950"/>
                    <a:pt x="5919" y="5030"/>
                  </a:cubicBezTo>
                  <a:cubicBezTo>
                    <a:pt x="7386" y="3110"/>
                    <a:pt x="9252" y="1958"/>
                    <a:pt x="10719" y="1238"/>
                  </a:cubicBezTo>
                  <a:cubicBezTo>
                    <a:pt x="12186" y="518"/>
                    <a:pt x="13252" y="230"/>
                    <a:pt x="14452" y="86"/>
                  </a:cubicBezTo>
                  <a:cubicBezTo>
                    <a:pt x="15652" y="-58"/>
                    <a:pt x="16986" y="-58"/>
                    <a:pt x="18452" y="374"/>
                  </a:cubicBezTo>
                  <a:cubicBezTo>
                    <a:pt x="19919" y="806"/>
                    <a:pt x="21519" y="1670"/>
                    <a:pt x="21386" y="2966"/>
                  </a:cubicBezTo>
                  <a:cubicBezTo>
                    <a:pt x="21252" y="4262"/>
                    <a:pt x="19386" y="5990"/>
                    <a:pt x="16719" y="7094"/>
                  </a:cubicBezTo>
                  <a:cubicBezTo>
                    <a:pt x="14052" y="8198"/>
                    <a:pt x="10586" y="8678"/>
                    <a:pt x="7119" y="9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8846936" y="5213450"/>
              <a:ext cx="191672" cy="21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5465"/>
                  </a:moveTo>
                  <a:cubicBezTo>
                    <a:pt x="0" y="4164"/>
                    <a:pt x="0" y="2863"/>
                    <a:pt x="720" y="2212"/>
                  </a:cubicBezTo>
                  <a:cubicBezTo>
                    <a:pt x="1440" y="1561"/>
                    <a:pt x="2880" y="1561"/>
                    <a:pt x="4320" y="3123"/>
                  </a:cubicBezTo>
                  <a:cubicBezTo>
                    <a:pt x="5760" y="4684"/>
                    <a:pt x="7200" y="7807"/>
                    <a:pt x="7920" y="10800"/>
                  </a:cubicBezTo>
                  <a:cubicBezTo>
                    <a:pt x="8640" y="13793"/>
                    <a:pt x="8640" y="16655"/>
                    <a:pt x="8064" y="18607"/>
                  </a:cubicBezTo>
                  <a:cubicBezTo>
                    <a:pt x="7488" y="20559"/>
                    <a:pt x="6336" y="21600"/>
                    <a:pt x="5760" y="21470"/>
                  </a:cubicBezTo>
                  <a:cubicBezTo>
                    <a:pt x="5184" y="21340"/>
                    <a:pt x="5184" y="20039"/>
                    <a:pt x="6480" y="16916"/>
                  </a:cubicBezTo>
                  <a:cubicBezTo>
                    <a:pt x="7776" y="13793"/>
                    <a:pt x="10368" y="8848"/>
                    <a:pt x="13104" y="5725"/>
                  </a:cubicBezTo>
                  <a:cubicBezTo>
                    <a:pt x="15840" y="2602"/>
                    <a:pt x="18720" y="130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9196626" y="4988393"/>
              <a:ext cx="171655" cy="382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00" fill="norm" stroke="1" extrusionOk="0">
                  <a:moveTo>
                    <a:pt x="21026" y="1869"/>
                  </a:moveTo>
                  <a:cubicBezTo>
                    <a:pt x="19774" y="1296"/>
                    <a:pt x="18522" y="724"/>
                    <a:pt x="16800" y="367"/>
                  </a:cubicBezTo>
                  <a:cubicBezTo>
                    <a:pt x="15078" y="9"/>
                    <a:pt x="12887" y="-134"/>
                    <a:pt x="11165" y="152"/>
                  </a:cubicBezTo>
                  <a:cubicBezTo>
                    <a:pt x="9443" y="438"/>
                    <a:pt x="8191" y="1153"/>
                    <a:pt x="6156" y="3156"/>
                  </a:cubicBezTo>
                  <a:cubicBezTo>
                    <a:pt x="4122" y="5159"/>
                    <a:pt x="1304" y="8449"/>
                    <a:pt x="365" y="11524"/>
                  </a:cubicBezTo>
                  <a:cubicBezTo>
                    <a:pt x="-574" y="14600"/>
                    <a:pt x="365" y="17461"/>
                    <a:pt x="2400" y="19177"/>
                  </a:cubicBezTo>
                  <a:cubicBezTo>
                    <a:pt x="4435" y="20894"/>
                    <a:pt x="7565" y="21466"/>
                    <a:pt x="9756" y="21394"/>
                  </a:cubicBezTo>
                  <a:cubicBezTo>
                    <a:pt x="11948" y="21323"/>
                    <a:pt x="13200" y="20608"/>
                    <a:pt x="14452" y="19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9391281" y="5060114"/>
              <a:ext cx="130338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88" y="1694"/>
                    <a:pt x="6776" y="3388"/>
                    <a:pt x="10376" y="6988"/>
                  </a:cubicBezTo>
                  <a:cubicBezTo>
                    <a:pt x="13976" y="10588"/>
                    <a:pt x="17788" y="1609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9378044" y="5056881"/>
              <a:ext cx="227910" cy="27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287" fill="norm" stroke="1" extrusionOk="0">
                  <a:moveTo>
                    <a:pt x="21403" y="250"/>
                  </a:moveTo>
                  <a:cubicBezTo>
                    <a:pt x="20203" y="52"/>
                    <a:pt x="19003" y="-146"/>
                    <a:pt x="18043" y="151"/>
                  </a:cubicBezTo>
                  <a:cubicBezTo>
                    <a:pt x="17083" y="448"/>
                    <a:pt x="16363" y="1241"/>
                    <a:pt x="13603" y="4412"/>
                  </a:cubicBezTo>
                  <a:cubicBezTo>
                    <a:pt x="10843" y="7582"/>
                    <a:pt x="6043" y="13131"/>
                    <a:pt x="3283" y="16500"/>
                  </a:cubicBezTo>
                  <a:cubicBezTo>
                    <a:pt x="523" y="19869"/>
                    <a:pt x="-197" y="21058"/>
                    <a:pt x="43" y="21256"/>
                  </a:cubicBezTo>
                  <a:cubicBezTo>
                    <a:pt x="283" y="21454"/>
                    <a:pt x="1483" y="20661"/>
                    <a:pt x="2683" y="19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9649015" y="5052447"/>
              <a:ext cx="209944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fill="norm" stroke="1" extrusionOk="0">
                  <a:moveTo>
                    <a:pt x="21379" y="0"/>
                  </a:moveTo>
                  <a:cubicBezTo>
                    <a:pt x="18516" y="960"/>
                    <a:pt x="15654" y="1920"/>
                    <a:pt x="12401" y="3840"/>
                  </a:cubicBezTo>
                  <a:cubicBezTo>
                    <a:pt x="9148" y="5760"/>
                    <a:pt x="5504" y="8640"/>
                    <a:pt x="3162" y="10560"/>
                  </a:cubicBezTo>
                  <a:cubicBezTo>
                    <a:pt x="820" y="12480"/>
                    <a:pt x="-221" y="13440"/>
                    <a:pt x="39" y="14160"/>
                  </a:cubicBezTo>
                  <a:cubicBezTo>
                    <a:pt x="299" y="14880"/>
                    <a:pt x="1861" y="15360"/>
                    <a:pt x="4203" y="15600"/>
                  </a:cubicBezTo>
                  <a:cubicBezTo>
                    <a:pt x="6545" y="15840"/>
                    <a:pt x="9668" y="15840"/>
                    <a:pt x="11750" y="16200"/>
                  </a:cubicBezTo>
                  <a:cubicBezTo>
                    <a:pt x="13832" y="16560"/>
                    <a:pt x="14873" y="17280"/>
                    <a:pt x="15003" y="18240"/>
                  </a:cubicBezTo>
                  <a:cubicBezTo>
                    <a:pt x="15133" y="19200"/>
                    <a:pt x="14353" y="20400"/>
                    <a:pt x="135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9644287" y="5313119"/>
              <a:ext cx="153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9860097" y="5067780"/>
              <a:ext cx="259535" cy="201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17" fill="norm" stroke="1" extrusionOk="0">
                  <a:moveTo>
                    <a:pt x="21506" y="0"/>
                  </a:moveTo>
                  <a:cubicBezTo>
                    <a:pt x="19600" y="4320"/>
                    <a:pt x="17694" y="8640"/>
                    <a:pt x="14941" y="12150"/>
                  </a:cubicBezTo>
                  <a:cubicBezTo>
                    <a:pt x="12188" y="15660"/>
                    <a:pt x="8588" y="18360"/>
                    <a:pt x="6153" y="19845"/>
                  </a:cubicBezTo>
                  <a:cubicBezTo>
                    <a:pt x="3718" y="21330"/>
                    <a:pt x="2447" y="21600"/>
                    <a:pt x="1494" y="21060"/>
                  </a:cubicBezTo>
                  <a:cubicBezTo>
                    <a:pt x="541" y="20520"/>
                    <a:pt x="-94" y="19170"/>
                    <a:pt x="12" y="17955"/>
                  </a:cubicBezTo>
                  <a:cubicBezTo>
                    <a:pt x="118" y="16740"/>
                    <a:pt x="965" y="15660"/>
                    <a:pt x="2024" y="15120"/>
                  </a:cubicBezTo>
                  <a:cubicBezTo>
                    <a:pt x="3082" y="14580"/>
                    <a:pt x="4353" y="14580"/>
                    <a:pt x="5518" y="14580"/>
                  </a:cubicBezTo>
                  <a:cubicBezTo>
                    <a:pt x="6682" y="14580"/>
                    <a:pt x="7741" y="14580"/>
                    <a:pt x="9224" y="15255"/>
                  </a:cubicBezTo>
                  <a:cubicBezTo>
                    <a:pt x="10706" y="15930"/>
                    <a:pt x="12612" y="17280"/>
                    <a:pt x="14200" y="17955"/>
                  </a:cubicBezTo>
                  <a:cubicBezTo>
                    <a:pt x="15788" y="18630"/>
                    <a:pt x="17059" y="18630"/>
                    <a:pt x="18330" y="18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10196299" y="4942555"/>
              <a:ext cx="122993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600" fill="norm" stroke="1" extrusionOk="0">
                  <a:moveTo>
                    <a:pt x="0" y="584"/>
                  </a:moveTo>
                  <a:cubicBezTo>
                    <a:pt x="2645" y="292"/>
                    <a:pt x="5290" y="0"/>
                    <a:pt x="7714" y="0"/>
                  </a:cubicBezTo>
                  <a:cubicBezTo>
                    <a:pt x="10139" y="0"/>
                    <a:pt x="12343" y="292"/>
                    <a:pt x="14988" y="1678"/>
                  </a:cubicBezTo>
                  <a:cubicBezTo>
                    <a:pt x="17633" y="3065"/>
                    <a:pt x="20718" y="5546"/>
                    <a:pt x="21159" y="8100"/>
                  </a:cubicBezTo>
                  <a:cubicBezTo>
                    <a:pt x="21600" y="10654"/>
                    <a:pt x="19396" y="13281"/>
                    <a:pt x="15429" y="15543"/>
                  </a:cubicBezTo>
                  <a:cubicBezTo>
                    <a:pt x="11461" y="17805"/>
                    <a:pt x="5731" y="197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10449305" y="5198117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10748312" y="4814529"/>
              <a:ext cx="120549" cy="508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7" h="21395" fill="norm" stroke="1" extrusionOk="0">
                  <a:moveTo>
                    <a:pt x="3888" y="10971"/>
                  </a:moveTo>
                  <a:cubicBezTo>
                    <a:pt x="4320" y="13550"/>
                    <a:pt x="4752" y="16129"/>
                    <a:pt x="4968" y="17688"/>
                  </a:cubicBezTo>
                  <a:cubicBezTo>
                    <a:pt x="5184" y="19246"/>
                    <a:pt x="5184" y="19783"/>
                    <a:pt x="4752" y="20320"/>
                  </a:cubicBezTo>
                  <a:cubicBezTo>
                    <a:pt x="4320" y="20858"/>
                    <a:pt x="3456" y="21395"/>
                    <a:pt x="2592" y="21395"/>
                  </a:cubicBezTo>
                  <a:cubicBezTo>
                    <a:pt x="1728" y="21395"/>
                    <a:pt x="864" y="20858"/>
                    <a:pt x="432" y="19138"/>
                  </a:cubicBezTo>
                  <a:cubicBezTo>
                    <a:pt x="0" y="17419"/>
                    <a:pt x="0" y="14517"/>
                    <a:pt x="1296" y="11401"/>
                  </a:cubicBezTo>
                  <a:cubicBezTo>
                    <a:pt x="2592" y="8285"/>
                    <a:pt x="5184" y="4953"/>
                    <a:pt x="7128" y="3019"/>
                  </a:cubicBezTo>
                  <a:cubicBezTo>
                    <a:pt x="9072" y="1085"/>
                    <a:pt x="10368" y="547"/>
                    <a:pt x="12096" y="225"/>
                  </a:cubicBezTo>
                  <a:cubicBezTo>
                    <a:pt x="13824" y="-98"/>
                    <a:pt x="15984" y="-205"/>
                    <a:pt x="17928" y="816"/>
                  </a:cubicBezTo>
                  <a:cubicBezTo>
                    <a:pt x="19872" y="1837"/>
                    <a:pt x="21600" y="3986"/>
                    <a:pt x="19224" y="5759"/>
                  </a:cubicBezTo>
                  <a:cubicBezTo>
                    <a:pt x="16848" y="7532"/>
                    <a:pt x="10368" y="8929"/>
                    <a:pt x="6480" y="9896"/>
                  </a:cubicBezTo>
                  <a:cubicBezTo>
                    <a:pt x="2592" y="10864"/>
                    <a:pt x="1296" y="11401"/>
                    <a:pt x="0" y="11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10840314" y="5029446"/>
              <a:ext cx="237672" cy="274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0" y="9000"/>
                  </a:moveTo>
                  <a:cubicBezTo>
                    <a:pt x="465" y="8000"/>
                    <a:pt x="929" y="7000"/>
                    <a:pt x="1742" y="6500"/>
                  </a:cubicBezTo>
                  <a:cubicBezTo>
                    <a:pt x="2555" y="6000"/>
                    <a:pt x="3716" y="6000"/>
                    <a:pt x="4645" y="6500"/>
                  </a:cubicBezTo>
                  <a:cubicBezTo>
                    <a:pt x="5574" y="7000"/>
                    <a:pt x="6271" y="8000"/>
                    <a:pt x="6852" y="10100"/>
                  </a:cubicBezTo>
                  <a:cubicBezTo>
                    <a:pt x="7432" y="12200"/>
                    <a:pt x="7897" y="15400"/>
                    <a:pt x="8013" y="17500"/>
                  </a:cubicBezTo>
                  <a:cubicBezTo>
                    <a:pt x="8129" y="19600"/>
                    <a:pt x="7897" y="20600"/>
                    <a:pt x="7200" y="21100"/>
                  </a:cubicBezTo>
                  <a:cubicBezTo>
                    <a:pt x="6503" y="21600"/>
                    <a:pt x="5342" y="21600"/>
                    <a:pt x="4761" y="21100"/>
                  </a:cubicBezTo>
                  <a:cubicBezTo>
                    <a:pt x="4181" y="20600"/>
                    <a:pt x="4181" y="19600"/>
                    <a:pt x="5458" y="16900"/>
                  </a:cubicBezTo>
                  <a:cubicBezTo>
                    <a:pt x="6735" y="14200"/>
                    <a:pt x="9290" y="9800"/>
                    <a:pt x="12194" y="6700"/>
                  </a:cubicBezTo>
                  <a:cubicBezTo>
                    <a:pt x="15097" y="3600"/>
                    <a:pt x="18348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11200028" y="4845432"/>
              <a:ext cx="153965" cy="38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258" fill="norm" stroke="1" extrusionOk="0">
                  <a:moveTo>
                    <a:pt x="21333" y="2541"/>
                  </a:moveTo>
                  <a:cubicBezTo>
                    <a:pt x="21333" y="1835"/>
                    <a:pt x="21333" y="1130"/>
                    <a:pt x="20448" y="635"/>
                  </a:cubicBezTo>
                  <a:cubicBezTo>
                    <a:pt x="19563" y="141"/>
                    <a:pt x="17792" y="-141"/>
                    <a:pt x="16199" y="71"/>
                  </a:cubicBezTo>
                  <a:cubicBezTo>
                    <a:pt x="14605" y="283"/>
                    <a:pt x="13189" y="988"/>
                    <a:pt x="10710" y="3177"/>
                  </a:cubicBezTo>
                  <a:cubicBezTo>
                    <a:pt x="8231" y="5365"/>
                    <a:pt x="4690" y="9035"/>
                    <a:pt x="2566" y="11788"/>
                  </a:cubicBezTo>
                  <a:cubicBezTo>
                    <a:pt x="441" y="14541"/>
                    <a:pt x="-267" y="16377"/>
                    <a:pt x="87" y="17859"/>
                  </a:cubicBezTo>
                  <a:cubicBezTo>
                    <a:pt x="441" y="19341"/>
                    <a:pt x="1858" y="20471"/>
                    <a:pt x="3451" y="20965"/>
                  </a:cubicBezTo>
                  <a:cubicBezTo>
                    <a:pt x="5044" y="21459"/>
                    <a:pt x="6815" y="21318"/>
                    <a:pt x="8940" y="20612"/>
                  </a:cubicBezTo>
                  <a:cubicBezTo>
                    <a:pt x="11064" y="19906"/>
                    <a:pt x="13543" y="18635"/>
                    <a:pt x="16022" y="17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11384660" y="4895171"/>
              <a:ext cx="99669" cy="164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3503"/>
                  </a:moveTo>
                  <a:cubicBezTo>
                    <a:pt x="0" y="1842"/>
                    <a:pt x="0" y="180"/>
                    <a:pt x="831" y="14"/>
                  </a:cubicBezTo>
                  <a:cubicBezTo>
                    <a:pt x="1662" y="-152"/>
                    <a:pt x="3323" y="1177"/>
                    <a:pt x="6923" y="4999"/>
                  </a:cubicBezTo>
                  <a:cubicBezTo>
                    <a:pt x="10523" y="8820"/>
                    <a:pt x="16062" y="15134"/>
                    <a:pt x="21600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11438327" y="4916542"/>
              <a:ext cx="145671" cy="289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21600" y="2118"/>
                  </a:moveTo>
                  <a:cubicBezTo>
                    <a:pt x="21600" y="1170"/>
                    <a:pt x="21600" y="223"/>
                    <a:pt x="20653" y="33"/>
                  </a:cubicBezTo>
                  <a:cubicBezTo>
                    <a:pt x="19705" y="-156"/>
                    <a:pt x="17811" y="412"/>
                    <a:pt x="14968" y="2686"/>
                  </a:cubicBezTo>
                  <a:cubicBezTo>
                    <a:pt x="12126" y="4960"/>
                    <a:pt x="8337" y="8939"/>
                    <a:pt x="5684" y="12349"/>
                  </a:cubicBezTo>
                  <a:cubicBezTo>
                    <a:pt x="3032" y="15760"/>
                    <a:pt x="1516" y="18602"/>
                    <a:pt x="0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11573775" y="4968112"/>
              <a:ext cx="155893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580" y="5564"/>
                    <a:pt x="9561" y="11127"/>
                    <a:pt x="5666" y="14564"/>
                  </a:cubicBezTo>
                  <a:cubicBezTo>
                    <a:pt x="1770" y="18000"/>
                    <a:pt x="0" y="19309"/>
                    <a:pt x="0" y="19964"/>
                  </a:cubicBezTo>
                  <a:cubicBezTo>
                    <a:pt x="0" y="20618"/>
                    <a:pt x="1770" y="20618"/>
                    <a:pt x="5311" y="20782"/>
                  </a:cubicBezTo>
                  <a:cubicBezTo>
                    <a:pt x="8852" y="20945"/>
                    <a:pt x="14164" y="21273"/>
                    <a:pt x="194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11568663" y="5213450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11735862" y="5007032"/>
              <a:ext cx="209954" cy="165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0917" fill="norm" stroke="1" extrusionOk="0">
                  <a:moveTo>
                    <a:pt x="20449" y="2828"/>
                  </a:moveTo>
                  <a:cubicBezTo>
                    <a:pt x="20970" y="1216"/>
                    <a:pt x="21490" y="-396"/>
                    <a:pt x="21360" y="88"/>
                  </a:cubicBezTo>
                  <a:cubicBezTo>
                    <a:pt x="21230" y="571"/>
                    <a:pt x="20449" y="3150"/>
                    <a:pt x="17716" y="7019"/>
                  </a:cubicBezTo>
                  <a:cubicBezTo>
                    <a:pt x="14984" y="10888"/>
                    <a:pt x="10300" y="16046"/>
                    <a:pt x="7307" y="18625"/>
                  </a:cubicBezTo>
                  <a:cubicBezTo>
                    <a:pt x="4314" y="21204"/>
                    <a:pt x="3013" y="21204"/>
                    <a:pt x="1972" y="20559"/>
                  </a:cubicBezTo>
                  <a:cubicBezTo>
                    <a:pt x="931" y="19914"/>
                    <a:pt x="150" y="18625"/>
                    <a:pt x="20" y="17174"/>
                  </a:cubicBezTo>
                  <a:cubicBezTo>
                    <a:pt x="-110" y="15723"/>
                    <a:pt x="410" y="14111"/>
                    <a:pt x="1321" y="13305"/>
                  </a:cubicBezTo>
                  <a:cubicBezTo>
                    <a:pt x="2232" y="12500"/>
                    <a:pt x="3533" y="12500"/>
                    <a:pt x="6917" y="13628"/>
                  </a:cubicBezTo>
                  <a:cubicBezTo>
                    <a:pt x="10300" y="14756"/>
                    <a:pt x="15765" y="17013"/>
                    <a:pt x="21230" y="19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11998007" y="4899110"/>
              <a:ext cx="123335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600" fill="norm" stroke="1" extrusionOk="0">
                  <a:moveTo>
                    <a:pt x="10368" y="0"/>
                  </a:moveTo>
                  <a:cubicBezTo>
                    <a:pt x="14256" y="1342"/>
                    <a:pt x="18144" y="2685"/>
                    <a:pt x="19872" y="5186"/>
                  </a:cubicBezTo>
                  <a:cubicBezTo>
                    <a:pt x="21600" y="7688"/>
                    <a:pt x="21168" y="11349"/>
                    <a:pt x="17496" y="14278"/>
                  </a:cubicBezTo>
                  <a:cubicBezTo>
                    <a:pt x="13824" y="17207"/>
                    <a:pt x="6912" y="194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7574240" y="6238251"/>
              <a:ext cx="329675" cy="2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84" y="10800"/>
                    <a:pt x="7367" y="0"/>
                    <a:pt x="10967" y="0"/>
                  </a:cubicBezTo>
                  <a:cubicBezTo>
                    <a:pt x="14567" y="0"/>
                    <a:pt x="18084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7604907" y="6378810"/>
              <a:ext cx="2146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8621039" y="6087470"/>
              <a:ext cx="64894" cy="36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340" fill="norm" stroke="1" extrusionOk="0">
                  <a:moveTo>
                    <a:pt x="21095" y="0"/>
                  </a:moveTo>
                  <a:cubicBezTo>
                    <a:pt x="16941" y="4229"/>
                    <a:pt x="12787" y="8459"/>
                    <a:pt x="9464" y="11480"/>
                  </a:cubicBezTo>
                  <a:cubicBezTo>
                    <a:pt x="6141" y="14501"/>
                    <a:pt x="3649" y="16313"/>
                    <a:pt x="1987" y="17899"/>
                  </a:cubicBezTo>
                  <a:cubicBezTo>
                    <a:pt x="326" y="19485"/>
                    <a:pt x="-505" y="20845"/>
                    <a:pt x="326" y="21222"/>
                  </a:cubicBezTo>
                  <a:cubicBezTo>
                    <a:pt x="1157" y="21600"/>
                    <a:pt x="3649" y="20996"/>
                    <a:pt x="6141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8578596" y="6038518"/>
              <a:ext cx="360343" cy="133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fill="norm" stroke="1" extrusionOk="0">
                  <a:moveTo>
                    <a:pt x="0" y="21255"/>
                  </a:moveTo>
                  <a:cubicBezTo>
                    <a:pt x="0" y="18810"/>
                    <a:pt x="0" y="16364"/>
                    <a:pt x="843" y="13715"/>
                  </a:cubicBezTo>
                  <a:cubicBezTo>
                    <a:pt x="1685" y="11066"/>
                    <a:pt x="3370" y="8214"/>
                    <a:pt x="6587" y="5768"/>
                  </a:cubicBezTo>
                  <a:cubicBezTo>
                    <a:pt x="9804" y="3323"/>
                    <a:pt x="14553" y="1285"/>
                    <a:pt x="17311" y="470"/>
                  </a:cubicBezTo>
                  <a:cubicBezTo>
                    <a:pt x="20068" y="-345"/>
                    <a:pt x="20834" y="63"/>
                    <a:pt x="21600" y="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8578596" y="6279141"/>
              <a:ext cx="222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21600"/>
                    <a:pt x="11917" y="21600"/>
                    <a:pt x="15517" y="18000"/>
                  </a:cubicBezTo>
                  <a:cubicBezTo>
                    <a:pt x="19117" y="14400"/>
                    <a:pt x="20359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8800934" y="6340476"/>
              <a:ext cx="16100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8823935" y="6401811"/>
              <a:ext cx="130337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0"/>
                    <a:pt x="17365" y="0"/>
                    <a:pt x="14824" y="1467"/>
                  </a:cubicBezTo>
                  <a:cubicBezTo>
                    <a:pt x="12282" y="2933"/>
                    <a:pt x="9318" y="5867"/>
                    <a:pt x="6777" y="9467"/>
                  </a:cubicBezTo>
                  <a:cubicBezTo>
                    <a:pt x="4235" y="13067"/>
                    <a:pt x="2118" y="173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9150606" y="6120192"/>
              <a:ext cx="148674" cy="32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65" fill="norm" stroke="1" extrusionOk="0">
                  <a:moveTo>
                    <a:pt x="21298" y="870"/>
                  </a:moveTo>
                  <a:cubicBezTo>
                    <a:pt x="19834" y="367"/>
                    <a:pt x="18369" y="-135"/>
                    <a:pt x="15989" y="32"/>
                  </a:cubicBezTo>
                  <a:cubicBezTo>
                    <a:pt x="13610" y="200"/>
                    <a:pt x="10315" y="1037"/>
                    <a:pt x="7569" y="3381"/>
                  </a:cubicBezTo>
                  <a:cubicBezTo>
                    <a:pt x="4823" y="5725"/>
                    <a:pt x="2627" y="9577"/>
                    <a:pt x="1345" y="12591"/>
                  </a:cubicBezTo>
                  <a:cubicBezTo>
                    <a:pt x="64" y="15605"/>
                    <a:pt x="-302" y="17781"/>
                    <a:pt x="247" y="19121"/>
                  </a:cubicBezTo>
                  <a:cubicBezTo>
                    <a:pt x="796" y="20460"/>
                    <a:pt x="2261" y="20963"/>
                    <a:pt x="3908" y="21214"/>
                  </a:cubicBezTo>
                  <a:cubicBezTo>
                    <a:pt x="5556" y="21465"/>
                    <a:pt x="7386" y="21465"/>
                    <a:pt x="9217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9250619" y="6179472"/>
              <a:ext cx="286333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21417" y="0"/>
                  </a:moveTo>
                  <a:cubicBezTo>
                    <a:pt x="18550" y="4645"/>
                    <a:pt x="15682" y="9290"/>
                    <a:pt x="12624" y="12890"/>
                  </a:cubicBezTo>
                  <a:cubicBezTo>
                    <a:pt x="9566" y="16490"/>
                    <a:pt x="6316" y="19045"/>
                    <a:pt x="4213" y="20323"/>
                  </a:cubicBezTo>
                  <a:cubicBezTo>
                    <a:pt x="2111" y="21600"/>
                    <a:pt x="1155" y="21600"/>
                    <a:pt x="582" y="20671"/>
                  </a:cubicBezTo>
                  <a:cubicBezTo>
                    <a:pt x="8" y="19742"/>
                    <a:pt x="-183" y="17884"/>
                    <a:pt x="199" y="16490"/>
                  </a:cubicBezTo>
                  <a:cubicBezTo>
                    <a:pt x="582" y="15097"/>
                    <a:pt x="1537" y="14168"/>
                    <a:pt x="2971" y="13587"/>
                  </a:cubicBezTo>
                  <a:cubicBezTo>
                    <a:pt x="4405" y="13006"/>
                    <a:pt x="6316" y="12774"/>
                    <a:pt x="8897" y="13819"/>
                  </a:cubicBezTo>
                  <a:cubicBezTo>
                    <a:pt x="11477" y="14865"/>
                    <a:pt x="14727" y="17187"/>
                    <a:pt x="16829" y="18697"/>
                  </a:cubicBezTo>
                  <a:cubicBezTo>
                    <a:pt x="18932" y="20206"/>
                    <a:pt x="19888" y="20903"/>
                    <a:pt x="208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9621286" y="6133471"/>
              <a:ext cx="109870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7" h="21600" fill="norm" stroke="1" extrusionOk="0">
                  <a:moveTo>
                    <a:pt x="0" y="0"/>
                  </a:moveTo>
                  <a:cubicBezTo>
                    <a:pt x="5635" y="750"/>
                    <a:pt x="11270" y="1500"/>
                    <a:pt x="15261" y="3150"/>
                  </a:cubicBezTo>
                  <a:cubicBezTo>
                    <a:pt x="19252" y="4800"/>
                    <a:pt x="21600" y="7350"/>
                    <a:pt x="19252" y="10575"/>
                  </a:cubicBezTo>
                  <a:cubicBezTo>
                    <a:pt x="16904" y="13800"/>
                    <a:pt x="9861" y="17700"/>
                    <a:pt x="28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9782290" y="6394144"/>
              <a:ext cx="1533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10211633" y="6056803"/>
              <a:ext cx="99670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150"/>
                    <a:pt x="16062" y="300"/>
                    <a:pt x="13292" y="2100"/>
                  </a:cubicBezTo>
                  <a:cubicBezTo>
                    <a:pt x="10523" y="3900"/>
                    <a:pt x="7754" y="7350"/>
                    <a:pt x="5539" y="10875"/>
                  </a:cubicBezTo>
                  <a:cubicBezTo>
                    <a:pt x="3323" y="14400"/>
                    <a:pt x="1662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10203966" y="6008797"/>
              <a:ext cx="314341" cy="16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6" fill="norm" stroke="1" extrusionOk="0">
                  <a:moveTo>
                    <a:pt x="0" y="21196"/>
                  </a:moveTo>
                  <a:cubicBezTo>
                    <a:pt x="0" y="17873"/>
                    <a:pt x="0" y="14550"/>
                    <a:pt x="1493" y="10894"/>
                  </a:cubicBezTo>
                  <a:cubicBezTo>
                    <a:pt x="2985" y="7239"/>
                    <a:pt x="5971" y="3251"/>
                    <a:pt x="9571" y="1424"/>
                  </a:cubicBezTo>
                  <a:cubicBezTo>
                    <a:pt x="13171" y="-404"/>
                    <a:pt x="17385" y="-72"/>
                    <a:pt x="21600" y="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10188633" y="6217806"/>
              <a:ext cx="245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0800"/>
                    <a:pt x="9000" y="0"/>
                    <a:pt x="12600" y="0"/>
                  </a:cubicBezTo>
                  <a:cubicBezTo>
                    <a:pt x="16200" y="0"/>
                    <a:pt x="189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10387970" y="6317476"/>
              <a:ext cx="122670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10479972" y="6345587"/>
              <a:ext cx="145671" cy="209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21600" y="260"/>
                  </a:moveTo>
                  <a:cubicBezTo>
                    <a:pt x="19705" y="0"/>
                    <a:pt x="17811" y="-260"/>
                    <a:pt x="15537" y="521"/>
                  </a:cubicBezTo>
                  <a:cubicBezTo>
                    <a:pt x="13263" y="1301"/>
                    <a:pt x="10611" y="3123"/>
                    <a:pt x="7958" y="6767"/>
                  </a:cubicBezTo>
                  <a:cubicBezTo>
                    <a:pt x="5305" y="10410"/>
                    <a:pt x="2653" y="15875"/>
                    <a:pt x="0" y="2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10790213" y="6042827"/>
              <a:ext cx="218772" cy="381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381" fill="norm" stroke="1" extrusionOk="0">
                  <a:moveTo>
                    <a:pt x="21253" y="2499"/>
                  </a:moveTo>
                  <a:cubicBezTo>
                    <a:pt x="21253" y="1498"/>
                    <a:pt x="21253" y="496"/>
                    <a:pt x="20632" y="139"/>
                  </a:cubicBezTo>
                  <a:cubicBezTo>
                    <a:pt x="20012" y="-219"/>
                    <a:pt x="18770" y="67"/>
                    <a:pt x="15915" y="1569"/>
                  </a:cubicBezTo>
                  <a:cubicBezTo>
                    <a:pt x="13060" y="3071"/>
                    <a:pt x="8591" y="5789"/>
                    <a:pt x="5487" y="8292"/>
                  </a:cubicBezTo>
                  <a:cubicBezTo>
                    <a:pt x="2384" y="10796"/>
                    <a:pt x="646" y="13084"/>
                    <a:pt x="150" y="15015"/>
                  </a:cubicBezTo>
                  <a:cubicBezTo>
                    <a:pt x="-347" y="16947"/>
                    <a:pt x="398" y="18520"/>
                    <a:pt x="2260" y="19521"/>
                  </a:cubicBezTo>
                  <a:cubicBezTo>
                    <a:pt x="4122" y="20523"/>
                    <a:pt x="7101" y="20952"/>
                    <a:pt x="10081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10952454" y="6141138"/>
              <a:ext cx="271203" cy="209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18" fill="norm" stroke="1" extrusionOk="0">
                  <a:moveTo>
                    <a:pt x="21422" y="0"/>
                  </a:moveTo>
                  <a:cubicBezTo>
                    <a:pt x="18192" y="5725"/>
                    <a:pt x="14962" y="11451"/>
                    <a:pt x="12136" y="15094"/>
                  </a:cubicBezTo>
                  <a:cubicBezTo>
                    <a:pt x="9310" y="18737"/>
                    <a:pt x="6887" y="20299"/>
                    <a:pt x="5172" y="20949"/>
                  </a:cubicBezTo>
                  <a:cubicBezTo>
                    <a:pt x="3456" y="21600"/>
                    <a:pt x="2446" y="21340"/>
                    <a:pt x="1740" y="20559"/>
                  </a:cubicBezTo>
                  <a:cubicBezTo>
                    <a:pt x="1033" y="19778"/>
                    <a:pt x="629" y="18477"/>
                    <a:pt x="327" y="17046"/>
                  </a:cubicBezTo>
                  <a:cubicBezTo>
                    <a:pt x="24" y="15614"/>
                    <a:pt x="-178" y="14053"/>
                    <a:pt x="226" y="13142"/>
                  </a:cubicBezTo>
                  <a:cubicBezTo>
                    <a:pt x="629" y="12231"/>
                    <a:pt x="1639" y="11971"/>
                    <a:pt x="3859" y="12622"/>
                  </a:cubicBezTo>
                  <a:cubicBezTo>
                    <a:pt x="6080" y="13272"/>
                    <a:pt x="9512" y="14834"/>
                    <a:pt x="12439" y="16135"/>
                  </a:cubicBezTo>
                  <a:cubicBezTo>
                    <a:pt x="15366" y="17436"/>
                    <a:pt x="17788" y="18477"/>
                    <a:pt x="20211" y="19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11284991" y="6003135"/>
              <a:ext cx="180250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600" fill="norm" stroke="1" extrusionOk="0">
                  <a:moveTo>
                    <a:pt x="13315" y="0"/>
                  </a:moveTo>
                  <a:cubicBezTo>
                    <a:pt x="15682" y="741"/>
                    <a:pt x="18049" y="1482"/>
                    <a:pt x="19529" y="3176"/>
                  </a:cubicBezTo>
                  <a:cubicBezTo>
                    <a:pt x="21008" y="4871"/>
                    <a:pt x="21600" y="7518"/>
                    <a:pt x="19529" y="10271"/>
                  </a:cubicBezTo>
                  <a:cubicBezTo>
                    <a:pt x="17458" y="13024"/>
                    <a:pt x="12723" y="15882"/>
                    <a:pt x="9025" y="17788"/>
                  </a:cubicBezTo>
                  <a:cubicBezTo>
                    <a:pt x="5326" y="19694"/>
                    <a:pt x="2663" y="206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11522662" y="6363477"/>
              <a:ext cx="38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79099" y="6963281"/>
              <a:ext cx="390057" cy="486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411" fill="norm" stroke="1" extrusionOk="0">
                  <a:moveTo>
                    <a:pt x="5688" y="3633"/>
                  </a:moveTo>
                  <a:cubicBezTo>
                    <a:pt x="9032" y="3296"/>
                    <a:pt x="12377" y="2959"/>
                    <a:pt x="14816" y="2509"/>
                  </a:cubicBezTo>
                  <a:cubicBezTo>
                    <a:pt x="17254" y="2059"/>
                    <a:pt x="18787" y="1496"/>
                    <a:pt x="19832" y="1046"/>
                  </a:cubicBezTo>
                  <a:cubicBezTo>
                    <a:pt x="20878" y="596"/>
                    <a:pt x="21435" y="259"/>
                    <a:pt x="21226" y="90"/>
                  </a:cubicBezTo>
                  <a:cubicBezTo>
                    <a:pt x="21017" y="-79"/>
                    <a:pt x="20041" y="-79"/>
                    <a:pt x="17742" y="709"/>
                  </a:cubicBezTo>
                  <a:cubicBezTo>
                    <a:pt x="15443" y="1496"/>
                    <a:pt x="11820" y="3071"/>
                    <a:pt x="9799" y="4084"/>
                  </a:cubicBezTo>
                  <a:cubicBezTo>
                    <a:pt x="7778" y="5096"/>
                    <a:pt x="7360" y="5546"/>
                    <a:pt x="7151" y="6109"/>
                  </a:cubicBezTo>
                  <a:cubicBezTo>
                    <a:pt x="6942" y="6671"/>
                    <a:pt x="6942" y="7346"/>
                    <a:pt x="7290" y="8077"/>
                  </a:cubicBezTo>
                  <a:cubicBezTo>
                    <a:pt x="7639" y="8809"/>
                    <a:pt x="8336" y="9596"/>
                    <a:pt x="8684" y="10327"/>
                  </a:cubicBezTo>
                  <a:cubicBezTo>
                    <a:pt x="9032" y="11059"/>
                    <a:pt x="9032" y="11734"/>
                    <a:pt x="8196" y="12577"/>
                  </a:cubicBezTo>
                  <a:cubicBezTo>
                    <a:pt x="7360" y="13421"/>
                    <a:pt x="5688" y="14434"/>
                    <a:pt x="4155" y="15671"/>
                  </a:cubicBezTo>
                  <a:cubicBezTo>
                    <a:pt x="2622" y="16908"/>
                    <a:pt x="1229" y="18371"/>
                    <a:pt x="532" y="19384"/>
                  </a:cubicBezTo>
                  <a:cubicBezTo>
                    <a:pt x="-165" y="20396"/>
                    <a:pt x="-165" y="20959"/>
                    <a:pt x="462" y="21240"/>
                  </a:cubicBezTo>
                  <a:cubicBezTo>
                    <a:pt x="1089" y="21521"/>
                    <a:pt x="2343" y="21521"/>
                    <a:pt x="4991" y="20734"/>
                  </a:cubicBezTo>
                  <a:cubicBezTo>
                    <a:pt x="7639" y="19946"/>
                    <a:pt x="11680" y="18371"/>
                    <a:pt x="15721" y="16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389789" y="7206803"/>
              <a:ext cx="276630" cy="166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018" fill="norm" stroke="1" extrusionOk="0">
                  <a:moveTo>
                    <a:pt x="48" y="3872"/>
                  </a:moveTo>
                  <a:cubicBezTo>
                    <a:pt x="1039" y="4839"/>
                    <a:pt x="2030" y="5806"/>
                    <a:pt x="2327" y="8385"/>
                  </a:cubicBezTo>
                  <a:cubicBezTo>
                    <a:pt x="2624" y="10965"/>
                    <a:pt x="2228" y="15156"/>
                    <a:pt x="1633" y="17735"/>
                  </a:cubicBezTo>
                  <a:cubicBezTo>
                    <a:pt x="1039" y="20314"/>
                    <a:pt x="246" y="21281"/>
                    <a:pt x="48" y="20959"/>
                  </a:cubicBezTo>
                  <a:cubicBezTo>
                    <a:pt x="-150" y="20636"/>
                    <a:pt x="246" y="19024"/>
                    <a:pt x="1534" y="16123"/>
                  </a:cubicBezTo>
                  <a:cubicBezTo>
                    <a:pt x="2822" y="13221"/>
                    <a:pt x="5002" y="9030"/>
                    <a:pt x="6489" y="6290"/>
                  </a:cubicBezTo>
                  <a:cubicBezTo>
                    <a:pt x="7975" y="3550"/>
                    <a:pt x="8767" y="2260"/>
                    <a:pt x="9659" y="1293"/>
                  </a:cubicBezTo>
                  <a:cubicBezTo>
                    <a:pt x="10551" y="326"/>
                    <a:pt x="11542" y="-319"/>
                    <a:pt x="11839" y="165"/>
                  </a:cubicBezTo>
                  <a:cubicBezTo>
                    <a:pt x="12136" y="648"/>
                    <a:pt x="11740" y="2260"/>
                    <a:pt x="10947" y="4839"/>
                  </a:cubicBezTo>
                  <a:cubicBezTo>
                    <a:pt x="10155" y="7418"/>
                    <a:pt x="8966" y="10965"/>
                    <a:pt x="8470" y="13544"/>
                  </a:cubicBezTo>
                  <a:cubicBezTo>
                    <a:pt x="7975" y="16123"/>
                    <a:pt x="8173" y="17735"/>
                    <a:pt x="8966" y="18541"/>
                  </a:cubicBezTo>
                  <a:cubicBezTo>
                    <a:pt x="9758" y="19347"/>
                    <a:pt x="11145" y="19347"/>
                    <a:pt x="13325" y="18863"/>
                  </a:cubicBezTo>
                  <a:cubicBezTo>
                    <a:pt x="15505" y="18379"/>
                    <a:pt x="18478" y="17412"/>
                    <a:pt x="21450" y="16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168073" y="7444501"/>
              <a:ext cx="39101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88" y="16800"/>
                    <a:pt x="6776" y="12000"/>
                    <a:pt x="10376" y="8400"/>
                  </a:cubicBezTo>
                  <a:cubicBezTo>
                    <a:pt x="13976" y="4800"/>
                    <a:pt x="1778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255681" y="7444501"/>
              <a:ext cx="380070" cy="13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434" fill="norm" stroke="1" extrusionOk="0">
                  <a:moveTo>
                    <a:pt x="2840" y="20029"/>
                  </a:moveTo>
                  <a:cubicBezTo>
                    <a:pt x="1544" y="20815"/>
                    <a:pt x="248" y="21600"/>
                    <a:pt x="32" y="21404"/>
                  </a:cubicBezTo>
                  <a:cubicBezTo>
                    <a:pt x="-184" y="21207"/>
                    <a:pt x="680" y="20029"/>
                    <a:pt x="3488" y="17280"/>
                  </a:cubicBezTo>
                  <a:cubicBezTo>
                    <a:pt x="6296" y="14531"/>
                    <a:pt x="11048" y="10211"/>
                    <a:pt x="14360" y="7069"/>
                  </a:cubicBezTo>
                  <a:cubicBezTo>
                    <a:pt x="17672" y="3927"/>
                    <a:pt x="19544" y="1964"/>
                    <a:pt x="214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796754" y="7229829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812087" y="7398499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1410101" y="7056331"/>
              <a:ext cx="268340" cy="38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1961"/>
                  </a:moveTo>
                  <a:cubicBezTo>
                    <a:pt x="206" y="1255"/>
                    <a:pt x="411" y="549"/>
                    <a:pt x="1131" y="196"/>
                  </a:cubicBezTo>
                  <a:cubicBezTo>
                    <a:pt x="1851" y="-157"/>
                    <a:pt x="3086" y="-157"/>
                    <a:pt x="5040" y="1255"/>
                  </a:cubicBezTo>
                  <a:cubicBezTo>
                    <a:pt x="6994" y="2667"/>
                    <a:pt x="9669" y="5490"/>
                    <a:pt x="12240" y="8737"/>
                  </a:cubicBezTo>
                  <a:cubicBezTo>
                    <a:pt x="14811" y="11984"/>
                    <a:pt x="17280" y="15655"/>
                    <a:pt x="18823" y="17843"/>
                  </a:cubicBezTo>
                  <a:cubicBezTo>
                    <a:pt x="20366" y="20031"/>
                    <a:pt x="20983" y="20737"/>
                    <a:pt x="21600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1425435" y="7053492"/>
              <a:ext cx="299007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85" y="472"/>
                    <a:pt x="17169" y="944"/>
                    <a:pt x="14400" y="2715"/>
                  </a:cubicBezTo>
                  <a:cubicBezTo>
                    <a:pt x="11631" y="4485"/>
                    <a:pt x="8308" y="7554"/>
                    <a:pt x="5815" y="10918"/>
                  </a:cubicBezTo>
                  <a:cubicBezTo>
                    <a:pt x="3323" y="14282"/>
                    <a:pt x="1662" y="179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1992781" y="7013071"/>
              <a:ext cx="138004" cy="31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21600" y="141"/>
                  </a:moveTo>
                  <a:cubicBezTo>
                    <a:pt x="19600" y="-32"/>
                    <a:pt x="17600" y="-205"/>
                    <a:pt x="15000" y="659"/>
                  </a:cubicBezTo>
                  <a:cubicBezTo>
                    <a:pt x="12400" y="1523"/>
                    <a:pt x="9200" y="3424"/>
                    <a:pt x="6600" y="7053"/>
                  </a:cubicBezTo>
                  <a:cubicBezTo>
                    <a:pt x="4000" y="10681"/>
                    <a:pt x="2000" y="16038"/>
                    <a:pt x="0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1770442" y="7337165"/>
              <a:ext cx="337343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350"/>
                    <a:pt x="0" y="17100"/>
                    <a:pt x="1309" y="14400"/>
                  </a:cubicBezTo>
                  <a:cubicBezTo>
                    <a:pt x="2618" y="11700"/>
                    <a:pt x="5236" y="8550"/>
                    <a:pt x="8836" y="6075"/>
                  </a:cubicBezTo>
                  <a:cubicBezTo>
                    <a:pt x="12436" y="3600"/>
                    <a:pt x="17018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2429791" y="7030492"/>
              <a:ext cx="99670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2532273" y="7030492"/>
              <a:ext cx="150524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fill="norm" stroke="1" extrusionOk="0">
                  <a:moveTo>
                    <a:pt x="21204" y="0"/>
                  </a:moveTo>
                  <a:cubicBezTo>
                    <a:pt x="15804" y="2685"/>
                    <a:pt x="10404" y="5369"/>
                    <a:pt x="6624" y="7871"/>
                  </a:cubicBezTo>
                  <a:cubicBezTo>
                    <a:pt x="2844" y="10373"/>
                    <a:pt x="684" y="12692"/>
                    <a:pt x="144" y="14949"/>
                  </a:cubicBezTo>
                  <a:cubicBezTo>
                    <a:pt x="-396" y="17207"/>
                    <a:pt x="684" y="19403"/>
                    <a:pt x="17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1272098" y="7712840"/>
              <a:ext cx="46002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1272098" y="7628505"/>
              <a:ext cx="22233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79" y="15600"/>
                    <a:pt x="5959" y="9600"/>
                    <a:pt x="9559" y="6000"/>
                  </a:cubicBezTo>
                  <a:cubicBezTo>
                    <a:pt x="13159" y="2400"/>
                    <a:pt x="1737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1241431" y="7797175"/>
              <a:ext cx="16100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1402434" y="7866177"/>
              <a:ext cx="9200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1402434" y="7858510"/>
              <a:ext cx="13033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24" y="4680"/>
                    <a:pt x="8047" y="9360"/>
                    <a:pt x="4447" y="12960"/>
                  </a:cubicBezTo>
                  <a:cubicBezTo>
                    <a:pt x="847" y="16560"/>
                    <a:pt x="424" y="190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2322455" y="7666839"/>
              <a:ext cx="61336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2238120" y="7628505"/>
              <a:ext cx="27600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00" y="17169"/>
                    <a:pt x="2800" y="12738"/>
                    <a:pt x="6400" y="9138"/>
                  </a:cubicBezTo>
                  <a:cubicBezTo>
                    <a:pt x="10000" y="5538"/>
                    <a:pt x="15800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2253453" y="7797175"/>
              <a:ext cx="26067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4400"/>
                    <a:pt x="8471" y="7200"/>
                    <a:pt x="12071" y="3600"/>
                  </a:cubicBezTo>
                  <a:cubicBezTo>
                    <a:pt x="15671" y="0"/>
                    <a:pt x="1863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2422124" y="7889177"/>
              <a:ext cx="122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2452791" y="7858510"/>
              <a:ext cx="176339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83" y="1662"/>
                    <a:pt x="15965" y="3323"/>
                    <a:pt x="12365" y="6923"/>
                  </a:cubicBezTo>
                  <a:cubicBezTo>
                    <a:pt x="8765" y="10523"/>
                    <a:pt x="4383" y="160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4078161" y="7035393"/>
              <a:ext cx="368010" cy="33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3" fill="norm" stroke="1" extrusionOk="0">
                  <a:moveTo>
                    <a:pt x="0" y="1650"/>
                  </a:moveTo>
                  <a:cubicBezTo>
                    <a:pt x="150" y="668"/>
                    <a:pt x="300" y="-314"/>
                    <a:pt x="450" y="95"/>
                  </a:cubicBezTo>
                  <a:cubicBezTo>
                    <a:pt x="600" y="504"/>
                    <a:pt x="750" y="2304"/>
                    <a:pt x="900" y="5004"/>
                  </a:cubicBezTo>
                  <a:cubicBezTo>
                    <a:pt x="1050" y="7704"/>
                    <a:pt x="1200" y="11304"/>
                    <a:pt x="1425" y="13513"/>
                  </a:cubicBezTo>
                  <a:cubicBezTo>
                    <a:pt x="1650" y="15722"/>
                    <a:pt x="1950" y="16541"/>
                    <a:pt x="2250" y="17359"/>
                  </a:cubicBezTo>
                  <a:cubicBezTo>
                    <a:pt x="2550" y="18177"/>
                    <a:pt x="2850" y="18995"/>
                    <a:pt x="3900" y="18750"/>
                  </a:cubicBezTo>
                  <a:cubicBezTo>
                    <a:pt x="4950" y="18504"/>
                    <a:pt x="6750" y="17195"/>
                    <a:pt x="7875" y="16050"/>
                  </a:cubicBezTo>
                  <a:cubicBezTo>
                    <a:pt x="9000" y="14904"/>
                    <a:pt x="9450" y="13922"/>
                    <a:pt x="9975" y="13104"/>
                  </a:cubicBezTo>
                  <a:cubicBezTo>
                    <a:pt x="10500" y="12286"/>
                    <a:pt x="11100" y="11631"/>
                    <a:pt x="11400" y="12041"/>
                  </a:cubicBezTo>
                  <a:cubicBezTo>
                    <a:pt x="11700" y="12450"/>
                    <a:pt x="11700" y="13922"/>
                    <a:pt x="11775" y="15477"/>
                  </a:cubicBezTo>
                  <a:cubicBezTo>
                    <a:pt x="11850" y="17031"/>
                    <a:pt x="12000" y="18668"/>
                    <a:pt x="12375" y="19731"/>
                  </a:cubicBezTo>
                  <a:cubicBezTo>
                    <a:pt x="12750" y="20795"/>
                    <a:pt x="13350" y="21286"/>
                    <a:pt x="13950" y="21122"/>
                  </a:cubicBezTo>
                  <a:cubicBezTo>
                    <a:pt x="14550" y="20959"/>
                    <a:pt x="15150" y="20141"/>
                    <a:pt x="16050" y="17522"/>
                  </a:cubicBezTo>
                  <a:cubicBezTo>
                    <a:pt x="16950" y="14904"/>
                    <a:pt x="18150" y="10486"/>
                    <a:pt x="19125" y="7295"/>
                  </a:cubicBezTo>
                  <a:cubicBezTo>
                    <a:pt x="20100" y="4104"/>
                    <a:pt x="20850" y="2141"/>
                    <a:pt x="21600" y="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4507504" y="7245163"/>
              <a:ext cx="115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4515171" y="7367832"/>
              <a:ext cx="153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4994687" y="7102362"/>
              <a:ext cx="271803" cy="21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000" fill="norm" stroke="1" extrusionOk="0">
                  <a:moveTo>
                    <a:pt x="2674" y="3527"/>
                  </a:moveTo>
                  <a:cubicBezTo>
                    <a:pt x="2274" y="7847"/>
                    <a:pt x="1874" y="12167"/>
                    <a:pt x="1374" y="15343"/>
                  </a:cubicBezTo>
                  <a:cubicBezTo>
                    <a:pt x="874" y="18520"/>
                    <a:pt x="274" y="20553"/>
                    <a:pt x="74" y="20934"/>
                  </a:cubicBezTo>
                  <a:cubicBezTo>
                    <a:pt x="-126" y="21315"/>
                    <a:pt x="74" y="20044"/>
                    <a:pt x="774" y="17503"/>
                  </a:cubicBezTo>
                  <a:cubicBezTo>
                    <a:pt x="1474" y="14962"/>
                    <a:pt x="2674" y="11150"/>
                    <a:pt x="3674" y="8736"/>
                  </a:cubicBezTo>
                  <a:cubicBezTo>
                    <a:pt x="4674" y="6322"/>
                    <a:pt x="5474" y="5306"/>
                    <a:pt x="6274" y="5179"/>
                  </a:cubicBezTo>
                  <a:cubicBezTo>
                    <a:pt x="7074" y="5051"/>
                    <a:pt x="7874" y="5814"/>
                    <a:pt x="8174" y="7339"/>
                  </a:cubicBezTo>
                  <a:cubicBezTo>
                    <a:pt x="8474" y="8863"/>
                    <a:pt x="8274" y="11150"/>
                    <a:pt x="8474" y="11659"/>
                  </a:cubicBezTo>
                  <a:cubicBezTo>
                    <a:pt x="8674" y="12167"/>
                    <a:pt x="9274" y="10896"/>
                    <a:pt x="10574" y="8863"/>
                  </a:cubicBezTo>
                  <a:cubicBezTo>
                    <a:pt x="11874" y="6830"/>
                    <a:pt x="13874" y="4035"/>
                    <a:pt x="15674" y="2256"/>
                  </a:cubicBezTo>
                  <a:cubicBezTo>
                    <a:pt x="17474" y="477"/>
                    <a:pt x="19074" y="-285"/>
                    <a:pt x="20074" y="96"/>
                  </a:cubicBezTo>
                  <a:cubicBezTo>
                    <a:pt x="21074" y="477"/>
                    <a:pt x="21474" y="2002"/>
                    <a:pt x="21174" y="5306"/>
                  </a:cubicBezTo>
                  <a:cubicBezTo>
                    <a:pt x="20874" y="8609"/>
                    <a:pt x="19874" y="13691"/>
                    <a:pt x="18874" y="18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5373857" y="7199162"/>
              <a:ext cx="1533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5404524" y="7068826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5486450" y="7085738"/>
              <a:ext cx="141890" cy="197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0828" fill="norm" stroke="1" extrusionOk="0">
                  <a:moveTo>
                    <a:pt x="2631" y="1453"/>
                  </a:moveTo>
                  <a:cubicBezTo>
                    <a:pt x="2252" y="7123"/>
                    <a:pt x="1873" y="12793"/>
                    <a:pt x="1494" y="16303"/>
                  </a:cubicBezTo>
                  <a:cubicBezTo>
                    <a:pt x="1115" y="19813"/>
                    <a:pt x="736" y="21163"/>
                    <a:pt x="357" y="20758"/>
                  </a:cubicBezTo>
                  <a:cubicBezTo>
                    <a:pt x="-22" y="20353"/>
                    <a:pt x="-401" y="18193"/>
                    <a:pt x="925" y="14953"/>
                  </a:cubicBezTo>
                  <a:cubicBezTo>
                    <a:pt x="2252" y="11713"/>
                    <a:pt x="5283" y="7393"/>
                    <a:pt x="7557" y="4828"/>
                  </a:cubicBezTo>
                  <a:cubicBezTo>
                    <a:pt x="9831" y="2263"/>
                    <a:pt x="11346" y="1453"/>
                    <a:pt x="13052" y="778"/>
                  </a:cubicBezTo>
                  <a:cubicBezTo>
                    <a:pt x="14757" y="103"/>
                    <a:pt x="16652" y="-437"/>
                    <a:pt x="18167" y="508"/>
                  </a:cubicBezTo>
                  <a:cubicBezTo>
                    <a:pt x="19683" y="1453"/>
                    <a:pt x="20820" y="3883"/>
                    <a:pt x="21010" y="7123"/>
                  </a:cubicBezTo>
                  <a:cubicBezTo>
                    <a:pt x="21199" y="10363"/>
                    <a:pt x="20441" y="14413"/>
                    <a:pt x="19683" y="18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5942427" y="6940406"/>
              <a:ext cx="190448" cy="389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494" fill="norm" stroke="1" extrusionOk="0">
                  <a:moveTo>
                    <a:pt x="21180" y="2435"/>
                  </a:moveTo>
                  <a:cubicBezTo>
                    <a:pt x="18906" y="1588"/>
                    <a:pt x="16633" y="741"/>
                    <a:pt x="14359" y="318"/>
                  </a:cubicBezTo>
                  <a:cubicBezTo>
                    <a:pt x="12085" y="-106"/>
                    <a:pt x="9812" y="-106"/>
                    <a:pt x="8248" y="318"/>
                  </a:cubicBezTo>
                  <a:cubicBezTo>
                    <a:pt x="6685" y="741"/>
                    <a:pt x="5833" y="1588"/>
                    <a:pt x="4412" y="3635"/>
                  </a:cubicBezTo>
                  <a:cubicBezTo>
                    <a:pt x="2991" y="5682"/>
                    <a:pt x="1001" y="8929"/>
                    <a:pt x="291" y="11823"/>
                  </a:cubicBezTo>
                  <a:cubicBezTo>
                    <a:pt x="-420" y="14718"/>
                    <a:pt x="148" y="17259"/>
                    <a:pt x="2280" y="18812"/>
                  </a:cubicBezTo>
                  <a:cubicBezTo>
                    <a:pt x="4412" y="20365"/>
                    <a:pt x="8106" y="20929"/>
                    <a:pt x="11801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6171208" y="7022825"/>
              <a:ext cx="130337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06" y="5000"/>
                    <a:pt x="11012" y="10000"/>
                    <a:pt x="14612" y="13600"/>
                  </a:cubicBezTo>
                  <a:cubicBezTo>
                    <a:pt x="18212" y="17200"/>
                    <a:pt x="19906" y="19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6132874" y="7022825"/>
              <a:ext cx="230006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0"/>
                    <a:pt x="19200" y="0"/>
                    <a:pt x="17160" y="1317"/>
                  </a:cubicBezTo>
                  <a:cubicBezTo>
                    <a:pt x="15120" y="2634"/>
                    <a:pt x="12240" y="5268"/>
                    <a:pt x="9240" y="8868"/>
                  </a:cubicBezTo>
                  <a:cubicBezTo>
                    <a:pt x="6240" y="12468"/>
                    <a:pt x="3120" y="170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6316878" y="7306497"/>
              <a:ext cx="9967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6592885" y="6969157"/>
              <a:ext cx="138004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267"/>
                    <a:pt x="4000" y="533"/>
                    <a:pt x="7600" y="4133"/>
                  </a:cubicBezTo>
                  <a:cubicBezTo>
                    <a:pt x="11200" y="7733"/>
                    <a:pt x="16400" y="146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6707887" y="7022825"/>
              <a:ext cx="161005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114" y="3300"/>
                    <a:pt x="10629" y="6600"/>
                    <a:pt x="7029" y="10200"/>
                  </a:cubicBezTo>
                  <a:cubicBezTo>
                    <a:pt x="3429" y="13800"/>
                    <a:pt x="1714" y="17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6907225" y="6915489"/>
              <a:ext cx="134039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1600" fill="norm" stroke="1" extrusionOk="0">
                  <a:moveTo>
                    <a:pt x="2314" y="0"/>
                  </a:moveTo>
                  <a:cubicBezTo>
                    <a:pt x="4243" y="0"/>
                    <a:pt x="6171" y="0"/>
                    <a:pt x="8871" y="939"/>
                  </a:cubicBezTo>
                  <a:cubicBezTo>
                    <a:pt x="11571" y="1878"/>
                    <a:pt x="15043" y="3757"/>
                    <a:pt x="17550" y="6261"/>
                  </a:cubicBezTo>
                  <a:cubicBezTo>
                    <a:pt x="20057" y="8765"/>
                    <a:pt x="21600" y="11896"/>
                    <a:pt x="18514" y="14557"/>
                  </a:cubicBezTo>
                  <a:cubicBezTo>
                    <a:pt x="15429" y="17217"/>
                    <a:pt x="7714" y="194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7252233" y="7352498"/>
              <a:ext cx="38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8417593" y="7099493"/>
              <a:ext cx="53668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3260"/>
                    <a:pt x="11314" y="6521"/>
                    <a:pt x="7714" y="10121"/>
                  </a:cubicBezTo>
                  <a:cubicBezTo>
                    <a:pt x="4114" y="13721"/>
                    <a:pt x="2057" y="176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8425259" y="7030492"/>
              <a:ext cx="329675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70" y="17811"/>
                    <a:pt x="1340" y="14021"/>
                    <a:pt x="3600" y="10421"/>
                  </a:cubicBezTo>
                  <a:cubicBezTo>
                    <a:pt x="5860" y="6821"/>
                    <a:pt x="9712" y="3411"/>
                    <a:pt x="12977" y="1705"/>
                  </a:cubicBezTo>
                  <a:cubicBezTo>
                    <a:pt x="16242" y="0"/>
                    <a:pt x="1892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8448260" y="7222162"/>
              <a:ext cx="230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8762600" y="7291164"/>
              <a:ext cx="291341" cy="24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57"/>
                  </a:moveTo>
                  <a:cubicBezTo>
                    <a:pt x="379" y="6894"/>
                    <a:pt x="758" y="11030"/>
                    <a:pt x="947" y="13787"/>
                  </a:cubicBezTo>
                  <a:cubicBezTo>
                    <a:pt x="1137" y="16545"/>
                    <a:pt x="1137" y="17923"/>
                    <a:pt x="1326" y="19187"/>
                  </a:cubicBezTo>
                  <a:cubicBezTo>
                    <a:pt x="1516" y="20451"/>
                    <a:pt x="1895" y="21600"/>
                    <a:pt x="2368" y="21600"/>
                  </a:cubicBezTo>
                  <a:cubicBezTo>
                    <a:pt x="2842" y="21600"/>
                    <a:pt x="3411" y="20451"/>
                    <a:pt x="3979" y="19187"/>
                  </a:cubicBezTo>
                  <a:cubicBezTo>
                    <a:pt x="4547" y="17923"/>
                    <a:pt x="5116" y="16545"/>
                    <a:pt x="5684" y="15281"/>
                  </a:cubicBezTo>
                  <a:cubicBezTo>
                    <a:pt x="6253" y="14017"/>
                    <a:pt x="6821" y="12868"/>
                    <a:pt x="7484" y="12753"/>
                  </a:cubicBezTo>
                  <a:cubicBezTo>
                    <a:pt x="8147" y="12638"/>
                    <a:pt x="8905" y="13557"/>
                    <a:pt x="9474" y="14706"/>
                  </a:cubicBezTo>
                  <a:cubicBezTo>
                    <a:pt x="10042" y="15855"/>
                    <a:pt x="10421" y="17234"/>
                    <a:pt x="11084" y="17923"/>
                  </a:cubicBezTo>
                  <a:cubicBezTo>
                    <a:pt x="11747" y="18613"/>
                    <a:pt x="12695" y="18613"/>
                    <a:pt x="13737" y="17464"/>
                  </a:cubicBezTo>
                  <a:cubicBezTo>
                    <a:pt x="14779" y="16315"/>
                    <a:pt x="15916" y="14017"/>
                    <a:pt x="17242" y="10915"/>
                  </a:cubicBezTo>
                  <a:cubicBezTo>
                    <a:pt x="18568" y="7813"/>
                    <a:pt x="20084" y="390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9281389" y="6998058"/>
              <a:ext cx="163561" cy="461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21600" y="1507"/>
                  </a:moveTo>
                  <a:cubicBezTo>
                    <a:pt x="20588" y="1032"/>
                    <a:pt x="19575" y="557"/>
                    <a:pt x="18056" y="260"/>
                  </a:cubicBezTo>
                  <a:cubicBezTo>
                    <a:pt x="16538" y="-36"/>
                    <a:pt x="14513" y="-155"/>
                    <a:pt x="11981" y="320"/>
                  </a:cubicBezTo>
                  <a:cubicBezTo>
                    <a:pt x="9450" y="794"/>
                    <a:pt x="6413" y="1863"/>
                    <a:pt x="4050" y="3761"/>
                  </a:cubicBezTo>
                  <a:cubicBezTo>
                    <a:pt x="1687" y="5660"/>
                    <a:pt x="0" y="8390"/>
                    <a:pt x="0" y="11120"/>
                  </a:cubicBezTo>
                  <a:cubicBezTo>
                    <a:pt x="0" y="13849"/>
                    <a:pt x="1687" y="16579"/>
                    <a:pt x="4556" y="18300"/>
                  </a:cubicBezTo>
                  <a:cubicBezTo>
                    <a:pt x="7425" y="20021"/>
                    <a:pt x="11475" y="20733"/>
                    <a:pt x="15525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9484998" y="7122494"/>
              <a:ext cx="266625" cy="24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537" fill="norm" stroke="1" extrusionOk="0">
                  <a:moveTo>
                    <a:pt x="21259" y="0"/>
                  </a:moveTo>
                  <a:cubicBezTo>
                    <a:pt x="20240" y="225"/>
                    <a:pt x="19221" y="450"/>
                    <a:pt x="18304" y="1912"/>
                  </a:cubicBezTo>
                  <a:cubicBezTo>
                    <a:pt x="17387" y="3375"/>
                    <a:pt x="16572" y="6075"/>
                    <a:pt x="14636" y="9450"/>
                  </a:cubicBezTo>
                  <a:cubicBezTo>
                    <a:pt x="12701" y="12825"/>
                    <a:pt x="9644" y="16875"/>
                    <a:pt x="7606" y="19012"/>
                  </a:cubicBezTo>
                  <a:cubicBezTo>
                    <a:pt x="5568" y="21150"/>
                    <a:pt x="4550" y="21375"/>
                    <a:pt x="3531" y="21487"/>
                  </a:cubicBezTo>
                  <a:cubicBezTo>
                    <a:pt x="2512" y="21600"/>
                    <a:pt x="1493" y="21600"/>
                    <a:pt x="780" y="20588"/>
                  </a:cubicBezTo>
                  <a:cubicBezTo>
                    <a:pt x="67" y="19575"/>
                    <a:pt x="-341" y="17550"/>
                    <a:pt x="372" y="16538"/>
                  </a:cubicBezTo>
                  <a:cubicBezTo>
                    <a:pt x="1085" y="15525"/>
                    <a:pt x="2919" y="15525"/>
                    <a:pt x="5568" y="16200"/>
                  </a:cubicBezTo>
                  <a:cubicBezTo>
                    <a:pt x="8217" y="16875"/>
                    <a:pt x="11682" y="18225"/>
                    <a:pt x="15146" y="19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9835958" y="7015158"/>
              <a:ext cx="132671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600" fill="norm" stroke="1" extrusionOk="0">
                  <a:moveTo>
                    <a:pt x="10800" y="0"/>
                  </a:moveTo>
                  <a:cubicBezTo>
                    <a:pt x="14800" y="1467"/>
                    <a:pt x="18800" y="2933"/>
                    <a:pt x="20200" y="5200"/>
                  </a:cubicBezTo>
                  <a:cubicBezTo>
                    <a:pt x="21600" y="7467"/>
                    <a:pt x="20400" y="10533"/>
                    <a:pt x="16600" y="13400"/>
                  </a:cubicBezTo>
                  <a:cubicBezTo>
                    <a:pt x="12800" y="16267"/>
                    <a:pt x="6400" y="189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10257634" y="7201437"/>
              <a:ext cx="168671" cy="43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2945" y="10932"/>
                    <a:pt x="5891" y="1332"/>
                    <a:pt x="9491" y="132"/>
                  </a:cubicBezTo>
                  <a:cubicBezTo>
                    <a:pt x="13091" y="-1068"/>
                    <a:pt x="17345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10249967" y="7398499"/>
              <a:ext cx="199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10730027" y="7018680"/>
              <a:ext cx="258176" cy="402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13" fill="norm" stroke="1" extrusionOk="0">
                  <a:moveTo>
                    <a:pt x="239" y="3888"/>
                  </a:moveTo>
                  <a:cubicBezTo>
                    <a:pt x="32" y="2802"/>
                    <a:pt x="-176" y="1715"/>
                    <a:pt x="239" y="968"/>
                  </a:cubicBezTo>
                  <a:cubicBezTo>
                    <a:pt x="655" y="221"/>
                    <a:pt x="1693" y="-187"/>
                    <a:pt x="4393" y="85"/>
                  </a:cubicBezTo>
                  <a:cubicBezTo>
                    <a:pt x="7093" y="356"/>
                    <a:pt x="11455" y="1307"/>
                    <a:pt x="14674" y="2802"/>
                  </a:cubicBezTo>
                  <a:cubicBezTo>
                    <a:pt x="17893" y="4296"/>
                    <a:pt x="19970" y="6334"/>
                    <a:pt x="20697" y="8100"/>
                  </a:cubicBezTo>
                  <a:cubicBezTo>
                    <a:pt x="21424" y="9866"/>
                    <a:pt x="20801" y="11360"/>
                    <a:pt x="18309" y="12990"/>
                  </a:cubicBezTo>
                  <a:cubicBezTo>
                    <a:pt x="15816" y="14621"/>
                    <a:pt x="11455" y="16387"/>
                    <a:pt x="8443" y="17813"/>
                  </a:cubicBezTo>
                  <a:cubicBezTo>
                    <a:pt x="5432" y="19239"/>
                    <a:pt x="3770" y="20326"/>
                    <a:pt x="2109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10855647" y="7651506"/>
              <a:ext cx="6900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2368456" y="8441190"/>
              <a:ext cx="38335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4114"/>
                    <a:pt x="15840" y="8229"/>
                    <a:pt x="12240" y="11829"/>
                  </a:cubicBezTo>
                  <a:cubicBezTo>
                    <a:pt x="8640" y="15429"/>
                    <a:pt x="4320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2341366" y="8402856"/>
              <a:ext cx="349098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fill="norm" stroke="1" extrusionOk="0">
                  <a:moveTo>
                    <a:pt x="249" y="21600"/>
                  </a:moveTo>
                  <a:cubicBezTo>
                    <a:pt x="-62" y="18189"/>
                    <a:pt x="-373" y="14779"/>
                    <a:pt x="1259" y="11179"/>
                  </a:cubicBezTo>
                  <a:cubicBezTo>
                    <a:pt x="2890" y="7579"/>
                    <a:pt x="6464" y="3789"/>
                    <a:pt x="10116" y="1895"/>
                  </a:cubicBezTo>
                  <a:cubicBezTo>
                    <a:pt x="13768" y="0"/>
                    <a:pt x="17498" y="0"/>
                    <a:pt x="212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2253453" y="8663528"/>
              <a:ext cx="21467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2498792" y="8648194"/>
              <a:ext cx="253007" cy="23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6339"/>
                  </a:moveTo>
                  <a:cubicBezTo>
                    <a:pt x="655" y="7278"/>
                    <a:pt x="1309" y="8217"/>
                    <a:pt x="1745" y="10330"/>
                  </a:cubicBezTo>
                  <a:cubicBezTo>
                    <a:pt x="2182" y="12443"/>
                    <a:pt x="2400" y="15730"/>
                    <a:pt x="2618" y="17961"/>
                  </a:cubicBezTo>
                  <a:cubicBezTo>
                    <a:pt x="2836" y="20191"/>
                    <a:pt x="3055" y="21365"/>
                    <a:pt x="3491" y="21483"/>
                  </a:cubicBezTo>
                  <a:cubicBezTo>
                    <a:pt x="3927" y="21600"/>
                    <a:pt x="4582" y="20661"/>
                    <a:pt x="5127" y="19604"/>
                  </a:cubicBezTo>
                  <a:cubicBezTo>
                    <a:pt x="5673" y="18548"/>
                    <a:pt x="6109" y="17374"/>
                    <a:pt x="6655" y="16200"/>
                  </a:cubicBezTo>
                  <a:cubicBezTo>
                    <a:pt x="7200" y="15026"/>
                    <a:pt x="7855" y="13852"/>
                    <a:pt x="8509" y="13735"/>
                  </a:cubicBezTo>
                  <a:cubicBezTo>
                    <a:pt x="9164" y="13617"/>
                    <a:pt x="9818" y="14557"/>
                    <a:pt x="10036" y="16083"/>
                  </a:cubicBezTo>
                  <a:cubicBezTo>
                    <a:pt x="10255" y="17609"/>
                    <a:pt x="10036" y="19722"/>
                    <a:pt x="10255" y="20074"/>
                  </a:cubicBezTo>
                  <a:cubicBezTo>
                    <a:pt x="10473" y="20426"/>
                    <a:pt x="11127" y="19017"/>
                    <a:pt x="13091" y="15378"/>
                  </a:cubicBezTo>
                  <a:cubicBezTo>
                    <a:pt x="15055" y="11739"/>
                    <a:pt x="18327" y="58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2793377" y="8454519"/>
              <a:ext cx="157760" cy="352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141" fill="norm" stroke="1" extrusionOk="0">
                  <a:moveTo>
                    <a:pt x="21165" y="120"/>
                  </a:moveTo>
                  <a:cubicBezTo>
                    <a:pt x="19451" y="-33"/>
                    <a:pt x="17736" y="-186"/>
                    <a:pt x="15336" y="657"/>
                  </a:cubicBezTo>
                  <a:cubicBezTo>
                    <a:pt x="12936" y="1499"/>
                    <a:pt x="9851" y="3337"/>
                    <a:pt x="6765" y="6171"/>
                  </a:cubicBezTo>
                  <a:cubicBezTo>
                    <a:pt x="3679" y="9005"/>
                    <a:pt x="594" y="12835"/>
                    <a:pt x="79" y="15593"/>
                  </a:cubicBezTo>
                  <a:cubicBezTo>
                    <a:pt x="-435" y="18350"/>
                    <a:pt x="1622" y="20035"/>
                    <a:pt x="4536" y="20725"/>
                  </a:cubicBezTo>
                  <a:cubicBezTo>
                    <a:pt x="7451" y="21414"/>
                    <a:pt x="11222" y="21108"/>
                    <a:pt x="14994" y="20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2921893" y="8517858"/>
              <a:ext cx="274583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21489" y="0"/>
                  </a:moveTo>
                  <a:cubicBezTo>
                    <a:pt x="20489" y="206"/>
                    <a:pt x="19489" y="411"/>
                    <a:pt x="17889" y="2263"/>
                  </a:cubicBezTo>
                  <a:cubicBezTo>
                    <a:pt x="16289" y="4114"/>
                    <a:pt x="14089" y="7611"/>
                    <a:pt x="11989" y="10594"/>
                  </a:cubicBezTo>
                  <a:cubicBezTo>
                    <a:pt x="9889" y="13577"/>
                    <a:pt x="7889" y="16046"/>
                    <a:pt x="6389" y="17589"/>
                  </a:cubicBezTo>
                  <a:cubicBezTo>
                    <a:pt x="4889" y="19131"/>
                    <a:pt x="3889" y="19749"/>
                    <a:pt x="2889" y="19954"/>
                  </a:cubicBezTo>
                  <a:cubicBezTo>
                    <a:pt x="1889" y="20160"/>
                    <a:pt x="889" y="19954"/>
                    <a:pt x="389" y="19029"/>
                  </a:cubicBezTo>
                  <a:cubicBezTo>
                    <a:pt x="-111" y="18103"/>
                    <a:pt x="-111" y="16457"/>
                    <a:pt x="289" y="15326"/>
                  </a:cubicBezTo>
                  <a:cubicBezTo>
                    <a:pt x="689" y="14194"/>
                    <a:pt x="1489" y="13577"/>
                    <a:pt x="2489" y="13371"/>
                  </a:cubicBezTo>
                  <a:cubicBezTo>
                    <a:pt x="3489" y="13166"/>
                    <a:pt x="4689" y="13371"/>
                    <a:pt x="7189" y="14811"/>
                  </a:cubicBezTo>
                  <a:cubicBezTo>
                    <a:pt x="9689" y="16251"/>
                    <a:pt x="13489" y="18926"/>
                    <a:pt x="172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3296144" y="8455844"/>
              <a:ext cx="78700" cy="391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497" fill="norm" stroke="1" extrusionOk="0">
                  <a:moveTo>
                    <a:pt x="0" y="458"/>
                  </a:moveTo>
                  <a:cubicBezTo>
                    <a:pt x="3927" y="178"/>
                    <a:pt x="7855" y="-103"/>
                    <a:pt x="10800" y="37"/>
                  </a:cubicBezTo>
                  <a:cubicBezTo>
                    <a:pt x="13745" y="178"/>
                    <a:pt x="15709" y="739"/>
                    <a:pt x="17673" y="2772"/>
                  </a:cubicBezTo>
                  <a:cubicBezTo>
                    <a:pt x="19636" y="4806"/>
                    <a:pt x="21600" y="8313"/>
                    <a:pt x="18655" y="11679"/>
                  </a:cubicBezTo>
                  <a:cubicBezTo>
                    <a:pt x="15709" y="15045"/>
                    <a:pt x="7855" y="18271"/>
                    <a:pt x="0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3641151" y="8506250"/>
              <a:ext cx="153338" cy="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14811"/>
                  </a:moveTo>
                  <a:cubicBezTo>
                    <a:pt x="1080" y="6956"/>
                    <a:pt x="2160" y="-898"/>
                    <a:pt x="5760" y="84"/>
                  </a:cubicBezTo>
                  <a:cubicBezTo>
                    <a:pt x="9360" y="1066"/>
                    <a:pt x="15480" y="10884"/>
                    <a:pt x="21600" y="20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3574204" y="8717196"/>
              <a:ext cx="22028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1290" y="21600"/>
                  </a:moveTo>
                  <a:cubicBezTo>
                    <a:pt x="545" y="18000"/>
                    <a:pt x="-200" y="14400"/>
                    <a:pt x="48" y="11250"/>
                  </a:cubicBezTo>
                  <a:cubicBezTo>
                    <a:pt x="297" y="8100"/>
                    <a:pt x="1538" y="5400"/>
                    <a:pt x="5262" y="3600"/>
                  </a:cubicBezTo>
                  <a:cubicBezTo>
                    <a:pt x="8986" y="1800"/>
                    <a:pt x="15193" y="900"/>
                    <a:pt x="214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4285810" y="8233448"/>
              <a:ext cx="154029" cy="600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402" fill="norm" stroke="1" extrusionOk="0">
                  <a:moveTo>
                    <a:pt x="6285" y="10143"/>
                  </a:moveTo>
                  <a:cubicBezTo>
                    <a:pt x="5577" y="12695"/>
                    <a:pt x="4868" y="15247"/>
                    <a:pt x="4337" y="16978"/>
                  </a:cubicBezTo>
                  <a:cubicBezTo>
                    <a:pt x="3806" y="18710"/>
                    <a:pt x="3452" y="19621"/>
                    <a:pt x="2921" y="20305"/>
                  </a:cubicBezTo>
                  <a:cubicBezTo>
                    <a:pt x="2390" y="20988"/>
                    <a:pt x="1682" y="21444"/>
                    <a:pt x="1150" y="21398"/>
                  </a:cubicBezTo>
                  <a:cubicBezTo>
                    <a:pt x="619" y="21353"/>
                    <a:pt x="265" y="20806"/>
                    <a:pt x="88" y="18755"/>
                  </a:cubicBezTo>
                  <a:cubicBezTo>
                    <a:pt x="-89" y="16705"/>
                    <a:pt x="-89" y="13150"/>
                    <a:pt x="973" y="10006"/>
                  </a:cubicBezTo>
                  <a:cubicBezTo>
                    <a:pt x="2036" y="6862"/>
                    <a:pt x="4160" y="4128"/>
                    <a:pt x="5754" y="2533"/>
                  </a:cubicBezTo>
                  <a:cubicBezTo>
                    <a:pt x="7347" y="938"/>
                    <a:pt x="8409" y="482"/>
                    <a:pt x="10003" y="209"/>
                  </a:cubicBezTo>
                  <a:cubicBezTo>
                    <a:pt x="11596" y="-65"/>
                    <a:pt x="13721" y="-156"/>
                    <a:pt x="16200" y="482"/>
                  </a:cubicBezTo>
                  <a:cubicBezTo>
                    <a:pt x="18678" y="1120"/>
                    <a:pt x="21511" y="2487"/>
                    <a:pt x="21334" y="4082"/>
                  </a:cubicBezTo>
                  <a:cubicBezTo>
                    <a:pt x="21157" y="5677"/>
                    <a:pt x="17970" y="7500"/>
                    <a:pt x="14429" y="8685"/>
                  </a:cubicBezTo>
                  <a:cubicBezTo>
                    <a:pt x="10888" y="9869"/>
                    <a:pt x="6993" y="10416"/>
                    <a:pt x="3098" y="10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4415502" y="8512982"/>
              <a:ext cx="214673" cy="22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4" fill="norm" stroke="1" extrusionOk="0">
                  <a:moveTo>
                    <a:pt x="0" y="3266"/>
                  </a:moveTo>
                  <a:cubicBezTo>
                    <a:pt x="1029" y="2092"/>
                    <a:pt x="2057" y="918"/>
                    <a:pt x="3214" y="331"/>
                  </a:cubicBezTo>
                  <a:cubicBezTo>
                    <a:pt x="4371" y="-256"/>
                    <a:pt x="5657" y="-256"/>
                    <a:pt x="7200" y="1974"/>
                  </a:cubicBezTo>
                  <a:cubicBezTo>
                    <a:pt x="8743" y="4205"/>
                    <a:pt x="10543" y="8666"/>
                    <a:pt x="11186" y="12187"/>
                  </a:cubicBezTo>
                  <a:cubicBezTo>
                    <a:pt x="11829" y="15709"/>
                    <a:pt x="11314" y="18292"/>
                    <a:pt x="10414" y="19701"/>
                  </a:cubicBezTo>
                  <a:cubicBezTo>
                    <a:pt x="9514" y="21109"/>
                    <a:pt x="8229" y="21344"/>
                    <a:pt x="7457" y="20874"/>
                  </a:cubicBezTo>
                  <a:cubicBezTo>
                    <a:pt x="6686" y="20405"/>
                    <a:pt x="6429" y="19231"/>
                    <a:pt x="6943" y="16531"/>
                  </a:cubicBezTo>
                  <a:cubicBezTo>
                    <a:pt x="7457" y="13831"/>
                    <a:pt x="8743" y="9605"/>
                    <a:pt x="11314" y="6670"/>
                  </a:cubicBezTo>
                  <a:cubicBezTo>
                    <a:pt x="13886" y="3735"/>
                    <a:pt x="17743" y="2092"/>
                    <a:pt x="21600" y="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4820786" y="8224356"/>
              <a:ext cx="231065" cy="54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484" fill="norm" stroke="1" extrusionOk="0">
                  <a:moveTo>
                    <a:pt x="21228" y="1291"/>
                  </a:moveTo>
                  <a:cubicBezTo>
                    <a:pt x="20289" y="788"/>
                    <a:pt x="19350" y="286"/>
                    <a:pt x="18058" y="85"/>
                  </a:cubicBezTo>
                  <a:cubicBezTo>
                    <a:pt x="16767" y="-116"/>
                    <a:pt x="15124" y="-16"/>
                    <a:pt x="12893" y="989"/>
                  </a:cubicBezTo>
                  <a:cubicBezTo>
                    <a:pt x="10663" y="1994"/>
                    <a:pt x="7845" y="3903"/>
                    <a:pt x="5498" y="6163"/>
                  </a:cubicBezTo>
                  <a:cubicBezTo>
                    <a:pt x="3150" y="8424"/>
                    <a:pt x="1271" y="11036"/>
                    <a:pt x="450" y="13145"/>
                  </a:cubicBezTo>
                  <a:cubicBezTo>
                    <a:pt x="-372" y="15255"/>
                    <a:pt x="-137" y="16863"/>
                    <a:pt x="1741" y="18169"/>
                  </a:cubicBezTo>
                  <a:cubicBezTo>
                    <a:pt x="3619" y="19475"/>
                    <a:pt x="7141" y="20479"/>
                    <a:pt x="10663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5097851" y="8387522"/>
              <a:ext cx="31434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11"/>
                  </a:moveTo>
                  <a:cubicBezTo>
                    <a:pt x="527" y="7768"/>
                    <a:pt x="1054" y="12126"/>
                    <a:pt x="1317" y="14779"/>
                  </a:cubicBezTo>
                  <a:cubicBezTo>
                    <a:pt x="1580" y="17432"/>
                    <a:pt x="1580" y="18379"/>
                    <a:pt x="1580" y="19421"/>
                  </a:cubicBezTo>
                  <a:cubicBezTo>
                    <a:pt x="1580" y="20463"/>
                    <a:pt x="1580" y="21600"/>
                    <a:pt x="1844" y="21600"/>
                  </a:cubicBezTo>
                  <a:cubicBezTo>
                    <a:pt x="2107" y="21600"/>
                    <a:pt x="2634" y="20463"/>
                    <a:pt x="3073" y="19232"/>
                  </a:cubicBezTo>
                  <a:cubicBezTo>
                    <a:pt x="3512" y="18000"/>
                    <a:pt x="3863" y="16674"/>
                    <a:pt x="4302" y="15537"/>
                  </a:cubicBezTo>
                  <a:cubicBezTo>
                    <a:pt x="4741" y="14400"/>
                    <a:pt x="5268" y="13453"/>
                    <a:pt x="5971" y="13263"/>
                  </a:cubicBezTo>
                  <a:cubicBezTo>
                    <a:pt x="6673" y="13074"/>
                    <a:pt x="7551" y="13642"/>
                    <a:pt x="7990" y="14400"/>
                  </a:cubicBezTo>
                  <a:cubicBezTo>
                    <a:pt x="8429" y="15158"/>
                    <a:pt x="8429" y="16105"/>
                    <a:pt x="8605" y="17053"/>
                  </a:cubicBezTo>
                  <a:cubicBezTo>
                    <a:pt x="8780" y="18000"/>
                    <a:pt x="9132" y="18947"/>
                    <a:pt x="9746" y="19326"/>
                  </a:cubicBezTo>
                  <a:cubicBezTo>
                    <a:pt x="10361" y="19705"/>
                    <a:pt x="11239" y="19516"/>
                    <a:pt x="12556" y="17053"/>
                  </a:cubicBezTo>
                  <a:cubicBezTo>
                    <a:pt x="13873" y="14589"/>
                    <a:pt x="15629" y="9853"/>
                    <a:pt x="17210" y="6632"/>
                  </a:cubicBezTo>
                  <a:cubicBezTo>
                    <a:pt x="18790" y="3411"/>
                    <a:pt x="20195" y="170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5533501" y="8402856"/>
              <a:ext cx="239033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600" fill="norm" stroke="1" extrusionOk="0">
                  <a:moveTo>
                    <a:pt x="21266" y="0"/>
                  </a:moveTo>
                  <a:cubicBezTo>
                    <a:pt x="15582" y="4154"/>
                    <a:pt x="9898" y="8308"/>
                    <a:pt x="6601" y="10800"/>
                  </a:cubicBezTo>
                  <a:cubicBezTo>
                    <a:pt x="3304" y="13292"/>
                    <a:pt x="2394" y="14123"/>
                    <a:pt x="1485" y="15092"/>
                  </a:cubicBezTo>
                  <a:cubicBezTo>
                    <a:pt x="575" y="16062"/>
                    <a:pt x="-334" y="17169"/>
                    <a:pt x="121" y="18138"/>
                  </a:cubicBezTo>
                  <a:cubicBezTo>
                    <a:pt x="575" y="19108"/>
                    <a:pt x="2394" y="19938"/>
                    <a:pt x="5691" y="20492"/>
                  </a:cubicBezTo>
                  <a:cubicBezTo>
                    <a:pt x="8988" y="21046"/>
                    <a:pt x="13763" y="21323"/>
                    <a:pt x="185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5504193" y="8648194"/>
              <a:ext cx="276007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5952395" y="8349188"/>
              <a:ext cx="341484" cy="24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384" fill="norm" stroke="1" extrusionOk="0">
                  <a:moveTo>
                    <a:pt x="21539" y="0"/>
                  </a:moveTo>
                  <a:cubicBezTo>
                    <a:pt x="20572" y="0"/>
                    <a:pt x="19605" y="0"/>
                    <a:pt x="18476" y="1212"/>
                  </a:cubicBezTo>
                  <a:cubicBezTo>
                    <a:pt x="17348" y="2424"/>
                    <a:pt x="16058" y="4849"/>
                    <a:pt x="14366" y="7714"/>
                  </a:cubicBezTo>
                  <a:cubicBezTo>
                    <a:pt x="12673" y="10580"/>
                    <a:pt x="10578" y="13886"/>
                    <a:pt x="8643" y="16200"/>
                  </a:cubicBezTo>
                  <a:cubicBezTo>
                    <a:pt x="6709" y="18514"/>
                    <a:pt x="4936" y="19837"/>
                    <a:pt x="3566" y="20608"/>
                  </a:cubicBezTo>
                  <a:cubicBezTo>
                    <a:pt x="2196" y="21380"/>
                    <a:pt x="1229" y="21600"/>
                    <a:pt x="664" y="21159"/>
                  </a:cubicBezTo>
                  <a:cubicBezTo>
                    <a:pt x="100" y="20718"/>
                    <a:pt x="-61" y="19616"/>
                    <a:pt x="20" y="18514"/>
                  </a:cubicBezTo>
                  <a:cubicBezTo>
                    <a:pt x="100" y="17412"/>
                    <a:pt x="423" y="16310"/>
                    <a:pt x="987" y="15539"/>
                  </a:cubicBezTo>
                  <a:cubicBezTo>
                    <a:pt x="1551" y="14767"/>
                    <a:pt x="2357" y="14327"/>
                    <a:pt x="3566" y="14767"/>
                  </a:cubicBezTo>
                  <a:cubicBezTo>
                    <a:pt x="4775" y="15208"/>
                    <a:pt x="6387" y="16531"/>
                    <a:pt x="8402" y="17743"/>
                  </a:cubicBezTo>
                  <a:cubicBezTo>
                    <a:pt x="10417" y="18955"/>
                    <a:pt x="12835" y="20057"/>
                    <a:pt x="15252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6286211" y="8300411"/>
              <a:ext cx="123309" cy="432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484" fill="norm" stroke="1" extrusionOk="0">
                  <a:moveTo>
                    <a:pt x="0" y="1282"/>
                  </a:moveTo>
                  <a:cubicBezTo>
                    <a:pt x="1728" y="773"/>
                    <a:pt x="3456" y="265"/>
                    <a:pt x="5400" y="75"/>
                  </a:cubicBezTo>
                  <a:cubicBezTo>
                    <a:pt x="7344" y="-116"/>
                    <a:pt x="9504" y="11"/>
                    <a:pt x="12096" y="1028"/>
                  </a:cubicBezTo>
                  <a:cubicBezTo>
                    <a:pt x="14688" y="2044"/>
                    <a:pt x="17712" y="3950"/>
                    <a:pt x="19440" y="6364"/>
                  </a:cubicBezTo>
                  <a:cubicBezTo>
                    <a:pt x="21168" y="8778"/>
                    <a:pt x="21600" y="11700"/>
                    <a:pt x="19008" y="14305"/>
                  </a:cubicBezTo>
                  <a:cubicBezTo>
                    <a:pt x="16416" y="16910"/>
                    <a:pt x="10800" y="19197"/>
                    <a:pt x="5184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6623552" y="8456523"/>
              <a:ext cx="22233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79" y="14400"/>
                    <a:pt x="5959" y="7200"/>
                    <a:pt x="9559" y="3600"/>
                  </a:cubicBezTo>
                  <a:cubicBezTo>
                    <a:pt x="13159" y="0"/>
                    <a:pt x="1737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6661886" y="8594526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7294101" y="8035986"/>
              <a:ext cx="135595" cy="567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1512" fill="norm" stroke="1" extrusionOk="0">
                  <a:moveTo>
                    <a:pt x="2992" y="11580"/>
                  </a:moveTo>
                  <a:cubicBezTo>
                    <a:pt x="2992" y="14583"/>
                    <a:pt x="2992" y="17586"/>
                    <a:pt x="2796" y="19329"/>
                  </a:cubicBezTo>
                  <a:cubicBezTo>
                    <a:pt x="2599" y="21073"/>
                    <a:pt x="2206" y="21557"/>
                    <a:pt x="1617" y="21509"/>
                  </a:cubicBezTo>
                  <a:cubicBezTo>
                    <a:pt x="1028" y="21460"/>
                    <a:pt x="243" y="20879"/>
                    <a:pt x="46" y="19039"/>
                  </a:cubicBezTo>
                  <a:cubicBezTo>
                    <a:pt x="-150" y="17198"/>
                    <a:pt x="243" y="14099"/>
                    <a:pt x="2010" y="11048"/>
                  </a:cubicBezTo>
                  <a:cubicBezTo>
                    <a:pt x="3777" y="7996"/>
                    <a:pt x="6919" y="4994"/>
                    <a:pt x="8883" y="3250"/>
                  </a:cubicBezTo>
                  <a:cubicBezTo>
                    <a:pt x="10846" y="1507"/>
                    <a:pt x="11632" y="1022"/>
                    <a:pt x="12810" y="635"/>
                  </a:cubicBezTo>
                  <a:cubicBezTo>
                    <a:pt x="13988" y="248"/>
                    <a:pt x="15559" y="-43"/>
                    <a:pt x="16934" y="5"/>
                  </a:cubicBezTo>
                  <a:cubicBezTo>
                    <a:pt x="18308" y="54"/>
                    <a:pt x="19486" y="441"/>
                    <a:pt x="20272" y="1265"/>
                  </a:cubicBezTo>
                  <a:cubicBezTo>
                    <a:pt x="21057" y="2088"/>
                    <a:pt x="21450" y="3347"/>
                    <a:pt x="18505" y="4994"/>
                  </a:cubicBezTo>
                  <a:cubicBezTo>
                    <a:pt x="15559" y="6640"/>
                    <a:pt x="9275" y="8674"/>
                    <a:pt x="2992" y="10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7367235" y="8310854"/>
              <a:ext cx="145671" cy="236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4181"/>
                  </a:moveTo>
                  <a:cubicBezTo>
                    <a:pt x="1895" y="3948"/>
                    <a:pt x="3789" y="3716"/>
                    <a:pt x="5874" y="4645"/>
                  </a:cubicBezTo>
                  <a:cubicBezTo>
                    <a:pt x="7958" y="5574"/>
                    <a:pt x="10232" y="7665"/>
                    <a:pt x="11747" y="10103"/>
                  </a:cubicBezTo>
                  <a:cubicBezTo>
                    <a:pt x="13263" y="12542"/>
                    <a:pt x="14021" y="15329"/>
                    <a:pt x="14211" y="17303"/>
                  </a:cubicBezTo>
                  <a:cubicBezTo>
                    <a:pt x="14400" y="19277"/>
                    <a:pt x="14021" y="20439"/>
                    <a:pt x="12884" y="21019"/>
                  </a:cubicBezTo>
                  <a:cubicBezTo>
                    <a:pt x="11747" y="21600"/>
                    <a:pt x="9853" y="21600"/>
                    <a:pt x="8526" y="21019"/>
                  </a:cubicBezTo>
                  <a:cubicBezTo>
                    <a:pt x="7200" y="20439"/>
                    <a:pt x="6442" y="19277"/>
                    <a:pt x="7579" y="16142"/>
                  </a:cubicBezTo>
                  <a:cubicBezTo>
                    <a:pt x="8716" y="13006"/>
                    <a:pt x="11747" y="7897"/>
                    <a:pt x="14400" y="4877"/>
                  </a:cubicBezTo>
                  <a:cubicBezTo>
                    <a:pt x="17053" y="1858"/>
                    <a:pt x="19326" y="9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7714472" y="8082725"/>
              <a:ext cx="204777" cy="41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504" fill="norm" stroke="1" extrusionOk="0">
                  <a:moveTo>
                    <a:pt x="21107" y="1868"/>
                  </a:moveTo>
                  <a:cubicBezTo>
                    <a:pt x="20053" y="1213"/>
                    <a:pt x="19000" y="559"/>
                    <a:pt x="17814" y="231"/>
                  </a:cubicBezTo>
                  <a:cubicBezTo>
                    <a:pt x="16629" y="-96"/>
                    <a:pt x="15312" y="-96"/>
                    <a:pt x="13468" y="362"/>
                  </a:cubicBezTo>
                  <a:cubicBezTo>
                    <a:pt x="11624" y="820"/>
                    <a:pt x="9253" y="1737"/>
                    <a:pt x="6751" y="3831"/>
                  </a:cubicBezTo>
                  <a:cubicBezTo>
                    <a:pt x="4248" y="5926"/>
                    <a:pt x="1614" y="9199"/>
                    <a:pt x="561" y="12079"/>
                  </a:cubicBezTo>
                  <a:cubicBezTo>
                    <a:pt x="-493" y="14959"/>
                    <a:pt x="34" y="17446"/>
                    <a:pt x="1351" y="18951"/>
                  </a:cubicBezTo>
                  <a:cubicBezTo>
                    <a:pt x="2668" y="20457"/>
                    <a:pt x="4775" y="20980"/>
                    <a:pt x="6883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7877356" y="8278894"/>
              <a:ext cx="218291" cy="155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0924" fill="norm" stroke="1" extrusionOk="0">
                  <a:moveTo>
                    <a:pt x="2580" y="5317"/>
                  </a:moveTo>
                  <a:cubicBezTo>
                    <a:pt x="1835" y="8745"/>
                    <a:pt x="1090" y="12174"/>
                    <a:pt x="594" y="15259"/>
                  </a:cubicBezTo>
                  <a:cubicBezTo>
                    <a:pt x="97" y="18345"/>
                    <a:pt x="-151" y="21088"/>
                    <a:pt x="97" y="20917"/>
                  </a:cubicBezTo>
                  <a:cubicBezTo>
                    <a:pt x="346" y="20745"/>
                    <a:pt x="1090" y="17659"/>
                    <a:pt x="2332" y="14059"/>
                  </a:cubicBezTo>
                  <a:cubicBezTo>
                    <a:pt x="3573" y="10459"/>
                    <a:pt x="5311" y="6345"/>
                    <a:pt x="6677" y="3774"/>
                  </a:cubicBezTo>
                  <a:cubicBezTo>
                    <a:pt x="8042" y="1202"/>
                    <a:pt x="9035" y="174"/>
                    <a:pt x="9656" y="517"/>
                  </a:cubicBezTo>
                  <a:cubicBezTo>
                    <a:pt x="10277" y="859"/>
                    <a:pt x="10525" y="2574"/>
                    <a:pt x="10277" y="4974"/>
                  </a:cubicBezTo>
                  <a:cubicBezTo>
                    <a:pt x="10028" y="7374"/>
                    <a:pt x="9283" y="10459"/>
                    <a:pt x="9035" y="11145"/>
                  </a:cubicBezTo>
                  <a:cubicBezTo>
                    <a:pt x="8787" y="11831"/>
                    <a:pt x="9035" y="10117"/>
                    <a:pt x="10028" y="7888"/>
                  </a:cubicBezTo>
                  <a:cubicBezTo>
                    <a:pt x="11021" y="5659"/>
                    <a:pt x="12759" y="2917"/>
                    <a:pt x="14249" y="1374"/>
                  </a:cubicBezTo>
                  <a:cubicBezTo>
                    <a:pt x="15739" y="-169"/>
                    <a:pt x="16980" y="-512"/>
                    <a:pt x="18221" y="859"/>
                  </a:cubicBezTo>
                  <a:cubicBezTo>
                    <a:pt x="19463" y="2231"/>
                    <a:pt x="20704" y="5317"/>
                    <a:pt x="21077" y="8745"/>
                  </a:cubicBezTo>
                  <a:cubicBezTo>
                    <a:pt x="21449" y="12174"/>
                    <a:pt x="20952" y="15945"/>
                    <a:pt x="20456" y="197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8172253" y="8318521"/>
              <a:ext cx="23002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8195254" y="8226519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8261393" y="8249519"/>
              <a:ext cx="12553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304" fill="norm" stroke="1" extrusionOk="0">
                  <a:moveTo>
                    <a:pt x="4372" y="0"/>
                  </a:moveTo>
                  <a:cubicBezTo>
                    <a:pt x="3940" y="5622"/>
                    <a:pt x="3508" y="11244"/>
                    <a:pt x="2860" y="14942"/>
                  </a:cubicBezTo>
                  <a:cubicBezTo>
                    <a:pt x="2212" y="18641"/>
                    <a:pt x="1348" y="20416"/>
                    <a:pt x="700" y="20416"/>
                  </a:cubicBezTo>
                  <a:cubicBezTo>
                    <a:pt x="52" y="20416"/>
                    <a:pt x="-380" y="18641"/>
                    <a:pt x="484" y="15682"/>
                  </a:cubicBezTo>
                  <a:cubicBezTo>
                    <a:pt x="1348" y="12723"/>
                    <a:pt x="3508" y="8581"/>
                    <a:pt x="5236" y="5918"/>
                  </a:cubicBezTo>
                  <a:cubicBezTo>
                    <a:pt x="6964" y="3255"/>
                    <a:pt x="8260" y="2071"/>
                    <a:pt x="10204" y="1183"/>
                  </a:cubicBezTo>
                  <a:cubicBezTo>
                    <a:pt x="12148" y="296"/>
                    <a:pt x="14740" y="-296"/>
                    <a:pt x="16684" y="3107"/>
                  </a:cubicBezTo>
                  <a:cubicBezTo>
                    <a:pt x="18628" y="6509"/>
                    <a:pt x="19924" y="13907"/>
                    <a:pt x="21220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8546633" y="8111516"/>
              <a:ext cx="116299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20914" y="3217"/>
                  </a:moveTo>
                  <a:cubicBezTo>
                    <a:pt x="20914" y="2451"/>
                    <a:pt x="20914" y="1685"/>
                    <a:pt x="19995" y="1072"/>
                  </a:cubicBezTo>
                  <a:cubicBezTo>
                    <a:pt x="19076" y="460"/>
                    <a:pt x="17237" y="0"/>
                    <a:pt x="15169" y="0"/>
                  </a:cubicBezTo>
                  <a:cubicBezTo>
                    <a:pt x="13101" y="0"/>
                    <a:pt x="10803" y="460"/>
                    <a:pt x="7816" y="2528"/>
                  </a:cubicBezTo>
                  <a:cubicBezTo>
                    <a:pt x="4829" y="4596"/>
                    <a:pt x="1152" y="8272"/>
                    <a:pt x="233" y="11489"/>
                  </a:cubicBezTo>
                  <a:cubicBezTo>
                    <a:pt x="-686" y="14706"/>
                    <a:pt x="1152" y="17464"/>
                    <a:pt x="5059" y="19072"/>
                  </a:cubicBezTo>
                  <a:cubicBezTo>
                    <a:pt x="8965" y="20681"/>
                    <a:pt x="14940" y="21140"/>
                    <a:pt x="209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8762600" y="8157517"/>
              <a:ext cx="145671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11" y="1858"/>
                    <a:pt x="6821" y="3716"/>
                    <a:pt x="10421" y="7316"/>
                  </a:cubicBezTo>
                  <a:cubicBezTo>
                    <a:pt x="14021" y="10916"/>
                    <a:pt x="17811" y="162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8754933" y="8142184"/>
              <a:ext cx="191673" cy="314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32" y="2634"/>
                    <a:pt x="15264" y="5268"/>
                    <a:pt x="11664" y="8868"/>
                  </a:cubicBezTo>
                  <a:cubicBezTo>
                    <a:pt x="8064" y="12468"/>
                    <a:pt x="4032" y="170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9007939" y="8356855"/>
              <a:ext cx="76670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320"/>
                    <a:pt x="7200" y="8640"/>
                    <a:pt x="3600" y="12240"/>
                  </a:cubicBezTo>
                  <a:cubicBezTo>
                    <a:pt x="0" y="15840"/>
                    <a:pt x="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9130608" y="8091144"/>
              <a:ext cx="153338" cy="150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0" y="5030"/>
                  </a:moveTo>
                  <a:cubicBezTo>
                    <a:pt x="720" y="3230"/>
                    <a:pt x="1440" y="1430"/>
                    <a:pt x="2700" y="530"/>
                  </a:cubicBezTo>
                  <a:cubicBezTo>
                    <a:pt x="3960" y="-370"/>
                    <a:pt x="5760" y="-370"/>
                    <a:pt x="8280" y="2510"/>
                  </a:cubicBezTo>
                  <a:cubicBezTo>
                    <a:pt x="10800" y="5390"/>
                    <a:pt x="14040" y="11150"/>
                    <a:pt x="16380" y="14750"/>
                  </a:cubicBezTo>
                  <a:cubicBezTo>
                    <a:pt x="18720" y="18350"/>
                    <a:pt x="20160" y="19790"/>
                    <a:pt x="21600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9207277" y="8181655"/>
              <a:ext cx="153337" cy="244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21600" y="1250"/>
                  </a:moveTo>
                  <a:cubicBezTo>
                    <a:pt x="20160" y="575"/>
                    <a:pt x="18720" y="-100"/>
                    <a:pt x="17280" y="13"/>
                  </a:cubicBezTo>
                  <a:cubicBezTo>
                    <a:pt x="15840" y="125"/>
                    <a:pt x="14400" y="1025"/>
                    <a:pt x="11520" y="4062"/>
                  </a:cubicBezTo>
                  <a:cubicBezTo>
                    <a:pt x="8640" y="7100"/>
                    <a:pt x="4320" y="12275"/>
                    <a:pt x="2160" y="15537"/>
                  </a:cubicBezTo>
                  <a:cubicBezTo>
                    <a:pt x="0" y="18800"/>
                    <a:pt x="0" y="20150"/>
                    <a:pt x="0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9352946" y="8065515"/>
              <a:ext cx="119187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600" fill="norm" stroke="1" extrusionOk="0">
                  <a:moveTo>
                    <a:pt x="12150" y="0"/>
                  </a:moveTo>
                  <a:cubicBezTo>
                    <a:pt x="14400" y="257"/>
                    <a:pt x="16650" y="514"/>
                    <a:pt x="18450" y="2250"/>
                  </a:cubicBezTo>
                  <a:cubicBezTo>
                    <a:pt x="20250" y="3986"/>
                    <a:pt x="21600" y="7200"/>
                    <a:pt x="20700" y="10093"/>
                  </a:cubicBezTo>
                  <a:cubicBezTo>
                    <a:pt x="19800" y="12986"/>
                    <a:pt x="16650" y="15557"/>
                    <a:pt x="12825" y="17421"/>
                  </a:cubicBezTo>
                  <a:cubicBezTo>
                    <a:pt x="9000" y="19286"/>
                    <a:pt x="4500" y="204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9565063" y="8203518"/>
              <a:ext cx="22489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918" y="1800"/>
                    <a:pt x="14236" y="3600"/>
                    <a:pt x="11045" y="5400"/>
                  </a:cubicBezTo>
                  <a:cubicBezTo>
                    <a:pt x="7855" y="7200"/>
                    <a:pt x="5155" y="9000"/>
                    <a:pt x="3191" y="10650"/>
                  </a:cubicBezTo>
                  <a:cubicBezTo>
                    <a:pt x="1227" y="12300"/>
                    <a:pt x="0" y="13800"/>
                    <a:pt x="0" y="14850"/>
                  </a:cubicBezTo>
                  <a:cubicBezTo>
                    <a:pt x="0" y="15900"/>
                    <a:pt x="1227" y="16500"/>
                    <a:pt x="3927" y="17100"/>
                  </a:cubicBezTo>
                  <a:cubicBezTo>
                    <a:pt x="6627" y="17700"/>
                    <a:pt x="10800" y="18300"/>
                    <a:pt x="13377" y="19050"/>
                  </a:cubicBezTo>
                  <a:cubicBezTo>
                    <a:pt x="15955" y="19800"/>
                    <a:pt x="16936" y="20700"/>
                    <a:pt x="179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9528969" y="8433523"/>
              <a:ext cx="199654" cy="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118" fill="norm" stroke="1" extrusionOk="0">
                  <a:moveTo>
                    <a:pt x="4135" y="14400"/>
                  </a:moveTo>
                  <a:cubicBezTo>
                    <a:pt x="2221" y="16800"/>
                    <a:pt x="307" y="19200"/>
                    <a:pt x="33" y="20400"/>
                  </a:cubicBezTo>
                  <a:cubicBezTo>
                    <a:pt x="-240" y="21600"/>
                    <a:pt x="1127" y="21600"/>
                    <a:pt x="4955" y="18000"/>
                  </a:cubicBezTo>
                  <a:cubicBezTo>
                    <a:pt x="8783" y="14400"/>
                    <a:pt x="15071" y="7200"/>
                    <a:pt x="213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9922356" y="8172851"/>
              <a:ext cx="327612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fill="norm" stroke="1" extrusionOk="0">
                  <a:moveTo>
                    <a:pt x="21465" y="0"/>
                  </a:moveTo>
                  <a:cubicBezTo>
                    <a:pt x="17446" y="4985"/>
                    <a:pt x="13428" y="9969"/>
                    <a:pt x="10498" y="13154"/>
                  </a:cubicBezTo>
                  <a:cubicBezTo>
                    <a:pt x="7567" y="16338"/>
                    <a:pt x="5725" y="17723"/>
                    <a:pt x="4302" y="18554"/>
                  </a:cubicBezTo>
                  <a:cubicBezTo>
                    <a:pt x="2879" y="19385"/>
                    <a:pt x="1874" y="19662"/>
                    <a:pt x="1121" y="19246"/>
                  </a:cubicBezTo>
                  <a:cubicBezTo>
                    <a:pt x="367" y="18831"/>
                    <a:pt x="-135" y="17723"/>
                    <a:pt x="32" y="16892"/>
                  </a:cubicBezTo>
                  <a:cubicBezTo>
                    <a:pt x="200" y="16062"/>
                    <a:pt x="1037" y="15508"/>
                    <a:pt x="3465" y="15646"/>
                  </a:cubicBezTo>
                  <a:cubicBezTo>
                    <a:pt x="5893" y="15785"/>
                    <a:pt x="9912" y="16615"/>
                    <a:pt x="12758" y="17723"/>
                  </a:cubicBezTo>
                  <a:cubicBezTo>
                    <a:pt x="15605" y="18831"/>
                    <a:pt x="17279" y="20215"/>
                    <a:pt x="189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10295968" y="8069949"/>
              <a:ext cx="166968" cy="45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1511" fill="norm" stroke="1" extrusionOk="0">
                  <a:moveTo>
                    <a:pt x="9529" y="152"/>
                  </a:moveTo>
                  <a:cubicBezTo>
                    <a:pt x="11435" y="32"/>
                    <a:pt x="13341" y="-89"/>
                    <a:pt x="14929" y="92"/>
                  </a:cubicBezTo>
                  <a:cubicBezTo>
                    <a:pt x="16518" y="273"/>
                    <a:pt x="17788" y="756"/>
                    <a:pt x="19059" y="2264"/>
                  </a:cubicBezTo>
                  <a:cubicBezTo>
                    <a:pt x="20329" y="3772"/>
                    <a:pt x="21600" y="6307"/>
                    <a:pt x="20012" y="9082"/>
                  </a:cubicBezTo>
                  <a:cubicBezTo>
                    <a:pt x="18424" y="11857"/>
                    <a:pt x="13976" y="14874"/>
                    <a:pt x="10165" y="16986"/>
                  </a:cubicBezTo>
                  <a:cubicBezTo>
                    <a:pt x="6353" y="19098"/>
                    <a:pt x="3176" y="20304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708" name="Drawing"/>
          <p:cNvGrpSpPr/>
          <p:nvPr/>
        </p:nvGrpSpPr>
        <p:grpSpPr>
          <a:xfrm>
            <a:off x="7510551" y="495986"/>
            <a:ext cx="3859373" cy="1853018"/>
            <a:chOff x="0" y="0"/>
            <a:chExt cx="3859371" cy="1853017"/>
          </a:xfrm>
        </p:grpSpPr>
        <p:sp>
          <p:nvSpPr>
            <p:cNvPr id="1683" name="Line"/>
            <p:cNvSpPr/>
            <p:nvPr/>
          </p:nvSpPr>
          <p:spPr>
            <a:xfrm>
              <a:off x="0" y="0"/>
              <a:ext cx="409294" cy="593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20" fill="norm" stroke="1" extrusionOk="0">
                  <a:moveTo>
                    <a:pt x="1363" y="9224"/>
                  </a:moveTo>
                  <a:cubicBezTo>
                    <a:pt x="1229" y="12086"/>
                    <a:pt x="1094" y="14947"/>
                    <a:pt x="1027" y="16839"/>
                  </a:cubicBezTo>
                  <a:cubicBezTo>
                    <a:pt x="960" y="18732"/>
                    <a:pt x="960" y="19655"/>
                    <a:pt x="893" y="20347"/>
                  </a:cubicBezTo>
                  <a:cubicBezTo>
                    <a:pt x="826" y="21039"/>
                    <a:pt x="692" y="21501"/>
                    <a:pt x="558" y="21409"/>
                  </a:cubicBezTo>
                  <a:cubicBezTo>
                    <a:pt x="424" y="21316"/>
                    <a:pt x="289" y="20670"/>
                    <a:pt x="155" y="18916"/>
                  </a:cubicBezTo>
                  <a:cubicBezTo>
                    <a:pt x="21" y="17163"/>
                    <a:pt x="-113" y="14301"/>
                    <a:pt x="155" y="11532"/>
                  </a:cubicBezTo>
                  <a:cubicBezTo>
                    <a:pt x="424" y="8763"/>
                    <a:pt x="1094" y="6086"/>
                    <a:pt x="1967" y="4193"/>
                  </a:cubicBezTo>
                  <a:cubicBezTo>
                    <a:pt x="2839" y="2301"/>
                    <a:pt x="3912" y="1193"/>
                    <a:pt x="4784" y="593"/>
                  </a:cubicBezTo>
                  <a:cubicBezTo>
                    <a:pt x="5656" y="-7"/>
                    <a:pt x="6327" y="-99"/>
                    <a:pt x="6930" y="86"/>
                  </a:cubicBezTo>
                  <a:cubicBezTo>
                    <a:pt x="7534" y="270"/>
                    <a:pt x="8071" y="732"/>
                    <a:pt x="8675" y="1793"/>
                  </a:cubicBezTo>
                  <a:cubicBezTo>
                    <a:pt x="9278" y="2855"/>
                    <a:pt x="9949" y="4516"/>
                    <a:pt x="10486" y="5624"/>
                  </a:cubicBezTo>
                  <a:cubicBezTo>
                    <a:pt x="11022" y="6732"/>
                    <a:pt x="11425" y="7286"/>
                    <a:pt x="11962" y="7609"/>
                  </a:cubicBezTo>
                  <a:cubicBezTo>
                    <a:pt x="12498" y="7932"/>
                    <a:pt x="13169" y="8024"/>
                    <a:pt x="13773" y="7886"/>
                  </a:cubicBezTo>
                  <a:cubicBezTo>
                    <a:pt x="14376" y="7747"/>
                    <a:pt x="14913" y="7378"/>
                    <a:pt x="15852" y="6409"/>
                  </a:cubicBezTo>
                  <a:cubicBezTo>
                    <a:pt x="16791" y="5439"/>
                    <a:pt x="18133" y="3870"/>
                    <a:pt x="19072" y="2947"/>
                  </a:cubicBezTo>
                  <a:cubicBezTo>
                    <a:pt x="20011" y="2024"/>
                    <a:pt x="20548" y="1747"/>
                    <a:pt x="20816" y="1978"/>
                  </a:cubicBezTo>
                  <a:cubicBezTo>
                    <a:pt x="21085" y="2209"/>
                    <a:pt x="21085" y="2947"/>
                    <a:pt x="21152" y="4793"/>
                  </a:cubicBezTo>
                  <a:cubicBezTo>
                    <a:pt x="21219" y="6639"/>
                    <a:pt x="21353" y="9593"/>
                    <a:pt x="21353" y="11901"/>
                  </a:cubicBezTo>
                  <a:cubicBezTo>
                    <a:pt x="21353" y="14209"/>
                    <a:pt x="21219" y="15870"/>
                    <a:pt x="21152" y="16932"/>
                  </a:cubicBezTo>
                  <a:cubicBezTo>
                    <a:pt x="21085" y="17993"/>
                    <a:pt x="21085" y="18455"/>
                    <a:pt x="21152" y="18639"/>
                  </a:cubicBezTo>
                  <a:cubicBezTo>
                    <a:pt x="21219" y="18824"/>
                    <a:pt x="21353" y="18732"/>
                    <a:pt x="21487" y="186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600964" y="301364"/>
              <a:ext cx="138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608631" y="454701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1164864" y="223406"/>
              <a:ext cx="302454" cy="252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0949" fill="norm" stroke="1" extrusionOk="0">
                  <a:moveTo>
                    <a:pt x="1334" y="3283"/>
                  </a:moveTo>
                  <a:cubicBezTo>
                    <a:pt x="1334" y="7730"/>
                    <a:pt x="1334" y="12177"/>
                    <a:pt x="1062" y="15354"/>
                  </a:cubicBezTo>
                  <a:cubicBezTo>
                    <a:pt x="790" y="18530"/>
                    <a:pt x="245" y="20436"/>
                    <a:pt x="64" y="20859"/>
                  </a:cubicBezTo>
                  <a:cubicBezTo>
                    <a:pt x="-118" y="21283"/>
                    <a:pt x="64" y="20224"/>
                    <a:pt x="971" y="17154"/>
                  </a:cubicBezTo>
                  <a:cubicBezTo>
                    <a:pt x="1879" y="14083"/>
                    <a:pt x="3512" y="9001"/>
                    <a:pt x="4692" y="5930"/>
                  </a:cubicBezTo>
                  <a:cubicBezTo>
                    <a:pt x="5872" y="2859"/>
                    <a:pt x="6598" y="1801"/>
                    <a:pt x="7415" y="1483"/>
                  </a:cubicBezTo>
                  <a:cubicBezTo>
                    <a:pt x="8232" y="1165"/>
                    <a:pt x="9139" y="1589"/>
                    <a:pt x="9593" y="2436"/>
                  </a:cubicBezTo>
                  <a:cubicBezTo>
                    <a:pt x="10047" y="3283"/>
                    <a:pt x="10047" y="4554"/>
                    <a:pt x="10047" y="5718"/>
                  </a:cubicBezTo>
                  <a:cubicBezTo>
                    <a:pt x="10047" y="6883"/>
                    <a:pt x="10047" y="7942"/>
                    <a:pt x="9865" y="9318"/>
                  </a:cubicBezTo>
                  <a:cubicBezTo>
                    <a:pt x="9684" y="10695"/>
                    <a:pt x="9321" y="12389"/>
                    <a:pt x="9230" y="12601"/>
                  </a:cubicBezTo>
                  <a:cubicBezTo>
                    <a:pt x="9139" y="12812"/>
                    <a:pt x="9321" y="11542"/>
                    <a:pt x="10228" y="9424"/>
                  </a:cubicBezTo>
                  <a:cubicBezTo>
                    <a:pt x="11136" y="7307"/>
                    <a:pt x="12769" y="4342"/>
                    <a:pt x="14403" y="2436"/>
                  </a:cubicBezTo>
                  <a:cubicBezTo>
                    <a:pt x="16037" y="530"/>
                    <a:pt x="17670" y="-317"/>
                    <a:pt x="19032" y="107"/>
                  </a:cubicBezTo>
                  <a:cubicBezTo>
                    <a:pt x="20393" y="530"/>
                    <a:pt x="21482" y="2224"/>
                    <a:pt x="21482" y="5295"/>
                  </a:cubicBezTo>
                  <a:cubicBezTo>
                    <a:pt x="21482" y="8365"/>
                    <a:pt x="20393" y="12812"/>
                    <a:pt x="19304" y="17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1546178" y="224696"/>
              <a:ext cx="212480" cy="181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304" fill="norm" stroke="1" extrusionOk="0">
                  <a:moveTo>
                    <a:pt x="14436" y="6300"/>
                  </a:moveTo>
                  <a:cubicBezTo>
                    <a:pt x="14693" y="4800"/>
                    <a:pt x="14950" y="3300"/>
                    <a:pt x="14436" y="2100"/>
                  </a:cubicBezTo>
                  <a:cubicBezTo>
                    <a:pt x="13922" y="900"/>
                    <a:pt x="12636" y="0"/>
                    <a:pt x="11350" y="0"/>
                  </a:cubicBezTo>
                  <a:cubicBezTo>
                    <a:pt x="10065" y="0"/>
                    <a:pt x="8779" y="900"/>
                    <a:pt x="6850" y="3600"/>
                  </a:cubicBezTo>
                  <a:cubicBezTo>
                    <a:pt x="4922" y="6300"/>
                    <a:pt x="2350" y="10800"/>
                    <a:pt x="1065" y="14100"/>
                  </a:cubicBezTo>
                  <a:cubicBezTo>
                    <a:pt x="-221" y="17400"/>
                    <a:pt x="-221" y="19500"/>
                    <a:pt x="422" y="20550"/>
                  </a:cubicBezTo>
                  <a:cubicBezTo>
                    <a:pt x="1065" y="21600"/>
                    <a:pt x="2350" y="21600"/>
                    <a:pt x="4150" y="20250"/>
                  </a:cubicBezTo>
                  <a:cubicBezTo>
                    <a:pt x="5950" y="18900"/>
                    <a:pt x="8265" y="16200"/>
                    <a:pt x="9808" y="13950"/>
                  </a:cubicBezTo>
                  <a:cubicBezTo>
                    <a:pt x="11350" y="11700"/>
                    <a:pt x="12122" y="9900"/>
                    <a:pt x="12893" y="8250"/>
                  </a:cubicBezTo>
                  <a:cubicBezTo>
                    <a:pt x="13665" y="6600"/>
                    <a:pt x="14436" y="5100"/>
                    <a:pt x="14950" y="5100"/>
                  </a:cubicBezTo>
                  <a:cubicBezTo>
                    <a:pt x="15465" y="5100"/>
                    <a:pt x="15722" y="6600"/>
                    <a:pt x="16108" y="9300"/>
                  </a:cubicBezTo>
                  <a:cubicBezTo>
                    <a:pt x="16493" y="12000"/>
                    <a:pt x="17008" y="15900"/>
                    <a:pt x="17908" y="18000"/>
                  </a:cubicBezTo>
                  <a:cubicBezTo>
                    <a:pt x="18808" y="20100"/>
                    <a:pt x="20093" y="20400"/>
                    <a:pt x="21379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1819992" y="201695"/>
              <a:ext cx="253006" cy="209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0" y="1561"/>
                  </a:moveTo>
                  <a:cubicBezTo>
                    <a:pt x="873" y="781"/>
                    <a:pt x="1745" y="0"/>
                    <a:pt x="2618" y="0"/>
                  </a:cubicBezTo>
                  <a:cubicBezTo>
                    <a:pt x="3491" y="0"/>
                    <a:pt x="4364" y="781"/>
                    <a:pt x="5455" y="2342"/>
                  </a:cubicBezTo>
                  <a:cubicBezTo>
                    <a:pt x="6545" y="3904"/>
                    <a:pt x="7855" y="6246"/>
                    <a:pt x="8509" y="8978"/>
                  </a:cubicBezTo>
                  <a:cubicBezTo>
                    <a:pt x="9164" y="11711"/>
                    <a:pt x="9164" y="14834"/>
                    <a:pt x="8836" y="16916"/>
                  </a:cubicBezTo>
                  <a:cubicBezTo>
                    <a:pt x="8509" y="18998"/>
                    <a:pt x="7855" y="20039"/>
                    <a:pt x="6764" y="20689"/>
                  </a:cubicBezTo>
                  <a:cubicBezTo>
                    <a:pt x="5673" y="21340"/>
                    <a:pt x="4145" y="21600"/>
                    <a:pt x="3273" y="20819"/>
                  </a:cubicBezTo>
                  <a:cubicBezTo>
                    <a:pt x="2400" y="20039"/>
                    <a:pt x="2182" y="18217"/>
                    <a:pt x="4255" y="14964"/>
                  </a:cubicBezTo>
                  <a:cubicBezTo>
                    <a:pt x="6327" y="11711"/>
                    <a:pt x="10691" y="7027"/>
                    <a:pt x="13309" y="4294"/>
                  </a:cubicBezTo>
                  <a:cubicBezTo>
                    <a:pt x="15927" y="1561"/>
                    <a:pt x="16800" y="781"/>
                    <a:pt x="16800" y="911"/>
                  </a:cubicBezTo>
                  <a:cubicBezTo>
                    <a:pt x="16800" y="1041"/>
                    <a:pt x="15927" y="2082"/>
                    <a:pt x="15055" y="3513"/>
                  </a:cubicBezTo>
                  <a:cubicBezTo>
                    <a:pt x="14182" y="4945"/>
                    <a:pt x="13309" y="6766"/>
                    <a:pt x="13418" y="8848"/>
                  </a:cubicBezTo>
                  <a:cubicBezTo>
                    <a:pt x="13527" y="10930"/>
                    <a:pt x="14618" y="13272"/>
                    <a:pt x="16145" y="14443"/>
                  </a:cubicBezTo>
                  <a:cubicBezTo>
                    <a:pt x="17673" y="15614"/>
                    <a:pt x="19636" y="15614"/>
                    <a:pt x="21600" y="15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2420105" y="43126"/>
              <a:ext cx="181905" cy="396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1468" fill="norm" stroke="1" extrusionOk="0">
                  <a:moveTo>
                    <a:pt x="19025" y="1945"/>
                  </a:moveTo>
                  <a:cubicBezTo>
                    <a:pt x="18733" y="1253"/>
                    <a:pt x="18441" y="560"/>
                    <a:pt x="17565" y="214"/>
                  </a:cubicBezTo>
                  <a:cubicBezTo>
                    <a:pt x="16690" y="-132"/>
                    <a:pt x="15230" y="-132"/>
                    <a:pt x="12457" y="768"/>
                  </a:cubicBezTo>
                  <a:cubicBezTo>
                    <a:pt x="9684" y="1668"/>
                    <a:pt x="5598" y="3468"/>
                    <a:pt x="2971" y="5683"/>
                  </a:cubicBezTo>
                  <a:cubicBezTo>
                    <a:pt x="344" y="7899"/>
                    <a:pt x="-824" y="10530"/>
                    <a:pt x="635" y="13230"/>
                  </a:cubicBezTo>
                  <a:cubicBezTo>
                    <a:pt x="2095" y="15930"/>
                    <a:pt x="6181" y="18699"/>
                    <a:pt x="9976" y="20083"/>
                  </a:cubicBezTo>
                  <a:cubicBezTo>
                    <a:pt x="13771" y="21468"/>
                    <a:pt x="17273" y="21468"/>
                    <a:pt x="20776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2740012" y="117360"/>
              <a:ext cx="138004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00" y="4670"/>
                    <a:pt x="8800" y="9341"/>
                    <a:pt x="11400" y="12259"/>
                  </a:cubicBezTo>
                  <a:cubicBezTo>
                    <a:pt x="14000" y="15178"/>
                    <a:pt x="14800" y="16346"/>
                    <a:pt x="15800" y="17611"/>
                  </a:cubicBezTo>
                  <a:cubicBezTo>
                    <a:pt x="16800" y="18876"/>
                    <a:pt x="18000" y="20238"/>
                    <a:pt x="19000" y="20919"/>
                  </a:cubicBezTo>
                  <a:cubicBezTo>
                    <a:pt x="20000" y="21600"/>
                    <a:pt x="208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2709345" y="102026"/>
              <a:ext cx="260673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41" y="0"/>
                    <a:pt x="19482" y="0"/>
                    <a:pt x="17259" y="1685"/>
                  </a:cubicBezTo>
                  <a:cubicBezTo>
                    <a:pt x="15035" y="3370"/>
                    <a:pt x="11647" y="6740"/>
                    <a:pt x="8576" y="10340"/>
                  </a:cubicBezTo>
                  <a:cubicBezTo>
                    <a:pt x="5506" y="13940"/>
                    <a:pt x="2753" y="177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3023686" y="370366"/>
              <a:ext cx="92003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3246024" y="86693"/>
              <a:ext cx="138004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3600"/>
                    <a:pt x="8000" y="7200"/>
                    <a:pt x="11600" y="10800"/>
                  </a:cubicBezTo>
                  <a:cubicBezTo>
                    <a:pt x="15200" y="14400"/>
                    <a:pt x="184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3353360" y="125027"/>
              <a:ext cx="138003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157"/>
                    <a:pt x="17600" y="313"/>
                    <a:pt x="16400" y="783"/>
                  </a:cubicBezTo>
                  <a:cubicBezTo>
                    <a:pt x="15200" y="1252"/>
                    <a:pt x="14800" y="2035"/>
                    <a:pt x="13000" y="4148"/>
                  </a:cubicBezTo>
                  <a:cubicBezTo>
                    <a:pt x="11200" y="6261"/>
                    <a:pt x="8000" y="9704"/>
                    <a:pt x="5600" y="12835"/>
                  </a:cubicBezTo>
                  <a:cubicBezTo>
                    <a:pt x="3200" y="15965"/>
                    <a:pt x="1600" y="187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3545030" y="25358"/>
              <a:ext cx="118083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600" fill="norm" stroke="1" extrusionOk="0">
                  <a:moveTo>
                    <a:pt x="15166" y="0"/>
                  </a:moveTo>
                  <a:cubicBezTo>
                    <a:pt x="17004" y="348"/>
                    <a:pt x="18843" y="697"/>
                    <a:pt x="19992" y="1858"/>
                  </a:cubicBezTo>
                  <a:cubicBezTo>
                    <a:pt x="21140" y="3019"/>
                    <a:pt x="21600" y="4994"/>
                    <a:pt x="20911" y="7723"/>
                  </a:cubicBezTo>
                  <a:cubicBezTo>
                    <a:pt x="20221" y="10452"/>
                    <a:pt x="18383" y="13935"/>
                    <a:pt x="14706" y="16374"/>
                  </a:cubicBezTo>
                  <a:cubicBezTo>
                    <a:pt x="11030" y="18813"/>
                    <a:pt x="5515" y="202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3836371" y="470035"/>
              <a:ext cx="2300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200814" y="1198384"/>
              <a:ext cx="93478" cy="434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70" fill="norm" stroke="1" extrusionOk="0">
                  <a:moveTo>
                    <a:pt x="21353" y="0"/>
                  </a:moveTo>
                  <a:cubicBezTo>
                    <a:pt x="19018" y="3642"/>
                    <a:pt x="16683" y="7284"/>
                    <a:pt x="13764" y="10360"/>
                  </a:cubicBezTo>
                  <a:cubicBezTo>
                    <a:pt x="10845" y="13437"/>
                    <a:pt x="7342" y="15949"/>
                    <a:pt x="4715" y="17833"/>
                  </a:cubicBezTo>
                  <a:cubicBezTo>
                    <a:pt x="2088" y="19716"/>
                    <a:pt x="337" y="20972"/>
                    <a:pt x="45" y="21286"/>
                  </a:cubicBezTo>
                  <a:cubicBezTo>
                    <a:pt x="-247" y="21600"/>
                    <a:pt x="921" y="20972"/>
                    <a:pt x="2380" y="20407"/>
                  </a:cubicBezTo>
                  <a:cubicBezTo>
                    <a:pt x="3839" y="19842"/>
                    <a:pt x="5591" y="19340"/>
                    <a:pt x="7342" y="18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263623" y="1114049"/>
              <a:ext cx="260673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94" y="18450"/>
                    <a:pt x="3388" y="15300"/>
                    <a:pt x="6988" y="11700"/>
                  </a:cubicBezTo>
                  <a:cubicBezTo>
                    <a:pt x="10588" y="8100"/>
                    <a:pt x="16094" y="40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225289" y="1390055"/>
              <a:ext cx="199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386293" y="1519025"/>
              <a:ext cx="275568" cy="333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386" fill="norm" stroke="1" extrusionOk="0">
                  <a:moveTo>
                    <a:pt x="1200" y="8433"/>
                  </a:moveTo>
                  <a:cubicBezTo>
                    <a:pt x="800" y="11869"/>
                    <a:pt x="400" y="15306"/>
                    <a:pt x="200" y="17433"/>
                  </a:cubicBezTo>
                  <a:cubicBezTo>
                    <a:pt x="0" y="19560"/>
                    <a:pt x="0" y="20379"/>
                    <a:pt x="0" y="20379"/>
                  </a:cubicBezTo>
                  <a:cubicBezTo>
                    <a:pt x="0" y="20379"/>
                    <a:pt x="0" y="19560"/>
                    <a:pt x="600" y="16860"/>
                  </a:cubicBezTo>
                  <a:cubicBezTo>
                    <a:pt x="1200" y="14160"/>
                    <a:pt x="2400" y="9579"/>
                    <a:pt x="3200" y="6797"/>
                  </a:cubicBezTo>
                  <a:cubicBezTo>
                    <a:pt x="4000" y="4015"/>
                    <a:pt x="4400" y="3033"/>
                    <a:pt x="5000" y="2051"/>
                  </a:cubicBezTo>
                  <a:cubicBezTo>
                    <a:pt x="5600" y="1069"/>
                    <a:pt x="6400" y="88"/>
                    <a:pt x="6900" y="6"/>
                  </a:cubicBezTo>
                  <a:cubicBezTo>
                    <a:pt x="7400" y="-76"/>
                    <a:pt x="7600" y="742"/>
                    <a:pt x="7800" y="1560"/>
                  </a:cubicBezTo>
                  <a:cubicBezTo>
                    <a:pt x="8000" y="2379"/>
                    <a:pt x="8200" y="3197"/>
                    <a:pt x="8700" y="4097"/>
                  </a:cubicBezTo>
                  <a:cubicBezTo>
                    <a:pt x="9200" y="4997"/>
                    <a:pt x="10000" y="5979"/>
                    <a:pt x="11400" y="5979"/>
                  </a:cubicBezTo>
                  <a:cubicBezTo>
                    <a:pt x="12800" y="5979"/>
                    <a:pt x="14800" y="4997"/>
                    <a:pt x="16200" y="4179"/>
                  </a:cubicBezTo>
                  <a:cubicBezTo>
                    <a:pt x="17600" y="3360"/>
                    <a:pt x="18400" y="2706"/>
                    <a:pt x="19100" y="2051"/>
                  </a:cubicBezTo>
                  <a:cubicBezTo>
                    <a:pt x="19800" y="1397"/>
                    <a:pt x="20400" y="742"/>
                    <a:pt x="20800" y="824"/>
                  </a:cubicBezTo>
                  <a:cubicBezTo>
                    <a:pt x="21200" y="906"/>
                    <a:pt x="21400" y="1724"/>
                    <a:pt x="21500" y="4915"/>
                  </a:cubicBezTo>
                  <a:cubicBezTo>
                    <a:pt x="21600" y="8106"/>
                    <a:pt x="21600" y="13669"/>
                    <a:pt x="21400" y="16860"/>
                  </a:cubicBezTo>
                  <a:cubicBezTo>
                    <a:pt x="21200" y="20051"/>
                    <a:pt x="20800" y="20869"/>
                    <a:pt x="20600" y="21197"/>
                  </a:cubicBezTo>
                  <a:cubicBezTo>
                    <a:pt x="20400" y="21524"/>
                    <a:pt x="20400" y="21360"/>
                    <a:pt x="20400" y="21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987181" y="1067097"/>
              <a:ext cx="173463" cy="460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407" fill="norm" stroke="1" extrusionOk="0">
                  <a:moveTo>
                    <a:pt x="21248" y="2537"/>
                  </a:moveTo>
                  <a:cubicBezTo>
                    <a:pt x="20622" y="1587"/>
                    <a:pt x="19996" y="638"/>
                    <a:pt x="18900" y="222"/>
                  </a:cubicBezTo>
                  <a:cubicBezTo>
                    <a:pt x="17804" y="-193"/>
                    <a:pt x="16239" y="-74"/>
                    <a:pt x="13735" y="994"/>
                  </a:cubicBezTo>
                  <a:cubicBezTo>
                    <a:pt x="11231" y="2062"/>
                    <a:pt x="7787" y="4080"/>
                    <a:pt x="5126" y="6987"/>
                  </a:cubicBezTo>
                  <a:cubicBezTo>
                    <a:pt x="2465" y="9895"/>
                    <a:pt x="587" y="13693"/>
                    <a:pt x="118" y="16244"/>
                  </a:cubicBezTo>
                  <a:cubicBezTo>
                    <a:pt x="-352" y="18796"/>
                    <a:pt x="587" y="20102"/>
                    <a:pt x="2935" y="20754"/>
                  </a:cubicBezTo>
                  <a:cubicBezTo>
                    <a:pt x="5283" y="21407"/>
                    <a:pt x="9039" y="21407"/>
                    <a:pt x="12796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1223079" y="1160050"/>
              <a:ext cx="267240" cy="294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36" fill="norm" stroke="1" extrusionOk="0">
                  <a:moveTo>
                    <a:pt x="21511" y="0"/>
                  </a:moveTo>
                  <a:cubicBezTo>
                    <a:pt x="19660" y="2979"/>
                    <a:pt x="17808" y="5959"/>
                    <a:pt x="15648" y="9310"/>
                  </a:cubicBezTo>
                  <a:cubicBezTo>
                    <a:pt x="13488" y="12662"/>
                    <a:pt x="11020" y="16386"/>
                    <a:pt x="9271" y="18434"/>
                  </a:cubicBezTo>
                  <a:cubicBezTo>
                    <a:pt x="7522" y="20483"/>
                    <a:pt x="6494" y="20855"/>
                    <a:pt x="5362" y="21134"/>
                  </a:cubicBezTo>
                  <a:cubicBezTo>
                    <a:pt x="4231" y="21414"/>
                    <a:pt x="2997" y="21600"/>
                    <a:pt x="2071" y="21228"/>
                  </a:cubicBezTo>
                  <a:cubicBezTo>
                    <a:pt x="1145" y="20855"/>
                    <a:pt x="528" y="19924"/>
                    <a:pt x="220" y="18528"/>
                  </a:cubicBezTo>
                  <a:cubicBezTo>
                    <a:pt x="-89" y="17131"/>
                    <a:pt x="-89" y="15269"/>
                    <a:pt x="322" y="13966"/>
                  </a:cubicBezTo>
                  <a:cubicBezTo>
                    <a:pt x="734" y="12662"/>
                    <a:pt x="1557" y="11917"/>
                    <a:pt x="2482" y="11638"/>
                  </a:cubicBezTo>
                  <a:cubicBezTo>
                    <a:pt x="3408" y="11359"/>
                    <a:pt x="4437" y="11545"/>
                    <a:pt x="7008" y="12941"/>
                  </a:cubicBezTo>
                  <a:cubicBezTo>
                    <a:pt x="9580" y="14338"/>
                    <a:pt x="13694" y="16945"/>
                    <a:pt x="17808" y="19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1612987" y="1113369"/>
              <a:ext cx="115004" cy="40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0" y="441"/>
                  </a:moveTo>
                  <a:cubicBezTo>
                    <a:pt x="2400" y="171"/>
                    <a:pt x="4800" y="-99"/>
                    <a:pt x="7440" y="36"/>
                  </a:cubicBezTo>
                  <a:cubicBezTo>
                    <a:pt x="10080" y="171"/>
                    <a:pt x="12960" y="711"/>
                    <a:pt x="15840" y="2736"/>
                  </a:cubicBezTo>
                  <a:cubicBezTo>
                    <a:pt x="18720" y="4761"/>
                    <a:pt x="21600" y="8271"/>
                    <a:pt x="21600" y="11241"/>
                  </a:cubicBezTo>
                  <a:cubicBezTo>
                    <a:pt x="21600" y="14211"/>
                    <a:pt x="18720" y="16641"/>
                    <a:pt x="14640" y="18261"/>
                  </a:cubicBezTo>
                  <a:cubicBezTo>
                    <a:pt x="10560" y="19881"/>
                    <a:pt x="5280" y="20691"/>
                    <a:pt x="0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2211000" y="1267386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2218667" y="1397722"/>
              <a:ext cx="199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2787215" y="979653"/>
              <a:ext cx="228824" cy="37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8" h="21393" fill="norm" stroke="1" extrusionOk="0">
                  <a:moveTo>
                    <a:pt x="575" y="5524"/>
                  </a:moveTo>
                  <a:cubicBezTo>
                    <a:pt x="121" y="4495"/>
                    <a:pt x="-334" y="3466"/>
                    <a:pt x="348" y="2438"/>
                  </a:cubicBezTo>
                  <a:cubicBezTo>
                    <a:pt x="1030" y="1409"/>
                    <a:pt x="2849" y="381"/>
                    <a:pt x="6146" y="87"/>
                  </a:cubicBezTo>
                  <a:cubicBezTo>
                    <a:pt x="9443" y="-207"/>
                    <a:pt x="14218" y="234"/>
                    <a:pt x="17173" y="1630"/>
                  </a:cubicBezTo>
                  <a:cubicBezTo>
                    <a:pt x="20129" y="3026"/>
                    <a:pt x="21266" y="5377"/>
                    <a:pt x="19561" y="8169"/>
                  </a:cubicBezTo>
                  <a:cubicBezTo>
                    <a:pt x="17855" y="10960"/>
                    <a:pt x="13308" y="14193"/>
                    <a:pt x="10693" y="16103"/>
                  </a:cubicBezTo>
                  <a:cubicBezTo>
                    <a:pt x="8079" y="18013"/>
                    <a:pt x="7397" y="18601"/>
                    <a:pt x="7169" y="19262"/>
                  </a:cubicBezTo>
                  <a:cubicBezTo>
                    <a:pt x="6942" y="19924"/>
                    <a:pt x="7169" y="20658"/>
                    <a:pt x="7396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2808356" y="1551059"/>
              <a:ext cx="11631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8391" y="7200"/>
                  </a:moveTo>
                  <a:cubicBezTo>
                    <a:pt x="6093" y="7600"/>
                    <a:pt x="3795" y="8000"/>
                    <a:pt x="2187" y="10000"/>
                  </a:cubicBezTo>
                  <a:cubicBezTo>
                    <a:pt x="578" y="12000"/>
                    <a:pt x="-341" y="15600"/>
                    <a:pt x="119" y="18000"/>
                  </a:cubicBezTo>
                  <a:cubicBezTo>
                    <a:pt x="578" y="20400"/>
                    <a:pt x="2416" y="21600"/>
                    <a:pt x="5404" y="21600"/>
                  </a:cubicBezTo>
                  <a:cubicBezTo>
                    <a:pt x="8391" y="21600"/>
                    <a:pt x="12527" y="20400"/>
                    <a:pt x="15514" y="18000"/>
                  </a:cubicBezTo>
                  <a:cubicBezTo>
                    <a:pt x="18502" y="15600"/>
                    <a:pt x="20340" y="12000"/>
                    <a:pt x="20799" y="9200"/>
                  </a:cubicBezTo>
                  <a:cubicBezTo>
                    <a:pt x="21259" y="6400"/>
                    <a:pt x="20340" y="4400"/>
                    <a:pt x="18731" y="3000"/>
                  </a:cubicBezTo>
                  <a:cubicBezTo>
                    <a:pt x="17123" y="1600"/>
                    <a:pt x="14825" y="800"/>
                    <a:pt x="125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1" name="Drawing"/>
          <p:cNvGrpSpPr/>
          <p:nvPr/>
        </p:nvGrpSpPr>
        <p:grpSpPr>
          <a:xfrm>
            <a:off x="723301" y="848016"/>
            <a:ext cx="11250044" cy="5063118"/>
            <a:chOff x="0" y="0"/>
            <a:chExt cx="11250042" cy="5063117"/>
          </a:xfrm>
        </p:grpSpPr>
        <p:sp>
          <p:nvSpPr>
            <p:cNvPr id="1710" name="Line"/>
            <p:cNvSpPr/>
            <p:nvPr/>
          </p:nvSpPr>
          <p:spPr>
            <a:xfrm>
              <a:off x="-1" y="160060"/>
              <a:ext cx="135595" cy="567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1512" fill="norm" stroke="1" extrusionOk="0">
                  <a:moveTo>
                    <a:pt x="2992" y="11580"/>
                  </a:moveTo>
                  <a:cubicBezTo>
                    <a:pt x="2992" y="14583"/>
                    <a:pt x="2992" y="17586"/>
                    <a:pt x="2796" y="19329"/>
                  </a:cubicBezTo>
                  <a:cubicBezTo>
                    <a:pt x="2599" y="21073"/>
                    <a:pt x="2206" y="21557"/>
                    <a:pt x="1617" y="21509"/>
                  </a:cubicBezTo>
                  <a:cubicBezTo>
                    <a:pt x="1028" y="21460"/>
                    <a:pt x="243" y="20879"/>
                    <a:pt x="46" y="19039"/>
                  </a:cubicBezTo>
                  <a:cubicBezTo>
                    <a:pt x="-150" y="17198"/>
                    <a:pt x="243" y="14099"/>
                    <a:pt x="2010" y="11048"/>
                  </a:cubicBezTo>
                  <a:cubicBezTo>
                    <a:pt x="3777" y="7996"/>
                    <a:pt x="6919" y="4994"/>
                    <a:pt x="8883" y="3250"/>
                  </a:cubicBezTo>
                  <a:cubicBezTo>
                    <a:pt x="10846" y="1507"/>
                    <a:pt x="11632" y="1022"/>
                    <a:pt x="12810" y="635"/>
                  </a:cubicBezTo>
                  <a:cubicBezTo>
                    <a:pt x="13988" y="248"/>
                    <a:pt x="15559" y="-43"/>
                    <a:pt x="16934" y="5"/>
                  </a:cubicBezTo>
                  <a:cubicBezTo>
                    <a:pt x="18308" y="54"/>
                    <a:pt x="19486" y="441"/>
                    <a:pt x="20272" y="1265"/>
                  </a:cubicBezTo>
                  <a:cubicBezTo>
                    <a:pt x="21057" y="2088"/>
                    <a:pt x="21450" y="3347"/>
                    <a:pt x="18505" y="4994"/>
                  </a:cubicBezTo>
                  <a:cubicBezTo>
                    <a:pt x="15559" y="6640"/>
                    <a:pt x="9275" y="8674"/>
                    <a:pt x="2992" y="10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73133" y="434929"/>
              <a:ext cx="145671" cy="236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4181"/>
                  </a:moveTo>
                  <a:cubicBezTo>
                    <a:pt x="1895" y="3948"/>
                    <a:pt x="3789" y="3716"/>
                    <a:pt x="5874" y="4645"/>
                  </a:cubicBezTo>
                  <a:cubicBezTo>
                    <a:pt x="7958" y="5574"/>
                    <a:pt x="10232" y="7665"/>
                    <a:pt x="11747" y="10103"/>
                  </a:cubicBezTo>
                  <a:cubicBezTo>
                    <a:pt x="13263" y="12542"/>
                    <a:pt x="14021" y="15329"/>
                    <a:pt x="14211" y="17303"/>
                  </a:cubicBezTo>
                  <a:cubicBezTo>
                    <a:pt x="14400" y="19277"/>
                    <a:pt x="14021" y="20439"/>
                    <a:pt x="12884" y="21019"/>
                  </a:cubicBezTo>
                  <a:cubicBezTo>
                    <a:pt x="11747" y="21600"/>
                    <a:pt x="9853" y="21600"/>
                    <a:pt x="8526" y="21019"/>
                  </a:cubicBezTo>
                  <a:cubicBezTo>
                    <a:pt x="7200" y="20439"/>
                    <a:pt x="6442" y="19277"/>
                    <a:pt x="7579" y="16142"/>
                  </a:cubicBezTo>
                  <a:cubicBezTo>
                    <a:pt x="8716" y="13006"/>
                    <a:pt x="11747" y="7897"/>
                    <a:pt x="14400" y="4877"/>
                  </a:cubicBezTo>
                  <a:cubicBezTo>
                    <a:pt x="17053" y="1858"/>
                    <a:pt x="19326" y="9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420370" y="206800"/>
              <a:ext cx="204777" cy="41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504" fill="norm" stroke="1" extrusionOk="0">
                  <a:moveTo>
                    <a:pt x="21107" y="1868"/>
                  </a:moveTo>
                  <a:cubicBezTo>
                    <a:pt x="20053" y="1213"/>
                    <a:pt x="19000" y="559"/>
                    <a:pt x="17814" y="231"/>
                  </a:cubicBezTo>
                  <a:cubicBezTo>
                    <a:pt x="16629" y="-96"/>
                    <a:pt x="15312" y="-96"/>
                    <a:pt x="13468" y="362"/>
                  </a:cubicBezTo>
                  <a:cubicBezTo>
                    <a:pt x="11624" y="820"/>
                    <a:pt x="9253" y="1737"/>
                    <a:pt x="6751" y="3831"/>
                  </a:cubicBezTo>
                  <a:cubicBezTo>
                    <a:pt x="4248" y="5926"/>
                    <a:pt x="1614" y="9199"/>
                    <a:pt x="561" y="12079"/>
                  </a:cubicBezTo>
                  <a:cubicBezTo>
                    <a:pt x="-493" y="14959"/>
                    <a:pt x="34" y="17446"/>
                    <a:pt x="1351" y="18951"/>
                  </a:cubicBezTo>
                  <a:cubicBezTo>
                    <a:pt x="2668" y="20457"/>
                    <a:pt x="4775" y="20980"/>
                    <a:pt x="6883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583254" y="402968"/>
              <a:ext cx="218291" cy="155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0924" fill="norm" stroke="1" extrusionOk="0">
                  <a:moveTo>
                    <a:pt x="2580" y="5317"/>
                  </a:moveTo>
                  <a:cubicBezTo>
                    <a:pt x="1835" y="8745"/>
                    <a:pt x="1090" y="12174"/>
                    <a:pt x="594" y="15259"/>
                  </a:cubicBezTo>
                  <a:cubicBezTo>
                    <a:pt x="97" y="18345"/>
                    <a:pt x="-151" y="21088"/>
                    <a:pt x="97" y="20917"/>
                  </a:cubicBezTo>
                  <a:cubicBezTo>
                    <a:pt x="346" y="20745"/>
                    <a:pt x="1090" y="17659"/>
                    <a:pt x="2332" y="14059"/>
                  </a:cubicBezTo>
                  <a:cubicBezTo>
                    <a:pt x="3573" y="10459"/>
                    <a:pt x="5311" y="6345"/>
                    <a:pt x="6677" y="3774"/>
                  </a:cubicBezTo>
                  <a:cubicBezTo>
                    <a:pt x="8042" y="1202"/>
                    <a:pt x="9035" y="174"/>
                    <a:pt x="9656" y="517"/>
                  </a:cubicBezTo>
                  <a:cubicBezTo>
                    <a:pt x="10277" y="859"/>
                    <a:pt x="10525" y="2574"/>
                    <a:pt x="10277" y="4974"/>
                  </a:cubicBezTo>
                  <a:cubicBezTo>
                    <a:pt x="10028" y="7374"/>
                    <a:pt x="9283" y="10459"/>
                    <a:pt x="9035" y="11145"/>
                  </a:cubicBezTo>
                  <a:cubicBezTo>
                    <a:pt x="8787" y="11831"/>
                    <a:pt x="9035" y="10117"/>
                    <a:pt x="10028" y="7888"/>
                  </a:cubicBezTo>
                  <a:cubicBezTo>
                    <a:pt x="11021" y="5659"/>
                    <a:pt x="12759" y="2917"/>
                    <a:pt x="14249" y="1374"/>
                  </a:cubicBezTo>
                  <a:cubicBezTo>
                    <a:pt x="15739" y="-169"/>
                    <a:pt x="16980" y="-512"/>
                    <a:pt x="18221" y="859"/>
                  </a:cubicBezTo>
                  <a:cubicBezTo>
                    <a:pt x="19463" y="2231"/>
                    <a:pt x="20704" y="5317"/>
                    <a:pt x="21077" y="8745"/>
                  </a:cubicBezTo>
                  <a:cubicBezTo>
                    <a:pt x="21449" y="12174"/>
                    <a:pt x="20952" y="15945"/>
                    <a:pt x="20456" y="197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878151" y="442596"/>
              <a:ext cx="23002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901152" y="350593"/>
              <a:ext cx="1533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967292" y="373594"/>
              <a:ext cx="12553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304" fill="norm" stroke="1" extrusionOk="0">
                  <a:moveTo>
                    <a:pt x="4372" y="0"/>
                  </a:moveTo>
                  <a:cubicBezTo>
                    <a:pt x="3940" y="5622"/>
                    <a:pt x="3508" y="11244"/>
                    <a:pt x="2860" y="14942"/>
                  </a:cubicBezTo>
                  <a:cubicBezTo>
                    <a:pt x="2212" y="18641"/>
                    <a:pt x="1348" y="20416"/>
                    <a:pt x="700" y="20416"/>
                  </a:cubicBezTo>
                  <a:cubicBezTo>
                    <a:pt x="52" y="20416"/>
                    <a:pt x="-380" y="18641"/>
                    <a:pt x="484" y="15682"/>
                  </a:cubicBezTo>
                  <a:cubicBezTo>
                    <a:pt x="1348" y="12723"/>
                    <a:pt x="3508" y="8581"/>
                    <a:pt x="5236" y="5918"/>
                  </a:cubicBezTo>
                  <a:cubicBezTo>
                    <a:pt x="6964" y="3255"/>
                    <a:pt x="8260" y="2071"/>
                    <a:pt x="10204" y="1183"/>
                  </a:cubicBezTo>
                  <a:cubicBezTo>
                    <a:pt x="12148" y="296"/>
                    <a:pt x="14740" y="-296"/>
                    <a:pt x="16684" y="3107"/>
                  </a:cubicBezTo>
                  <a:cubicBezTo>
                    <a:pt x="18628" y="6509"/>
                    <a:pt x="19924" y="13907"/>
                    <a:pt x="21220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1252531" y="235590"/>
              <a:ext cx="116300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20914" y="3217"/>
                  </a:moveTo>
                  <a:cubicBezTo>
                    <a:pt x="20914" y="2451"/>
                    <a:pt x="20914" y="1685"/>
                    <a:pt x="19995" y="1072"/>
                  </a:cubicBezTo>
                  <a:cubicBezTo>
                    <a:pt x="19076" y="460"/>
                    <a:pt x="17237" y="0"/>
                    <a:pt x="15169" y="0"/>
                  </a:cubicBezTo>
                  <a:cubicBezTo>
                    <a:pt x="13101" y="0"/>
                    <a:pt x="10803" y="460"/>
                    <a:pt x="7816" y="2528"/>
                  </a:cubicBezTo>
                  <a:cubicBezTo>
                    <a:pt x="4829" y="4596"/>
                    <a:pt x="1152" y="8272"/>
                    <a:pt x="233" y="11489"/>
                  </a:cubicBezTo>
                  <a:cubicBezTo>
                    <a:pt x="-686" y="14706"/>
                    <a:pt x="1152" y="17464"/>
                    <a:pt x="5059" y="19072"/>
                  </a:cubicBezTo>
                  <a:cubicBezTo>
                    <a:pt x="8965" y="20681"/>
                    <a:pt x="14940" y="21140"/>
                    <a:pt x="209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1468498" y="281591"/>
              <a:ext cx="145671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11" y="1858"/>
                    <a:pt x="6821" y="3716"/>
                    <a:pt x="10421" y="7316"/>
                  </a:cubicBezTo>
                  <a:cubicBezTo>
                    <a:pt x="14021" y="10916"/>
                    <a:pt x="17811" y="162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1460831" y="266258"/>
              <a:ext cx="191673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32" y="2634"/>
                    <a:pt x="15264" y="5268"/>
                    <a:pt x="11664" y="8868"/>
                  </a:cubicBezTo>
                  <a:cubicBezTo>
                    <a:pt x="8064" y="12468"/>
                    <a:pt x="4032" y="170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1713837" y="480930"/>
              <a:ext cx="76670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320"/>
                    <a:pt x="7200" y="8640"/>
                    <a:pt x="3600" y="12240"/>
                  </a:cubicBezTo>
                  <a:cubicBezTo>
                    <a:pt x="0" y="15840"/>
                    <a:pt x="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1836506" y="215219"/>
              <a:ext cx="153338" cy="150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0" y="5030"/>
                  </a:moveTo>
                  <a:cubicBezTo>
                    <a:pt x="720" y="3230"/>
                    <a:pt x="1440" y="1430"/>
                    <a:pt x="2700" y="530"/>
                  </a:cubicBezTo>
                  <a:cubicBezTo>
                    <a:pt x="3960" y="-370"/>
                    <a:pt x="5760" y="-370"/>
                    <a:pt x="8280" y="2510"/>
                  </a:cubicBezTo>
                  <a:cubicBezTo>
                    <a:pt x="10800" y="5390"/>
                    <a:pt x="14040" y="11150"/>
                    <a:pt x="16380" y="14750"/>
                  </a:cubicBezTo>
                  <a:cubicBezTo>
                    <a:pt x="18720" y="18350"/>
                    <a:pt x="20160" y="19790"/>
                    <a:pt x="21600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1913175" y="305729"/>
              <a:ext cx="153337" cy="244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21600" y="1250"/>
                  </a:moveTo>
                  <a:cubicBezTo>
                    <a:pt x="20160" y="575"/>
                    <a:pt x="18720" y="-100"/>
                    <a:pt x="17280" y="13"/>
                  </a:cubicBezTo>
                  <a:cubicBezTo>
                    <a:pt x="15840" y="125"/>
                    <a:pt x="14400" y="1025"/>
                    <a:pt x="11520" y="4062"/>
                  </a:cubicBezTo>
                  <a:cubicBezTo>
                    <a:pt x="8640" y="7100"/>
                    <a:pt x="4320" y="12275"/>
                    <a:pt x="2160" y="15537"/>
                  </a:cubicBezTo>
                  <a:cubicBezTo>
                    <a:pt x="0" y="18800"/>
                    <a:pt x="0" y="20150"/>
                    <a:pt x="0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2058844" y="189589"/>
              <a:ext cx="119187" cy="42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600" fill="norm" stroke="1" extrusionOk="0">
                  <a:moveTo>
                    <a:pt x="12150" y="0"/>
                  </a:moveTo>
                  <a:cubicBezTo>
                    <a:pt x="14400" y="257"/>
                    <a:pt x="16650" y="514"/>
                    <a:pt x="18450" y="2250"/>
                  </a:cubicBezTo>
                  <a:cubicBezTo>
                    <a:pt x="20250" y="3986"/>
                    <a:pt x="21600" y="7200"/>
                    <a:pt x="20700" y="10093"/>
                  </a:cubicBezTo>
                  <a:cubicBezTo>
                    <a:pt x="19800" y="12986"/>
                    <a:pt x="16650" y="15557"/>
                    <a:pt x="12825" y="17421"/>
                  </a:cubicBezTo>
                  <a:cubicBezTo>
                    <a:pt x="9000" y="19286"/>
                    <a:pt x="4500" y="204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2270961" y="327592"/>
              <a:ext cx="224895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918" y="1800"/>
                    <a:pt x="14236" y="3600"/>
                    <a:pt x="11045" y="5400"/>
                  </a:cubicBezTo>
                  <a:cubicBezTo>
                    <a:pt x="7855" y="7200"/>
                    <a:pt x="5155" y="9000"/>
                    <a:pt x="3191" y="10650"/>
                  </a:cubicBezTo>
                  <a:cubicBezTo>
                    <a:pt x="1227" y="12300"/>
                    <a:pt x="0" y="13800"/>
                    <a:pt x="0" y="14850"/>
                  </a:cubicBezTo>
                  <a:cubicBezTo>
                    <a:pt x="0" y="15900"/>
                    <a:pt x="1227" y="16500"/>
                    <a:pt x="3927" y="17100"/>
                  </a:cubicBezTo>
                  <a:cubicBezTo>
                    <a:pt x="6627" y="17700"/>
                    <a:pt x="10800" y="18300"/>
                    <a:pt x="13377" y="19050"/>
                  </a:cubicBezTo>
                  <a:cubicBezTo>
                    <a:pt x="15955" y="19800"/>
                    <a:pt x="16936" y="20700"/>
                    <a:pt x="179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2234867" y="557598"/>
              <a:ext cx="199654" cy="22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118" fill="norm" stroke="1" extrusionOk="0">
                  <a:moveTo>
                    <a:pt x="4135" y="14400"/>
                  </a:moveTo>
                  <a:cubicBezTo>
                    <a:pt x="2221" y="16800"/>
                    <a:pt x="307" y="19200"/>
                    <a:pt x="33" y="20400"/>
                  </a:cubicBezTo>
                  <a:cubicBezTo>
                    <a:pt x="-240" y="21600"/>
                    <a:pt x="1127" y="21600"/>
                    <a:pt x="4955" y="18000"/>
                  </a:cubicBezTo>
                  <a:cubicBezTo>
                    <a:pt x="8783" y="14400"/>
                    <a:pt x="15071" y="7200"/>
                    <a:pt x="213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2628255" y="296925"/>
              <a:ext cx="327611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fill="norm" stroke="1" extrusionOk="0">
                  <a:moveTo>
                    <a:pt x="21465" y="0"/>
                  </a:moveTo>
                  <a:cubicBezTo>
                    <a:pt x="17446" y="4985"/>
                    <a:pt x="13428" y="9969"/>
                    <a:pt x="10498" y="13154"/>
                  </a:cubicBezTo>
                  <a:cubicBezTo>
                    <a:pt x="7567" y="16338"/>
                    <a:pt x="5725" y="17723"/>
                    <a:pt x="4302" y="18554"/>
                  </a:cubicBezTo>
                  <a:cubicBezTo>
                    <a:pt x="2879" y="19385"/>
                    <a:pt x="1874" y="19662"/>
                    <a:pt x="1121" y="19246"/>
                  </a:cubicBezTo>
                  <a:cubicBezTo>
                    <a:pt x="367" y="18831"/>
                    <a:pt x="-135" y="17723"/>
                    <a:pt x="32" y="16892"/>
                  </a:cubicBezTo>
                  <a:cubicBezTo>
                    <a:pt x="200" y="16062"/>
                    <a:pt x="1037" y="15508"/>
                    <a:pt x="3465" y="15646"/>
                  </a:cubicBezTo>
                  <a:cubicBezTo>
                    <a:pt x="5893" y="15785"/>
                    <a:pt x="9912" y="16615"/>
                    <a:pt x="12758" y="17723"/>
                  </a:cubicBezTo>
                  <a:cubicBezTo>
                    <a:pt x="15605" y="18831"/>
                    <a:pt x="17279" y="20215"/>
                    <a:pt x="189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3001866" y="194023"/>
              <a:ext cx="166968" cy="455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1511" fill="norm" stroke="1" extrusionOk="0">
                  <a:moveTo>
                    <a:pt x="9529" y="152"/>
                  </a:moveTo>
                  <a:cubicBezTo>
                    <a:pt x="11435" y="32"/>
                    <a:pt x="13341" y="-89"/>
                    <a:pt x="14929" y="92"/>
                  </a:cubicBezTo>
                  <a:cubicBezTo>
                    <a:pt x="16518" y="273"/>
                    <a:pt x="17788" y="756"/>
                    <a:pt x="19059" y="2264"/>
                  </a:cubicBezTo>
                  <a:cubicBezTo>
                    <a:pt x="20329" y="3772"/>
                    <a:pt x="21600" y="6307"/>
                    <a:pt x="20012" y="9082"/>
                  </a:cubicBezTo>
                  <a:cubicBezTo>
                    <a:pt x="18424" y="11857"/>
                    <a:pt x="13976" y="14874"/>
                    <a:pt x="10165" y="16986"/>
                  </a:cubicBezTo>
                  <a:cubicBezTo>
                    <a:pt x="6353" y="19098"/>
                    <a:pt x="3176" y="20304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3861468" y="416951"/>
              <a:ext cx="276007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3800" y="11670"/>
                    <a:pt x="7600" y="3363"/>
                    <a:pt x="11200" y="870"/>
                  </a:cubicBezTo>
                  <a:cubicBezTo>
                    <a:pt x="14800" y="-1622"/>
                    <a:pt x="182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3869134" y="570348"/>
              <a:ext cx="22234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66" y="19800"/>
                    <a:pt x="9931" y="18000"/>
                    <a:pt x="13531" y="14400"/>
                  </a:cubicBezTo>
                  <a:cubicBezTo>
                    <a:pt x="17131" y="10800"/>
                    <a:pt x="19366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5049828" y="225341"/>
              <a:ext cx="23001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659"/>
                    <a:pt x="16800" y="9318"/>
                    <a:pt x="13200" y="12918"/>
                  </a:cubicBezTo>
                  <a:cubicBezTo>
                    <a:pt x="9600" y="16518"/>
                    <a:pt x="4800" y="19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5187831" y="447679"/>
              <a:ext cx="299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8" y="15429"/>
                    <a:pt x="6277" y="9257"/>
                    <a:pt x="9877" y="5657"/>
                  </a:cubicBezTo>
                  <a:cubicBezTo>
                    <a:pt x="13477" y="2057"/>
                    <a:pt x="17538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6085289" y="-1"/>
              <a:ext cx="189863" cy="585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407" fill="norm" stroke="1" extrusionOk="0">
                  <a:moveTo>
                    <a:pt x="2509" y="6281"/>
                  </a:moveTo>
                  <a:cubicBezTo>
                    <a:pt x="2509" y="10022"/>
                    <a:pt x="2509" y="13762"/>
                    <a:pt x="2225" y="16146"/>
                  </a:cubicBezTo>
                  <a:cubicBezTo>
                    <a:pt x="1941" y="18531"/>
                    <a:pt x="1372" y="19559"/>
                    <a:pt x="946" y="20307"/>
                  </a:cubicBezTo>
                  <a:cubicBezTo>
                    <a:pt x="519" y="21055"/>
                    <a:pt x="235" y="21523"/>
                    <a:pt x="93" y="21383"/>
                  </a:cubicBezTo>
                  <a:cubicBezTo>
                    <a:pt x="-49" y="21242"/>
                    <a:pt x="-49" y="20494"/>
                    <a:pt x="235" y="18578"/>
                  </a:cubicBezTo>
                  <a:cubicBezTo>
                    <a:pt x="519" y="16661"/>
                    <a:pt x="1088" y="13575"/>
                    <a:pt x="2225" y="10583"/>
                  </a:cubicBezTo>
                  <a:cubicBezTo>
                    <a:pt x="3362" y="7591"/>
                    <a:pt x="5067" y="4692"/>
                    <a:pt x="6772" y="2962"/>
                  </a:cubicBezTo>
                  <a:cubicBezTo>
                    <a:pt x="8477" y="1232"/>
                    <a:pt x="10183" y="671"/>
                    <a:pt x="11746" y="344"/>
                  </a:cubicBezTo>
                  <a:cubicBezTo>
                    <a:pt x="13309" y="17"/>
                    <a:pt x="14730" y="-77"/>
                    <a:pt x="16151" y="63"/>
                  </a:cubicBezTo>
                  <a:cubicBezTo>
                    <a:pt x="17572" y="204"/>
                    <a:pt x="18993" y="578"/>
                    <a:pt x="19988" y="998"/>
                  </a:cubicBezTo>
                  <a:cubicBezTo>
                    <a:pt x="20983" y="1419"/>
                    <a:pt x="21551" y="1887"/>
                    <a:pt x="20698" y="2681"/>
                  </a:cubicBezTo>
                  <a:cubicBezTo>
                    <a:pt x="19846" y="3476"/>
                    <a:pt x="17572" y="4598"/>
                    <a:pt x="14588" y="5580"/>
                  </a:cubicBezTo>
                  <a:cubicBezTo>
                    <a:pt x="11604" y="6562"/>
                    <a:pt x="7909" y="7404"/>
                    <a:pt x="4214" y="8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6276522" y="225341"/>
              <a:ext cx="245340" cy="336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fill="norm" stroke="1" extrusionOk="0">
                  <a:moveTo>
                    <a:pt x="0" y="1964"/>
                  </a:moveTo>
                  <a:cubicBezTo>
                    <a:pt x="2700" y="5073"/>
                    <a:pt x="5400" y="8182"/>
                    <a:pt x="6975" y="11209"/>
                  </a:cubicBezTo>
                  <a:cubicBezTo>
                    <a:pt x="8550" y="14236"/>
                    <a:pt x="9000" y="17182"/>
                    <a:pt x="8775" y="18982"/>
                  </a:cubicBezTo>
                  <a:cubicBezTo>
                    <a:pt x="8550" y="20782"/>
                    <a:pt x="7650" y="21436"/>
                    <a:pt x="6750" y="21518"/>
                  </a:cubicBezTo>
                  <a:cubicBezTo>
                    <a:pt x="5850" y="21600"/>
                    <a:pt x="4950" y="21109"/>
                    <a:pt x="4500" y="19473"/>
                  </a:cubicBezTo>
                  <a:cubicBezTo>
                    <a:pt x="4050" y="17836"/>
                    <a:pt x="4050" y="15055"/>
                    <a:pt x="5738" y="12027"/>
                  </a:cubicBezTo>
                  <a:cubicBezTo>
                    <a:pt x="7425" y="9000"/>
                    <a:pt x="10800" y="5727"/>
                    <a:pt x="13725" y="3682"/>
                  </a:cubicBezTo>
                  <a:cubicBezTo>
                    <a:pt x="16650" y="1636"/>
                    <a:pt x="19125" y="8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6641523" y="91527"/>
              <a:ext cx="156345" cy="49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529" fill="norm" stroke="1" extrusionOk="0">
                  <a:moveTo>
                    <a:pt x="20975" y="2490"/>
                  </a:moveTo>
                  <a:cubicBezTo>
                    <a:pt x="20632" y="1710"/>
                    <a:pt x="20289" y="931"/>
                    <a:pt x="19261" y="486"/>
                  </a:cubicBezTo>
                  <a:cubicBezTo>
                    <a:pt x="18232" y="40"/>
                    <a:pt x="16518" y="-71"/>
                    <a:pt x="14975" y="40"/>
                  </a:cubicBezTo>
                  <a:cubicBezTo>
                    <a:pt x="13432" y="152"/>
                    <a:pt x="12061" y="486"/>
                    <a:pt x="9832" y="1877"/>
                  </a:cubicBezTo>
                  <a:cubicBezTo>
                    <a:pt x="7604" y="3269"/>
                    <a:pt x="4518" y="5719"/>
                    <a:pt x="2461" y="8558"/>
                  </a:cubicBezTo>
                  <a:cubicBezTo>
                    <a:pt x="404" y="11397"/>
                    <a:pt x="-625" y="14626"/>
                    <a:pt x="404" y="16853"/>
                  </a:cubicBezTo>
                  <a:cubicBezTo>
                    <a:pt x="1432" y="19080"/>
                    <a:pt x="4518" y="20304"/>
                    <a:pt x="7604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6810469" y="284587"/>
              <a:ext cx="217404" cy="242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334" fill="norm" stroke="1" extrusionOk="0">
                  <a:moveTo>
                    <a:pt x="1775" y="6259"/>
                  </a:moveTo>
                  <a:cubicBezTo>
                    <a:pt x="2026" y="4684"/>
                    <a:pt x="2278" y="3109"/>
                    <a:pt x="2403" y="2996"/>
                  </a:cubicBezTo>
                  <a:cubicBezTo>
                    <a:pt x="2529" y="2884"/>
                    <a:pt x="2529" y="4234"/>
                    <a:pt x="2278" y="7159"/>
                  </a:cubicBezTo>
                  <a:cubicBezTo>
                    <a:pt x="2026" y="10084"/>
                    <a:pt x="1524" y="14584"/>
                    <a:pt x="1147" y="17397"/>
                  </a:cubicBezTo>
                  <a:cubicBezTo>
                    <a:pt x="771" y="20209"/>
                    <a:pt x="520" y="21334"/>
                    <a:pt x="268" y="21334"/>
                  </a:cubicBezTo>
                  <a:cubicBezTo>
                    <a:pt x="17" y="21334"/>
                    <a:pt x="-234" y="20209"/>
                    <a:pt x="394" y="17172"/>
                  </a:cubicBezTo>
                  <a:cubicBezTo>
                    <a:pt x="1022" y="14134"/>
                    <a:pt x="2529" y="9184"/>
                    <a:pt x="3910" y="5809"/>
                  </a:cubicBezTo>
                  <a:cubicBezTo>
                    <a:pt x="5292" y="2434"/>
                    <a:pt x="6547" y="634"/>
                    <a:pt x="7301" y="409"/>
                  </a:cubicBezTo>
                  <a:cubicBezTo>
                    <a:pt x="8054" y="184"/>
                    <a:pt x="8306" y="1534"/>
                    <a:pt x="8431" y="2771"/>
                  </a:cubicBezTo>
                  <a:cubicBezTo>
                    <a:pt x="8557" y="4009"/>
                    <a:pt x="8557" y="5134"/>
                    <a:pt x="8557" y="6371"/>
                  </a:cubicBezTo>
                  <a:cubicBezTo>
                    <a:pt x="8557" y="7609"/>
                    <a:pt x="8557" y="8959"/>
                    <a:pt x="8808" y="8959"/>
                  </a:cubicBezTo>
                  <a:cubicBezTo>
                    <a:pt x="9059" y="8959"/>
                    <a:pt x="9561" y="7609"/>
                    <a:pt x="10692" y="5921"/>
                  </a:cubicBezTo>
                  <a:cubicBezTo>
                    <a:pt x="11822" y="4234"/>
                    <a:pt x="13580" y="2209"/>
                    <a:pt x="15087" y="1084"/>
                  </a:cubicBezTo>
                  <a:cubicBezTo>
                    <a:pt x="16594" y="-41"/>
                    <a:pt x="17850" y="-266"/>
                    <a:pt x="18729" y="296"/>
                  </a:cubicBezTo>
                  <a:cubicBezTo>
                    <a:pt x="19608" y="859"/>
                    <a:pt x="20110" y="2209"/>
                    <a:pt x="20487" y="5809"/>
                  </a:cubicBezTo>
                  <a:cubicBezTo>
                    <a:pt x="20864" y="9409"/>
                    <a:pt x="21115" y="15259"/>
                    <a:pt x="21366" y="2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7135208" y="332676"/>
              <a:ext cx="38336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7150542" y="187006"/>
              <a:ext cx="5366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6320"/>
                    <a:pt x="2057" y="11040"/>
                    <a:pt x="3600" y="6960"/>
                  </a:cubicBezTo>
                  <a:cubicBezTo>
                    <a:pt x="5143" y="2880"/>
                    <a:pt x="7200" y="0"/>
                    <a:pt x="10286" y="0"/>
                  </a:cubicBezTo>
                  <a:cubicBezTo>
                    <a:pt x="13372" y="0"/>
                    <a:pt x="17486" y="2880"/>
                    <a:pt x="21600" y="5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7243944" y="279009"/>
              <a:ext cx="15610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fill="norm" stroke="1" extrusionOk="0">
                  <a:moveTo>
                    <a:pt x="3926" y="0"/>
                  </a:moveTo>
                  <a:cubicBezTo>
                    <a:pt x="3583" y="5349"/>
                    <a:pt x="3241" y="10697"/>
                    <a:pt x="3069" y="13989"/>
                  </a:cubicBezTo>
                  <a:cubicBezTo>
                    <a:pt x="2898" y="17280"/>
                    <a:pt x="2898" y="18514"/>
                    <a:pt x="2383" y="19543"/>
                  </a:cubicBezTo>
                  <a:cubicBezTo>
                    <a:pt x="1869" y="20571"/>
                    <a:pt x="841" y="21394"/>
                    <a:pt x="326" y="21189"/>
                  </a:cubicBezTo>
                  <a:cubicBezTo>
                    <a:pt x="-188" y="20983"/>
                    <a:pt x="-188" y="19749"/>
                    <a:pt x="1012" y="17074"/>
                  </a:cubicBezTo>
                  <a:cubicBezTo>
                    <a:pt x="2212" y="14400"/>
                    <a:pt x="4612" y="10286"/>
                    <a:pt x="6841" y="7714"/>
                  </a:cubicBezTo>
                  <a:cubicBezTo>
                    <a:pt x="9069" y="5143"/>
                    <a:pt x="11126" y="4114"/>
                    <a:pt x="13183" y="3497"/>
                  </a:cubicBezTo>
                  <a:cubicBezTo>
                    <a:pt x="15241" y="2880"/>
                    <a:pt x="17298" y="2674"/>
                    <a:pt x="18841" y="4731"/>
                  </a:cubicBezTo>
                  <a:cubicBezTo>
                    <a:pt x="20383" y="6789"/>
                    <a:pt x="21412" y="11109"/>
                    <a:pt x="20726" y="14297"/>
                  </a:cubicBezTo>
                  <a:cubicBezTo>
                    <a:pt x="20041" y="17486"/>
                    <a:pt x="17641" y="19543"/>
                    <a:pt x="152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7705273" y="97123"/>
              <a:ext cx="150619" cy="431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436" fill="norm" stroke="1" extrusionOk="0">
                  <a:moveTo>
                    <a:pt x="20137" y="1420"/>
                  </a:moveTo>
                  <a:cubicBezTo>
                    <a:pt x="19777" y="784"/>
                    <a:pt x="19417" y="149"/>
                    <a:pt x="18337" y="22"/>
                  </a:cubicBezTo>
                  <a:cubicBezTo>
                    <a:pt x="17257" y="-105"/>
                    <a:pt x="15457" y="276"/>
                    <a:pt x="12217" y="2500"/>
                  </a:cubicBezTo>
                  <a:cubicBezTo>
                    <a:pt x="8977" y="4723"/>
                    <a:pt x="4297" y="8789"/>
                    <a:pt x="1957" y="12093"/>
                  </a:cubicBezTo>
                  <a:cubicBezTo>
                    <a:pt x="-383" y="15396"/>
                    <a:pt x="-383" y="17937"/>
                    <a:pt x="697" y="19462"/>
                  </a:cubicBezTo>
                  <a:cubicBezTo>
                    <a:pt x="1777" y="20987"/>
                    <a:pt x="3937" y="21495"/>
                    <a:pt x="7537" y="21431"/>
                  </a:cubicBezTo>
                  <a:cubicBezTo>
                    <a:pt x="11137" y="21368"/>
                    <a:pt x="16177" y="20733"/>
                    <a:pt x="21217" y="20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7955560" y="210007"/>
              <a:ext cx="130337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82" y="4688"/>
                    <a:pt x="10165" y="9377"/>
                    <a:pt x="13765" y="12977"/>
                  </a:cubicBezTo>
                  <a:cubicBezTo>
                    <a:pt x="17365" y="16577"/>
                    <a:pt x="19482" y="190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7871225" y="156339"/>
              <a:ext cx="276007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00" y="2133"/>
                    <a:pt x="17200" y="4267"/>
                    <a:pt x="14000" y="7133"/>
                  </a:cubicBezTo>
                  <a:cubicBezTo>
                    <a:pt x="10800" y="10000"/>
                    <a:pt x="6600" y="13600"/>
                    <a:pt x="4100" y="16133"/>
                  </a:cubicBezTo>
                  <a:cubicBezTo>
                    <a:pt x="1600" y="18667"/>
                    <a:pt x="800" y="201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8116563" y="486013"/>
              <a:ext cx="6900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8392570" y="110338"/>
              <a:ext cx="6900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00" y="4114"/>
                    <a:pt x="3200" y="8229"/>
                    <a:pt x="6800" y="11829"/>
                  </a:cubicBezTo>
                  <a:cubicBezTo>
                    <a:pt x="10400" y="15429"/>
                    <a:pt x="1600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8400237" y="194673"/>
              <a:ext cx="168671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1246"/>
                    <a:pt x="13745" y="2492"/>
                    <a:pt x="10309" y="4708"/>
                  </a:cubicBezTo>
                  <a:cubicBezTo>
                    <a:pt x="6873" y="6923"/>
                    <a:pt x="3927" y="10108"/>
                    <a:pt x="2291" y="13085"/>
                  </a:cubicBezTo>
                  <a:cubicBezTo>
                    <a:pt x="655" y="16062"/>
                    <a:pt x="327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8614908" y="41337"/>
              <a:ext cx="130337" cy="53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114"/>
                    <a:pt x="21600" y="8229"/>
                    <a:pt x="20118" y="11469"/>
                  </a:cubicBezTo>
                  <a:cubicBezTo>
                    <a:pt x="18635" y="14709"/>
                    <a:pt x="15671" y="17074"/>
                    <a:pt x="12071" y="18617"/>
                  </a:cubicBezTo>
                  <a:cubicBezTo>
                    <a:pt x="8471" y="20160"/>
                    <a:pt x="4235" y="208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9151272" y="149427"/>
              <a:ext cx="344183" cy="38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514" fill="norm" stroke="1" extrusionOk="0">
                  <a:moveTo>
                    <a:pt x="5261" y="389"/>
                  </a:moveTo>
                  <a:cubicBezTo>
                    <a:pt x="4467" y="245"/>
                    <a:pt x="3673" y="101"/>
                    <a:pt x="3673" y="29"/>
                  </a:cubicBezTo>
                  <a:cubicBezTo>
                    <a:pt x="3673" y="-43"/>
                    <a:pt x="4467" y="-43"/>
                    <a:pt x="6690" y="749"/>
                  </a:cubicBezTo>
                  <a:cubicBezTo>
                    <a:pt x="8914" y="1541"/>
                    <a:pt x="12567" y="3125"/>
                    <a:pt x="15108" y="4349"/>
                  </a:cubicBezTo>
                  <a:cubicBezTo>
                    <a:pt x="17649" y="5573"/>
                    <a:pt x="19079" y="6437"/>
                    <a:pt x="20032" y="7229"/>
                  </a:cubicBezTo>
                  <a:cubicBezTo>
                    <a:pt x="20985" y="8021"/>
                    <a:pt x="21461" y="8741"/>
                    <a:pt x="21382" y="9389"/>
                  </a:cubicBezTo>
                  <a:cubicBezTo>
                    <a:pt x="21302" y="10037"/>
                    <a:pt x="20667" y="10613"/>
                    <a:pt x="19158" y="11693"/>
                  </a:cubicBezTo>
                  <a:cubicBezTo>
                    <a:pt x="17649" y="12773"/>
                    <a:pt x="15267" y="14357"/>
                    <a:pt x="12170" y="15869"/>
                  </a:cubicBezTo>
                  <a:cubicBezTo>
                    <a:pt x="9073" y="17381"/>
                    <a:pt x="5261" y="18821"/>
                    <a:pt x="2958" y="19757"/>
                  </a:cubicBezTo>
                  <a:cubicBezTo>
                    <a:pt x="655" y="20693"/>
                    <a:pt x="-139" y="21125"/>
                    <a:pt x="20" y="21341"/>
                  </a:cubicBezTo>
                  <a:cubicBezTo>
                    <a:pt x="179" y="21557"/>
                    <a:pt x="1290" y="21557"/>
                    <a:pt x="2323" y="21413"/>
                  </a:cubicBezTo>
                  <a:cubicBezTo>
                    <a:pt x="3355" y="21269"/>
                    <a:pt x="4308" y="20981"/>
                    <a:pt x="5261" y="206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9761439" y="179011"/>
              <a:ext cx="287169" cy="268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22" fill="norm" stroke="1" extrusionOk="0">
                  <a:moveTo>
                    <a:pt x="21479" y="1860"/>
                  </a:moveTo>
                  <a:cubicBezTo>
                    <a:pt x="21479" y="841"/>
                    <a:pt x="21479" y="-178"/>
                    <a:pt x="21097" y="26"/>
                  </a:cubicBezTo>
                  <a:cubicBezTo>
                    <a:pt x="20714" y="230"/>
                    <a:pt x="19950" y="1656"/>
                    <a:pt x="17560" y="4611"/>
                  </a:cubicBezTo>
                  <a:cubicBezTo>
                    <a:pt x="15171" y="7565"/>
                    <a:pt x="11157" y="12048"/>
                    <a:pt x="8576" y="14596"/>
                  </a:cubicBezTo>
                  <a:cubicBezTo>
                    <a:pt x="5996" y="17143"/>
                    <a:pt x="4849" y="17754"/>
                    <a:pt x="3702" y="18162"/>
                  </a:cubicBezTo>
                  <a:cubicBezTo>
                    <a:pt x="2555" y="18569"/>
                    <a:pt x="1408" y="18773"/>
                    <a:pt x="739" y="18365"/>
                  </a:cubicBezTo>
                  <a:cubicBezTo>
                    <a:pt x="70" y="17958"/>
                    <a:pt x="-121" y="16939"/>
                    <a:pt x="70" y="15411"/>
                  </a:cubicBezTo>
                  <a:cubicBezTo>
                    <a:pt x="261" y="13882"/>
                    <a:pt x="835" y="11845"/>
                    <a:pt x="1599" y="10622"/>
                  </a:cubicBezTo>
                  <a:cubicBezTo>
                    <a:pt x="2364" y="9399"/>
                    <a:pt x="3320" y="8992"/>
                    <a:pt x="4275" y="9094"/>
                  </a:cubicBezTo>
                  <a:cubicBezTo>
                    <a:pt x="5231" y="9196"/>
                    <a:pt x="6187" y="9807"/>
                    <a:pt x="7334" y="11437"/>
                  </a:cubicBezTo>
                  <a:cubicBezTo>
                    <a:pt x="8481" y="13067"/>
                    <a:pt x="9819" y="15716"/>
                    <a:pt x="11348" y="17550"/>
                  </a:cubicBezTo>
                  <a:cubicBezTo>
                    <a:pt x="12877" y="19384"/>
                    <a:pt x="14598" y="20403"/>
                    <a:pt x="16318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10056274" y="15103"/>
              <a:ext cx="296133" cy="70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542" fill="norm" stroke="1" extrusionOk="0">
                  <a:moveTo>
                    <a:pt x="16475" y="99"/>
                  </a:moveTo>
                  <a:cubicBezTo>
                    <a:pt x="17390" y="21"/>
                    <a:pt x="18305" y="-58"/>
                    <a:pt x="19037" y="60"/>
                  </a:cubicBezTo>
                  <a:cubicBezTo>
                    <a:pt x="19769" y="178"/>
                    <a:pt x="20319" y="492"/>
                    <a:pt x="20776" y="1788"/>
                  </a:cubicBezTo>
                  <a:cubicBezTo>
                    <a:pt x="21234" y="3084"/>
                    <a:pt x="21600" y="5362"/>
                    <a:pt x="20410" y="7797"/>
                  </a:cubicBezTo>
                  <a:cubicBezTo>
                    <a:pt x="19220" y="10231"/>
                    <a:pt x="16475" y="12823"/>
                    <a:pt x="12814" y="15141"/>
                  </a:cubicBezTo>
                  <a:cubicBezTo>
                    <a:pt x="9153" y="17458"/>
                    <a:pt x="4576" y="19500"/>
                    <a:pt x="0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6902252" y="1275871"/>
              <a:ext cx="271292" cy="372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259" fill="norm" stroke="1" extrusionOk="0">
                  <a:moveTo>
                    <a:pt x="233" y="1741"/>
                  </a:moveTo>
                  <a:cubicBezTo>
                    <a:pt x="31" y="1012"/>
                    <a:pt x="-171" y="282"/>
                    <a:pt x="233" y="63"/>
                  </a:cubicBezTo>
                  <a:cubicBezTo>
                    <a:pt x="636" y="-156"/>
                    <a:pt x="1646" y="136"/>
                    <a:pt x="4068" y="1887"/>
                  </a:cubicBezTo>
                  <a:cubicBezTo>
                    <a:pt x="6491" y="3639"/>
                    <a:pt x="10326" y="6849"/>
                    <a:pt x="13253" y="9841"/>
                  </a:cubicBezTo>
                  <a:cubicBezTo>
                    <a:pt x="16180" y="12833"/>
                    <a:pt x="18199" y="15606"/>
                    <a:pt x="19410" y="17649"/>
                  </a:cubicBezTo>
                  <a:cubicBezTo>
                    <a:pt x="20622" y="19693"/>
                    <a:pt x="21025" y="21006"/>
                    <a:pt x="21227" y="21225"/>
                  </a:cubicBezTo>
                  <a:cubicBezTo>
                    <a:pt x="21429" y="21444"/>
                    <a:pt x="21429" y="20568"/>
                    <a:pt x="21429" y="196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6954091" y="1224585"/>
              <a:ext cx="311454" cy="400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49" fill="norm" stroke="1" extrusionOk="0">
                  <a:moveTo>
                    <a:pt x="21402" y="1094"/>
                  </a:moveTo>
                  <a:cubicBezTo>
                    <a:pt x="20875" y="547"/>
                    <a:pt x="20348" y="0"/>
                    <a:pt x="19646" y="0"/>
                  </a:cubicBezTo>
                  <a:cubicBezTo>
                    <a:pt x="18943" y="0"/>
                    <a:pt x="18065" y="547"/>
                    <a:pt x="16134" y="2529"/>
                  </a:cubicBezTo>
                  <a:cubicBezTo>
                    <a:pt x="14202" y="4511"/>
                    <a:pt x="11217" y="7929"/>
                    <a:pt x="8495" y="11005"/>
                  </a:cubicBezTo>
                  <a:cubicBezTo>
                    <a:pt x="5773" y="14081"/>
                    <a:pt x="3314" y="16815"/>
                    <a:pt x="1822" y="18592"/>
                  </a:cubicBezTo>
                  <a:cubicBezTo>
                    <a:pt x="329" y="20370"/>
                    <a:pt x="-198" y="21190"/>
                    <a:pt x="65" y="21395"/>
                  </a:cubicBezTo>
                  <a:cubicBezTo>
                    <a:pt x="329" y="21600"/>
                    <a:pt x="1383" y="21190"/>
                    <a:pt x="2436" y="20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7423992" y="1215215"/>
              <a:ext cx="245839" cy="359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397" fill="norm" stroke="1" extrusionOk="0">
                  <a:moveTo>
                    <a:pt x="2227" y="405"/>
                  </a:moveTo>
                  <a:cubicBezTo>
                    <a:pt x="1113" y="101"/>
                    <a:pt x="0" y="-203"/>
                    <a:pt x="0" y="177"/>
                  </a:cubicBezTo>
                  <a:cubicBezTo>
                    <a:pt x="0" y="558"/>
                    <a:pt x="1113" y="1622"/>
                    <a:pt x="4231" y="3372"/>
                  </a:cubicBezTo>
                  <a:cubicBezTo>
                    <a:pt x="7348" y="5121"/>
                    <a:pt x="12470" y="7555"/>
                    <a:pt x="15476" y="9076"/>
                  </a:cubicBezTo>
                  <a:cubicBezTo>
                    <a:pt x="18482" y="10597"/>
                    <a:pt x="19373" y="11205"/>
                    <a:pt x="20153" y="11814"/>
                  </a:cubicBezTo>
                  <a:cubicBezTo>
                    <a:pt x="20932" y="12422"/>
                    <a:pt x="21600" y="13031"/>
                    <a:pt x="21377" y="13487"/>
                  </a:cubicBezTo>
                  <a:cubicBezTo>
                    <a:pt x="21155" y="13943"/>
                    <a:pt x="20041" y="14248"/>
                    <a:pt x="17146" y="15236"/>
                  </a:cubicBezTo>
                  <a:cubicBezTo>
                    <a:pt x="14252" y="16225"/>
                    <a:pt x="9575" y="17898"/>
                    <a:pt x="6792" y="19039"/>
                  </a:cubicBezTo>
                  <a:cubicBezTo>
                    <a:pt x="4008" y="20180"/>
                    <a:pt x="3118" y="20789"/>
                    <a:pt x="3006" y="21093"/>
                  </a:cubicBezTo>
                  <a:cubicBezTo>
                    <a:pt x="2895" y="21397"/>
                    <a:pt x="3563" y="21397"/>
                    <a:pt x="4231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7754149" y="1283364"/>
              <a:ext cx="339415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600" fill="norm" stroke="1" extrusionOk="0">
                  <a:moveTo>
                    <a:pt x="21408" y="0"/>
                  </a:moveTo>
                  <a:cubicBezTo>
                    <a:pt x="19957" y="900"/>
                    <a:pt x="18506" y="1800"/>
                    <a:pt x="15766" y="4230"/>
                  </a:cubicBezTo>
                  <a:cubicBezTo>
                    <a:pt x="13026" y="6660"/>
                    <a:pt x="8996" y="10620"/>
                    <a:pt x="6578" y="12780"/>
                  </a:cubicBezTo>
                  <a:cubicBezTo>
                    <a:pt x="4160" y="14940"/>
                    <a:pt x="3354" y="15300"/>
                    <a:pt x="2548" y="15480"/>
                  </a:cubicBezTo>
                  <a:cubicBezTo>
                    <a:pt x="1742" y="15660"/>
                    <a:pt x="936" y="15660"/>
                    <a:pt x="453" y="15120"/>
                  </a:cubicBezTo>
                  <a:cubicBezTo>
                    <a:pt x="-31" y="14580"/>
                    <a:pt x="-192" y="13500"/>
                    <a:pt x="292" y="12420"/>
                  </a:cubicBezTo>
                  <a:cubicBezTo>
                    <a:pt x="775" y="11340"/>
                    <a:pt x="1904" y="10260"/>
                    <a:pt x="3354" y="9720"/>
                  </a:cubicBezTo>
                  <a:cubicBezTo>
                    <a:pt x="4805" y="9180"/>
                    <a:pt x="6578" y="9180"/>
                    <a:pt x="8996" y="10530"/>
                  </a:cubicBezTo>
                  <a:cubicBezTo>
                    <a:pt x="11414" y="11880"/>
                    <a:pt x="14477" y="14580"/>
                    <a:pt x="16492" y="16650"/>
                  </a:cubicBezTo>
                  <a:cubicBezTo>
                    <a:pt x="18506" y="18720"/>
                    <a:pt x="19474" y="20160"/>
                    <a:pt x="204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8934196" y="1292900"/>
              <a:ext cx="267810" cy="37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040" fill="norm" stroke="1" extrusionOk="0">
                  <a:moveTo>
                    <a:pt x="6876" y="7620"/>
                  </a:moveTo>
                  <a:cubicBezTo>
                    <a:pt x="5867" y="10910"/>
                    <a:pt x="4858" y="14200"/>
                    <a:pt x="4151" y="16274"/>
                  </a:cubicBezTo>
                  <a:cubicBezTo>
                    <a:pt x="3445" y="18348"/>
                    <a:pt x="3041" y="19206"/>
                    <a:pt x="2435" y="19922"/>
                  </a:cubicBezTo>
                  <a:cubicBezTo>
                    <a:pt x="1830" y="20637"/>
                    <a:pt x="1022" y="21209"/>
                    <a:pt x="518" y="20994"/>
                  </a:cubicBezTo>
                  <a:cubicBezTo>
                    <a:pt x="13" y="20780"/>
                    <a:pt x="-189" y="19779"/>
                    <a:pt x="215" y="16918"/>
                  </a:cubicBezTo>
                  <a:cubicBezTo>
                    <a:pt x="618" y="14057"/>
                    <a:pt x="1628" y="9336"/>
                    <a:pt x="3445" y="6046"/>
                  </a:cubicBezTo>
                  <a:cubicBezTo>
                    <a:pt x="5261" y="2756"/>
                    <a:pt x="7886" y="896"/>
                    <a:pt x="10611" y="253"/>
                  </a:cubicBezTo>
                  <a:cubicBezTo>
                    <a:pt x="13336" y="-391"/>
                    <a:pt x="16162" y="181"/>
                    <a:pt x="18181" y="2112"/>
                  </a:cubicBezTo>
                  <a:cubicBezTo>
                    <a:pt x="20200" y="4043"/>
                    <a:pt x="21411" y="7334"/>
                    <a:pt x="21108" y="10552"/>
                  </a:cubicBezTo>
                  <a:cubicBezTo>
                    <a:pt x="20805" y="13771"/>
                    <a:pt x="18989" y="16918"/>
                    <a:pt x="17172" y="20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9833935" y="1291031"/>
              <a:ext cx="153338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40" y="2400"/>
                    <a:pt x="6480" y="4800"/>
                    <a:pt x="10080" y="8400"/>
                  </a:cubicBezTo>
                  <a:cubicBezTo>
                    <a:pt x="13680" y="12000"/>
                    <a:pt x="17640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9954600" y="1283364"/>
              <a:ext cx="193677" cy="42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600" fill="norm" stroke="1" extrusionOk="0">
                  <a:moveTo>
                    <a:pt x="21259" y="0"/>
                  </a:moveTo>
                  <a:cubicBezTo>
                    <a:pt x="17332" y="3214"/>
                    <a:pt x="13404" y="6429"/>
                    <a:pt x="9758" y="9707"/>
                  </a:cubicBezTo>
                  <a:cubicBezTo>
                    <a:pt x="6111" y="12986"/>
                    <a:pt x="2745" y="16329"/>
                    <a:pt x="1202" y="18321"/>
                  </a:cubicBezTo>
                  <a:cubicBezTo>
                    <a:pt x="-341" y="20314"/>
                    <a:pt x="-60" y="20957"/>
                    <a:pt x="2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10378281" y="1344699"/>
              <a:ext cx="215266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fill="norm" stroke="1" extrusionOk="0">
                  <a:moveTo>
                    <a:pt x="2287" y="0"/>
                  </a:moveTo>
                  <a:cubicBezTo>
                    <a:pt x="5337" y="1800"/>
                    <a:pt x="8386" y="3600"/>
                    <a:pt x="11181" y="4909"/>
                  </a:cubicBezTo>
                  <a:cubicBezTo>
                    <a:pt x="13977" y="6218"/>
                    <a:pt x="16518" y="7036"/>
                    <a:pt x="18297" y="7773"/>
                  </a:cubicBezTo>
                  <a:cubicBezTo>
                    <a:pt x="20075" y="8509"/>
                    <a:pt x="21092" y="9164"/>
                    <a:pt x="21346" y="9900"/>
                  </a:cubicBezTo>
                  <a:cubicBezTo>
                    <a:pt x="21600" y="10636"/>
                    <a:pt x="21092" y="11455"/>
                    <a:pt x="18678" y="12600"/>
                  </a:cubicBezTo>
                  <a:cubicBezTo>
                    <a:pt x="16264" y="13745"/>
                    <a:pt x="11944" y="15218"/>
                    <a:pt x="8513" y="16773"/>
                  </a:cubicBezTo>
                  <a:cubicBezTo>
                    <a:pt x="5082" y="18327"/>
                    <a:pt x="2541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10684955" y="1375367"/>
              <a:ext cx="283674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76" y="4145"/>
                    <a:pt x="16151" y="8291"/>
                    <a:pt x="13524" y="11345"/>
                  </a:cubicBezTo>
                  <a:cubicBezTo>
                    <a:pt x="10897" y="14400"/>
                    <a:pt x="8368" y="16364"/>
                    <a:pt x="6519" y="17564"/>
                  </a:cubicBezTo>
                  <a:cubicBezTo>
                    <a:pt x="4670" y="18764"/>
                    <a:pt x="3503" y="19200"/>
                    <a:pt x="2530" y="19091"/>
                  </a:cubicBezTo>
                  <a:cubicBezTo>
                    <a:pt x="1557" y="18982"/>
                    <a:pt x="778" y="18327"/>
                    <a:pt x="389" y="17455"/>
                  </a:cubicBezTo>
                  <a:cubicBezTo>
                    <a:pt x="0" y="16582"/>
                    <a:pt x="0" y="15491"/>
                    <a:pt x="0" y="14400"/>
                  </a:cubicBezTo>
                  <a:cubicBezTo>
                    <a:pt x="0" y="13309"/>
                    <a:pt x="0" y="12218"/>
                    <a:pt x="389" y="11345"/>
                  </a:cubicBezTo>
                  <a:cubicBezTo>
                    <a:pt x="778" y="10473"/>
                    <a:pt x="1557" y="9818"/>
                    <a:pt x="2432" y="9491"/>
                  </a:cubicBezTo>
                  <a:cubicBezTo>
                    <a:pt x="3308" y="9164"/>
                    <a:pt x="4281" y="9164"/>
                    <a:pt x="6130" y="10364"/>
                  </a:cubicBezTo>
                  <a:cubicBezTo>
                    <a:pt x="7978" y="11564"/>
                    <a:pt x="10703" y="13964"/>
                    <a:pt x="12941" y="16036"/>
                  </a:cubicBezTo>
                  <a:cubicBezTo>
                    <a:pt x="15178" y="18109"/>
                    <a:pt x="16930" y="19855"/>
                    <a:pt x="18292" y="20727"/>
                  </a:cubicBezTo>
                  <a:cubicBezTo>
                    <a:pt x="19654" y="21600"/>
                    <a:pt x="20627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11045296" y="1306365"/>
              <a:ext cx="204747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600" fill="norm" stroke="1" extrusionOk="0">
                  <a:moveTo>
                    <a:pt x="15015" y="0"/>
                  </a:moveTo>
                  <a:cubicBezTo>
                    <a:pt x="17649" y="2400"/>
                    <a:pt x="20283" y="4800"/>
                    <a:pt x="20941" y="7543"/>
                  </a:cubicBezTo>
                  <a:cubicBezTo>
                    <a:pt x="21600" y="10286"/>
                    <a:pt x="20283" y="13371"/>
                    <a:pt x="16463" y="15771"/>
                  </a:cubicBezTo>
                  <a:cubicBezTo>
                    <a:pt x="12644" y="18171"/>
                    <a:pt x="6322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6655744" y="1165442"/>
              <a:ext cx="234126" cy="57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517" fill="norm" stroke="1" extrusionOk="0">
                  <a:moveTo>
                    <a:pt x="20613" y="2424"/>
                  </a:moveTo>
                  <a:cubicBezTo>
                    <a:pt x="19938" y="2038"/>
                    <a:pt x="19263" y="1653"/>
                    <a:pt x="18700" y="1171"/>
                  </a:cubicBezTo>
                  <a:cubicBezTo>
                    <a:pt x="18138" y="688"/>
                    <a:pt x="17688" y="110"/>
                    <a:pt x="17125" y="13"/>
                  </a:cubicBezTo>
                  <a:cubicBezTo>
                    <a:pt x="16563" y="-83"/>
                    <a:pt x="15888" y="303"/>
                    <a:pt x="13300" y="1990"/>
                  </a:cubicBezTo>
                  <a:cubicBezTo>
                    <a:pt x="10713" y="3678"/>
                    <a:pt x="6213" y="6667"/>
                    <a:pt x="3288" y="9367"/>
                  </a:cubicBezTo>
                  <a:cubicBezTo>
                    <a:pt x="363" y="12067"/>
                    <a:pt x="-987" y="14478"/>
                    <a:pt x="813" y="16406"/>
                  </a:cubicBezTo>
                  <a:cubicBezTo>
                    <a:pt x="2613" y="18335"/>
                    <a:pt x="7563" y="19781"/>
                    <a:pt x="11275" y="20553"/>
                  </a:cubicBezTo>
                  <a:cubicBezTo>
                    <a:pt x="14988" y="21324"/>
                    <a:pt x="17463" y="21421"/>
                    <a:pt x="19938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6127317" y="1029844"/>
              <a:ext cx="153700" cy="62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0" h="21270" fill="norm" stroke="1" extrusionOk="0">
                  <a:moveTo>
                    <a:pt x="2532" y="10127"/>
                  </a:moveTo>
                  <a:cubicBezTo>
                    <a:pt x="3218" y="12632"/>
                    <a:pt x="3903" y="15138"/>
                    <a:pt x="4246" y="16607"/>
                  </a:cubicBezTo>
                  <a:cubicBezTo>
                    <a:pt x="4589" y="18075"/>
                    <a:pt x="4589" y="18507"/>
                    <a:pt x="4589" y="19242"/>
                  </a:cubicBezTo>
                  <a:cubicBezTo>
                    <a:pt x="4589" y="19976"/>
                    <a:pt x="4589" y="21013"/>
                    <a:pt x="4246" y="21229"/>
                  </a:cubicBezTo>
                  <a:cubicBezTo>
                    <a:pt x="3903" y="21445"/>
                    <a:pt x="3218" y="20840"/>
                    <a:pt x="2360" y="19069"/>
                  </a:cubicBezTo>
                  <a:cubicBezTo>
                    <a:pt x="1503" y="17298"/>
                    <a:pt x="475" y="14360"/>
                    <a:pt x="132" y="11466"/>
                  </a:cubicBezTo>
                  <a:cubicBezTo>
                    <a:pt x="-211" y="8571"/>
                    <a:pt x="132" y="5720"/>
                    <a:pt x="989" y="3819"/>
                  </a:cubicBezTo>
                  <a:cubicBezTo>
                    <a:pt x="1846" y="1919"/>
                    <a:pt x="3218" y="968"/>
                    <a:pt x="4932" y="450"/>
                  </a:cubicBezTo>
                  <a:cubicBezTo>
                    <a:pt x="6646" y="-69"/>
                    <a:pt x="8703" y="-155"/>
                    <a:pt x="11275" y="277"/>
                  </a:cubicBezTo>
                  <a:cubicBezTo>
                    <a:pt x="13846" y="709"/>
                    <a:pt x="16932" y="1659"/>
                    <a:pt x="18818" y="2912"/>
                  </a:cubicBezTo>
                  <a:cubicBezTo>
                    <a:pt x="20703" y="4165"/>
                    <a:pt x="21389" y="5720"/>
                    <a:pt x="19503" y="7146"/>
                  </a:cubicBezTo>
                  <a:cubicBezTo>
                    <a:pt x="17618" y="8571"/>
                    <a:pt x="13160" y="9867"/>
                    <a:pt x="8703" y="11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6253521" y="1268031"/>
              <a:ext cx="245341" cy="294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10055"/>
                  </a:moveTo>
                  <a:cubicBezTo>
                    <a:pt x="225" y="8938"/>
                    <a:pt x="450" y="7821"/>
                    <a:pt x="1125" y="7262"/>
                  </a:cubicBezTo>
                  <a:cubicBezTo>
                    <a:pt x="1800" y="6703"/>
                    <a:pt x="2925" y="6703"/>
                    <a:pt x="3825" y="7169"/>
                  </a:cubicBezTo>
                  <a:cubicBezTo>
                    <a:pt x="4725" y="7634"/>
                    <a:pt x="5400" y="8566"/>
                    <a:pt x="6075" y="10800"/>
                  </a:cubicBezTo>
                  <a:cubicBezTo>
                    <a:pt x="6750" y="13034"/>
                    <a:pt x="7425" y="16572"/>
                    <a:pt x="7425" y="18714"/>
                  </a:cubicBezTo>
                  <a:cubicBezTo>
                    <a:pt x="7425" y="20855"/>
                    <a:pt x="6750" y="21600"/>
                    <a:pt x="6188" y="21414"/>
                  </a:cubicBezTo>
                  <a:cubicBezTo>
                    <a:pt x="5625" y="21228"/>
                    <a:pt x="5175" y="20110"/>
                    <a:pt x="6075" y="17131"/>
                  </a:cubicBezTo>
                  <a:cubicBezTo>
                    <a:pt x="6975" y="14152"/>
                    <a:pt x="9225" y="9310"/>
                    <a:pt x="12037" y="6145"/>
                  </a:cubicBezTo>
                  <a:cubicBezTo>
                    <a:pt x="14850" y="2979"/>
                    <a:pt x="18225" y="14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6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318052" y="696968"/>
              <a:ext cx="43212" cy="360109"/>
            </a:xfrm>
            <a:prstGeom prst="rect">
              <a:avLst/>
            </a:prstGeom>
            <a:effectLst/>
          </p:spPr>
        </p:pic>
        <p:pic>
          <p:nvPicPr>
            <p:cNvPr id="176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392164" y="666301"/>
              <a:ext cx="68768" cy="367775"/>
            </a:xfrm>
            <a:prstGeom prst="rect">
              <a:avLst/>
            </a:prstGeom>
            <a:effectLst/>
          </p:spPr>
        </p:pic>
        <p:pic>
          <p:nvPicPr>
            <p:cNvPr id="176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192827" y="888639"/>
              <a:ext cx="191437" cy="176105"/>
            </a:xfrm>
            <a:prstGeom prst="rect">
              <a:avLst/>
            </a:prstGeom>
            <a:effectLst/>
          </p:spPr>
        </p:pic>
        <p:pic>
          <p:nvPicPr>
            <p:cNvPr id="176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315496" y="842638"/>
              <a:ext cx="237438" cy="252773"/>
            </a:xfrm>
            <a:prstGeom prst="rect">
              <a:avLst/>
            </a:prstGeom>
            <a:effectLst/>
          </p:spPr>
        </p:pic>
        <p:pic>
          <p:nvPicPr>
            <p:cNvPr id="177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515879" y="735303"/>
              <a:ext cx="50879" cy="375442"/>
            </a:xfrm>
            <a:prstGeom prst="rect">
              <a:avLst/>
            </a:prstGeom>
            <a:effectLst/>
          </p:spPr>
        </p:pic>
        <p:pic>
          <p:nvPicPr>
            <p:cNvPr id="177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584881" y="735303"/>
              <a:ext cx="107102" cy="355173"/>
            </a:xfrm>
            <a:prstGeom prst="rect">
              <a:avLst/>
            </a:prstGeom>
            <a:effectLst/>
          </p:spPr>
        </p:pic>
        <p:pic>
          <p:nvPicPr>
            <p:cNvPr id="177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379018" y="669242"/>
              <a:ext cx="374300" cy="242165"/>
            </a:xfrm>
            <a:prstGeom prst="rect">
              <a:avLst/>
            </a:prstGeom>
            <a:effectLst/>
          </p:spPr>
        </p:pic>
        <p:sp>
          <p:nvSpPr>
            <p:cNvPr id="1776" name="Line"/>
            <p:cNvSpPr/>
            <p:nvPr/>
          </p:nvSpPr>
          <p:spPr>
            <a:xfrm>
              <a:off x="3792466" y="1490309"/>
              <a:ext cx="276007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1800" y="11670"/>
                    <a:pt x="3600" y="3363"/>
                    <a:pt x="7200" y="870"/>
                  </a:cubicBezTo>
                  <a:cubicBezTo>
                    <a:pt x="10800" y="-1622"/>
                    <a:pt x="162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3922802" y="1582371"/>
              <a:ext cx="306675" cy="4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17053"/>
                  </a:moveTo>
                  <a:cubicBezTo>
                    <a:pt x="2160" y="19326"/>
                    <a:pt x="4320" y="21600"/>
                    <a:pt x="7920" y="18758"/>
                  </a:cubicBezTo>
                  <a:cubicBezTo>
                    <a:pt x="11520" y="15916"/>
                    <a:pt x="16560" y="79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4885745" y="1268031"/>
              <a:ext cx="33747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21600" fill="norm" stroke="1" extrusionOk="0">
                  <a:moveTo>
                    <a:pt x="20373" y="0"/>
                  </a:moveTo>
                  <a:cubicBezTo>
                    <a:pt x="14202" y="4235"/>
                    <a:pt x="8030" y="8471"/>
                    <a:pt x="4173" y="11718"/>
                  </a:cubicBezTo>
                  <a:cubicBezTo>
                    <a:pt x="316" y="14965"/>
                    <a:pt x="-1227" y="17224"/>
                    <a:pt x="1087" y="18706"/>
                  </a:cubicBezTo>
                  <a:cubicBezTo>
                    <a:pt x="3402" y="20188"/>
                    <a:pt x="9573" y="20894"/>
                    <a:pt x="157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5126496" y="1487418"/>
              <a:ext cx="360342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2451" y="12582"/>
                    <a:pt x="4902" y="4867"/>
                    <a:pt x="8502" y="1782"/>
                  </a:cubicBezTo>
                  <a:cubicBezTo>
                    <a:pt x="12102" y="-1304"/>
                    <a:pt x="16851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3792466" y="2593714"/>
              <a:ext cx="199339" cy="6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6" fill="norm" stroke="1" extrusionOk="0">
                  <a:moveTo>
                    <a:pt x="0" y="20966"/>
                  </a:moveTo>
                  <a:cubicBezTo>
                    <a:pt x="277" y="16646"/>
                    <a:pt x="554" y="12326"/>
                    <a:pt x="3462" y="8438"/>
                  </a:cubicBezTo>
                  <a:cubicBezTo>
                    <a:pt x="6369" y="4550"/>
                    <a:pt x="11908" y="1094"/>
                    <a:pt x="15369" y="230"/>
                  </a:cubicBezTo>
                  <a:cubicBezTo>
                    <a:pt x="18831" y="-634"/>
                    <a:pt x="20215" y="1094"/>
                    <a:pt x="21600" y="2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3837101" y="2778398"/>
              <a:ext cx="246706" cy="55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532" fill="norm" stroke="1" extrusionOk="0">
                  <a:moveTo>
                    <a:pt x="2123" y="0"/>
                  </a:moveTo>
                  <a:cubicBezTo>
                    <a:pt x="1009" y="6574"/>
                    <a:pt x="-104" y="13148"/>
                    <a:pt x="7" y="16904"/>
                  </a:cubicBezTo>
                  <a:cubicBezTo>
                    <a:pt x="119" y="20661"/>
                    <a:pt x="1455" y="21600"/>
                    <a:pt x="5240" y="19252"/>
                  </a:cubicBezTo>
                  <a:cubicBezTo>
                    <a:pt x="9026" y="16904"/>
                    <a:pt x="15261" y="11270"/>
                    <a:pt x="21496" y="5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4022471" y="2165051"/>
              <a:ext cx="766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3892135" y="2395056"/>
              <a:ext cx="29134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5134163" y="2418057"/>
              <a:ext cx="37198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600" fill="norm" stroke="1" extrusionOk="0">
                  <a:moveTo>
                    <a:pt x="8640" y="0"/>
                  </a:moveTo>
                  <a:cubicBezTo>
                    <a:pt x="14400" y="1263"/>
                    <a:pt x="20160" y="2526"/>
                    <a:pt x="20880" y="5368"/>
                  </a:cubicBezTo>
                  <a:cubicBezTo>
                    <a:pt x="21600" y="8211"/>
                    <a:pt x="17280" y="12632"/>
                    <a:pt x="12960" y="15600"/>
                  </a:cubicBezTo>
                  <a:cubicBezTo>
                    <a:pt x="8640" y="18568"/>
                    <a:pt x="4320" y="20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5302834" y="2652496"/>
              <a:ext cx="337341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582" y="12302"/>
                    <a:pt x="9164" y="4448"/>
                    <a:pt x="12764" y="1502"/>
                  </a:cubicBezTo>
                  <a:cubicBezTo>
                    <a:pt x="16364" y="-1443"/>
                    <a:pt x="18982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6315631" y="2297469"/>
              <a:ext cx="93500" cy="523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3" h="21288" fill="norm" stroke="1" extrusionOk="0">
                  <a:moveTo>
                    <a:pt x="3155" y="9884"/>
                  </a:moveTo>
                  <a:cubicBezTo>
                    <a:pt x="3155" y="13415"/>
                    <a:pt x="3155" y="16946"/>
                    <a:pt x="3155" y="18971"/>
                  </a:cubicBezTo>
                  <a:cubicBezTo>
                    <a:pt x="3155" y="20996"/>
                    <a:pt x="3155" y="21515"/>
                    <a:pt x="2601" y="21203"/>
                  </a:cubicBezTo>
                  <a:cubicBezTo>
                    <a:pt x="2047" y="20892"/>
                    <a:pt x="940" y="19750"/>
                    <a:pt x="386" y="17309"/>
                  </a:cubicBezTo>
                  <a:cubicBezTo>
                    <a:pt x="-168" y="14869"/>
                    <a:pt x="-168" y="11130"/>
                    <a:pt x="663" y="8223"/>
                  </a:cubicBezTo>
                  <a:cubicBezTo>
                    <a:pt x="1494" y="5315"/>
                    <a:pt x="3155" y="3238"/>
                    <a:pt x="4817" y="1940"/>
                  </a:cubicBezTo>
                  <a:cubicBezTo>
                    <a:pt x="6478" y="642"/>
                    <a:pt x="8140" y="123"/>
                    <a:pt x="10355" y="19"/>
                  </a:cubicBezTo>
                  <a:cubicBezTo>
                    <a:pt x="12570" y="-85"/>
                    <a:pt x="15340" y="227"/>
                    <a:pt x="17555" y="1057"/>
                  </a:cubicBezTo>
                  <a:cubicBezTo>
                    <a:pt x="19770" y="1888"/>
                    <a:pt x="21432" y="3238"/>
                    <a:pt x="19217" y="4900"/>
                  </a:cubicBezTo>
                  <a:cubicBezTo>
                    <a:pt x="17001" y="6561"/>
                    <a:pt x="10909" y="8534"/>
                    <a:pt x="4817" y="10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6414525" y="2533059"/>
              <a:ext cx="161005" cy="26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5033"/>
                  </a:moveTo>
                  <a:cubicBezTo>
                    <a:pt x="1714" y="4823"/>
                    <a:pt x="3429" y="4614"/>
                    <a:pt x="5143" y="6291"/>
                  </a:cubicBezTo>
                  <a:cubicBezTo>
                    <a:pt x="6857" y="7969"/>
                    <a:pt x="8571" y="11534"/>
                    <a:pt x="9429" y="13946"/>
                  </a:cubicBezTo>
                  <a:cubicBezTo>
                    <a:pt x="10286" y="16357"/>
                    <a:pt x="10286" y="17616"/>
                    <a:pt x="10114" y="18769"/>
                  </a:cubicBezTo>
                  <a:cubicBezTo>
                    <a:pt x="9943" y="19922"/>
                    <a:pt x="9600" y="20971"/>
                    <a:pt x="8571" y="21285"/>
                  </a:cubicBezTo>
                  <a:cubicBezTo>
                    <a:pt x="7543" y="21600"/>
                    <a:pt x="5829" y="21181"/>
                    <a:pt x="4971" y="19293"/>
                  </a:cubicBezTo>
                  <a:cubicBezTo>
                    <a:pt x="4114" y="17406"/>
                    <a:pt x="4114" y="14050"/>
                    <a:pt x="7029" y="10590"/>
                  </a:cubicBezTo>
                  <a:cubicBezTo>
                    <a:pt x="9943" y="7130"/>
                    <a:pt x="15771" y="35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6767738" y="2336225"/>
              <a:ext cx="137466" cy="40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467" fill="norm" stroke="1" extrusionOk="0">
                  <a:moveTo>
                    <a:pt x="20747" y="3942"/>
                  </a:moveTo>
                  <a:cubicBezTo>
                    <a:pt x="20747" y="3263"/>
                    <a:pt x="20747" y="2584"/>
                    <a:pt x="20554" y="1905"/>
                  </a:cubicBezTo>
                  <a:cubicBezTo>
                    <a:pt x="20361" y="1225"/>
                    <a:pt x="19976" y="546"/>
                    <a:pt x="18818" y="207"/>
                  </a:cubicBezTo>
                  <a:cubicBezTo>
                    <a:pt x="17661" y="-133"/>
                    <a:pt x="15733" y="-133"/>
                    <a:pt x="12840" y="818"/>
                  </a:cubicBezTo>
                  <a:cubicBezTo>
                    <a:pt x="9947" y="1769"/>
                    <a:pt x="6090" y="3671"/>
                    <a:pt x="3390" y="6592"/>
                  </a:cubicBezTo>
                  <a:cubicBezTo>
                    <a:pt x="690" y="9512"/>
                    <a:pt x="-853" y="13452"/>
                    <a:pt x="497" y="16101"/>
                  </a:cubicBezTo>
                  <a:cubicBezTo>
                    <a:pt x="1847" y="18750"/>
                    <a:pt x="6090" y="20109"/>
                    <a:pt x="8597" y="20788"/>
                  </a:cubicBezTo>
                  <a:cubicBezTo>
                    <a:pt x="11104" y="21467"/>
                    <a:pt x="11876" y="21467"/>
                    <a:pt x="12647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7007427" y="2423168"/>
              <a:ext cx="104782" cy="278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4" y="1982"/>
                  </a:moveTo>
                  <a:cubicBezTo>
                    <a:pt x="527" y="991"/>
                    <a:pt x="0" y="0"/>
                    <a:pt x="0" y="0"/>
                  </a:cubicBezTo>
                  <a:cubicBezTo>
                    <a:pt x="0" y="0"/>
                    <a:pt x="527" y="991"/>
                    <a:pt x="3688" y="4261"/>
                  </a:cubicBezTo>
                  <a:cubicBezTo>
                    <a:pt x="6849" y="7530"/>
                    <a:pt x="12644" y="13079"/>
                    <a:pt x="16068" y="16349"/>
                  </a:cubicBezTo>
                  <a:cubicBezTo>
                    <a:pt x="19493" y="19618"/>
                    <a:pt x="20546" y="206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6971447" y="2411527"/>
              <a:ext cx="202097" cy="32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525" fill="norm" stroke="1" extrusionOk="0">
                  <a:moveTo>
                    <a:pt x="21351" y="930"/>
                  </a:moveTo>
                  <a:cubicBezTo>
                    <a:pt x="20271" y="427"/>
                    <a:pt x="19191" y="-75"/>
                    <a:pt x="17841" y="9"/>
                  </a:cubicBezTo>
                  <a:cubicBezTo>
                    <a:pt x="16491" y="92"/>
                    <a:pt x="14871" y="762"/>
                    <a:pt x="11901" y="3274"/>
                  </a:cubicBezTo>
                  <a:cubicBezTo>
                    <a:pt x="8931" y="5785"/>
                    <a:pt x="4611" y="10139"/>
                    <a:pt x="2316" y="13237"/>
                  </a:cubicBezTo>
                  <a:cubicBezTo>
                    <a:pt x="21" y="16334"/>
                    <a:pt x="-249" y="18176"/>
                    <a:pt x="156" y="19348"/>
                  </a:cubicBezTo>
                  <a:cubicBezTo>
                    <a:pt x="561" y="20520"/>
                    <a:pt x="1641" y="21023"/>
                    <a:pt x="2721" y="21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7334546" y="2425724"/>
              <a:ext cx="207670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600" fill="norm" stroke="1" extrusionOk="0">
                  <a:moveTo>
                    <a:pt x="0" y="0"/>
                  </a:moveTo>
                  <a:cubicBezTo>
                    <a:pt x="2863" y="635"/>
                    <a:pt x="5725" y="1271"/>
                    <a:pt x="9239" y="2859"/>
                  </a:cubicBezTo>
                  <a:cubicBezTo>
                    <a:pt x="12752" y="4447"/>
                    <a:pt x="16916" y="6988"/>
                    <a:pt x="19128" y="8788"/>
                  </a:cubicBezTo>
                  <a:cubicBezTo>
                    <a:pt x="21340" y="10588"/>
                    <a:pt x="21600" y="11647"/>
                    <a:pt x="20559" y="12812"/>
                  </a:cubicBezTo>
                  <a:cubicBezTo>
                    <a:pt x="19518" y="13976"/>
                    <a:pt x="17176" y="15247"/>
                    <a:pt x="14574" y="16729"/>
                  </a:cubicBezTo>
                  <a:cubicBezTo>
                    <a:pt x="11971" y="18212"/>
                    <a:pt x="9108" y="19906"/>
                    <a:pt x="62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7646001" y="2418057"/>
              <a:ext cx="271226" cy="21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89" fill="norm" stroke="1" extrusionOk="0">
                  <a:moveTo>
                    <a:pt x="20213" y="0"/>
                  </a:moveTo>
                  <a:cubicBezTo>
                    <a:pt x="16377" y="6429"/>
                    <a:pt x="12542" y="12857"/>
                    <a:pt x="10018" y="16457"/>
                  </a:cubicBezTo>
                  <a:cubicBezTo>
                    <a:pt x="7495" y="20057"/>
                    <a:pt x="6284" y="20829"/>
                    <a:pt x="5174" y="21214"/>
                  </a:cubicBezTo>
                  <a:cubicBezTo>
                    <a:pt x="4063" y="21600"/>
                    <a:pt x="3054" y="21600"/>
                    <a:pt x="2145" y="21086"/>
                  </a:cubicBezTo>
                  <a:cubicBezTo>
                    <a:pt x="1237" y="20571"/>
                    <a:pt x="430" y="19543"/>
                    <a:pt x="127" y="18257"/>
                  </a:cubicBezTo>
                  <a:cubicBezTo>
                    <a:pt x="-176" y="16971"/>
                    <a:pt x="26" y="15429"/>
                    <a:pt x="1136" y="14014"/>
                  </a:cubicBezTo>
                  <a:cubicBezTo>
                    <a:pt x="2246" y="12600"/>
                    <a:pt x="4265" y="11314"/>
                    <a:pt x="6788" y="11443"/>
                  </a:cubicBezTo>
                  <a:cubicBezTo>
                    <a:pt x="9312" y="11571"/>
                    <a:pt x="12340" y="13114"/>
                    <a:pt x="14863" y="14657"/>
                  </a:cubicBezTo>
                  <a:cubicBezTo>
                    <a:pt x="17387" y="16200"/>
                    <a:pt x="19405" y="17743"/>
                    <a:pt x="21424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7986227" y="2270092"/>
              <a:ext cx="130958" cy="446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465" fill="norm" stroke="1" extrusionOk="0">
                  <a:moveTo>
                    <a:pt x="0" y="1583"/>
                  </a:moveTo>
                  <a:cubicBezTo>
                    <a:pt x="815" y="970"/>
                    <a:pt x="1630" y="356"/>
                    <a:pt x="3057" y="110"/>
                  </a:cubicBezTo>
                  <a:cubicBezTo>
                    <a:pt x="4483" y="-135"/>
                    <a:pt x="6521" y="-12"/>
                    <a:pt x="9577" y="908"/>
                  </a:cubicBezTo>
                  <a:cubicBezTo>
                    <a:pt x="12634" y="1829"/>
                    <a:pt x="16709" y="3547"/>
                    <a:pt x="18951" y="5940"/>
                  </a:cubicBezTo>
                  <a:cubicBezTo>
                    <a:pt x="21192" y="8333"/>
                    <a:pt x="21600" y="11401"/>
                    <a:pt x="19562" y="14101"/>
                  </a:cubicBezTo>
                  <a:cubicBezTo>
                    <a:pt x="17525" y="16801"/>
                    <a:pt x="13042" y="19133"/>
                    <a:pt x="8559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8239233" y="2602061"/>
              <a:ext cx="23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8484572" y="2151739"/>
              <a:ext cx="193748" cy="58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433" fill="norm" stroke="1" extrusionOk="0">
                  <a:moveTo>
                    <a:pt x="0" y="11708"/>
                  </a:moveTo>
                  <a:cubicBezTo>
                    <a:pt x="1683" y="11428"/>
                    <a:pt x="3366" y="11147"/>
                    <a:pt x="4208" y="11428"/>
                  </a:cubicBezTo>
                  <a:cubicBezTo>
                    <a:pt x="5049" y="11708"/>
                    <a:pt x="5049" y="12550"/>
                    <a:pt x="5190" y="14093"/>
                  </a:cubicBezTo>
                  <a:cubicBezTo>
                    <a:pt x="5330" y="15636"/>
                    <a:pt x="5610" y="17880"/>
                    <a:pt x="5751" y="19329"/>
                  </a:cubicBezTo>
                  <a:cubicBezTo>
                    <a:pt x="5891" y="20778"/>
                    <a:pt x="5891" y="21433"/>
                    <a:pt x="5891" y="21433"/>
                  </a:cubicBezTo>
                  <a:cubicBezTo>
                    <a:pt x="5891" y="21433"/>
                    <a:pt x="5891" y="20778"/>
                    <a:pt x="6031" y="18862"/>
                  </a:cubicBezTo>
                  <a:cubicBezTo>
                    <a:pt x="6171" y="16945"/>
                    <a:pt x="6452" y="13765"/>
                    <a:pt x="7294" y="10680"/>
                  </a:cubicBezTo>
                  <a:cubicBezTo>
                    <a:pt x="8135" y="7594"/>
                    <a:pt x="9538" y="4602"/>
                    <a:pt x="10660" y="2872"/>
                  </a:cubicBezTo>
                  <a:cubicBezTo>
                    <a:pt x="11782" y="1142"/>
                    <a:pt x="12623" y="675"/>
                    <a:pt x="13745" y="347"/>
                  </a:cubicBezTo>
                  <a:cubicBezTo>
                    <a:pt x="14868" y="20"/>
                    <a:pt x="16270" y="-167"/>
                    <a:pt x="17673" y="207"/>
                  </a:cubicBezTo>
                  <a:cubicBezTo>
                    <a:pt x="19075" y="581"/>
                    <a:pt x="20478" y="1516"/>
                    <a:pt x="21039" y="2545"/>
                  </a:cubicBezTo>
                  <a:cubicBezTo>
                    <a:pt x="21600" y="3573"/>
                    <a:pt x="21320" y="4695"/>
                    <a:pt x="17953" y="5911"/>
                  </a:cubicBezTo>
                  <a:cubicBezTo>
                    <a:pt x="14587" y="7127"/>
                    <a:pt x="8135" y="8436"/>
                    <a:pt x="1683" y="9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8637908" y="2364389"/>
              <a:ext cx="253008" cy="27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5400"/>
                  </a:moveTo>
                  <a:cubicBezTo>
                    <a:pt x="1309" y="4400"/>
                    <a:pt x="2618" y="3400"/>
                    <a:pt x="3818" y="3000"/>
                  </a:cubicBezTo>
                  <a:cubicBezTo>
                    <a:pt x="5018" y="2600"/>
                    <a:pt x="6109" y="2800"/>
                    <a:pt x="7418" y="5000"/>
                  </a:cubicBezTo>
                  <a:cubicBezTo>
                    <a:pt x="8727" y="7200"/>
                    <a:pt x="10255" y="11400"/>
                    <a:pt x="11018" y="14100"/>
                  </a:cubicBezTo>
                  <a:cubicBezTo>
                    <a:pt x="11782" y="16800"/>
                    <a:pt x="11782" y="18000"/>
                    <a:pt x="11564" y="19100"/>
                  </a:cubicBezTo>
                  <a:cubicBezTo>
                    <a:pt x="11345" y="20200"/>
                    <a:pt x="10909" y="21200"/>
                    <a:pt x="10255" y="21400"/>
                  </a:cubicBezTo>
                  <a:cubicBezTo>
                    <a:pt x="9600" y="21600"/>
                    <a:pt x="8727" y="21000"/>
                    <a:pt x="8291" y="19100"/>
                  </a:cubicBezTo>
                  <a:cubicBezTo>
                    <a:pt x="7855" y="17200"/>
                    <a:pt x="7855" y="14000"/>
                    <a:pt x="8836" y="10900"/>
                  </a:cubicBezTo>
                  <a:cubicBezTo>
                    <a:pt x="9818" y="7800"/>
                    <a:pt x="11782" y="4800"/>
                    <a:pt x="14073" y="3000"/>
                  </a:cubicBezTo>
                  <a:cubicBezTo>
                    <a:pt x="16364" y="1200"/>
                    <a:pt x="18982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9025934" y="2240264"/>
              <a:ext cx="125654" cy="35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533" fill="norm" stroke="1" extrusionOk="0">
                  <a:moveTo>
                    <a:pt x="20824" y="1021"/>
                  </a:moveTo>
                  <a:cubicBezTo>
                    <a:pt x="19130" y="555"/>
                    <a:pt x="17436" y="88"/>
                    <a:pt x="15530" y="11"/>
                  </a:cubicBezTo>
                  <a:cubicBezTo>
                    <a:pt x="13624" y="-67"/>
                    <a:pt x="11506" y="244"/>
                    <a:pt x="8542" y="1953"/>
                  </a:cubicBezTo>
                  <a:cubicBezTo>
                    <a:pt x="5577" y="3662"/>
                    <a:pt x="1765" y="6770"/>
                    <a:pt x="495" y="9801"/>
                  </a:cubicBezTo>
                  <a:cubicBezTo>
                    <a:pt x="-776" y="12831"/>
                    <a:pt x="495" y="15783"/>
                    <a:pt x="3248" y="17726"/>
                  </a:cubicBezTo>
                  <a:cubicBezTo>
                    <a:pt x="6000" y="19668"/>
                    <a:pt x="10236" y="20601"/>
                    <a:pt x="14471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9266589" y="2257053"/>
              <a:ext cx="13800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9358591" y="2287721"/>
              <a:ext cx="145672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89" y="1694"/>
                    <a:pt x="14779" y="3388"/>
                    <a:pt x="11558" y="6141"/>
                  </a:cubicBezTo>
                  <a:cubicBezTo>
                    <a:pt x="8337" y="8894"/>
                    <a:pt x="5305" y="12706"/>
                    <a:pt x="3411" y="15459"/>
                  </a:cubicBezTo>
                  <a:cubicBezTo>
                    <a:pt x="1516" y="18212"/>
                    <a:pt x="758" y="199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9649932" y="2302994"/>
              <a:ext cx="177795" cy="3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30" fill="norm" stroke="1" extrusionOk="0">
                  <a:moveTo>
                    <a:pt x="0" y="527"/>
                  </a:moveTo>
                  <a:cubicBezTo>
                    <a:pt x="1543" y="178"/>
                    <a:pt x="3086" y="-170"/>
                    <a:pt x="4474" y="91"/>
                  </a:cubicBezTo>
                  <a:cubicBezTo>
                    <a:pt x="5863" y="353"/>
                    <a:pt x="7097" y="1224"/>
                    <a:pt x="9566" y="2704"/>
                  </a:cubicBezTo>
                  <a:cubicBezTo>
                    <a:pt x="12034" y="4185"/>
                    <a:pt x="15737" y="6275"/>
                    <a:pt x="18051" y="7669"/>
                  </a:cubicBezTo>
                  <a:cubicBezTo>
                    <a:pt x="20366" y="9062"/>
                    <a:pt x="21291" y="9759"/>
                    <a:pt x="21446" y="10543"/>
                  </a:cubicBezTo>
                  <a:cubicBezTo>
                    <a:pt x="21600" y="11327"/>
                    <a:pt x="20983" y="12198"/>
                    <a:pt x="17897" y="13591"/>
                  </a:cubicBezTo>
                  <a:cubicBezTo>
                    <a:pt x="14811" y="14985"/>
                    <a:pt x="9257" y="16901"/>
                    <a:pt x="6017" y="18295"/>
                  </a:cubicBezTo>
                  <a:cubicBezTo>
                    <a:pt x="2777" y="19688"/>
                    <a:pt x="1851" y="20559"/>
                    <a:pt x="926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9902279" y="2349055"/>
              <a:ext cx="276666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21453" y="0"/>
                  </a:moveTo>
                  <a:cubicBezTo>
                    <a:pt x="17688" y="5322"/>
                    <a:pt x="13923" y="10643"/>
                    <a:pt x="10950" y="14087"/>
                  </a:cubicBezTo>
                  <a:cubicBezTo>
                    <a:pt x="7978" y="17530"/>
                    <a:pt x="5798" y="19096"/>
                    <a:pt x="4213" y="20035"/>
                  </a:cubicBezTo>
                  <a:cubicBezTo>
                    <a:pt x="2627" y="20974"/>
                    <a:pt x="1636" y="21287"/>
                    <a:pt x="943" y="20661"/>
                  </a:cubicBezTo>
                  <a:cubicBezTo>
                    <a:pt x="249" y="20035"/>
                    <a:pt x="-147" y="18470"/>
                    <a:pt x="51" y="16748"/>
                  </a:cubicBezTo>
                  <a:cubicBezTo>
                    <a:pt x="249" y="15026"/>
                    <a:pt x="1042" y="13148"/>
                    <a:pt x="1934" y="12209"/>
                  </a:cubicBezTo>
                  <a:cubicBezTo>
                    <a:pt x="2825" y="11270"/>
                    <a:pt x="3816" y="11270"/>
                    <a:pt x="5203" y="11739"/>
                  </a:cubicBezTo>
                  <a:cubicBezTo>
                    <a:pt x="6591" y="12209"/>
                    <a:pt x="8374" y="13148"/>
                    <a:pt x="10653" y="14870"/>
                  </a:cubicBezTo>
                  <a:cubicBezTo>
                    <a:pt x="12932" y="16591"/>
                    <a:pt x="15706" y="19096"/>
                    <a:pt x="184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10247945" y="2303054"/>
              <a:ext cx="140063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600" fill="norm" stroke="1" extrusionOk="0">
                  <a:moveTo>
                    <a:pt x="15043" y="0"/>
                  </a:moveTo>
                  <a:cubicBezTo>
                    <a:pt x="17743" y="1246"/>
                    <a:pt x="20443" y="2492"/>
                    <a:pt x="21021" y="4777"/>
                  </a:cubicBezTo>
                  <a:cubicBezTo>
                    <a:pt x="21600" y="7062"/>
                    <a:pt x="20057" y="10385"/>
                    <a:pt x="16200" y="13362"/>
                  </a:cubicBezTo>
                  <a:cubicBezTo>
                    <a:pt x="12343" y="16338"/>
                    <a:pt x="6171" y="189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3761799" y="3545082"/>
              <a:ext cx="214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4400"/>
                    <a:pt x="11829" y="7200"/>
                    <a:pt x="15429" y="3600"/>
                  </a:cubicBezTo>
                  <a:cubicBezTo>
                    <a:pt x="19029" y="0"/>
                    <a:pt x="203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3800133" y="3690752"/>
              <a:ext cx="253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5352328" y="3414746"/>
              <a:ext cx="11841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696"/>
                    <a:pt x="-1585" y="9391"/>
                    <a:pt x="575" y="12991"/>
                  </a:cubicBezTo>
                  <a:cubicBezTo>
                    <a:pt x="2735" y="16591"/>
                    <a:pt x="11375" y="19096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5532839" y="3603184"/>
              <a:ext cx="360342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064" y="12302"/>
                    <a:pt x="6128" y="4448"/>
                    <a:pt x="9728" y="1502"/>
                  </a:cubicBezTo>
                  <a:cubicBezTo>
                    <a:pt x="13328" y="-1443"/>
                    <a:pt x="17464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6299522" y="2814906"/>
              <a:ext cx="1587037" cy="97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0" fill="norm" stroke="1" extrusionOk="0">
                  <a:moveTo>
                    <a:pt x="0" y="11726"/>
                  </a:moveTo>
                  <a:cubicBezTo>
                    <a:pt x="870" y="16046"/>
                    <a:pt x="1739" y="20366"/>
                    <a:pt x="2852" y="20636"/>
                  </a:cubicBezTo>
                  <a:cubicBezTo>
                    <a:pt x="3965" y="20906"/>
                    <a:pt x="5322" y="17126"/>
                    <a:pt x="6539" y="13076"/>
                  </a:cubicBezTo>
                  <a:cubicBezTo>
                    <a:pt x="7757" y="9026"/>
                    <a:pt x="8835" y="4706"/>
                    <a:pt x="9548" y="2276"/>
                  </a:cubicBezTo>
                  <a:cubicBezTo>
                    <a:pt x="10261" y="-154"/>
                    <a:pt x="10609" y="-694"/>
                    <a:pt x="11009" y="926"/>
                  </a:cubicBezTo>
                  <a:cubicBezTo>
                    <a:pt x="11409" y="2546"/>
                    <a:pt x="11861" y="6326"/>
                    <a:pt x="12730" y="8216"/>
                  </a:cubicBezTo>
                  <a:cubicBezTo>
                    <a:pt x="13600" y="10106"/>
                    <a:pt x="14887" y="10106"/>
                    <a:pt x="16070" y="9296"/>
                  </a:cubicBezTo>
                  <a:cubicBezTo>
                    <a:pt x="17252" y="8486"/>
                    <a:pt x="18330" y="6866"/>
                    <a:pt x="19078" y="6056"/>
                  </a:cubicBezTo>
                  <a:cubicBezTo>
                    <a:pt x="19826" y="5246"/>
                    <a:pt x="20243" y="5246"/>
                    <a:pt x="20609" y="6596"/>
                  </a:cubicBezTo>
                  <a:cubicBezTo>
                    <a:pt x="20974" y="7946"/>
                    <a:pt x="21287" y="10646"/>
                    <a:pt x="21600" y="13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6352700" y="3256720"/>
              <a:ext cx="191724" cy="543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2" h="21361" fill="norm" stroke="1" extrusionOk="0">
                  <a:moveTo>
                    <a:pt x="19738" y="2294"/>
                  </a:moveTo>
                  <a:cubicBezTo>
                    <a:pt x="20285" y="1490"/>
                    <a:pt x="20832" y="687"/>
                    <a:pt x="20285" y="285"/>
                  </a:cubicBezTo>
                  <a:cubicBezTo>
                    <a:pt x="19738" y="-117"/>
                    <a:pt x="18098" y="-117"/>
                    <a:pt x="16321" y="436"/>
                  </a:cubicBezTo>
                  <a:cubicBezTo>
                    <a:pt x="14543" y="988"/>
                    <a:pt x="12629" y="2093"/>
                    <a:pt x="10032" y="4052"/>
                  </a:cubicBezTo>
                  <a:cubicBezTo>
                    <a:pt x="7435" y="6011"/>
                    <a:pt x="4154" y="8824"/>
                    <a:pt x="2103" y="11286"/>
                  </a:cubicBezTo>
                  <a:cubicBezTo>
                    <a:pt x="52" y="13747"/>
                    <a:pt x="-768" y="15857"/>
                    <a:pt x="873" y="17515"/>
                  </a:cubicBezTo>
                  <a:cubicBezTo>
                    <a:pt x="2513" y="19172"/>
                    <a:pt x="6614" y="20378"/>
                    <a:pt x="10032" y="20930"/>
                  </a:cubicBezTo>
                  <a:cubicBezTo>
                    <a:pt x="13450" y="21483"/>
                    <a:pt x="16184" y="21383"/>
                    <a:pt x="18918" y="21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6790200" y="3376412"/>
              <a:ext cx="3833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2160"/>
                    <a:pt x="15840" y="4320"/>
                    <a:pt x="12240" y="7920"/>
                  </a:cubicBezTo>
                  <a:cubicBezTo>
                    <a:pt x="8640" y="11520"/>
                    <a:pt x="4320" y="165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6882202" y="3545082"/>
              <a:ext cx="30667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20" y="18000"/>
                    <a:pt x="3240" y="14400"/>
                    <a:pt x="6120" y="11520"/>
                  </a:cubicBezTo>
                  <a:cubicBezTo>
                    <a:pt x="9000" y="8640"/>
                    <a:pt x="13140" y="6480"/>
                    <a:pt x="15930" y="4680"/>
                  </a:cubicBezTo>
                  <a:cubicBezTo>
                    <a:pt x="18720" y="2880"/>
                    <a:pt x="2016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7464882" y="3414746"/>
              <a:ext cx="46002" cy="324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21600" y="0"/>
                  </a:moveTo>
                  <a:cubicBezTo>
                    <a:pt x="14400" y="5569"/>
                    <a:pt x="7200" y="11138"/>
                    <a:pt x="3600" y="14344"/>
                  </a:cubicBezTo>
                  <a:cubicBezTo>
                    <a:pt x="0" y="17550"/>
                    <a:pt x="0" y="18394"/>
                    <a:pt x="0" y="19238"/>
                  </a:cubicBezTo>
                  <a:cubicBezTo>
                    <a:pt x="0" y="20081"/>
                    <a:pt x="0" y="20925"/>
                    <a:pt x="0" y="21262"/>
                  </a:cubicBezTo>
                  <a:cubicBezTo>
                    <a:pt x="0" y="21600"/>
                    <a:pt x="0" y="21431"/>
                    <a:pt x="0" y="21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7464882" y="3370247"/>
              <a:ext cx="276008" cy="11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4" fill="norm" stroke="1" extrusionOk="0">
                  <a:moveTo>
                    <a:pt x="0" y="20854"/>
                  </a:moveTo>
                  <a:cubicBezTo>
                    <a:pt x="200" y="17567"/>
                    <a:pt x="400" y="14280"/>
                    <a:pt x="2900" y="10524"/>
                  </a:cubicBezTo>
                  <a:cubicBezTo>
                    <a:pt x="5400" y="6767"/>
                    <a:pt x="10200" y="2541"/>
                    <a:pt x="13700" y="897"/>
                  </a:cubicBezTo>
                  <a:cubicBezTo>
                    <a:pt x="17200" y="-746"/>
                    <a:pt x="19400" y="193"/>
                    <a:pt x="21600" y="1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7449548" y="3583417"/>
              <a:ext cx="19167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7633553" y="3667752"/>
              <a:ext cx="14567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11" y="2250"/>
                    <a:pt x="6821" y="4500"/>
                    <a:pt x="10421" y="8100"/>
                  </a:cubicBezTo>
                  <a:cubicBezTo>
                    <a:pt x="14021" y="11700"/>
                    <a:pt x="17811" y="166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7664220" y="3675419"/>
              <a:ext cx="15333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0"/>
                    <a:pt x="17280" y="0"/>
                    <a:pt x="13860" y="2304"/>
                  </a:cubicBezTo>
                  <a:cubicBezTo>
                    <a:pt x="10440" y="4608"/>
                    <a:pt x="5760" y="9216"/>
                    <a:pt x="3240" y="12816"/>
                  </a:cubicBezTo>
                  <a:cubicBezTo>
                    <a:pt x="720" y="16416"/>
                    <a:pt x="360" y="190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7980477" y="3445413"/>
              <a:ext cx="10542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600" fill="norm" stroke="1" extrusionOk="0">
                  <a:moveTo>
                    <a:pt x="21214" y="1200"/>
                  </a:moveTo>
                  <a:cubicBezTo>
                    <a:pt x="19157" y="600"/>
                    <a:pt x="17100" y="0"/>
                    <a:pt x="15043" y="0"/>
                  </a:cubicBezTo>
                  <a:cubicBezTo>
                    <a:pt x="12985" y="0"/>
                    <a:pt x="10928" y="600"/>
                    <a:pt x="8357" y="2800"/>
                  </a:cubicBezTo>
                  <a:cubicBezTo>
                    <a:pt x="5785" y="5000"/>
                    <a:pt x="2700" y="8800"/>
                    <a:pt x="1157" y="11300"/>
                  </a:cubicBezTo>
                  <a:cubicBezTo>
                    <a:pt x="-386" y="13800"/>
                    <a:pt x="-386" y="15000"/>
                    <a:pt x="1157" y="16500"/>
                  </a:cubicBezTo>
                  <a:cubicBezTo>
                    <a:pt x="2700" y="18000"/>
                    <a:pt x="5785" y="19800"/>
                    <a:pt x="88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8094338" y="3483747"/>
              <a:ext cx="190897" cy="245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380" fill="norm" stroke="1" extrusionOk="0">
                  <a:moveTo>
                    <a:pt x="21513" y="0"/>
                  </a:moveTo>
                  <a:cubicBezTo>
                    <a:pt x="17769" y="6012"/>
                    <a:pt x="14025" y="12025"/>
                    <a:pt x="11433" y="15476"/>
                  </a:cubicBezTo>
                  <a:cubicBezTo>
                    <a:pt x="8841" y="18928"/>
                    <a:pt x="7401" y="19819"/>
                    <a:pt x="5961" y="20487"/>
                  </a:cubicBezTo>
                  <a:cubicBezTo>
                    <a:pt x="4521" y="21155"/>
                    <a:pt x="3081" y="21600"/>
                    <a:pt x="2073" y="21266"/>
                  </a:cubicBezTo>
                  <a:cubicBezTo>
                    <a:pt x="1065" y="20932"/>
                    <a:pt x="489" y="19819"/>
                    <a:pt x="201" y="18371"/>
                  </a:cubicBezTo>
                  <a:cubicBezTo>
                    <a:pt x="-87" y="16924"/>
                    <a:pt x="-87" y="15142"/>
                    <a:pt x="345" y="13806"/>
                  </a:cubicBezTo>
                  <a:cubicBezTo>
                    <a:pt x="777" y="12470"/>
                    <a:pt x="1641" y="11579"/>
                    <a:pt x="2937" y="11134"/>
                  </a:cubicBezTo>
                  <a:cubicBezTo>
                    <a:pt x="4233" y="10689"/>
                    <a:pt x="5961" y="10689"/>
                    <a:pt x="8841" y="12025"/>
                  </a:cubicBezTo>
                  <a:cubicBezTo>
                    <a:pt x="11721" y="13361"/>
                    <a:pt x="15753" y="16033"/>
                    <a:pt x="19785" y="18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8415570" y="3437746"/>
              <a:ext cx="57204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0" y="0"/>
                  </a:moveTo>
                  <a:cubicBezTo>
                    <a:pt x="4696" y="360"/>
                    <a:pt x="9391" y="720"/>
                    <a:pt x="13148" y="3600"/>
                  </a:cubicBezTo>
                  <a:cubicBezTo>
                    <a:pt x="16904" y="6480"/>
                    <a:pt x="19722" y="11880"/>
                    <a:pt x="20661" y="15030"/>
                  </a:cubicBezTo>
                  <a:cubicBezTo>
                    <a:pt x="21600" y="18180"/>
                    <a:pt x="20661" y="19080"/>
                    <a:pt x="18313" y="19800"/>
                  </a:cubicBezTo>
                  <a:cubicBezTo>
                    <a:pt x="15965" y="20520"/>
                    <a:pt x="12209" y="21060"/>
                    <a:pt x="84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8515239" y="3361078"/>
              <a:ext cx="145698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600" fill="norm" stroke="1" extrusionOk="0">
                  <a:moveTo>
                    <a:pt x="3295" y="0"/>
                  </a:moveTo>
                  <a:cubicBezTo>
                    <a:pt x="7688" y="600"/>
                    <a:pt x="12081" y="1200"/>
                    <a:pt x="15559" y="2940"/>
                  </a:cubicBezTo>
                  <a:cubicBezTo>
                    <a:pt x="19037" y="4680"/>
                    <a:pt x="21600" y="7560"/>
                    <a:pt x="20685" y="10500"/>
                  </a:cubicBezTo>
                  <a:cubicBezTo>
                    <a:pt x="19769" y="13440"/>
                    <a:pt x="15376" y="16440"/>
                    <a:pt x="11349" y="18300"/>
                  </a:cubicBezTo>
                  <a:cubicBezTo>
                    <a:pt x="7322" y="20160"/>
                    <a:pt x="3661" y="208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8945187" y="3270920"/>
              <a:ext cx="205145" cy="496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410" fill="norm" stroke="1" extrusionOk="0">
                  <a:moveTo>
                    <a:pt x="19693" y="3888"/>
                  </a:moveTo>
                  <a:cubicBezTo>
                    <a:pt x="20220" y="3337"/>
                    <a:pt x="20747" y="2786"/>
                    <a:pt x="21011" y="2069"/>
                  </a:cubicBezTo>
                  <a:cubicBezTo>
                    <a:pt x="21274" y="1353"/>
                    <a:pt x="21274" y="471"/>
                    <a:pt x="19825" y="141"/>
                  </a:cubicBezTo>
                  <a:cubicBezTo>
                    <a:pt x="18376" y="-190"/>
                    <a:pt x="15479" y="30"/>
                    <a:pt x="12318" y="1132"/>
                  </a:cubicBezTo>
                  <a:cubicBezTo>
                    <a:pt x="9157" y="2234"/>
                    <a:pt x="5733" y="4218"/>
                    <a:pt x="3362" y="6863"/>
                  </a:cubicBezTo>
                  <a:cubicBezTo>
                    <a:pt x="991" y="9508"/>
                    <a:pt x="-326" y="12814"/>
                    <a:pt x="69" y="15294"/>
                  </a:cubicBezTo>
                  <a:cubicBezTo>
                    <a:pt x="464" y="17773"/>
                    <a:pt x="2572" y="19426"/>
                    <a:pt x="4942" y="20308"/>
                  </a:cubicBezTo>
                  <a:cubicBezTo>
                    <a:pt x="7313" y="21190"/>
                    <a:pt x="9947" y="21300"/>
                    <a:pt x="12581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9260060" y="3391745"/>
              <a:ext cx="21864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5268"/>
                    <a:pt x="1332" y="10537"/>
                    <a:pt x="132" y="14137"/>
                  </a:cubicBezTo>
                  <a:cubicBezTo>
                    <a:pt x="-1068" y="17737"/>
                    <a:pt x="6132" y="19668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9343258" y="3522082"/>
              <a:ext cx="30667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60" y="17400"/>
                    <a:pt x="2520" y="13200"/>
                    <a:pt x="6120" y="9600"/>
                  </a:cubicBezTo>
                  <a:cubicBezTo>
                    <a:pt x="9720" y="6000"/>
                    <a:pt x="15660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9856936" y="3376412"/>
              <a:ext cx="46002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457"/>
                    <a:pt x="12000" y="8914"/>
                    <a:pt x="8400" y="12514"/>
                  </a:cubicBezTo>
                  <a:cubicBezTo>
                    <a:pt x="4800" y="16114"/>
                    <a:pt x="2400" y="188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9856936" y="3345744"/>
              <a:ext cx="30667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831"/>
                    <a:pt x="0" y="16062"/>
                    <a:pt x="1620" y="12462"/>
                  </a:cubicBezTo>
                  <a:cubicBezTo>
                    <a:pt x="3240" y="8862"/>
                    <a:pt x="6480" y="4431"/>
                    <a:pt x="10080" y="2215"/>
                  </a:cubicBezTo>
                  <a:cubicBezTo>
                    <a:pt x="13680" y="0"/>
                    <a:pt x="176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9833935" y="3549135"/>
              <a:ext cx="207006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733" y="11918"/>
                    <a:pt x="7467" y="3818"/>
                    <a:pt x="11067" y="1118"/>
                  </a:cubicBezTo>
                  <a:cubicBezTo>
                    <a:pt x="14667" y="-1582"/>
                    <a:pt x="18133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10017940" y="3598750"/>
              <a:ext cx="17633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10121143" y="3644751"/>
              <a:ext cx="126803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21435" y="0"/>
                  </a:moveTo>
                  <a:cubicBezTo>
                    <a:pt x="17979" y="1543"/>
                    <a:pt x="14523" y="3086"/>
                    <a:pt x="11067" y="5786"/>
                  </a:cubicBezTo>
                  <a:cubicBezTo>
                    <a:pt x="7611" y="8486"/>
                    <a:pt x="4155" y="12343"/>
                    <a:pt x="2211" y="14914"/>
                  </a:cubicBezTo>
                  <a:cubicBezTo>
                    <a:pt x="267" y="17486"/>
                    <a:pt x="-165" y="18771"/>
                    <a:pt x="51" y="19671"/>
                  </a:cubicBezTo>
                  <a:cubicBezTo>
                    <a:pt x="267" y="20571"/>
                    <a:pt x="1131" y="21086"/>
                    <a:pt x="19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10374836" y="3409919"/>
              <a:ext cx="172116" cy="28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2" h="21384" fill="norm" stroke="1" extrusionOk="0">
                  <a:moveTo>
                    <a:pt x="20782" y="2703"/>
                  </a:moveTo>
                  <a:cubicBezTo>
                    <a:pt x="20165" y="1730"/>
                    <a:pt x="19548" y="757"/>
                    <a:pt x="18159" y="270"/>
                  </a:cubicBezTo>
                  <a:cubicBezTo>
                    <a:pt x="16771" y="-216"/>
                    <a:pt x="14611" y="-216"/>
                    <a:pt x="11216" y="1730"/>
                  </a:cubicBezTo>
                  <a:cubicBezTo>
                    <a:pt x="7822" y="3676"/>
                    <a:pt x="3193" y="7568"/>
                    <a:pt x="1188" y="10681"/>
                  </a:cubicBezTo>
                  <a:cubicBezTo>
                    <a:pt x="-818" y="13795"/>
                    <a:pt x="-201" y="16130"/>
                    <a:pt x="2422" y="17784"/>
                  </a:cubicBezTo>
                  <a:cubicBezTo>
                    <a:pt x="5045" y="19438"/>
                    <a:pt x="9673" y="20411"/>
                    <a:pt x="14302" y="21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10556216" y="3476081"/>
              <a:ext cx="220742" cy="181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0983" fill="norm" stroke="1" extrusionOk="0">
                  <a:moveTo>
                    <a:pt x="19211" y="0"/>
                  </a:moveTo>
                  <a:cubicBezTo>
                    <a:pt x="17224" y="3551"/>
                    <a:pt x="15238" y="7101"/>
                    <a:pt x="12631" y="10800"/>
                  </a:cubicBezTo>
                  <a:cubicBezTo>
                    <a:pt x="10024" y="14499"/>
                    <a:pt x="6797" y="18345"/>
                    <a:pt x="4562" y="19973"/>
                  </a:cubicBezTo>
                  <a:cubicBezTo>
                    <a:pt x="2328" y="21600"/>
                    <a:pt x="1086" y="21008"/>
                    <a:pt x="466" y="19973"/>
                  </a:cubicBezTo>
                  <a:cubicBezTo>
                    <a:pt x="-155" y="18937"/>
                    <a:pt x="-155" y="17458"/>
                    <a:pt x="466" y="14795"/>
                  </a:cubicBezTo>
                  <a:cubicBezTo>
                    <a:pt x="1086" y="12131"/>
                    <a:pt x="2328" y="8285"/>
                    <a:pt x="3569" y="6362"/>
                  </a:cubicBezTo>
                  <a:cubicBezTo>
                    <a:pt x="4811" y="4438"/>
                    <a:pt x="6052" y="4438"/>
                    <a:pt x="9031" y="7101"/>
                  </a:cubicBezTo>
                  <a:cubicBezTo>
                    <a:pt x="12011" y="9764"/>
                    <a:pt x="16728" y="15090"/>
                    <a:pt x="21445" y="20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10907293" y="3408217"/>
              <a:ext cx="74565" cy="297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9" h="21518" fill="norm" stroke="1" extrusionOk="0">
                  <a:moveTo>
                    <a:pt x="4181" y="1026"/>
                  </a:moveTo>
                  <a:cubicBezTo>
                    <a:pt x="6968" y="472"/>
                    <a:pt x="9755" y="-82"/>
                    <a:pt x="12194" y="10"/>
                  </a:cubicBezTo>
                  <a:cubicBezTo>
                    <a:pt x="14632" y="103"/>
                    <a:pt x="16723" y="841"/>
                    <a:pt x="18465" y="3333"/>
                  </a:cubicBezTo>
                  <a:cubicBezTo>
                    <a:pt x="20206" y="5826"/>
                    <a:pt x="21600" y="10072"/>
                    <a:pt x="18464" y="13395"/>
                  </a:cubicBezTo>
                  <a:cubicBezTo>
                    <a:pt x="15329" y="16718"/>
                    <a:pt x="7664" y="19118"/>
                    <a:pt x="0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11014629" y="3286464"/>
              <a:ext cx="157370" cy="511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514" fill="norm" stroke="1" extrusionOk="0">
                  <a:moveTo>
                    <a:pt x="8229" y="559"/>
                  </a:moveTo>
                  <a:cubicBezTo>
                    <a:pt x="9600" y="236"/>
                    <a:pt x="10971" y="-86"/>
                    <a:pt x="12171" y="21"/>
                  </a:cubicBezTo>
                  <a:cubicBezTo>
                    <a:pt x="13371" y="129"/>
                    <a:pt x="14400" y="666"/>
                    <a:pt x="16114" y="2386"/>
                  </a:cubicBezTo>
                  <a:cubicBezTo>
                    <a:pt x="17829" y="4105"/>
                    <a:pt x="20229" y="7007"/>
                    <a:pt x="20914" y="9693"/>
                  </a:cubicBezTo>
                  <a:cubicBezTo>
                    <a:pt x="21600" y="12380"/>
                    <a:pt x="20571" y="14851"/>
                    <a:pt x="16800" y="16786"/>
                  </a:cubicBezTo>
                  <a:cubicBezTo>
                    <a:pt x="13029" y="18720"/>
                    <a:pt x="6514" y="20117"/>
                    <a:pt x="0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1792027" y="4475678"/>
              <a:ext cx="275401" cy="587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94" fill="norm" stroke="1" extrusionOk="0">
                  <a:moveTo>
                    <a:pt x="18977" y="4102"/>
                  </a:moveTo>
                  <a:cubicBezTo>
                    <a:pt x="18581" y="3447"/>
                    <a:pt x="18184" y="2793"/>
                    <a:pt x="17590" y="2278"/>
                  </a:cubicBezTo>
                  <a:cubicBezTo>
                    <a:pt x="16995" y="1764"/>
                    <a:pt x="16203" y="1390"/>
                    <a:pt x="15014" y="1203"/>
                  </a:cubicBezTo>
                  <a:cubicBezTo>
                    <a:pt x="13825" y="1016"/>
                    <a:pt x="12239" y="1016"/>
                    <a:pt x="10258" y="1858"/>
                  </a:cubicBezTo>
                  <a:cubicBezTo>
                    <a:pt x="8276" y="2699"/>
                    <a:pt x="5898" y="4382"/>
                    <a:pt x="3916" y="6393"/>
                  </a:cubicBezTo>
                  <a:cubicBezTo>
                    <a:pt x="1935" y="8403"/>
                    <a:pt x="349" y="10741"/>
                    <a:pt x="52" y="12471"/>
                  </a:cubicBezTo>
                  <a:cubicBezTo>
                    <a:pt x="-245" y="14200"/>
                    <a:pt x="746" y="15323"/>
                    <a:pt x="2628" y="16024"/>
                  </a:cubicBezTo>
                  <a:cubicBezTo>
                    <a:pt x="4511" y="16725"/>
                    <a:pt x="7285" y="17006"/>
                    <a:pt x="9762" y="16538"/>
                  </a:cubicBezTo>
                  <a:cubicBezTo>
                    <a:pt x="12239" y="16071"/>
                    <a:pt x="14419" y="14855"/>
                    <a:pt x="16302" y="12751"/>
                  </a:cubicBezTo>
                  <a:cubicBezTo>
                    <a:pt x="18184" y="10647"/>
                    <a:pt x="19770" y="7655"/>
                    <a:pt x="20463" y="5598"/>
                  </a:cubicBezTo>
                  <a:cubicBezTo>
                    <a:pt x="21157" y="3541"/>
                    <a:pt x="20959" y="2419"/>
                    <a:pt x="19770" y="1577"/>
                  </a:cubicBezTo>
                  <a:cubicBezTo>
                    <a:pt x="18581" y="736"/>
                    <a:pt x="16401" y="175"/>
                    <a:pt x="14122" y="34"/>
                  </a:cubicBezTo>
                  <a:cubicBezTo>
                    <a:pt x="11843" y="-106"/>
                    <a:pt x="9465" y="175"/>
                    <a:pt x="7880" y="1156"/>
                  </a:cubicBezTo>
                  <a:cubicBezTo>
                    <a:pt x="6294" y="2138"/>
                    <a:pt x="5502" y="3821"/>
                    <a:pt x="6394" y="5972"/>
                  </a:cubicBezTo>
                  <a:cubicBezTo>
                    <a:pt x="7285" y="8123"/>
                    <a:pt x="9861" y="10741"/>
                    <a:pt x="12537" y="13125"/>
                  </a:cubicBezTo>
                  <a:cubicBezTo>
                    <a:pt x="15212" y="15510"/>
                    <a:pt x="17986" y="17660"/>
                    <a:pt x="19472" y="19016"/>
                  </a:cubicBezTo>
                  <a:cubicBezTo>
                    <a:pt x="20959" y="20372"/>
                    <a:pt x="21157" y="20933"/>
                    <a:pt x="21355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2358767" y="4535476"/>
              <a:ext cx="185027" cy="38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374" fill="norm" stroke="1" extrusionOk="0">
                  <a:moveTo>
                    <a:pt x="0" y="6745"/>
                  </a:moveTo>
                  <a:cubicBezTo>
                    <a:pt x="1459" y="4756"/>
                    <a:pt x="2919" y="2766"/>
                    <a:pt x="5108" y="1629"/>
                  </a:cubicBezTo>
                  <a:cubicBezTo>
                    <a:pt x="7297" y="492"/>
                    <a:pt x="10216" y="208"/>
                    <a:pt x="12405" y="66"/>
                  </a:cubicBezTo>
                  <a:cubicBezTo>
                    <a:pt x="14595" y="-76"/>
                    <a:pt x="16054" y="-76"/>
                    <a:pt x="17076" y="990"/>
                  </a:cubicBezTo>
                  <a:cubicBezTo>
                    <a:pt x="18097" y="2056"/>
                    <a:pt x="18681" y="4187"/>
                    <a:pt x="18389" y="5608"/>
                  </a:cubicBezTo>
                  <a:cubicBezTo>
                    <a:pt x="18097" y="7029"/>
                    <a:pt x="16930" y="7740"/>
                    <a:pt x="15324" y="8521"/>
                  </a:cubicBezTo>
                  <a:cubicBezTo>
                    <a:pt x="13719" y="9303"/>
                    <a:pt x="11676" y="10156"/>
                    <a:pt x="11384" y="10582"/>
                  </a:cubicBezTo>
                  <a:cubicBezTo>
                    <a:pt x="11092" y="11008"/>
                    <a:pt x="12551" y="11008"/>
                    <a:pt x="14595" y="11435"/>
                  </a:cubicBezTo>
                  <a:cubicBezTo>
                    <a:pt x="16638" y="11861"/>
                    <a:pt x="19265" y="12713"/>
                    <a:pt x="20432" y="13921"/>
                  </a:cubicBezTo>
                  <a:cubicBezTo>
                    <a:pt x="21600" y="15129"/>
                    <a:pt x="21308" y="16692"/>
                    <a:pt x="19557" y="18042"/>
                  </a:cubicBezTo>
                  <a:cubicBezTo>
                    <a:pt x="17805" y="19392"/>
                    <a:pt x="14595" y="20529"/>
                    <a:pt x="11092" y="21027"/>
                  </a:cubicBezTo>
                  <a:cubicBezTo>
                    <a:pt x="7589" y="21524"/>
                    <a:pt x="3795" y="21382"/>
                    <a:pt x="0" y="21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2689668" y="4497859"/>
              <a:ext cx="297781" cy="452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59" fill="norm" stroke="1" extrusionOk="0">
                  <a:moveTo>
                    <a:pt x="21511" y="1349"/>
                  </a:moveTo>
                  <a:cubicBezTo>
                    <a:pt x="20957" y="746"/>
                    <a:pt x="20403" y="142"/>
                    <a:pt x="18649" y="22"/>
                  </a:cubicBezTo>
                  <a:cubicBezTo>
                    <a:pt x="16896" y="-99"/>
                    <a:pt x="13942" y="263"/>
                    <a:pt x="11173" y="1409"/>
                  </a:cubicBezTo>
                  <a:cubicBezTo>
                    <a:pt x="8403" y="2556"/>
                    <a:pt x="5819" y="4486"/>
                    <a:pt x="3696" y="7322"/>
                  </a:cubicBezTo>
                  <a:cubicBezTo>
                    <a:pt x="1573" y="10158"/>
                    <a:pt x="-89" y="13899"/>
                    <a:pt x="3" y="16433"/>
                  </a:cubicBezTo>
                  <a:cubicBezTo>
                    <a:pt x="96" y="18967"/>
                    <a:pt x="1942" y="20294"/>
                    <a:pt x="4526" y="20898"/>
                  </a:cubicBezTo>
                  <a:cubicBezTo>
                    <a:pt x="7111" y="21501"/>
                    <a:pt x="10434" y="21380"/>
                    <a:pt x="13757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2972718" y="4703913"/>
              <a:ext cx="275404" cy="145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161" fill="norm" stroke="1" extrusionOk="0">
                  <a:moveTo>
                    <a:pt x="11843" y="7655"/>
                  </a:moveTo>
                  <a:cubicBezTo>
                    <a:pt x="11843" y="5793"/>
                    <a:pt x="11843" y="3931"/>
                    <a:pt x="11447" y="2441"/>
                  </a:cubicBezTo>
                  <a:cubicBezTo>
                    <a:pt x="11050" y="951"/>
                    <a:pt x="10258" y="-166"/>
                    <a:pt x="8573" y="20"/>
                  </a:cubicBezTo>
                  <a:cubicBezTo>
                    <a:pt x="6889" y="206"/>
                    <a:pt x="4313" y="1696"/>
                    <a:pt x="2529" y="4675"/>
                  </a:cubicBezTo>
                  <a:cubicBezTo>
                    <a:pt x="746" y="7655"/>
                    <a:pt x="-245" y="12124"/>
                    <a:pt x="52" y="15475"/>
                  </a:cubicBezTo>
                  <a:cubicBezTo>
                    <a:pt x="349" y="18827"/>
                    <a:pt x="1935" y="21062"/>
                    <a:pt x="4313" y="21062"/>
                  </a:cubicBezTo>
                  <a:cubicBezTo>
                    <a:pt x="6691" y="21062"/>
                    <a:pt x="9861" y="18827"/>
                    <a:pt x="11645" y="16779"/>
                  </a:cubicBezTo>
                  <a:cubicBezTo>
                    <a:pt x="13428" y="14731"/>
                    <a:pt x="13825" y="12869"/>
                    <a:pt x="13825" y="13055"/>
                  </a:cubicBezTo>
                  <a:cubicBezTo>
                    <a:pt x="13825" y="13241"/>
                    <a:pt x="13428" y="15475"/>
                    <a:pt x="13527" y="17337"/>
                  </a:cubicBezTo>
                  <a:cubicBezTo>
                    <a:pt x="13627" y="19200"/>
                    <a:pt x="14221" y="20689"/>
                    <a:pt x="15608" y="21062"/>
                  </a:cubicBezTo>
                  <a:cubicBezTo>
                    <a:pt x="16995" y="21434"/>
                    <a:pt x="19175" y="20689"/>
                    <a:pt x="21355" y="19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3309455" y="4541771"/>
              <a:ext cx="214561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600" fill="norm" stroke="1" extrusionOk="0">
                  <a:moveTo>
                    <a:pt x="5214" y="0"/>
                  </a:moveTo>
                  <a:cubicBezTo>
                    <a:pt x="7448" y="665"/>
                    <a:pt x="9683" y="1329"/>
                    <a:pt x="12662" y="2935"/>
                  </a:cubicBezTo>
                  <a:cubicBezTo>
                    <a:pt x="15641" y="4542"/>
                    <a:pt x="19366" y="7089"/>
                    <a:pt x="20483" y="9415"/>
                  </a:cubicBezTo>
                  <a:cubicBezTo>
                    <a:pt x="21600" y="11742"/>
                    <a:pt x="20110" y="13846"/>
                    <a:pt x="16262" y="15840"/>
                  </a:cubicBezTo>
                  <a:cubicBezTo>
                    <a:pt x="12414" y="17834"/>
                    <a:pt x="6207" y="197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4167789" y="4573637"/>
              <a:ext cx="368488" cy="44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0953" fill="norm" stroke="1" extrusionOk="0">
                  <a:moveTo>
                    <a:pt x="16546" y="11957"/>
                  </a:moveTo>
                  <a:cubicBezTo>
                    <a:pt x="16401" y="11228"/>
                    <a:pt x="16256" y="10500"/>
                    <a:pt x="15024" y="9894"/>
                  </a:cubicBezTo>
                  <a:cubicBezTo>
                    <a:pt x="13792" y="9287"/>
                    <a:pt x="11472" y="8801"/>
                    <a:pt x="9660" y="8801"/>
                  </a:cubicBezTo>
                  <a:cubicBezTo>
                    <a:pt x="7848" y="8801"/>
                    <a:pt x="6543" y="9287"/>
                    <a:pt x="5529" y="10561"/>
                  </a:cubicBezTo>
                  <a:cubicBezTo>
                    <a:pt x="4514" y="11835"/>
                    <a:pt x="3789" y="13898"/>
                    <a:pt x="4151" y="15112"/>
                  </a:cubicBezTo>
                  <a:cubicBezTo>
                    <a:pt x="4514" y="16325"/>
                    <a:pt x="5964" y="16689"/>
                    <a:pt x="7631" y="16386"/>
                  </a:cubicBezTo>
                  <a:cubicBezTo>
                    <a:pt x="9298" y="16082"/>
                    <a:pt x="11182" y="15112"/>
                    <a:pt x="12270" y="14323"/>
                  </a:cubicBezTo>
                  <a:cubicBezTo>
                    <a:pt x="13357" y="13534"/>
                    <a:pt x="13647" y="12927"/>
                    <a:pt x="13792" y="12927"/>
                  </a:cubicBezTo>
                  <a:cubicBezTo>
                    <a:pt x="13937" y="12927"/>
                    <a:pt x="13937" y="13534"/>
                    <a:pt x="14372" y="13959"/>
                  </a:cubicBezTo>
                  <a:cubicBezTo>
                    <a:pt x="14807" y="14383"/>
                    <a:pt x="15676" y="14626"/>
                    <a:pt x="16764" y="14383"/>
                  </a:cubicBezTo>
                  <a:cubicBezTo>
                    <a:pt x="17851" y="14141"/>
                    <a:pt x="19156" y="13413"/>
                    <a:pt x="20025" y="11775"/>
                  </a:cubicBezTo>
                  <a:cubicBezTo>
                    <a:pt x="20895" y="10136"/>
                    <a:pt x="21330" y="7588"/>
                    <a:pt x="20315" y="5282"/>
                  </a:cubicBezTo>
                  <a:cubicBezTo>
                    <a:pt x="19300" y="2977"/>
                    <a:pt x="16836" y="914"/>
                    <a:pt x="14372" y="246"/>
                  </a:cubicBezTo>
                  <a:cubicBezTo>
                    <a:pt x="11907" y="-421"/>
                    <a:pt x="9443" y="307"/>
                    <a:pt x="7051" y="1945"/>
                  </a:cubicBezTo>
                  <a:cubicBezTo>
                    <a:pt x="4659" y="3583"/>
                    <a:pt x="2339" y="6132"/>
                    <a:pt x="1107" y="8801"/>
                  </a:cubicBezTo>
                  <a:cubicBezTo>
                    <a:pt x="-125" y="11471"/>
                    <a:pt x="-270" y="14262"/>
                    <a:pt x="382" y="16386"/>
                  </a:cubicBezTo>
                  <a:cubicBezTo>
                    <a:pt x="1035" y="18509"/>
                    <a:pt x="2484" y="19966"/>
                    <a:pt x="5239" y="20572"/>
                  </a:cubicBezTo>
                  <a:cubicBezTo>
                    <a:pt x="7993" y="21179"/>
                    <a:pt x="12052" y="20936"/>
                    <a:pt x="16111" y="20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4941847" y="4456072"/>
              <a:ext cx="258763" cy="56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57" fill="norm" stroke="1" extrusionOk="0">
                  <a:moveTo>
                    <a:pt x="10218" y="11194"/>
                  </a:moveTo>
                  <a:cubicBezTo>
                    <a:pt x="9160" y="11096"/>
                    <a:pt x="8101" y="10998"/>
                    <a:pt x="7254" y="11194"/>
                  </a:cubicBezTo>
                  <a:cubicBezTo>
                    <a:pt x="6407" y="11389"/>
                    <a:pt x="5771" y="11878"/>
                    <a:pt x="4713" y="13393"/>
                  </a:cubicBezTo>
                  <a:cubicBezTo>
                    <a:pt x="3654" y="14908"/>
                    <a:pt x="2171" y="17449"/>
                    <a:pt x="1218" y="19111"/>
                  </a:cubicBezTo>
                  <a:cubicBezTo>
                    <a:pt x="266" y="20772"/>
                    <a:pt x="-158" y="21554"/>
                    <a:pt x="54" y="21407"/>
                  </a:cubicBezTo>
                  <a:cubicBezTo>
                    <a:pt x="266" y="21261"/>
                    <a:pt x="1113" y="20186"/>
                    <a:pt x="2913" y="17889"/>
                  </a:cubicBezTo>
                  <a:cubicBezTo>
                    <a:pt x="4713" y="15592"/>
                    <a:pt x="7466" y="12073"/>
                    <a:pt x="10113" y="9044"/>
                  </a:cubicBezTo>
                  <a:cubicBezTo>
                    <a:pt x="12760" y="6014"/>
                    <a:pt x="15301" y="3473"/>
                    <a:pt x="17101" y="1958"/>
                  </a:cubicBezTo>
                  <a:cubicBezTo>
                    <a:pt x="18901" y="443"/>
                    <a:pt x="19960" y="-46"/>
                    <a:pt x="20595" y="3"/>
                  </a:cubicBezTo>
                  <a:cubicBezTo>
                    <a:pt x="21230" y="52"/>
                    <a:pt x="21442" y="638"/>
                    <a:pt x="21442" y="2593"/>
                  </a:cubicBezTo>
                  <a:cubicBezTo>
                    <a:pt x="21442" y="4548"/>
                    <a:pt x="21230" y="7871"/>
                    <a:pt x="20807" y="10949"/>
                  </a:cubicBezTo>
                  <a:cubicBezTo>
                    <a:pt x="20383" y="14028"/>
                    <a:pt x="19748" y="16863"/>
                    <a:pt x="19218" y="18573"/>
                  </a:cubicBezTo>
                  <a:cubicBezTo>
                    <a:pt x="18689" y="20283"/>
                    <a:pt x="18266" y="20870"/>
                    <a:pt x="17842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4974297" y="4756443"/>
              <a:ext cx="22120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1379" y="21600"/>
                  </a:moveTo>
                  <a:cubicBezTo>
                    <a:pt x="634" y="18720"/>
                    <a:pt x="-111" y="15840"/>
                    <a:pt x="13" y="13680"/>
                  </a:cubicBezTo>
                  <a:cubicBezTo>
                    <a:pt x="137" y="11520"/>
                    <a:pt x="1130" y="10080"/>
                    <a:pt x="4482" y="8160"/>
                  </a:cubicBezTo>
                  <a:cubicBezTo>
                    <a:pt x="7834" y="6240"/>
                    <a:pt x="13544" y="3840"/>
                    <a:pt x="16772" y="2400"/>
                  </a:cubicBezTo>
                  <a:cubicBezTo>
                    <a:pt x="19999" y="960"/>
                    <a:pt x="20744" y="480"/>
                    <a:pt x="214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5410169" y="4544602"/>
              <a:ext cx="352676" cy="449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fill="norm" stroke="1" extrusionOk="0">
                  <a:moveTo>
                    <a:pt x="0" y="3870"/>
                  </a:moveTo>
                  <a:cubicBezTo>
                    <a:pt x="0" y="2899"/>
                    <a:pt x="0" y="1928"/>
                    <a:pt x="939" y="1140"/>
                  </a:cubicBezTo>
                  <a:cubicBezTo>
                    <a:pt x="1878" y="351"/>
                    <a:pt x="3757" y="-256"/>
                    <a:pt x="5243" y="108"/>
                  </a:cubicBezTo>
                  <a:cubicBezTo>
                    <a:pt x="6730" y="472"/>
                    <a:pt x="7826" y="1807"/>
                    <a:pt x="8139" y="4173"/>
                  </a:cubicBezTo>
                  <a:cubicBezTo>
                    <a:pt x="8452" y="6540"/>
                    <a:pt x="7983" y="9937"/>
                    <a:pt x="7278" y="12486"/>
                  </a:cubicBezTo>
                  <a:cubicBezTo>
                    <a:pt x="6574" y="15034"/>
                    <a:pt x="5635" y="16733"/>
                    <a:pt x="5243" y="17886"/>
                  </a:cubicBezTo>
                  <a:cubicBezTo>
                    <a:pt x="4852" y="19038"/>
                    <a:pt x="5009" y="19645"/>
                    <a:pt x="5557" y="19948"/>
                  </a:cubicBezTo>
                  <a:cubicBezTo>
                    <a:pt x="6104" y="20252"/>
                    <a:pt x="7043" y="20252"/>
                    <a:pt x="9783" y="20434"/>
                  </a:cubicBezTo>
                  <a:cubicBezTo>
                    <a:pt x="12522" y="20616"/>
                    <a:pt x="17061" y="20980"/>
                    <a:pt x="21600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Drawing"/>
          <p:cNvGrpSpPr/>
          <p:nvPr/>
        </p:nvGrpSpPr>
        <p:grpSpPr>
          <a:xfrm>
            <a:off x="946506" y="683840"/>
            <a:ext cx="12071788" cy="8738706"/>
            <a:chOff x="0" y="0"/>
            <a:chExt cx="12071787" cy="8738705"/>
          </a:xfrm>
        </p:grpSpPr>
        <p:sp>
          <p:nvSpPr>
            <p:cNvPr id="1843" name="Line"/>
            <p:cNvSpPr/>
            <p:nvPr/>
          </p:nvSpPr>
          <p:spPr>
            <a:xfrm>
              <a:off x="0" y="128844"/>
              <a:ext cx="257188" cy="43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42" fill="norm" stroke="1" extrusionOk="0">
                  <a:moveTo>
                    <a:pt x="991" y="4898"/>
                  </a:moveTo>
                  <a:cubicBezTo>
                    <a:pt x="1205" y="8540"/>
                    <a:pt x="1419" y="12181"/>
                    <a:pt x="1419" y="14756"/>
                  </a:cubicBezTo>
                  <a:cubicBezTo>
                    <a:pt x="1419" y="17330"/>
                    <a:pt x="1205" y="18837"/>
                    <a:pt x="991" y="19905"/>
                  </a:cubicBezTo>
                  <a:cubicBezTo>
                    <a:pt x="777" y="20972"/>
                    <a:pt x="564" y="21600"/>
                    <a:pt x="457" y="21537"/>
                  </a:cubicBezTo>
                  <a:cubicBezTo>
                    <a:pt x="350" y="21474"/>
                    <a:pt x="350" y="20721"/>
                    <a:pt x="243" y="18147"/>
                  </a:cubicBezTo>
                  <a:cubicBezTo>
                    <a:pt x="136" y="15572"/>
                    <a:pt x="-78" y="11177"/>
                    <a:pt x="29" y="8100"/>
                  </a:cubicBezTo>
                  <a:cubicBezTo>
                    <a:pt x="136" y="5023"/>
                    <a:pt x="564" y="3265"/>
                    <a:pt x="1098" y="2072"/>
                  </a:cubicBezTo>
                  <a:cubicBezTo>
                    <a:pt x="1633" y="879"/>
                    <a:pt x="2274" y="251"/>
                    <a:pt x="3130" y="377"/>
                  </a:cubicBezTo>
                  <a:cubicBezTo>
                    <a:pt x="3985" y="502"/>
                    <a:pt x="5055" y="1381"/>
                    <a:pt x="6766" y="3893"/>
                  </a:cubicBezTo>
                  <a:cubicBezTo>
                    <a:pt x="8476" y="6405"/>
                    <a:pt x="10829" y="10549"/>
                    <a:pt x="12219" y="12998"/>
                  </a:cubicBezTo>
                  <a:cubicBezTo>
                    <a:pt x="13609" y="15447"/>
                    <a:pt x="14037" y="16200"/>
                    <a:pt x="14785" y="16891"/>
                  </a:cubicBezTo>
                  <a:cubicBezTo>
                    <a:pt x="15534" y="17581"/>
                    <a:pt x="16603" y="18209"/>
                    <a:pt x="17459" y="18021"/>
                  </a:cubicBezTo>
                  <a:cubicBezTo>
                    <a:pt x="18314" y="17833"/>
                    <a:pt x="18956" y="16828"/>
                    <a:pt x="19597" y="14379"/>
                  </a:cubicBezTo>
                  <a:cubicBezTo>
                    <a:pt x="20239" y="11930"/>
                    <a:pt x="20880" y="8037"/>
                    <a:pt x="21201" y="5400"/>
                  </a:cubicBezTo>
                  <a:cubicBezTo>
                    <a:pt x="21522" y="2763"/>
                    <a:pt x="21522" y="1381"/>
                    <a:pt x="215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324101" y="294562"/>
              <a:ext cx="102415" cy="204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0" h="21055" fill="norm" stroke="1" extrusionOk="0">
                  <a:moveTo>
                    <a:pt x="17391" y="1885"/>
                  </a:moveTo>
                  <a:cubicBezTo>
                    <a:pt x="13277" y="832"/>
                    <a:pt x="9162" y="-222"/>
                    <a:pt x="6334" y="41"/>
                  </a:cubicBezTo>
                  <a:cubicBezTo>
                    <a:pt x="3505" y="305"/>
                    <a:pt x="1962" y="1885"/>
                    <a:pt x="934" y="4783"/>
                  </a:cubicBezTo>
                  <a:cubicBezTo>
                    <a:pt x="-95" y="7680"/>
                    <a:pt x="-609" y="11895"/>
                    <a:pt x="1191" y="14924"/>
                  </a:cubicBezTo>
                  <a:cubicBezTo>
                    <a:pt x="2991" y="17954"/>
                    <a:pt x="7105" y="19798"/>
                    <a:pt x="10448" y="20588"/>
                  </a:cubicBezTo>
                  <a:cubicBezTo>
                    <a:pt x="13791" y="21378"/>
                    <a:pt x="16362" y="21115"/>
                    <a:pt x="18162" y="20193"/>
                  </a:cubicBezTo>
                  <a:cubicBezTo>
                    <a:pt x="19962" y="19271"/>
                    <a:pt x="20991" y="17690"/>
                    <a:pt x="20477" y="14793"/>
                  </a:cubicBezTo>
                  <a:cubicBezTo>
                    <a:pt x="19962" y="11895"/>
                    <a:pt x="17905" y="7680"/>
                    <a:pt x="15591" y="5705"/>
                  </a:cubicBezTo>
                  <a:cubicBezTo>
                    <a:pt x="13277" y="3729"/>
                    <a:pt x="10705" y="3993"/>
                    <a:pt x="8134" y="4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502526" y="289848"/>
              <a:ext cx="92003" cy="21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0"/>
                  </a:moveTo>
                  <a:cubicBezTo>
                    <a:pt x="4800" y="3343"/>
                    <a:pt x="9600" y="6686"/>
                    <a:pt x="12300" y="9514"/>
                  </a:cubicBezTo>
                  <a:cubicBezTo>
                    <a:pt x="15000" y="12343"/>
                    <a:pt x="15600" y="14657"/>
                    <a:pt x="15900" y="16714"/>
                  </a:cubicBezTo>
                  <a:cubicBezTo>
                    <a:pt x="16200" y="18771"/>
                    <a:pt x="16200" y="20571"/>
                    <a:pt x="15000" y="21086"/>
                  </a:cubicBezTo>
                  <a:cubicBezTo>
                    <a:pt x="13800" y="21600"/>
                    <a:pt x="11400" y="20829"/>
                    <a:pt x="8700" y="18643"/>
                  </a:cubicBezTo>
                  <a:cubicBezTo>
                    <a:pt x="6000" y="16457"/>
                    <a:pt x="3000" y="12857"/>
                    <a:pt x="3300" y="9643"/>
                  </a:cubicBezTo>
                  <a:cubicBezTo>
                    <a:pt x="3600" y="6429"/>
                    <a:pt x="7200" y="3600"/>
                    <a:pt x="10800" y="2186"/>
                  </a:cubicBezTo>
                  <a:cubicBezTo>
                    <a:pt x="14400" y="771"/>
                    <a:pt x="18000" y="771"/>
                    <a:pt x="21600" y="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699455" y="284271"/>
              <a:ext cx="209414" cy="189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364" fill="norm" stroke="1" extrusionOk="0">
                  <a:moveTo>
                    <a:pt x="1807" y="628"/>
                  </a:moveTo>
                  <a:cubicBezTo>
                    <a:pt x="1807" y="6100"/>
                    <a:pt x="1807" y="11572"/>
                    <a:pt x="1547" y="15028"/>
                  </a:cubicBezTo>
                  <a:cubicBezTo>
                    <a:pt x="1286" y="18484"/>
                    <a:pt x="766" y="19924"/>
                    <a:pt x="376" y="19780"/>
                  </a:cubicBezTo>
                  <a:cubicBezTo>
                    <a:pt x="-15" y="19636"/>
                    <a:pt x="-275" y="17908"/>
                    <a:pt x="506" y="14596"/>
                  </a:cubicBezTo>
                  <a:cubicBezTo>
                    <a:pt x="1286" y="11284"/>
                    <a:pt x="3108" y="6388"/>
                    <a:pt x="4539" y="3508"/>
                  </a:cubicBezTo>
                  <a:cubicBezTo>
                    <a:pt x="5971" y="628"/>
                    <a:pt x="7012" y="-236"/>
                    <a:pt x="7792" y="52"/>
                  </a:cubicBezTo>
                  <a:cubicBezTo>
                    <a:pt x="8573" y="340"/>
                    <a:pt x="9094" y="1780"/>
                    <a:pt x="9354" y="3508"/>
                  </a:cubicBezTo>
                  <a:cubicBezTo>
                    <a:pt x="9614" y="5236"/>
                    <a:pt x="9614" y="7252"/>
                    <a:pt x="9354" y="9268"/>
                  </a:cubicBezTo>
                  <a:cubicBezTo>
                    <a:pt x="9094" y="11284"/>
                    <a:pt x="8573" y="13300"/>
                    <a:pt x="8313" y="13588"/>
                  </a:cubicBezTo>
                  <a:cubicBezTo>
                    <a:pt x="8053" y="13876"/>
                    <a:pt x="8053" y="12436"/>
                    <a:pt x="8964" y="10276"/>
                  </a:cubicBezTo>
                  <a:cubicBezTo>
                    <a:pt x="9874" y="8116"/>
                    <a:pt x="11696" y="5236"/>
                    <a:pt x="13388" y="3508"/>
                  </a:cubicBezTo>
                  <a:cubicBezTo>
                    <a:pt x="15079" y="1780"/>
                    <a:pt x="16641" y="1204"/>
                    <a:pt x="17552" y="1780"/>
                  </a:cubicBezTo>
                  <a:cubicBezTo>
                    <a:pt x="18462" y="2356"/>
                    <a:pt x="18723" y="4084"/>
                    <a:pt x="18853" y="6676"/>
                  </a:cubicBezTo>
                  <a:cubicBezTo>
                    <a:pt x="18983" y="9268"/>
                    <a:pt x="18983" y="12724"/>
                    <a:pt x="19373" y="15316"/>
                  </a:cubicBezTo>
                  <a:cubicBezTo>
                    <a:pt x="19764" y="17908"/>
                    <a:pt x="20544" y="19636"/>
                    <a:pt x="21325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967774" y="55866"/>
              <a:ext cx="347438" cy="376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224" fill="norm" stroke="1" extrusionOk="0">
                  <a:moveTo>
                    <a:pt x="7245" y="13616"/>
                  </a:moveTo>
                  <a:cubicBezTo>
                    <a:pt x="6457" y="13328"/>
                    <a:pt x="5669" y="13040"/>
                    <a:pt x="4486" y="13544"/>
                  </a:cubicBezTo>
                  <a:cubicBezTo>
                    <a:pt x="3304" y="14048"/>
                    <a:pt x="1727" y="15344"/>
                    <a:pt x="860" y="16424"/>
                  </a:cubicBezTo>
                  <a:cubicBezTo>
                    <a:pt x="-7" y="17504"/>
                    <a:pt x="-165" y="18368"/>
                    <a:pt x="150" y="18872"/>
                  </a:cubicBezTo>
                  <a:cubicBezTo>
                    <a:pt x="466" y="19376"/>
                    <a:pt x="1254" y="19520"/>
                    <a:pt x="2121" y="19304"/>
                  </a:cubicBezTo>
                  <a:cubicBezTo>
                    <a:pt x="2988" y="19088"/>
                    <a:pt x="3934" y="18512"/>
                    <a:pt x="4723" y="17936"/>
                  </a:cubicBezTo>
                  <a:cubicBezTo>
                    <a:pt x="5511" y="17360"/>
                    <a:pt x="6142" y="16784"/>
                    <a:pt x="6615" y="16856"/>
                  </a:cubicBezTo>
                  <a:cubicBezTo>
                    <a:pt x="7088" y="16928"/>
                    <a:pt x="7403" y="17648"/>
                    <a:pt x="7639" y="18512"/>
                  </a:cubicBezTo>
                  <a:cubicBezTo>
                    <a:pt x="7876" y="19376"/>
                    <a:pt x="8034" y="20384"/>
                    <a:pt x="8664" y="20888"/>
                  </a:cubicBezTo>
                  <a:cubicBezTo>
                    <a:pt x="9295" y="21392"/>
                    <a:pt x="10399" y="21392"/>
                    <a:pt x="11660" y="20456"/>
                  </a:cubicBezTo>
                  <a:cubicBezTo>
                    <a:pt x="12921" y="19520"/>
                    <a:pt x="14340" y="17648"/>
                    <a:pt x="15680" y="14480"/>
                  </a:cubicBezTo>
                  <a:cubicBezTo>
                    <a:pt x="17020" y="11312"/>
                    <a:pt x="18282" y="6848"/>
                    <a:pt x="18912" y="4112"/>
                  </a:cubicBezTo>
                  <a:cubicBezTo>
                    <a:pt x="19543" y="1376"/>
                    <a:pt x="19543" y="368"/>
                    <a:pt x="19149" y="80"/>
                  </a:cubicBezTo>
                  <a:cubicBezTo>
                    <a:pt x="18755" y="-208"/>
                    <a:pt x="17966" y="224"/>
                    <a:pt x="17178" y="2312"/>
                  </a:cubicBezTo>
                  <a:cubicBezTo>
                    <a:pt x="16390" y="4400"/>
                    <a:pt x="15601" y="8144"/>
                    <a:pt x="15365" y="10880"/>
                  </a:cubicBezTo>
                  <a:cubicBezTo>
                    <a:pt x="15128" y="13616"/>
                    <a:pt x="15444" y="15344"/>
                    <a:pt x="16547" y="16568"/>
                  </a:cubicBezTo>
                  <a:cubicBezTo>
                    <a:pt x="17651" y="17792"/>
                    <a:pt x="19543" y="18512"/>
                    <a:pt x="21435" y="19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1927112" y="23623"/>
              <a:ext cx="197977" cy="47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21431" fill="norm" stroke="1" extrusionOk="0">
                  <a:moveTo>
                    <a:pt x="8950" y="6523"/>
                  </a:moveTo>
                  <a:cubicBezTo>
                    <a:pt x="8684" y="10123"/>
                    <a:pt x="8417" y="13723"/>
                    <a:pt x="8150" y="15872"/>
                  </a:cubicBezTo>
                  <a:cubicBezTo>
                    <a:pt x="7884" y="18020"/>
                    <a:pt x="7617" y="18717"/>
                    <a:pt x="7217" y="19356"/>
                  </a:cubicBezTo>
                  <a:cubicBezTo>
                    <a:pt x="6817" y="19994"/>
                    <a:pt x="6284" y="20575"/>
                    <a:pt x="5884" y="20459"/>
                  </a:cubicBezTo>
                  <a:cubicBezTo>
                    <a:pt x="5484" y="20343"/>
                    <a:pt x="5217" y="19530"/>
                    <a:pt x="4950" y="17033"/>
                  </a:cubicBezTo>
                  <a:cubicBezTo>
                    <a:pt x="4684" y="14536"/>
                    <a:pt x="4417" y="10356"/>
                    <a:pt x="4817" y="7452"/>
                  </a:cubicBezTo>
                  <a:cubicBezTo>
                    <a:pt x="5217" y="4549"/>
                    <a:pt x="6284" y="2923"/>
                    <a:pt x="7217" y="1878"/>
                  </a:cubicBezTo>
                  <a:cubicBezTo>
                    <a:pt x="8150" y="833"/>
                    <a:pt x="8950" y="369"/>
                    <a:pt x="10017" y="136"/>
                  </a:cubicBezTo>
                  <a:cubicBezTo>
                    <a:pt x="11084" y="-96"/>
                    <a:pt x="12417" y="-96"/>
                    <a:pt x="13884" y="659"/>
                  </a:cubicBezTo>
                  <a:cubicBezTo>
                    <a:pt x="15350" y="1414"/>
                    <a:pt x="16950" y="2923"/>
                    <a:pt x="18417" y="5304"/>
                  </a:cubicBezTo>
                  <a:cubicBezTo>
                    <a:pt x="19884" y="7685"/>
                    <a:pt x="21217" y="10936"/>
                    <a:pt x="20417" y="13491"/>
                  </a:cubicBezTo>
                  <a:cubicBezTo>
                    <a:pt x="19617" y="16046"/>
                    <a:pt x="16684" y="17904"/>
                    <a:pt x="13617" y="19123"/>
                  </a:cubicBezTo>
                  <a:cubicBezTo>
                    <a:pt x="10550" y="20343"/>
                    <a:pt x="7350" y="20923"/>
                    <a:pt x="5084" y="21214"/>
                  </a:cubicBezTo>
                  <a:cubicBezTo>
                    <a:pt x="2817" y="21504"/>
                    <a:pt x="1484" y="21504"/>
                    <a:pt x="684" y="21214"/>
                  </a:cubicBezTo>
                  <a:cubicBezTo>
                    <a:pt x="-116" y="20923"/>
                    <a:pt x="-383" y="20343"/>
                    <a:pt x="817" y="19762"/>
                  </a:cubicBezTo>
                  <a:cubicBezTo>
                    <a:pt x="2017" y="19181"/>
                    <a:pt x="4684" y="18601"/>
                    <a:pt x="7350" y="18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2212231" y="312848"/>
              <a:ext cx="2300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2258232" y="167178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2316616" y="186747"/>
              <a:ext cx="107636" cy="249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294" fill="norm" stroke="1" extrusionOk="0">
                  <a:moveTo>
                    <a:pt x="16767" y="1602"/>
                  </a:moveTo>
                  <a:cubicBezTo>
                    <a:pt x="14803" y="948"/>
                    <a:pt x="12840" y="293"/>
                    <a:pt x="10630" y="75"/>
                  </a:cubicBezTo>
                  <a:cubicBezTo>
                    <a:pt x="8421" y="-143"/>
                    <a:pt x="5967" y="75"/>
                    <a:pt x="3758" y="1275"/>
                  </a:cubicBezTo>
                  <a:cubicBezTo>
                    <a:pt x="1549" y="2475"/>
                    <a:pt x="-415" y="4657"/>
                    <a:pt x="812" y="6512"/>
                  </a:cubicBezTo>
                  <a:cubicBezTo>
                    <a:pt x="2040" y="8366"/>
                    <a:pt x="6458" y="9893"/>
                    <a:pt x="10385" y="11530"/>
                  </a:cubicBezTo>
                  <a:cubicBezTo>
                    <a:pt x="14312" y="13166"/>
                    <a:pt x="17749" y="14912"/>
                    <a:pt x="19467" y="16439"/>
                  </a:cubicBezTo>
                  <a:cubicBezTo>
                    <a:pt x="21185" y="17966"/>
                    <a:pt x="21185" y="19275"/>
                    <a:pt x="18730" y="20148"/>
                  </a:cubicBezTo>
                  <a:cubicBezTo>
                    <a:pt x="16276" y="21021"/>
                    <a:pt x="11367" y="21457"/>
                    <a:pt x="7685" y="21239"/>
                  </a:cubicBezTo>
                  <a:cubicBezTo>
                    <a:pt x="4003" y="21021"/>
                    <a:pt x="1549" y="20148"/>
                    <a:pt x="567" y="18512"/>
                  </a:cubicBezTo>
                  <a:cubicBezTo>
                    <a:pt x="-415" y="16875"/>
                    <a:pt x="76" y="14475"/>
                    <a:pt x="567" y="12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2472995" y="21508"/>
              <a:ext cx="383251" cy="420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527" fill="norm" stroke="1" extrusionOk="0">
                  <a:moveTo>
                    <a:pt x="9007" y="0"/>
                  </a:moveTo>
                  <a:cubicBezTo>
                    <a:pt x="7720" y="1964"/>
                    <a:pt x="6432" y="3927"/>
                    <a:pt x="5288" y="6676"/>
                  </a:cubicBezTo>
                  <a:cubicBezTo>
                    <a:pt x="4143" y="9425"/>
                    <a:pt x="3142" y="12960"/>
                    <a:pt x="2641" y="15316"/>
                  </a:cubicBezTo>
                  <a:cubicBezTo>
                    <a:pt x="2141" y="17673"/>
                    <a:pt x="2141" y="18851"/>
                    <a:pt x="2355" y="19702"/>
                  </a:cubicBezTo>
                  <a:cubicBezTo>
                    <a:pt x="2570" y="20553"/>
                    <a:pt x="2999" y="21076"/>
                    <a:pt x="3571" y="21338"/>
                  </a:cubicBezTo>
                  <a:cubicBezTo>
                    <a:pt x="4143" y="21600"/>
                    <a:pt x="4859" y="21600"/>
                    <a:pt x="5502" y="21273"/>
                  </a:cubicBezTo>
                  <a:cubicBezTo>
                    <a:pt x="6146" y="20945"/>
                    <a:pt x="6718" y="20291"/>
                    <a:pt x="7076" y="19636"/>
                  </a:cubicBezTo>
                  <a:cubicBezTo>
                    <a:pt x="7433" y="18982"/>
                    <a:pt x="7577" y="18327"/>
                    <a:pt x="7505" y="17607"/>
                  </a:cubicBezTo>
                  <a:cubicBezTo>
                    <a:pt x="7433" y="16887"/>
                    <a:pt x="7147" y="16102"/>
                    <a:pt x="6146" y="15447"/>
                  </a:cubicBezTo>
                  <a:cubicBezTo>
                    <a:pt x="5145" y="14793"/>
                    <a:pt x="3428" y="14269"/>
                    <a:pt x="2212" y="13876"/>
                  </a:cubicBezTo>
                  <a:cubicBezTo>
                    <a:pt x="996" y="13484"/>
                    <a:pt x="281" y="13222"/>
                    <a:pt x="67" y="12764"/>
                  </a:cubicBezTo>
                  <a:cubicBezTo>
                    <a:pt x="-148" y="12305"/>
                    <a:pt x="138" y="11651"/>
                    <a:pt x="1211" y="11193"/>
                  </a:cubicBezTo>
                  <a:cubicBezTo>
                    <a:pt x="2284" y="10735"/>
                    <a:pt x="4143" y="10473"/>
                    <a:pt x="5788" y="10735"/>
                  </a:cubicBezTo>
                  <a:cubicBezTo>
                    <a:pt x="7433" y="10996"/>
                    <a:pt x="8864" y="11782"/>
                    <a:pt x="9937" y="12829"/>
                  </a:cubicBezTo>
                  <a:cubicBezTo>
                    <a:pt x="11010" y="13876"/>
                    <a:pt x="11725" y="15185"/>
                    <a:pt x="12082" y="16233"/>
                  </a:cubicBezTo>
                  <a:cubicBezTo>
                    <a:pt x="12440" y="17280"/>
                    <a:pt x="12440" y="18065"/>
                    <a:pt x="12226" y="18720"/>
                  </a:cubicBezTo>
                  <a:cubicBezTo>
                    <a:pt x="12011" y="19375"/>
                    <a:pt x="11582" y="19898"/>
                    <a:pt x="11010" y="20029"/>
                  </a:cubicBezTo>
                  <a:cubicBezTo>
                    <a:pt x="10437" y="20160"/>
                    <a:pt x="9722" y="19898"/>
                    <a:pt x="9365" y="19375"/>
                  </a:cubicBezTo>
                  <a:cubicBezTo>
                    <a:pt x="9007" y="18851"/>
                    <a:pt x="9007" y="18065"/>
                    <a:pt x="9222" y="16953"/>
                  </a:cubicBezTo>
                  <a:cubicBezTo>
                    <a:pt x="9436" y="15840"/>
                    <a:pt x="9865" y="14400"/>
                    <a:pt x="10724" y="13353"/>
                  </a:cubicBezTo>
                  <a:cubicBezTo>
                    <a:pt x="11582" y="12305"/>
                    <a:pt x="12869" y="11651"/>
                    <a:pt x="14157" y="11324"/>
                  </a:cubicBezTo>
                  <a:cubicBezTo>
                    <a:pt x="15444" y="10996"/>
                    <a:pt x="16731" y="10996"/>
                    <a:pt x="17375" y="11455"/>
                  </a:cubicBezTo>
                  <a:cubicBezTo>
                    <a:pt x="18019" y="11913"/>
                    <a:pt x="18019" y="12829"/>
                    <a:pt x="17876" y="13811"/>
                  </a:cubicBezTo>
                  <a:cubicBezTo>
                    <a:pt x="17733" y="14793"/>
                    <a:pt x="17447" y="15840"/>
                    <a:pt x="17304" y="16691"/>
                  </a:cubicBezTo>
                  <a:cubicBezTo>
                    <a:pt x="17161" y="17542"/>
                    <a:pt x="17161" y="18196"/>
                    <a:pt x="17161" y="18196"/>
                  </a:cubicBezTo>
                  <a:cubicBezTo>
                    <a:pt x="17161" y="18196"/>
                    <a:pt x="17161" y="17542"/>
                    <a:pt x="17876" y="15644"/>
                  </a:cubicBezTo>
                  <a:cubicBezTo>
                    <a:pt x="18591" y="13745"/>
                    <a:pt x="20022" y="10604"/>
                    <a:pt x="21452" y="7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2884357" y="29175"/>
              <a:ext cx="160014" cy="366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98" fill="norm" stroke="1" extrusionOk="0">
                  <a:moveTo>
                    <a:pt x="7543" y="0"/>
                  </a:moveTo>
                  <a:cubicBezTo>
                    <a:pt x="7543" y="3450"/>
                    <a:pt x="7543" y="6900"/>
                    <a:pt x="7029" y="10050"/>
                  </a:cubicBezTo>
                  <a:cubicBezTo>
                    <a:pt x="6514" y="13200"/>
                    <a:pt x="5486" y="16050"/>
                    <a:pt x="4800" y="17850"/>
                  </a:cubicBezTo>
                  <a:cubicBezTo>
                    <a:pt x="4114" y="19650"/>
                    <a:pt x="3771" y="20400"/>
                    <a:pt x="3943" y="20400"/>
                  </a:cubicBezTo>
                  <a:cubicBezTo>
                    <a:pt x="4114" y="20400"/>
                    <a:pt x="4800" y="19650"/>
                    <a:pt x="6000" y="18375"/>
                  </a:cubicBezTo>
                  <a:cubicBezTo>
                    <a:pt x="7200" y="17100"/>
                    <a:pt x="8914" y="15300"/>
                    <a:pt x="10457" y="14100"/>
                  </a:cubicBezTo>
                  <a:cubicBezTo>
                    <a:pt x="12000" y="12900"/>
                    <a:pt x="13371" y="12300"/>
                    <a:pt x="14914" y="12075"/>
                  </a:cubicBezTo>
                  <a:cubicBezTo>
                    <a:pt x="16457" y="11850"/>
                    <a:pt x="18171" y="12000"/>
                    <a:pt x="19371" y="12450"/>
                  </a:cubicBezTo>
                  <a:cubicBezTo>
                    <a:pt x="20571" y="12900"/>
                    <a:pt x="21257" y="13650"/>
                    <a:pt x="21429" y="14775"/>
                  </a:cubicBezTo>
                  <a:cubicBezTo>
                    <a:pt x="21600" y="15900"/>
                    <a:pt x="21257" y="17400"/>
                    <a:pt x="19200" y="18600"/>
                  </a:cubicBezTo>
                  <a:cubicBezTo>
                    <a:pt x="17143" y="19800"/>
                    <a:pt x="13371" y="20700"/>
                    <a:pt x="10114" y="21150"/>
                  </a:cubicBezTo>
                  <a:cubicBezTo>
                    <a:pt x="6857" y="21600"/>
                    <a:pt x="4114" y="21600"/>
                    <a:pt x="2400" y="21225"/>
                  </a:cubicBezTo>
                  <a:cubicBezTo>
                    <a:pt x="686" y="20850"/>
                    <a:pt x="0" y="20100"/>
                    <a:pt x="0" y="19575"/>
                  </a:cubicBezTo>
                  <a:cubicBezTo>
                    <a:pt x="0" y="19050"/>
                    <a:pt x="686" y="18750"/>
                    <a:pt x="1371" y="18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3121926" y="0"/>
              <a:ext cx="347667" cy="394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255" fill="norm" stroke="1" extrusionOk="0">
                  <a:moveTo>
                    <a:pt x="2529" y="12714"/>
                  </a:moveTo>
                  <a:cubicBezTo>
                    <a:pt x="1741" y="14778"/>
                    <a:pt x="953" y="16842"/>
                    <a:pt x="480" y="18218"/>
                  </a:cubicBezTo>
                  <a:cubicBezTo>
                    <a:pt x="7" y="19593"/>
                    <a:pt x="-151" y="20281"/>
                    <a:pt x="164" y="20419"/>
                  </a:cubicBezTo>
                  <a:cubicBezTo>
                    <a:pt x="480" y="20557"/>
                    <a:pt x="1268" y="20144"/>
                    <a:pt x="2214" y="19318"/>
                  </a:cubicBezTo>
                  <a:cubicBezTo>
                    <a:pt x="3160" y="18493"/>
                    <a:pt x="4264" y="17255"/>
                    <a:pt x="5052" y="16292"/>
                  </a:cubicBezTo>
                  <a:cubicBezTo>
                    <a:pt x="5840" y="15328"/>
                    <a:pt x="6313" y="14641"/>
                    <a:pt x="6707" y="14641"/>
                  </a:cubicBezTo>
                  <a:cubicBezTo>
                    <a:pt x="7102" y="14641"/>
                    <a:pt x="7417" y="15328"/>
                    <a:pt x="7575" y="16085"/>
                  </a:cubicBezTo>
                  <a:cubicBezTo>
                    <a:pt x="7732" y="16842"/>
                    <a:pt x="7732" y="17667"/>
                    <a:pt x="7969" y="18355"/>
                  </a:cubicBezTo>
                  <a:cubicBezTo>
                    <a:pt x="8205" y="19043"/>
                    <a:pt x="8678" y="19593"/>
                    <a:pt x="9309" y="19731"/>
                  </a:cubicBezTo>
                  <a:cubicBezTo>
                    <a:pt x="9940" y="19869"/>
                    <a:pt x="10728" y="19593"/>
                    <a:pt x="11595" y="18699"/>
                  </a:cubicBezTo>
                  <a:cubicBezTo>
                    <a:pt x="12462" y="17805"/>
                    <a:pt x="13408" y="16292"/>
                    <a:pt x="14669" y="13540"/>
                  </a:cubicBezTo>
                  <a:cubicBezTo>
                    <a:pt x="15931" y="10788"/>
                    <a:pt x="17507" y="6799"/>
                    <a:pt x="18453" y="4185"/>
                  </a:cubicBezTo>
                  <a:cubicBezTo>
                    <a:pt x="19399" y="1571"/>
                    <a:pt x="19715" y="332"/>
                    <a:pt x="19557" y="57"/>
                  </a:cubicBezTo>
                  <a:cubicBezTo>
                    <a:pt x="19399" y="-218"/>
                    <a:pt x="18769" y="470"/>
                    <a:pt x="17980" y="2740"/>
                  </a:cubicBezTo>
                  <a:cubicBezTo>
                    <a:pt x="17192" y="5010"/>
                    <a:pt x="16246" y="8862"/>
                    <a:pt x="15615" y="11889"/>
                  </a:cubicBezTo>
                  <a:cubicBezTo>
                    <a:pt x="14985" y="14916"/>
                    <a:pt x="14669" y="17117"/>
                    <a:pt x="14669" y="18562"/>
                  </a:cubicBezTo>
                  <a:cubicBezTo>
                    <a:pt x="14669" y="20006"/>
                    <a:pt x="14985" y="20694"/>
                    <a:pt x="15615" y="21038"/>
                  </a:cubicBezTo>
                  <a:cubicBezTo>
                    <a:pt x="16246" y="21382"/>
                    <a:pt x="17192" y="21382"/>
                    <a:pt x="18217" y="20557"/>
                  </a:cubicBezTo>
                  <a:cubicBezTo>
                    <a:pt x="19242" y="19731"/>
                    <a:pt x="20345" y="18080"/>
                    <a:pt x="21449" y="16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3339256" y="105843"/>
              <a:ext cx="283674" cy="22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9360"/>
                  </a:moveTo>
                  <a:cubicBezTo>
                    <a:pt x="3503" y="9360"/>
                    <a:pt x="7005" y="9360"/>
                    <a:pt x="9243" y="9360"/>
                  </a:cubicBezTo>
                  <a:cubicBezTo>
                    <a:pt x="11481" y="9360"/>
                    <a:pt x="12454" y="9360"/>
                    <a:pt x="13135" y="10680"/>
                  </a:cubicBezTo>
                  <a:cubicBezTo>
                    <a:pt x="13816" y="12000"/>
                    <a:pt x="14205" y="14640"/>
                    <a:pt x="14400" y="16920"/>
                  </a:cubicBezTo>
                  <a:cubicBezTo>
                    <a:pt x="14595" y="19200"/>
                    <a:pt x="14595" y="21120"/>
                    <a:pt x="14887" y="21360"/>
                  </a:cubicBezTo>
                  <a:cubicBezTo>
                    <a:pt x="15178" y="21600"/>
                    <a:pt x="15762" y="20160"/>
                    <a:pt x="16638" y="16920"/>
                  </a:cubicBezTo>
                  <a:cubicBezTo>
                    <a:pt x="17514" y="13680"/>
                    <a:pt x="18681" y="8640"/>
                    <a:pt x="19557" y="5520"/>
                  </a:cubicBezTo>
                  <a:cubicBezTo>
                    <a:pt x="20432" y="2400"/>
                    <a:pt x="21016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3643271" y="183827"/>
              <a:ext cx="300449" cy="198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457" fill="norm" stroke="1" extrusionOk="0">
                  <a:moveTo>
                    <a:pt x="7268" y="688"/>
                  </a:moveTo>
                  <a:cubicBezTo>
                    <a:pt x="5634" y="2349"/>
                    <a:pt x="4001" y="4011"/>
                    <a:pt x="2730" y="6503"/>
                  </a:cubicBezTo>
                  <a:cubicBezTo>
                    <a:pt x="1460" y="8995"/>
                    <a:pt x="552" y="12319"/>
                    <a:pt x="189" y="14672"/>
                  </a:cubicBezTo>
                  <a:cubicBezTo>
                    <a:pt x="-174" y="17026"/>
                    <a:pt x="8" y="18411"/>
                    <a:pt x="552" y="19103"/>
                  </a:cubicBezTo>
                  <a:cubicBezTo>
                    <a:pt x="1097" y="19795"/>
                    <a:pt x="2004" y="19795"/>
                    <a:pt x="3275" y="18965"/>
                  </a:cubicBezTo>
                  <a:cubicBezTo>
                    <a:pt x="4545" y="18134"/>
                    <a:pt x="6179" y="16472"/>
                    <a:pt x="7268" y="13842"/>
                  </a:cubicBezTo>
                  <a:cubicBezTo>
                    <a:pt x="8357" y="11211"/>
                    <a:pt x="8902" y="7611"/>
                    <a:pt x="9537" y="5395"/>
                  </a:cubicBezTo>
                  <a:cubicBezTo>
                    <a:pt x="10172" y="3180"/>
                    <a:pt x="10898" y="2349"/>
                    <a:pt x="11443" y="2626"/>
                  </a:cubicBezTo>
                  <a:cubicBezTo>
                    <a:pt x="11987" y="2903"/>
                    <a:pt x="12350" y="4288"/>
                    <a:pt x="12532" y="6503"/>
                  </a:cubicBezTo>
                  <a:cubicBezTo>
                    <a:pt x="12713" y="8719"/>
                    <a:pt x="12713" y="11765"/>
                    <a:pt x="12532" y="14119"/>
                  </a:cubicBezTo>
                  <a:cubicBezTo>
                    <a:pt x="12350" y="16472"/>
                    <a:pt x="11987" y="18134"/>
                    <a:pt x="11806" y="18272"/>
                  </a:cubicBezTo>
                  <a:cubicBezTo>
                    <a:pt x="11624" y="18411"/>
                    <a:pt x="11624" y="17026"/>
                    <a:pt x="12441" y="14119"/>
                  </a:cubicBezTo>
                  <a:cubicBezTo>
                    <a:pt x="13258" y="11211"/>
                    <a:pt x="14892" y="6780"/>
                    <a:pt x="16071" y="4149"/>
                  </a:cubicBezTo>
                  <a:cubicBezTo>
                    <a:pt x="17251" y="1519"/>
                    <a:pt x="17977" y="688"/>
                    <a:pt x="18794" y="272"/>
                  </a:cubicBezTo>
                  <a:cubicBezTo>
                    <a:pt x="19611" y="-143"/>
                    <a:pt x="20518" y="-143"/>
                    <a:pt x="20972" y="688"/>
                  </a:cubicBezTo>
                  <a:cubicBezTo>
                    <a:pt x="21426" y="1519"/>
                    <a:pt x="21426" y="3180"/>
                    <a:pt x="21154" y="6780"/>
                  </a:cubicBezTo>
                  <a:cubicBezTo>
                    <a:pt x="20881" y="10380"/>
                    <a:pt x="20337" y="15919"/>
                    <a:pt x="19792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3944937" y="195772"/>
              <a:ext cx="153337" cy="218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21600" y="3926"/>
                  </a:moveTo>
                  <a:cubicBezTo>
                    <a:pt x="21600" y="2684"/>
                    <a:pt x="21600" y="1443"/>
                    <a:pt x="20520" y="698"/>
                  </a:cubicBezTo>
                  <a:cubicBezTo>
                    <a:pt x="19440" y="-47"/>
                    <a:pt x="17280" y="-295"/>
                    <a:pt x="15120" y="450"/>
                  </a:cubicBezTo>
                  <a:cubicBezTo>
                    <a:pt x="12960" y="1195"/>
                    <a:pt x="10800" y="2933"/>
                    <a:pt x="10440" y="5167"/>
                  </a:cubicBezTo>
                  <a:cubicBezTo>
                    <a:pt x="10080" y="7402"/>
                    <a:pt x="11520" y="10133"/>
                    <a:pt x="13140" y="11871"/>
                  </a:cubicBezTo>
                  <a:cubicBezTo>
                    <a:pt x="14760" y="13608"/>
                    <a:pt x="16560" y="14353"/>
                    <a:pt x="17820" y="15471"/>
                  </a:cubicBezTo>
                  <a:cubicBezTo>
                    <a:pt x="19080" y="16588"/>
                    <a:pt x="19800" y="18077"/>
                    <a:pt x="17640" y="19195"/>
                  </a:cubicBezTo>
                  <a:cubicBezTo>
                    <a:pt x="15480" y="20312"/>
                    <a:pt x="10440" y="21057"/>
                    <a:pt x="7020" y="21181"/>
                  </a:cubicBezTo>
                  <a:cubicBezTo>
                    <a:pt x="3600" y="21305"/>
                    <a:pt x="1800" y="20808"/>
                    <a:pt x="0" y="20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42515" y="473852"/>
              <a:ext cx="367241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6" y="20238"/>
                    <a:pt x="932" y="18876"/>
                    <a:pt x="1451" y="17708"/>
                  </a:cubicBezTo>
                  <a:cubicBezTo>
                    <a:pt x="1969" y="16541"/>
                    <a:pt x="2540" y="15568"/>
                    <a:pt x="3142" y="14692"/>
                  </a:cubicBezTo>
                  <a:cubicBezTo>
                    <a:pt x="3743" y="13816"/>
                    <a:pt x="4374" y="13038"/>
                    <a:pt x="4975" y="12357"/>
                  </a:cubicBezTo>
                  <a:cubicBezTo>
                    <a:pt x="5577" y="11676"/>
                    <a:pt x="6148" y="11092"/>
                    <a:pt x="6689" y="10703"/>
                  </a:cubicBezTo>
                  <a:cubicBezTo>
                    <a:pt x="7230" y="10314"/>
                    <a:pt x="7741" y="10119"/>
                    <a:pt x="8252" y="9924"/>
                  </a:cubicBezTo>
                  <a:cubicBezTo>
                    <a:pt x="8763" y="9730"/>
                    <a:pt x="9274" y="9535"/>
                    <a:pt x="9823" y="9341"/>
                  </a:cubicBezTo>
                  <a:cubicBezTo>
                    <a:pt x="10372" y="9146"/>
                    <a:pt x="10958" y="8951"/>
                    <a:pt x="11529" y="8659"/>
                  </a:cubicBezTo>
                  <a:cubicBezTo>
                    <a:pt x="12100" y="8368"/>
                    <a:pt x="12656" y="7978"/>
                    <a:pt x="13205" y="7492"/>
                  </a:cubicBezTo>
                  <a:cubicBezTo>
                    <a:pt x="13754" y="7005"/>
                    <a:pt x="14295" y="6422"/>
                    <a:pt x="14828" y="5741"/>
                  </a:cubicBezTo>
                  <a:cubicBezTo>
                    <a:pt x="15362" y="5059"/>
                    <a:pt x="15888" y="4281"/>
                    <a:pt x="16482" y="3503"/>
                  </a:cubicBezTo>
                  <a:cubicBezTo>
                    <a:pt x="17076" y="2724"/>
                    <a:pt x="17737" y="1946"/>
                    <a:pt x="18391" y="1362"/>
                  </a:cubicBezTo>
                  <a:cubicBezTo>
                    <a:pt x="19045" y="778"/>
                    <a:pt x="19691" y="389"/>
                    <a:pt x="20225" y="195"/>
                  </a:cubicBezTo>
                  <a:cubicBezTo>
                    <a:pt x="20758" y="0"/>
                    <a:pt x="2117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88516" y="611855"/>
              <a:ext cx="3534414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1" y="21443"/>
                    <a:pt x="562" y="21287"/>
                    <a:pt x="976" y="21130"/>
                  </a:cubicBezTo>
                  <a:cubicBezTo>
                    <a:pt x="1390" y="20974"/>
                    <a:pt x="1937" y="20817"/>
                    <a:pt x="2546" y="20348"/>
                  </a:cubicBezTo>
                  <a:cubicBezTo>
                    <a:pt x="3155" y="19878"/>
                    <a:pt x="3826" y="19096"/>
                    <a:pt x="4482" y="18235"/>
                  </a:cubicBezTo>
                  <a:cubicBezTo>
                    <a:pt x="5138" y="17374"/>
                    <a:pt x="5779" y="16435"/>
                    <a:pt x="6380" y="15574"/>
                  </a:cubicBezTo>
                  <a:cubicBezTo>
                    <a:pt x="6981" y="14713"/>
                    <a:pt x="7544" y="13930"/>
                    <a:pt x="8106" y="13148"/>
                  </a:cubicBezTo>
                  <a:cubicBezTo>
                    <a:pt x="8668" y="12365"/>
                    <a:pt x="9230" y="11583"/>
                    <a:pt x="9808" y="10878"/>
                  </a:cubicBezTo>
                  <a:cubicBezTo>
                    <a:pt x="10386" y="10174"/>
                    <a:pt x="10980" y="9548"/>
                    <a:pt x="11565" y="8922"/>
                  </a:cubicBezTo>
                  <a:cubicBezTo>
                    <a:pt x="12151" y="8296"/>
                    <a:pt x="12729" y="7670"/>
                    <a:pt x="13299" y="7043"/>
                  </a:cubicBezTo>
                  <a:cubicBezTo>
                    <a:pt x="13869" y="6417"/>
                    <a:pt x="14431" y="5791"/>
                    <a:pt x="15048" y="5243"/>
                  </a:cubicBezTo>
                  <a:cubicBezTo>
                    <a:pt x="15665" y="4696"/>
                    <a:pt x="16337" y="4226"/>
                    <a:pt x="16961" y="3757"/>
                  </a:cubicBezTo>
                  <a:cubicBezTo>
                    <a:pt x="17586" y="3287"/>
                    <a:pt x="18164" y="2817"/>
                    <a:pt x="18781" y="2348"/>
                  </a:cubicBezTo>
                  <a:cubicBezTo>
                    <a:pt x="19398" y="1878"/>
                    <a:pt x="20054" y="1409"/>
                    <a:pt x="20530" y="1017"/>
                  </a:cubicBezTo>
                  <a:cubicBezTo>
                    <a:pt x="21007" y="626"/>
                    <a:pt x="21303" y="3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346633" y="1232869"/>
              <a:ext cx="201895" cy="54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518" fill="norm" stroke="1" extrusionOk="0">
                  <a:moveTo>
                    <a:pt x="14040" y="0"/>
                  </a:moveTo>
                  <a:cubicBezTo>
                    <a:pt x="11340" y="3549"/>
                    <a:pt x="8640" y="7099"/>
                    <a:pt x="6345" y="10394"/>
                  </a:cubicBezTo>
                  <a:cubicBezTo>
                    <a:pt x="4050" y="13690"/>
                    <a:pt x="2160" y="16732"/>
                    <a:pt x="1080" y="18558"/>
                  </a:cubicBezTo>
                  <a:cubicBezTo>
                    <a:pt x="0" y="20383"/>
                    <a:pt x="-270" y="20992"/>
                    <a:pt x="270" y="21296"/>
                  </a:cubicBezTo>
                  <a:cubicBezTo>
                    <a:pt x="810" y="21600"/>
                    <a:pt x="2160" y="21600"/>
                    <a:pt x="4995" y="21245"/>
                  </a:cubicBezTo>
                  <a:cubicBezTo>
                    <a:pt x="7830" y="20890"/>
                    <a:pt x="12150" y="20180"/>
                    <a:pt x="15120" y="19724"/>
                  </a:cubicBezTo>
                  <a:cubicBezTo>
                    <a:pt x="18090" y="19268"/>
                    <a:pt x="19710" y="19065"/>
                    <a:pt x="21330" y="18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640529" y="1631545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632862" y="1554876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730443" y="1536048"/>
              <a:ext cx="131815" cy="195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182" fill="norm" stroke="1" extrusionOk="0">
                  <a:moveTo>
                    <a:pt x="2778" y="2871"/>
                  </a:moveTo>
                  <a:cubicBezTo>
                    <a:pt x="2778" y="8133"/>
                    <a:pt x="2778" y="13394"/>
                    <a:pt x="2371" y="16717"/>
                  </a:cubicBezTo>
                  <a:cubicBezTo>
                    <a:pt x="1963" y="20040"/>
                    <a:pt x="1148" y="21425"/>
                    <a:pt x="537" y="21148"/>
                  </a:cubicBezTo>
                  <a:cubicBezTo>
                    <a:pt x="-74" y="20871"/>
                    <a:pt x="-482" y="18933"/>
                    <a:pt x="1148" y="15471"/>
                  </a:cubicBezTo>
                  <a:cubicBezTo>
                    <a:pt x="2778" y="12010"/>
                    <a:pt x="6446" y="7025"/>
                    <a:pt x="9095" y="4117"/>
                  </a:cubicBezTo>
                  <a:cubicBezTo>
                    <a:pt x="11744" y="1210"/>
                    <a:pt x="13375" y="379"/>
                    <a:pt x="15209" y="102"/>
                  </a:cubicBezTo>
                  <a:cubicBezTo>
                    <a:pt x="17043" y="-175"/>
                    <a:pt x="19080" y="102"/>
                    <a:pt x="20099" y="1071"/>
                  </a:cubicBezTo>
                  <a:cubicBezTo>
                    <a:pt x="21118" y="2040"/>
                    <a:pt x="21118" y="3702"/>
                    <a:pt x="20914" y="7025"/>
                  </a:cubicBezTo>
                  <a:cubicBezTo>
                    <a:pt x="20710" y="10348"/>
                    <a:pt x="20303" y="15333"/>
                    <a:pt x="19895" y="20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954869" y="1524311"/>
              <a:ext cx="92003" cy="15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2" fill="norm" stroke="1" extrusionOk="0">
                  <a:moveTo>
                    <a:pt x="0" y="11671"/>
                  </a:moveTo>
                  <a:cubicBezTo>
                    <a:pt x="3000" y="11671"/>
                    <a:pt x="6000" y="11671"/>
                    <a:pt x="9600" y="10432"/>
                  </a:cubicBezTo>
                  <a:cubicBezTo>
                    <a:pt x="13200" y="9193"/>
                    <a:pt x="17400" y="6714"/>
                    <a:pt x="19200" y="4589"/>
                  </a:cubicBezTo>
                  <a:cubicBezTo>
                    <a:pt x="21000" y="2465"/>
                    <a:pt x="20400" y="694"/>
                    <a:pt x="18600" y="163"/>
                  </a:cubicBezTo>
                  <a:cubicBezTo>
                    <a:pt x="16800" y="-368"/>
                    <a:pt x="13800" y="340"/>
                    <a:pt x="10200" y="3173"/>
                  </a:cubicBezTo>
                  <a:cubicBezTo>
                    <a:pt x="6600" y="6006"/>
                    <a:pt x="2400" y="10963"/>
                    <a:pt x="1200" y="14150"/>
                  </a:cubicBezTo>
                  <a:cubicBezTo>
                    <a:pt x="0" y="17337"/>
                    <a:pt x="1800" y="18753"/>
                    <a:pt x="5700" y="19639"/>
                  </a:cubicBezTo>
                  <a:cubicBezTo>
                    <a:pt x="9600" y="20524"/>
                    <a:pt x="15600" y="20878"/>
                    <a:pt x="21600" y="21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1113087" y="1526306"/>
              <a:ext cx="163791" cy="149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013" fill="norm" stroke="1" extrusionOk="0">
                  <a:moveTo>
                    <a:pt x="14320" y="5105"/>
                  </a:moveTo>
                  <a:cubicBezTo>
                    <a:pt x="14320" y="3305"/>
                    <a:pt x="14320" y="1505"/>
                    <a:pt x="13489" y="605"/>
                  </a:cubicBezTo>
                  <a:cubicBezTo>
                    <a:pt x="12658" y="-295"/>
                    <a:pt x="10996" y="-295"/>
                    <a:pt x="9169" y="1325"/>
                  </a:cubicBezTo>
                  <a:cubicBezTo>
                    <a:pt x="7341" y="2945"/>
                    <a:pt x="5347" y="6185"/>
                    <a:pt x="3852" y="8705"/>
                  </a:cubicBezTo>
                  <a:cubicBezTo>
                    <a:pt x="2356" y="11225"/>
                    <a:pt x="1360" y="13025"/>
                    <a:pt x="695" y="15005"/>
                  </a:cubicBezTo>
                  <a:cubicBezTo>
                    <a:pt x="30" y="16985"/>
                    <a:pt x="-302" y="19145"/>
                    <a:pt x="363" y="20225"/>
                  </a:cubicBezTo>
                  <a:cubicBezTo>
                    <a:pt x="1027" y="21305"/>
                    <a:pt x="2689" y="21305"/>
                    <a:pt x="4849" y="20045"/>
                  </a:cubicBezTo>
                  <a:cubicBezTo>
                    <a:pt x="7009" y="18785"/>
                    <a:pt x="9667" y="16265"/>
                    <a:pt x="11661" y="14465"/>
                  </a:cubicBezTo>
                  <a:cubicBezTo>
                    <a:pt x="13655" y="12665"/>
                    <a:pt x="14984" y="11585"/>
                    <a:pt x="16480" y="11945"/>
                  </a:cubicBezTo>
                  <a:cubicBezTo>
                    <a:pt x="17975" y="12305"/>
                    <a:pt x="19636" y="14105"/>
                    <a:pt x="21298" y="15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1307544" y="1455207"/>
              <a:ext cx="237673" cy="278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10015"/>
                  </a:moveTo>
                  <a:cubicBezTo>
                    <a:pt x="1161" y="9818"/>
                    <a:pt x="2323" y="9622"/>
                    <a:pt x="3716" y="10505"/>
                  </a:cubicBezTo>
                  <a:cubicBezTo>
                    <a:pt x="5110" y="11389"/>
                    <a:pt x="6735" y="13353"/>
                    <a:pt x="7665" y="14924"/>
                  </a:cubicBezTo>
                  <a:cubicBezTo>
                    <a:pt x="8594" y="16495"/>
                    <a:pt x="8826" y="17673"/>
                    <a:pt x="8477" y="18851"/>
                  </a:cubicBezTo>
                  <a:cubicBezTo>
                    <a:pt x="8129" y="20029"/>
                    <a:pt x="7200" y="21207"/>
                    <a:pt x="6387" y="21404"/>
                  </a:cubicBezTo>
                  <a:cubicBezTo>
                    <a:pt x="5574" y="21600"/>
                    <a:pt x="4877" y="20815"/>
                    <a:pt x="5226" y="18851"/>
                  </a:cubicBezTo>
                  <a:cubicBezTo>
                    <a:pt x="5574" y="16887"/>
                    <a:pt x="6968" y="13745"/>
                    <a:pt x="9871" y="10407"/>
                  </a:cubicBezTo>
                  <a:cubicBezTo>
                    <a:pt x="12774" y="7069"/>
                    <a:pt x="17187" y="353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2085433" y="1179201"/>
              <a:ext cx="73131" cy="49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71" fill="norm" stroke="1" extrusionOk="0">
                  <a:moveTo>
                    <a:pt x="21313" y="0"/>
                  </a:moveTo>
                  <a:cubicBezTo>
                    <a:pt x="14610" y="3637"/>
                    <a:pt x="7906" y="7273"/>
                    <a:pt x="4182" y="10580"/>
                  </a:cubicBezTo>
                  <a:cubicBezTo>
                    <a:pt x="458" y="13886"/>
                    <a:pt x="-287" y="16861"/>
                    <a:pt x="85" y="18680"/>
                  </a:cubicBezTo>
                  <a:cubicBezTo>
                    <a:pt x="458" y="20498"/>
                    <a:pt x="1947" y="21159"/>
                    <a:pt x="4554" y="21380"/>
                  </a:cubicBezTo>
                  <a:cubicBezTo>
                    <a:pt x="7161" y="21600"/>
                    <a:pt x="10885" y="21380"/>
                    <a:pt x="14610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1972216" y="1401539"/>
              <a:ext cx="301351" cy="20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291" fill="norm" stroke="1" extrusionOk="0">
                  <a:moveTo>
                    <a:pt x="2889" y="10930"/>
                  </a:moveTo>
                  <a:cubicBezTo>
                    <a:pt x="1981" y="10149"/>
                    <a:pt x="1074" y="9369"/>
                    <a:pt x="529" y="8328"/>
                  </a:cubicBezTo>
                  <a:cubicBezTo>
                    <a:pt x="-15" y="7287"/>
                    <a:pt x="-197" y="5986"/>
                    <a:pt x="257" y="5205"/>
                  </a:cubicBezTo>
                  <a:cubicBezTo>
                    <a:pt x="711" y="4424"/>
                    <a:pt x="1800" y="4164"/>
                    <a:pt x="4341" y="5465"/>
                  </a:cubicBezTo>
                  <a:cubicBezTo>
                    <a:pt x="6882" y="6766"/>
                    <a:pt x="10875" y="9629"/>
                    <a:pt x="13235" y="11711"/>
                  </a:cubicBezTo>
                  <a:cubicBezTo>
                    <a:pt x="15595" y="13793"/>
                    <a:pt x="16321" y="15094"/>
                    <a:pt x="16684" y="16655"/>
                  </a:cubicBezTo>
                  <a:cubicBezTo>
                    <a:pt x="17047" y="18217"/>
                    <a:pt x="17047" y="20039"/>
                    <a:pt x="16593" y="20819"/>
                  </a:cubicBezTo>
                  <a:cubicBezTo>
                    <a:pt x="16139" y="21600"/>
                    <a:pt x="15232" y="21340"/>
                    <a:pt x="14687" y="20559"/>
                  </a:cubicBezTo>
                  <a:cubicBezTo>
                    <a:pt x="14142" y="19778"/>
                    <a:pt x="13961" y="18477"/>
                    <a:pt x="14142" y="15614"/>
                  </a:cubicBezTo>
                  <a:cubicBezTo>
                    <a:pt x="14324" y="12752"/>
                    <a:pt x="14869" y="8328"/>
                    <a:pt x="16139" y="5465"/>
                  </a:cubicBezTo>
                  <a:cubicBezTo>
                    <a:pt x="17410" y="2602"/>
                    <a:pt x="19406" y="1301"/>
                    <a:pt x="214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2291455" y="1426621"/>
              <a:ext cx="319453" cy="20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10195" y="5383"/>
                  </a:moveTo>
                  <a:cubicBezTo>
                    <a:pt x="8122" y="4316"/>
                    <a:pt x="6048" y="3250"/>
                    <a:pt x="4406" y="3916"/>
                  </a:cubicBezTo>
                  <a:cubicBezTo>
                    <a:pt x="2765" y="4583"/>
                    <a:pt x="1555" y="6983"/>
                    <a:pt x="864" y="8850"/>
                  </a:cubicBezTo>
                  <a:cubicBezTo>
                    <a:pt x="173" y="10716"/>
                    <a:pt x="0" y="12050"/>
                    <a:pt x="0" y="13383"/>
                  </a:cubicBezTo>
                  <a:cubicBezTo>
                    <a:pt x="0" y="14716"/>
                    <a:pt x="173" y="16050"/>
                    <a:pt x="691" y="16583"/>
                  </a:cubicBezTo>
                  <a:cubicBezTo>
                    <a:pt x="1210" y="17116"/>
                    <a:pt x="2074" y="16850"/>
                    <a:pt x="2851" y="16183"/>
                  </a:cubicBezTo>
                  <a:cubicBezTo>
                    <a:pt x="3629" y="15516"/>
                    <a:pt x="4320" y="14450"/>
                    <a:pt x="4838" y="13250"/>
                  </a:cubicBezTo>
                  <a:cubicBezTo>
                    <a:pt x="5357" y="12050"/>
                    <a:pt x="5702" y="10716"/>
                    <a:pt x="5962" y="10716"/>
                  </a:cubicBezTo>
                  <a:cubicBezTo>
                    <a:pt x="6221" y="10716"/>
                    <a:pt x="6394" y="12050"/>
                    <a:pt x="6566" y="13383"/>
                  </a:cubicBezTo>
                  <a:cubicBezTo>
                    <a:pt x="6739" y="14716"/>
                    <a:pt x="6912" y="16050"/>
                    <a:pt x="7430" y="16583"/>
                  </a:cubicBezTo>
                  <a:cubicBezTo>
                    <a:pt x="7949" y="17116"/>
                    <a:pt x="8813" y="16850"/>
                    <a:pt x="9763" y="15783"/>
                  </a:cubicBezTo>
                  <a:cubicBezTo>
                    <a:pt x="10714" y="14716"/>
                    <a:pt x="11750" y="12850"/>
                    <a:pt x="12614" y="11383"/>
                  </a:cubicBezTo>
                  <a:cubicBezTo>
                    <a:pt x="13478" y="9916"/>
                    <a:pt x="14170" y="8850"/>
                    <a:pt x="14515" y="8983"/>
                  </a:cubicBezTo>
                  <a:cubicBezTo>
                    <a:pt x="14861" y="9116"/>
                    <a:pt x="14861" y="10450"/>
                    <a:pt x="14688" y="12183"/>
                  </a:cubicBezTo>
                  <a:cubicBezTo>
                    <a:pt x="14515" y="13916"/>
                    <a:pt x="14170" y="16050"/>
                    <a:pt x="13997" y="16316"/>
                  </a:cubicBezTo>
                  <a:cubicBezTo>
                    <a:pt x="13824" y="16583"/>
                    <a:pt x="13824" y="14983"/>
                    <a:pt x="14170" y="12450"/>
                  </a:cubicBezTo>
                  <a:cubicBezTo>
                    <a:pt x="14515" y="9916"/>
                    <a:pt x="15206" y="6450"/>
                    <a:pt x="15811" y="4050"/>
                  </a:cubicBezTo>
                  <a:cubicBezTo>
                    <a:pt x="16416" y="1650"/>
                    <a:pt x="16934" y="316"/>
                    <a:pt x="17539" y="50"/>
                  </a:cubicBezTo>
                  <a:cubicBezTo>
                    <a:pt x="18144" y="-217"/>
                    <a:pt x="18835" y="583"/>
                    <a:pt x="19267" y="2716"/>
                  </a:cubicBezTo>
                  <a:cubicBezTo>
                    <a:pt x="19699" y="4850"/>
                    <a:pt x="19872" y="8316"/>
                    <a:pt x="20218" y="11650"/>
                  </a:cubicBezTo>
                  <a:cubicBezTo>
                    <a:pt x="20563" y="14983"/>
                    <a:pt x="21082" y="18183"/>
                    <a:pt x="21600" y="21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2685485" y="1421026"/>
              <a:ext cx="86426" cy="21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237" fill="norm" stroke="1" extrusionOk="0">
                  <a:moveTo>
                    <a:pt x="20870" y="4113"/>
                  </a:moveTo>
                  <a:cubicBezTo>
                    <a:pt x="19636" y="2857"/>
                    <a:pt x="18401" y="1601"/>
                    <a:pt x="15624" y="848"/>
                  </a:cubicBezTo>
                  <a:cubicBezTo>
                    <a:pt x="12847" y="94"/>
                    <a:pt x="8527" y="-157"/>
                    <a:pt x="5133" y="94"/>
                  </a:cubicBezTo>
                  <a:cubicBezTo>
                    <a:pt x="1739" y="345"/>
                    <a:pt x="-730" y="1099"/>
                    <a:pt x="196" y="3234"/>
                  </a:cubicBezTo>
                  <a:cubicBezTo>
                    <a:pt x="1121" y="5369"/>
                    <a:pt x="5441" y="8885"/>
                    <a:pt x="9144" y="11522"/>
                  </a:cubicBezTo>
                  <a:cubicBezTo>
                    <a:pt x="12847" y="14159"/>
                    <a:pt x="15933" y="15917"/>
                    <a:pt x="17167" y="17424"/>
                  </a:cubicBezTo>
                  <a:cubicBezTo>
                    <a:pt x="18401" y="18931"/>
                    <a:pt x="17784" y="20187"/>
                    <a:pt x="15933" y="20815"/>
                  </a:cubicBezTo>
                  <a:cubicBezTo>
                    <a:pt x="14081" y="21443"/>
                    <a:pt x="10996" y="21443"/>
                    <a:pt x="9453" y="20313"/>
                  </a:cubicBezTo>
                  <a:cubicBezTo>
                    <a:pt x="7910" y="19183"/>
                    <a:pt x="7910" y="16922"/>
                    <a:pt x="7910" y="14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2824106" y="1170475"/>
              <a:ext cx="492151" cy="448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276" fill="norm" stroke="1" extrusionOk="0">
                  <a:moveTo>
                    <a:pt x="8123" y="2599"/>
                  </a:moveTo>
                  <a:cubicBezTo>
                    <a:pt x="8123" y="1628"/>
                    <a:pt x="8123" y="657"/>
                    <a:pt x="7843" y="233"/>
                  </a:cubicBezTo>
                  <a:cubicBezTo>
                    <a:pt x="7563" y="-192"/>
                    <a:pt x="7004" y="-71"/>
                    <a:pt x="6220" y="900"/>
                  </a:cubicBezTo>
                  <a:cubicBezTo>
                    <a:pt x="5437" y="1871"/>
                    <a:pt x="4430" y="3691"/>
                    <a:pt x="3814" y="6543"/>
                  </a:cubicBezTo>
                  <a:cubicBezTo>
                    <a:pt x="3199" y="9395"/>
                    <a:pt x="2975" y="13278"/>
                    <a:pt x="2863" y="15583"/>
                  </a:cubicBezTo>
                  <a:cubicBezTo>
                    <a:pt x="2751" y="17889"/>
                    <a:pt x="2751" y="18617"/>
                    <a:pt x="2751" y="19345"/>
                  </a:cubicBezTo>
                  <a:cubicBezTo>
                    <a:pt x="2751" y="20073"/>
                    <a:pt x="2751" y="20801"/>
                    <a:pt x="2471" y="21105"/>
                  </a:cubicBezTo>
                  <a:cubicBezTo>
                    <a:pt x="2191" y="21408"/>
                    <a:pt x="1632" y="21287"/>
                    <a:pt x="1296" y="20923"/>
                  </a:cubicBezTo>
                  <a:cubicBezTo>
                    <a:pt x="960" y="20559"/>
                    <a:pt x="848" y="19952"/>
                    <a:pt x="625" y="18556"/>
                  </a:cubicBezTo>
                  <a:cubicBezTo>
                    <a:pt x="401" y="17161"/>
                    <a:pt x="65" y="14977"/>
                    <a:pt x="9" y="13581"/>
                  </a:cubicBezTo>
                  <a:cubicBezTo>
                    <a:pt x="-47" y="12186"/>
                    <a:pt x="177" y="11579"/>
                    <a:pt x="569" y="11215"/>
                  </a:cubicBezTo>
                  <a:cubicBezTo>
                    <a:pt x="960" y="10851"/>
                    <a:pt x="1520" y="10729"/>
                    <a:pt x="3031" y="10669"/>
                  </a:cubicBezTo>
                  <a:cubicBezTo>
                    <a:pt x="4542" y="10608"/>
                    <a:pt x="7004" y="10608"/>
                    <a:pt x="8515" y="10669"/>
                  </a:cubicBezTo>
                  <a:cubicBezTo>
                    <a:pt x="10026" y="10729"/>
                    <a:pt x="10585" y="10851"/>
                    <a:pt x="10473" y="11336"/>
                  </a:cubicBezTo>
                  <a:cubicBezTo>
                    <a:pt x="10361" y="11821"/>
                    <a:pt x="9578" y="12671"/>
                    <a:pt x="8794" y="13642"/>
                  </a:cubicBezTo>
                  <a:cubicBezTo>
                    <a:pt x="8011" y="14612"/>
                    <a:pt x="7228" y="15705"/>
                    <a:pt x="6724" y="16554"/>
                  </a:cubicBezTo>
                  <a:cubicBezTo>
                    <a:pt x="6220" y="17404"/>
                    <a:pt x="5997" y="18010"/>
                    <a:pt x="6164" y="18435"/>
                  </a:cubicBezTo>
                  <a:cubicBezTo>
                    <a:pt x="6332" y="18860"/>
                    <a:pt x="6892" y="19102"/>
                    <a:pt x="7899" y="18496"/>
                  </a:cubicBezTo>
                  <a:cubicBezTo>
                    <a:pt x="8906" y="17889"/>
                    <a:pt x="10361" y="16433"/>
                    <a:pt x="11313" y="15341"/>
                  </a:cubicBezTo>
                  <a:cubicBezTo>
                    <a:pt x="12264" y="14248"/>
                    <a:pt x="12712" y="13520"/>
                    <a:pt x="12768" y="12914"/>
                  </a:cubicBezTo>
                  <a:cubicBezTo>
                    <a:pt x="12823" y="12307"/>
                    <a:pt x="12488" y="11821"/>
                    <a:pt x="12600" y="11457"/>
                  </a:cubicBezTo>
                  <a:cubicBezTo>
                    <a:pt x="12712" y="11093"/>
                    <a:pt x="13271" y="10851"/>
                    <a:pt x="13831" y="10729"/>
                  </a:cubicBezTo>
                  <a:cubicBezTo>
                    <a:pt x="14390" y="10608"/>
                    <a:pt x="14950" y="10608"/>
                    <a:pt x="15509" y="10851"/>
                  </a:cubicBezTo>
                  <a:cubicBezTo>
                    <a:pt x="16069" y="11093"/>
                    <a:pt x="16629" y="11579"/>
                    <a:pt x="17076" y="12671"/>
                  </a:cubicBezTo>
                  <a:cubicBezTo>
                    <a:pt x="17524" y="13763"/>
                    <a:pt x="17860" y="15462"/>
                    <a:pt x="17916" y="16615"/>
                  </a:cubicBezTo>
                  <a:cubicBezTo>
                    <a:pt x="17972" y="17768"/>
                    <a:pt x="17748" y="18374"/>
                    <a:pt x="17356" y="18738"/>
                  </a:cubicBezTo>
                  <a:cubicBezTo>
                    <a:pt x="16964" y="19102"/>
                    <a:pt x="16405" y="19224"/>
                    <a:pt x="16069" y="18860"/>
                  </a:cubicBezTo>
                  <a:cubicBezTo>
                    <a:pt x="15733" y="18496"/>
                    <a:pt x="15621" y="17646"/>
                    <a:pt x="16573" y="16129"/>
                  </a:cubicBezTo>
                  <a:cubicBezTo>
                    <a:pt x="17524" y="14612"/>
                    <a:pt x="19538" y="12428"/>
                    <a:pt x="21553" y="10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3374588" y="1068944"/>
              <a:ext cx="716020" cy="49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17" fill="norm" stroke="1" extrusionOk="0">
                  <a:moveTo>
                    <a:pt x="1244" y="11967"/>
                  </a:moveTo>
                  <a:cubicBezTo>
                    <a:pt x="1090" y="13831"/>
                    <a:pt x="936" y="15695"/>
                    <a:pt x="706" y="17065"/>
                  </a:cubicBezTo>
                  <a:cubicBezTo>
                    <a:pt x="475" y="18436"/>
                    <a:pt x="168" y="19313"/>
                    <a:pt x="52" y="19478"/>
                  </a:cubicBezTo>
                  <a:cubicBezTo>
                    <a:pt x="-63" y="19642"/>
                    <a:pt x="14" y="19094"/>
                    <a:pt x="283" y="18326"/>
                  </a:cubicBezTo>
                  <a:cubicBezTo>
                    <a:pt x="552" y="17559"/>
                    <a:pt x="1013" y="16572"/>
                    <a:pt x="1359" y="15859"/>
                  </a:cubicBezTo>
                  <a:cubicBezTo>
                    <a:pt x="1705" y="15147"/>
                    <a:pt x="1936" y="14708"/>
                    <a:pt x="2205" y="14708"/>
                  </a:cubicBezTo>
                  <a:cubicBezTo>
                    <a:pt x="2474" y="14708"/>
                    <a:pt x="2781" y="15147"/>
                    <a:pt x="2935" y="15695"/>
                  </a:cubicBezTo>
                  <a:cubicBezTo>
                    <a:pt x="3089" y="16243"/>
                    <a:pt x="3089" y="16901"/>
                    <a:pt x="3050" y="17504"/>
                  </a:cubicBezTo>
                  <a:cubicBezTo>
                    <a:pt x="3012" y="18107"/>
                    <a:pt x="2935" y="18655"/>
                    <a:pt x="2973" y="18655"/>
                  </a:cubicBezTo>
                  <a:cubicBezTo>
                    <a:pt x="3012" y="18655"/>
                    <a:pt x="3165" y="18107"/>
                    <a:pt x="3473" y="17340"/>
                  </a:cubicBezTo>
                  <a:cubicBezTo>
                    <a:pt x="3780" y="16572"/>
                    <a:pt x="4242" y="15585"/>
                    <a:pt x="4741" y="14872"/>
                  </a:cubicBezTo>
                  <a:cubicBezTo>
                    <a:pt x="5241" y="14160"/>
                    <a:pt x="5779" y="13721"/>
                    <a:pt x="6048" y="13831"/>
                  </a:cubicBezTo>
                  <a:cubicBezTo>
                    <a:pt x="6317" y="13941"/>
                    <a:pt x="6317" y="14598"/>
                    <a:pt x="6356" y="15750"/>
                  </a:cubicBezTo>
                  <a:cubicBezTo>
                    <a:pt x="6394" y="16901"/>
                    <a:pt x="6471" y="18546"/>
                    <a:pt x="6625" y="19642"/>
                  </a:cubicBezTo>
                  <a:cubicBezTo>
                    <a:pt x="6778" y="20738"/>
                    <a:pt x="7009" y="21287"/>
                    <a:pt x="7316" y="21396"/>
                  </a:cubicBezTo>
                  <a:cubicBezTo>
                    <a:pt x="7624" y="21506"/>
                    <a:pt x="8008" y="21177"/>
                    <a:pt x="8585" y="20245"/>
                  </a:cubicBezTo>
                  <a:cubicBezTo>
                    <a:pt x="9161" y="19313"/>
                    <a:pt x="9930" y="17778"/>
                    <a:pt x="10353" y="16682"/>
                  </a:cubicBezTo>
                  <a:cubicBezTo>
                    <a:pt x="10775" y="15585"/>
                    <a:pt x="10852" y="14927"/>
                    <a:pt x="10699" y="14653"/>
                  </a:cubicBezTo>
                  <a:cubicBezTo>
                    <a:pt x="10545" y="14379"/>
                    <a:pt x="10160" y="14489"/>
                    <a:pt x="9776" y="15037"/>
                  </a:cubicBezTo>
                  <a:cubicBezTo>
                    <a:pt x="9392" y="15585"/>
                    <a:pt x="9007" y="16572"/>
                    <a:pt x="8738" y="17394"/>
                  </a:cubicBezTo>
                  <a:cubicBezTo>
                    <a:pt x="8469" y="18217"/>
                    <a:pt x="8316" y="18875"/>
                    <a:pt x="8354" y="19423"/>
                  </a:cubicBezTo>
                  <a:cubicBezTo>
                    <a:pt x="8393" y="19971"/>
                    <a:pt x="8623" y="20410"/>
                    <a:pt x="8931" y="20629"/>
                  </a:cubicBezTo>
                  <a:cubicBezTo>
                    <a:pt x="9238" y="20848"/>
                    <a:pt x="9622" y="20848"/>
                    <a:pt x="10045" y="20519"/>
                  </a:cubicBezTo>
                  <a:cubicBezTo>
                    <a:pt x="10468" y="20190"/>
                    <a:pt x="10929" y="19532"/>
                    <a:pt x="11237" y="18929"/>
                  </a:cubicBezTo>
                  <a:cubicBezTo>
                    <a:pt x="11544" y="18326"/>
                    <a:pt x="11698" y="17778"/>
                    <a:pt x="11775" y="17778"/>
                  </a:cubicBezTo>
                  <a:cubicBezTo>
                    <a:pt x="11852" y="17778"/>
                    <a:pt x="11852" y="18326"/>
                    <a:pt x="11852" y="18875"/>
                  </a:cubicBezTo>
                  <a:cubicBezTo>
                    <a:pt x="11852" y="19423"/>
                    <a:pt x="11852" y="19971"/>
                    <a:pt x="12044" y="20300"/>
                  </a:cubicBezTo>
                  <a:cubicBezTo>
                    <a:pt x="12236" y="20629"/>
                    <a:pt x="12620" y="20738"/>
                    <a:pt x="13158" y="20190"/>
                  </a:cubicBezTo>
                  <a:cubicBezTo>
                    <a:pt x="13696" y="19642"/>
                    <a:pt x="14388" y="18436"/>
                    <a:pt x="15426" y="15859"/>
                  </a:cubicBezTo>
                  <a:cubicBezTo>
                    <a:pt x="16464" y="13283"/>
                    <a:pt x="17847" y="9335"/>
                    <a:pt x="18731" y="6704"/>
                  </a:cubicBezTo>
                  <a:cubicBezTo>
                    <a:pt x="19615" y="4072"/>
                    <a:pt x="20000" y="2757"/>
                    <a:pt x="20269" y="1770"/>
                  </a:cubicBezTo>
                  <a:cubicBezTo>
                    <a:pt x="20538" y="783"/>
                    <a:pt x="20691" y="125"/>
                    <a:pt x="20615" y="16"/>
                  </a:cubicBezTo>
                  <a:cubicBezTo>
                    <a:pt x="20538" y="-94"/>
                    <a:pt x="20230" y="345"/>
                    <a:pt x="19538" y="2154"/>
                  </a:cubicBezTo>
                  <a:cubicBezTo>
                    <a:pt x="18847" y="3963"/>
                    <a:pt x="17770" y="7143"/>
                    <a:pt x="17117" y="9938"/>
                  </a:cubicBezTo>
                  <a:cubicBezTo>
                    <a:pt x="16464" y="12734"/>
                    <a:pt x="16233" y="15147"/>
                    <a:pt x="16156" y="16627"/>
                  </a:cubicBezTo>
                  <a:cubicBezTo>
                    <a:pt x="16079" y="18107"/>
                    <a:pt x="16156" y="18655"/>
                    <a:pt x="16348" y="19149"/>
                  </a:cubicBezTo>
                  <a:cubicBezTo>
                    <a:pt x="16541" y="19642"/>
                    <a:pt x="16848" y="20081"/>
                    <a:pt x="17194" y="20190"/>
                  </a:cubicBezTo>
                  <a:cubicBezTo>
                    <a:pt x="17540" y="20300"/>
                    <a:pt x="17924" y="20081"/>
                    <a:pt x="18116" y="19642"/>
                  </a:cubicBezTo>
                  <a:cubicBezTo>
                    <a:pt x="18309" y="19203"/>
                    <a:pt x="18309" y="18546"/>
                    <a:pt x="17809" y="17449"/>
                  </a:cubicBezTo>
                  <a:cubicBezTo>
                    <a:pt x="17309" y="16353"/>
                    <a:pt x="16310" y="14818"/>
                    <a:pt x="15657" y="13776"/>
                  </a:cubicBezTo>
                  <a:cubicBezTo>
                    <a:pt x="15003" y="12734"/>
                    <a:pt x="14696" y="12186"/>
                    <a:pt x="14465" y="11638"/>
                  </a:cubicBezTo>
                  <a:cubicBezTo>
                    <a:pt x="14235" y="11090"/>
                    <a:pt x="14081" y="10542"/>
                    <a:pt x="14235" y="10158"/>
                  </a:cubicBezTo>
                  <a:cubicBezTo>
                    <a:pt x="14388" y="9774"/>
                    <a:pt x="14849" y="9555"/>
                    <a:pt x="15541" y="9610"/>
                  </a:cubicBezTo>
                  <a:cubicBezTo>
                    <a:pt x="16233" y="9664"/>
                    <a:pt x="17156" y="9993"/>
                    <a:pt x="17924" y="10761"/>
                  </a:cubicBezTo>
                  <a:cubicBezTo>
                    <a:pt x="18693" y="11528"/>
                    <a:pt x="19308" y="12734"/>
                    <a:pt x="19615" y="13666"/>
                  </a:cubicBezTo>
                  <a:cubicBezTo>
                    <a:pt x="19923" y="14598"/>
                    <a:pt x="19923" y="15256"/>
                    <a:pt x="19884" y="15914"/>
                  </a:cubicBezTo>
                  <a:cubicBezTo>
                    <a:pt x="19846" y="16572"/>
                    <a:pt x="19769" y="17230"/>
                    <a:pt x="19615" y="17340"/>
                  </a:cubicBezTo>
                  <a:cubicBezTo>
                    <a:pt x="19462" y="17449"/>
                    <a:pt x="19231" y="17011"/>
                    <a:pt x="19116" y="16133"/>
                  </a:cubicBezTo>
                  <a:cubicBezTo>
                    <a:pt x="19000" y="15256"/>
                    <a:pt x="19000" y="13941"/>
                    <a:pt x="19231" y="12680"/>
                  </a:cubicBezTo>
                  <a:cubicBezTo>
                    <a:pt x="19462" y="11419"/>
                    <a:pt x="19923" y="10213"/>
                    <a:pt x="20346" y="9555"/>
                  </a:cubicBezTo>
                  <a:cubicBezTo>
                    <a:pt x="20768" y="8897"/>
                    <a:pt x="21153" y="8787"/>
                    <a:pt x="21537" y="8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4081955" y="1294204"/>
              <a:ext cx="161989" cy="191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059" fill="norm" stroke="1" extrusionOk="0">
                  <a:moveTo>
                    <a:pt x="21063" y="0"/>
                  </a:moveTo>
                  <a:cubicBezTo>
                    <a:pt x="17408" y="842"/>
                    <a:pt x="13752" y="1683"/>
                    <a:pt x="10097" y="4348"/>
                  </a:cubicBezTo>
                  <a:cubicBezTo>
                    <a:pt x="6441" y="7013"/>
                    <a:pt x="2786" y="11501"/>
                    <a:pt x="1125" y="14587"/>
                  </a:cubicBezTo>
                  <a:cubicBezTo>
                    <a:pt x="-537" y="17673"/>
                    <a:pt x="-205" y="19356"/>
                    <a:pt x="1125" y="20338"/>
                  </a:cubicBezTo>
                  <a:cubicBezTo>
                    <a:pt x="2454" y="21319"/>
                    <a:pt x="4780" y="21600"/>
                    <a:pt x="7937" y="19216"/>
                  </a:cubicBezTo>
                  <a:cubicBezTo>
                    <a:pt x="11094" y="16831"/>
                    <a:pt x="15081" y="11782"/>
                    <a:pt x="19069" y="6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4272375" y="1301871"/>
              <a:ext cx="136187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4" h="21600" fill="norm" stroke="1" extrusionOk="0">
                  <a:moveTo>
                    <a:pt x="337" y="0"/>
                  </a:moveTo>
                  <a:cubicBezTo>
                    <a:pt x="1109" y="3789"/>
                    <a:pt x="1880" y="7579"/>
                    <a:pt x="1880" y="9947"/>
                  </a:cubicBezTo>
                  <a:cubicBezTo>
                    <a:pt x="1880" y="12316"/>
                    <a:pt x="1109" y="13263"/>
                    <a:pt x="530" y="13263"/>
                  </a:cubicBezTo>
                  <a:cubicBezTo>
                    <a:pt x="-48" y="13263"/>
                    <a:pt x="-434" y="12316"/>
                    <a:pt x="916" y="10516"/>
                  </a:cubicBezTo>
                  <a:cubicBezTo>
                    <a:pt x="2266" y="8716"/>
                    <a:pt x="5352" y="6063"/>
                    <a:pt x="7666" y="4453"/>
                  </a:cubicBezTo>
                  <a:cubicBezTo>
                    <a:pt x="9980" y="2842"/>
                    <a:pt x="11523" y="2274"/>
                    <a:pt x="13259" y="1989"/>
                  </a:cubicBezTo>
                  <a:cubicBezTo>
                    <a:pt x="14995" y="1705"/>
                    <a:pt x="16923" y="1705"/>
                    <a:pt x="18466" y="3695"/>
                  </a:cubicBezTo>
                  <a:cubicBezTo>
                    <a:pt x="20009" y="5684"/>
                    <a:pt x="21166" y="9663"/>
                    <a:pt x="20202" y="12979"/>
                  </a:cubicBezTo>
                  <a:cubicBezTo>
                    <a:pt x="19237" y="16295"/>
                    <a:pt x="16152" y="18947"/>
                    <a:pt x="130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119184" y="1815549"/>
              <a:ext cx="3680084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5" y="20817"/>
                    <a:pt x="330" y="20035"/>
                    <a:pt x="690" y="19174"/>
                  </a:cubicBezTo>
                  <a:cubicBezTo>
                    <a:pt x="1050" y="18313"/>
                    <a:pt x="1605" y="17374"/>
                    <a:pt x="2175" y="16591"/>
                  </a:cubicBezTo>
                  <a:cubicBezTo>
                    <a:pt x="2745" y="15809"/>
                    <a:pt x="3330" y="15183"/>
                    <a:pt x="3907" y="14713"/>
                  </a:cubicBezTo>
                  <a:cubicBezTo>
                    <a:pt x="4485" y="14243"/>
                    <a:pt x="5055" y="13930"/>
                    <a:pt x="5587" y="13617"/>
                  </a:cubicBezTo>
                  <a:cubicBezTo>
                    <a:pt x="6120" y="13304"/>
                    <a:pt x="6615" y="12991"/>
                    <a:pt x="7125" y="12600"/>
                  </a:cubicBezTo>
                  <a:cubicBezTo>
                    <a:pt x="7635" y="12209"/>
                    <a:pt x="8160" y="11739"/>
                    <a:pt x="8700" y="11270"/>
                  </a:cubicBezTo>
                  <a:cubicBezTo>
                    <a:pt x="9240" y="10800"/>
                    <a:pt x="9795" y="10330"/>
                    <a:pt x="10365" y="9861"/>
                  </a:cubicBezTo>
                  <a:cubicBezTo>
                    <a:pt x="10935" y="9391"/>
                    <a:pt x="11520" y="8922"/>
                    <a:pt x="12097" y="8530"/>
                  </a:cubicBezTo>
                  <a:cubicBezTo>
                    <a:pt x="12675" y="8139"/>
                    <a:pt x="13245" y="7826"/>
                    <a:pt x="13785" y="7513"/>
                  </a:cubicBezTo>
                  <a:cubicBezTo>
                    <a:pt x="14325" y="7200"/>
                    <a:pt x="14835" y="6887"/>
                    <a:pt x="15405" y="6417"/>
                  </a:cubicBezTo>
                  <a:cubicBezTo>
                    <a:pt x="15975" y="5948"/>
                    <a:pt x="16605" y="5322"/>
                    <a:pt x="17235" y="4617"/>
                  </a:cubicBezTo>
                  <a:cubicBezTo>
                    <a:pt x="17865" y="3913"/>
                    <a:pt x="18495" y="3130"/>
                    <a:pt x="19110" y="2426"/>
                  </a:cubicBezTo>
                  <a:cubicBezTo>
                    <a:pt x="19725" y="1722"/>
                    <a:pt x="20325" y="1096"/>
                    <a:pt x="20738" y="704"/>
                  </a:cubicBezTo>
                  <a:cubicBezTo>
                    <a:pt x="21150" y="313"/>
                    <a:pt x="21375" y="1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516082" y="1922884"/>
              <a:ext cx="3574526" cy="42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335" y="21600"/>
                  </a:moveTo>
                  <a:cubicBezTo>
                    <a:pt x="181" y="21471"/>
                    <a:pt x="26" y="21343"/>
                    <a:pt x="3" y="21150"/>
                  </a:cubicBezTo>
                  <a:cubicBezTo>
                    <a:pt x="-20" y="20957"/>
                    <a:pt x="88" y="20700"/>
                    <a:pt x="397" y="20314"/>
                  </a:cubicBezTo>
                  <a:cubicBezTo>
                    <a:pt x="705" y="19929"/>
                    <a:pt x="1214" y="19414"/>
                    <a:pt x="1762" y="18836"/>
                  </a:cubicBezTo>
                  <a:cubicBezTo>
                    <a:pt x="2310" y="18257"/>
                    <a:pt x="2896" y="17614"/>
                    <a:pt x="3444" y="17100"/>
                  </a:cubicBezTo>
                  <a:cubicBezTo>
                    <a:pt x="3991" y="16586"/>
                    <a:pt x="4501" y="16200"/>
                    <a:pt x="5033" y="15879"/>
                  </a:cubicBezTo>
                  <a:cubicBezTo>
                    <a:pt x="5565" y="15557"/>
                    <a:pt x="6121" y="15300"/>
                    <a:pt x="6691" y="14914"/>
                  </a:cubicBezTo>
                  <a:cubicBezTo>
                    <a:pt x="7262" y="14529"/>
                    <a:pt x="7849" y="14014"/>
                    <a:pt x="8473" y="13371"/>
                  </a:cubicBezTo>
                  <a:cubicBezTo>
                    <a:pt x="9098" y="12729"/>
                    <a:pt x="9762" y="11957"/>
                    <a:pt x="10425" y="11186"/>
                  </a:cubicBezTo>
                  <a:cubicBezTo>
                    <a:pt x="11089" y="10414"/>
                    <a:pt x="11752" y="9643"/>
                    <a:pt x="12392" y="9000"/>
                  </a:cubicBezTo>
                  <a:cubicBezTo>
                    <a:pt x="13033" y="8357"/>
                    <a:pt x="13650" y="7843"/>
                    <a:pt x="14290" y="7264"/>
                  </a:cubicBezTo>
                  <a:cubicBezTo>
                    <a:pt x="14930" y="6686"/>
                    <a:pt x="15594" y="6043"/>
                    <a:pt x="16203" y="5464"/>
                  </a:cubicBezTo>
                  <a:cubicBezTo>
                    <a:pt x="16813" y="4886"/>
                    <a:pt x="17368" y="4371"/>
                    <a:pt x="17947" y="3921"/>
                  </a:cubicBezTo>
                  <a:cubicBezTo>
                    <a:pt x="18525" y="3471"/>
                    <a:pt x="19127" y="3086"/>
                    <a:pt x="19682" y="2700"/>
                  </a:cubicBezTo>
                  <a:cubicBezTo>
                    <a:pt x="20238" y="2314"/>
                    <a:pt x="20747" y="1929"/>
                    <a:pt x="21055" y="1479"/>
                  </a:cubicBezTo>
                  <a:cubicBezTo>
                    <a:pt x="21364" y="1029"/>
                    <a:pt x="21472" y="514"/>
                    <a:pt x="215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4834290" y="1286537"/>
              <a:ext cx="3066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4887958" y="1524209"/>
              <a:ext cx="1" cy="30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5434738" y="1114925"/>
              <a:ext cx="380908" cy="717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31" fill="norm" stroke="1" extrusionOk="0">
                  <a:moveTo>
                    <a:pt x="5479" y="6041"/>
                  </a:moveTo>
                  <a:cubicBezTo>
                    <a:pt x="4759" y="5965"/>
                    <a:pt x="4039" y="5888"/>
                    <a:pt x="3535" y="5430"/>
                  </a:cubicBezTo>
                  <a:cubicBezTo>
                    <a:pt x="3031" y="4972"/>
                    <a:pt x="2743" y="4133"/>
                    <a:pt x="3319" y="3255"/>
                  </a:cubicBezTo>
                  <a:cubicBezTo>
                    <a:pt x="3895" y="2377"/>
                    <a:pt x="5335" y="1461"/>
                    <a:pt x="6271" y="851"/>
                  </a:cubicBezTo>
                  <a:cubicBezTo>
                    <a:pt x="7207" y="240"/>
                    <a:pt x="7639" y="-65"/>
                    <a:pt x="7999" y="11"/>
                  </a:cubicBezTo>
                  <a:cubicBezTo>
                    <a:pt x="8359" y="88"/>
                    <a:pt x="8647" y="546"/>
                    <a:pt x="8647" y="1919"/>
                  </a:cubicBezTo>
                  <a:cubicBezTo>
                    <a:pt x="8647" y="3293"/>
                    <a:pt x="8359" y="5583"/>
                    <a:pt x="7207" y="7873"/>
                  </a:cubicBezTo>
                  <a:cubicBezTo>
                    <a:pt x="6055" y="10163"/>
                    <a:pt x="4039" y="12452"/>
                    <a:pt x="2671" y="13712"/>
                  </a:cubicBezTo>
                  <a:cubicBezTo>
                    <a:pt x="1303" y="14971"/>
                    <a:pt x="583" y="15200"/>
                    <a:pt x="223" y="15124"/>
                  </a:cubicBezTo>
                  <a:cubicBezTo>
                    <a:pt x="-137" y="15047"/>
                    <a:pt x="-137" y="14666"/>
                    <a:pt x="799" y="13674"/>
                  </a:cubicBezTo>
                  <a:cubicBezTo>
                    <a:pt x="1735" y="12681"/>
                    <a:pt x="3607" y="11078"/>
                    <a:pt x="6127" y="9056"/>
                  </a:cubicBezTo>
                  <a:cubicBezTo>
                    <a:pt x="8647" y="7033"/>
                    <a:pt x="11815" y="4591"/>
                    <a:pt x="13687" y="3217"/>
                  </a:cubicBezTo>
                  <a:cubicBezTo>
                    <a:pt x="15559" y="1843"/>
                    <a:pt x="16135" y="1538"/>
                    <a:pt x="16207" y="1690"/>
                  </a:cubicBezTo>
                  <a:cubicBezTo>
                    <a:pt x="16279" y="1843"/>
                    <a:pt x="15847" y="2454"/>
                    <a:pt x="14695" y="4133"/>
                  </a:cubicBezTo>
                  <a:cubicBezTo>
                    <a:pt x="13543" y="5812"/>
                    <a:pt x="11671" y="8560"/>
                    <a:pt x="9871" y="11117"/>
                  </a:cubicBezTo>
                  <a:cubicBezTo>
                    <a:pt x="8071" y="13674"/>
                    <a:pt x="6343" y="16040"/>
                    <a:pt x="5407" y="17528"/>
                  </a:cubicBezTo>
                  <a:cubicBezTo>
                    <a:pt x="4471" y="19016"/>
                    <a:pt x="4327" y="19627"/>
                    <a:pt x="4327" y="20123"/>
                  </a:cubicBezTo>
                  <a:cubicBezTo>
                    <a:pt x="4327" y="20619"/>
                    <a:pt x="4471" y="21001"/>
                    <a:pt x="4975" y="21230"/>
                  </a:cubicBezTo>
                  <a:cubicBezTo>
                    <a:pt x="5479" y="21459"/>
                    <a:pt x="6343" y="21535"/>
                    <a:pt x="7279" y="21230"/>
                  </a:cubicBezTo>
                  <a:cubicBezTo>
                    <a:pt x="8215" y="20924"/>
                    <a:pt x="9223" y="20237"/>
                    <a:pt x="9943" y="19131"/>
                  </a:cubicBezTo>
                  <a:cubicBezTo>
                    <a:pt x="10663" y="18024"/>
                    <a:pt x="11095" y="16498"/>
                    <a:pt x="11311" y="15505"/>
                  </a:cubicBezTo>
                  <a:cubicBezTo>
                    <a:pt x="11527" y="14513"/>
                    <a:pt x="11527" y="14055"/>
                    <a:pt x="11311" y="13674"/>
                  </a:cubicBezTo>
                  <a:cubicBezTo>
                    <a:pt x="11095" y="13292"/>
                    <a:pt x="10663" y="12987"/>
                    <a:pt x="10807" y="12719"/>
                  </a:cubicBezTo>
                  <a:cubicBezTo>
                    <a:pt x="10951" y="12452"/>
                    <a:pt x="11671" y="12223"/>
                    <a:pt x="13543" y="11765"/>
                  </a:cubicBezTo>
                  <a:cubicBezTo>
                    <a:pt x="15415" y="11307"/>
                    <a:pt x="18439" y="10621"/>
                    <a:pt x="21463" y="9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6520995" y="1140867"/>
              <a:ext cx="21467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86" y="0"/>
                    <a:pt x="2571" y="0"/>
                    <a:pt x="4243" y="843"/>
                  </a:cubicBezTo>
                  <a:cubicBezTo>
                    <a:pt x="5914" y="1685"/>
                    <a:pt x="7971" y="3370"/>
                    <a:pt x="10929" y="6970"/>
                  </a:cubicBezTo>
                  <a:cubicBezTo>
                    <a:pt x="13886" y="10570"/>
                    <a:pt x="17743" y="160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6534397" y="1115311"/>
              <a:ext cx="247271" cy="43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fill="norm" stroke="1" extrusionOk="0">
                  <a:moveTo>
                    <a:pt x="21326" y="1278"/>
                  </a:moveTo>
                  <a:cubicBezTo>
                    <a:pt x="21106" y="639"/>
                    <a:pt x="20885" y="0"/>
                    <a:pt x="20444" y="0"/>
                  </a:cubicBezTo>
                  <a:cubicBezTo>
                    <a:pt x="20004" y="0"/>
                    <a:pt x="19342" y="639"/>
                    <a:pt x="17248" y="2748"/>
                  </a:cubicBezTo>
                  <a:cubicBezTo>
                    <a:pt x="15155" y="4857"/>
                    <a:pt x="11628" y="8436"/>
                    <a:pt x="8432" y="11503"/>
                  </a:cubicBezTo>
                  <a:cubicBezTo>
                    <a:pt x="5236" y="14570"/>
                    <a:pt x="2371" y="17127"/>
                    <a:pt x="1048" y="18724"/>
                  </a:cubicBezTo>
                  <a:cubicBezTo>
                    <a:pt x="-274" y="20322"/>
                    <a:pt x="-54" y="20961"/>
                    <a:pt x="16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6901781" y="1332538"/>
              <a:ext cx="355232" cy="124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2" fill="norm" stroke="1" extrusionOk="0">
                  <a:moveTo>
                    <a:pt x="2953" y="15552"/>
                  </a:moveTo>
                  <a:cubicBezTo>
                    <a:pt x="2176" y="16416"/>
                    <a:pt x="1399" y="17280"/>
                    <a:pt x="855" y="16632"/>
                  </a:cubicBezTo>
                  <a:cubicBezTo>
                    <a:pt x="311" y="15984"/>
                    <a:pt x="0" y="13824"/>
                    <a:pt x="0" y="11664"/>
                  </a:cubicBezTo>
                  <a:cubicBezTo>
                    <a:pt x="0" y="9504"/>
                    <a:pt x="311" y="7344"/>
                    <a:pt x="1632" y="5400"/>
                  </a:cubicBezTo>
                  <a:cubicBezTo>
                    <a:pt x="2953" y="3456"/>
                    <a:pt x="5283" y="1728"/>
                    <a:pt x="6915" y="3024"/>
                  </a:cubicBezTo>
                  <a:cubicBezTo>
                    <a:pt x="8547" y="4320"/>
                    <a:pt x="9479" y="8640"/>
                    <a:pt x="10334" y="12312"/>
                  </a:cubicBezTo>
                  <a:cubicBezTo>
                    <a:pt x="11188" y="15984"/>
                    <a:pt x="11965" y="19008"/>
                    <a:pt x="12742" y="20304"/>
                  </a:cubicBezTo>
                  <a:cubicBezTo>
                    <a:pt x="13519" y="21600"/>
                    <a:pt x="14296" y="21168"/>
                    <a:pt x="15462" y="18360"/>
                  </a:cubicBezTo>
                  <a:cubicBezTo>
                    <a:pt x="16627" y="15552"/>
                    <a:pt x="18181" y="10368"/>
                    <a:pt x="19269" y="6912"/>
                  </a:cubicBezTo>
                  <a:cubicBezTo>
                    <a:pt x="20357" y="3456"/>
                    <a:pt x="20978" y="1728"/>
                    <a:pt x="21289" y="864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7571672" y="1048865"/>
              <a:ext cx="306355" cy="43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540" fill="norm" stroke="1" extrusionOk="0">
                  <a:moveTo>
                    <a:pt x="3758" y="8436"/>
                  </a:moveTo>
                  <a:cubicBezTo>
                    <a:pt x="3038" y="10480"/>
                    <a:pt x="2318" y="12525"/>
                    <a:pt x="1778" y="14443"/>
                  </a:cubicBezTo>
                  <a:cubicBezTo>
                    <a:pt x="1238" y="16360"/>
                    <a:pt x="878" y="18149"/>
                    <a:pt x="698" y="19427"/>
                  </a:cubicBezTo>
                  <a:cubicBezTo>
                    <a:pt x="518" y="20705"/>
                    <a:pt x="518" y="21472"/>
                    <a:pt x="428" y="21536"/>
                  </a:cubicBezTo>
                  <a:cubicBezTo>
                    <a:pt x="338" y="21600"/>
                    <a:pt x="158" y="20961"/>
                    <a:pt x="68" y="18533"/>
                  </a:cubicBezTo>
                  <a:cubicBezTo>
                    <a:pt x="-22" y="16104"/>
                    <a:pt x="-22" y="11886"/>
                    <a:pt x="68" y="9394"/>
                  </a:cubicBezTo>
                  <a:cubicBezTo>
                    <a:pt x="158" y="6902"/>
                    <a:pt x="338" y="6135"/>
                    <a:pt x="878" y="5304"/>
                  </a:cubicBezTo>
                  <a:cubicBezTo>
                    <a:pt x="1418" y="4473"/>
                    <a:pt x="2318" y="3579"/>
                    <a:pt x="3038" y="3579"/>
                  </a:cubicBezTo>
                  <a:cubicBezTo>
                    <a:pt x="3758" y="3579"/>
                    <a:pt x="4298" y="4473"/>
                    <a:pt x="5558" y="6966"/>
                  </a:cubicBezTo>
                  <a:cubicBezTo>
                    <a:pt x="6818" y="9458"/>
                    <a:pt x="8798" y="13548"/>
                    <a:pt x="10058" y="15976"/>
                  </a:cubicBezTo>
                  <a:cubicBezTo>
                    <a:pt x="11318" y="18405"/>
                    <a:pt x="11858" y="19172"/>
                    <a:pt x="12668" y="19683"/>
                  </a:cubicBezTo>
                  <a:cubicBezTo>
                    <a:pt x="13478" y="20194"/>
                    <a:pt x="14558" y="20450"/>
                    <a:pt x="15818" y="18916"/>
                  </a:cubicBezTo>
                  <a:cubicBezTo>
                    <a:pt x="17078" y="17382"/>
                    <a:pt x="18518" y="14059"/>
                    <a:pt x="19508" y="10608"/>
                  </a:cubicBezTo>
                  <a:cubicBezTo>
                    <a:pt x="20498" y="7157"/>
                    <a:pt x="21038" y="3579"/>
                    <a:pt x="215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7963781" y="1297746"/>
              <a:ext cx="90583" cy="111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0936" fill="norm" stroke="1" extrusionOk="0">
                  <a:moveTo>
                    <a:pt x="20692" y="2215"/>
                  </a:moveTo>
                  <a:cubicBezTo>
                    <a:pt x="17773" y="1255"/>
                    <a:pt x="14854" y="295"/>
                    <a:pt x="11643" y="55"/>
                  </a:cubicBezTo>
                  <a:cubicBezTo>
                    <a:pt x="8432" y="-185"/>
                    <a:pt x="4930" y="295"/>
                    <a:pt x="2595" y="2935"/>
                  </a:cubicBezTo>
                  <a:cubicBezTo>
                    <a:pt x="260" y="5575"/>
                    <a:pt x="-908" y="10375"/>
                    <a:pt x="843" y="13975"/>
                  </a:cubicBezTo>
                  <a:cubicBezTo>
                    <a:pt x="2595" y="17575"/>
                    <a:pt x="7265" y="19975"/>
                    <a:pt x="11059" y="20695"/>
                  </a:cubicBezTo>
                  <a:cubicBezTo>
                    <a:pt x="14854" y="21415"/>
                    <a:pt x="17773" y="20455"/>
                    <a:pt x="19233" y="18775"/>
                  </a:cubicBezTo>
                  <a:cubicBezTo>
                    <a:pt x="20692" y="17095"/>
                    <a:pt x="20692" y="14695"/>
                    <a:pt x="19524" y="12295"/>
                  </a:cubicBezTo>
                  <a:cubicBezTo>
                    <a:pt x="18357" y="9895"/>
                    <a:pt x="16022" y="7495"/>
                    <a:pt x="13395" y="6295"/>
                  </a:cubicBezTo>
                  <a:cubicBezTo>
                    <a:pt x="10768" y="5095"/>
                    <a:pt x="7849" y="5095"/>
                    <a:pt x="4930" y="50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8085030" y="1240536"/>
              <a:ext cx="222340" cy="250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4582"/>
                  </a:moveTo>
                  <a:cubicBezTo>
                    <a:pt x="1738" y="4364"/>
                    <a:pt x="3476" y="4145"/>
                    <a:pt x="5710" y="5891"/>
                  </a:cubicBezTo>
                  <a:cubicBezTo>
                    <a:pt x="7945" y="7636"/>
                    <a:pt x="10676" y="11345"/>
                    <a:pt x="12041" y="13855"/>
                  </a:cubicBezTo>
                  <a:cubicBezTo>
                    <a:pt x="13407" y="16364"/>
                    <a:pt x="13407" y="17673"/>
                    <a:pt x="13407" y="18873"/>
                  </a:cubicBezTo>
                  <a:cubicBezTo>
                    <a:pt x="13407" y="20073"/>
                    <a:pt x="13407" y="21164"/>
                    <a:pt x="12910" y="21382"/>
                  </a:cubicBezTo>
                  <a:cubicBezTo>
                    <a:pt x="12414" y="21600"/>
                    <a:pt x="11421" y="20945"/>
                    <a:pt x="11048" y="19200"/>
                  </a:cubicBezTo>
                  <a:cubicBezTo>
                    <a:pt x="10676" y="17455"/>
                    <a:pt x="10924" y="14618"/>
                    <a:pt x="12786" y="11236"/>
                  </a:cubicBezTo>
                  <a:cubicBezTo>
                    <a:pt x="14648" y="7855"/>
                    <a:pt x="18124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8497674" y="1061492"/>
              <a:ext cx="162370" cy="462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88" fill="norm" stroke="1" extrusionOk="0">
                  <a:moveTo>
                    <a:pt x="21443" y="1193"/>
                  </a:moveTo>
                  <a:cubicBezTo>
                    <a:pt x="20430" y="719"/>
                    <a:pt x="19418" y="244"/>
                    <a:pt x="18068" y="66"/>
                  </a:cubicBezTo>
                  <a:cubicBezTo>
                    <a:pt x="16718" y="-112"/>
                    <a:pt x="15030" y="7"/>
                    <a:pt x="12499" y="1193"/>
                  </a:cubicBezTo>
                  <a:cubicBezTo>
                    <a:pt x="9968" y="2380"/>
                    <a:pt x="6593" y="4635"/>
                    <a:pt x="4062" y="7543"/>
                  </a:cubicBezTo>
                  <a:cubicBezTo>
                    <a:pt x="1530" y="10451"/>
                    <a:pt x="-157" y="14011"/>
                    <a:pt x="12" y="16444"/>
                  </a:cubicBezTo>
                  <a:cubicBezTo>
                    <a:pt x="181" y="18877"/>
                    <a:pt x="2206" y="20183"/>
                    <a:pt x="5074" y="20835"/>
                  </a:cubicBezTo>
                  <a:cubicBezTo>
                    <a:pt x="7943" y="21488"/>
                    <a:pt x="11655" y="21488"/>
                    <a:pt x="15368" y="21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8706044" y="1240214"/>
              <a:ext cx="345009" cy="345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21461"/>
                  </a:moveTo>
                  <a:cubicBezTo>
                    <a:pt x="1280" y="18602"/>
                    <a:pt x="2560" y="15743"/>
                    <a:pt x="4080" y="12567"/>
                  </a:cubicBezTo>
                  <a:cubicBezTo>
                    <a:pt x="5600" y="9390"/>
                    <a:pt x="7360" y="5896"/>
                    <a:pt x="8240" y="3593"/>
                  </a:cubicBezTo>
                  <a:cubicBezTo>
                    <a:pt x="9120" y="1290"/>
                    <a:pt x="9120" y="179"/>
                    <a:pt x="8960" y="20"/>
                  </a:cubicBezTo>
                  <a:cubicBezTo>
                    <a:pt x="8800" y="-139"/>
                    <a:pt x="8480" y="655"/>
                    <a:pt x="8080" y="2164"/>
                  </a:cubicBezTo>
                  <a:cubicBezTo>
                    <a:pt x="7680" y="3673"/>
                    <a:pt x="7200" y="5896"/>
                    <a:pt x="6960" y="7405"/>
                  </a:cubicBezTo>
                  <a:cubicBezTo>
                    <a:pt x="6720" y="8914"/>
                    <a:pt x="6720" y="9708"/>
                    <a:pt x="7040" y="10343"/>
                  </a:cubicBezTo>
                  <a:cubicBezTo>
                    <a:pt x="7360" y="10979"/>
                    <a:pt x="8000" y="11455"/>
                    <a:pt x="8800" y="11455"/>
                  </a:cubicBezTo>
                  <a:cubicBezTo>
                    <a:pt x="9600" y="11455"/>
                    <a:pt x="10560" y="10979"/>
                    <a:pt x="12240" y="9390"/>
                  </a:cubicBezTo>
                  <a:cubicBezTo>
                    <a:pt x="13920" y="7802"/>
                    <a:pt x="16320" y="5102"/>
                    <a:pt x="17760" y="3276"/>
                  </a:cubicBezTo>
                  <a:cubicBezTo>
                    <a:pt x="19200" y="1449"/>
                    <a:pt x="19680" y="496"/>
                    <a:pt x="19760" y="417"/>
                  </a:cubicBezTo>
                  <a:cubicBezTo>
                    <a:pt x="19840" y="337"/>
                    <a:pt x="19520" y="1132"/>
                    <a:pt x="19360" y="2402"/>
                  </a:cubicBezTo>
                  <a:cubicBezTo>
                    <a:pt x="19200" y="3673"/>
                    <a:pt x="19200" y="5420"/>
                    <a:pt x="19600" y="6770"/>
                  </a:cubicBezTo>
                  <a:cubicBezTo>
                    <a:pt x="20000" y="8120"/>
                    <a:pt x="20800" y="9073"/>
                    <a:pt x="21600" y="10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9166054" y="1401539"/>
              <a:ext cx="4600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9455321" y="1235683"/>
              <a:ext cx="408417" cy="202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124" fill="norm" stroke="1" extrusionOk="0">
                  <a:moveTo>
                    <a:pt x="6549" y="3706"/>
                  </a:moveTo>
                  <a:cubicBezTo>
                    <a:pt x="5610" y="8239"/>
                    <a:pt x="4671" y="12773"/>
                    <a:pt x="3933" y="15706"/>
                  </a:cubicBezTo>
                  <a:cubicBezTo>
                    <a:pt x="3195" y="18639"/>
                    <a:pt x="2658" y="19973"/>
                    <a:pt x="2055" y="20639"/>
                  </a:cubicBezTo>
                  <a:cubicBezTo>
                    <a:pt x="1451" y="21306"/>
                    <a:pt x="780" y="21306"/>
                    <a:pt x="378" y="20506"/>
                  </a:cubicBezTo>
                  <a:cubicBezTo>
                    <a:pt x="-25" y="19706"/>
                    <a:pt x="-159" y="18106"/>
                    <a:pt x="243" y="15173"/>
                  </a:cubicBezTo>
                  <a:cubicBezTo>
                    <a:pt x="646" y="12239"/>
                    <a:pt x="1585" y="7973"/>
                    <a:pt x="3463" y="5039"/>
                  </a:cubicBezTo>
                  <a:cubicBezTo>
                    <a:pt x="5342" y="2106"/>
                    <a:pt x="8159" y="506"/>
                    <a:pt x="11312" y="106"/>
                  </a:cubicBezTo>
                  <a:cubicBezTo>
                    <a:pt x="14465" y="-294"/>
                    <a:pt x="17953" y="506"/>
                    <a:pt x="21441" y="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9871404" y="1022785"/>
              <a:ext cx="214672" cy="124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0" y="5704"/>
                  </a:moveTo>
                  <a:cubicBezTo>
                    <a:pt x="771" y="3976"/>
                    <a:pt x="1543" y="2248"/>
                    <a:pt x="2571" y="1168"/>
                  </a:cubicBezTo>
                  <a:cubicBezTo>
                    <a:pt x="3600" y="88"/>
                    <a:pt x="4886" y="-344"/>
                    <a:pt x="5914" y="304"/>
                  </a:cubicBezTo>
                  <a:cubicBezTo>
                    <a:pt x="6943" y="952"/>
                    <a:pt x="7714" y="2680"/>
                    <a:pt x="8229" y="5272"/>
                  </a:cubicBezTo>
                  <a:cubicBezTo>
                    <a:pt x="8743" y="7864"/>
                    <a:pt x="9000" y="11320"/>
                    <a:pt x="8357" y="14128"/>
                  </a:cubicBezTo>
                  <a:cubicBezTo>
                    <a:pt x="7714" y="16936"/>
                    <a:pt x="6171" y="19096"/>
                    <a:pt x="6043" y="20176"/>
                  </a:cubicBezTo>
                  <a:cubicBezTo>
                    <a:pt x="5914" y="21256"/>
                    <a:pt x="7200" y="21256"/>
                    <a:pt x="10029" y="20608"/>
                  </a:cubicBezTo>
                  <a:cubicBezTo>
                    <a:pt x="12857" y="19960"/>
                    <a:pt x="17229" y="18664"/>
                    <a:pt x="21600" y="17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10024740" y="972196"/>
              <a:ext cx="193038" cy="54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fill="norm" stroke="1" extrusionOk="0">
                  <a:moveTo>
                    <a:pt x="18758" y="0"/>
                  </a:moveTo>
                  <a:cubicBezTo>
                    <a:pt x="20179" y="3245"/>
                    <a:pt x="21600" y="6490"/>
                    <a:pt x="21458" y="9532"/>
                  </a:cubicBezTo>
                  <a:cubicBezTo>
                    <a:pt x="21316" y="12575"/>
                    <a:pt x="19611" y="15414"/>
                    <a:pt x="15774" y="17392"/>
                  </a:cubicBezTo>
                  <a:cubicBezTo>
                    <a:pt x="11937" y="19369"/>
                    <a:pt x="5968" y="204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10415749" y="1516542"/>
              <a:ext cx="8433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10746895" y="1010531"/>
              <a:ext cx="715060" cy="43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21" fill="norm" stroke="1" extrusionOk="0">
                  <a:moveTo>
                    <a:pt x="6619" y="0"/>
                  </a:moveTo>
                  <a:cubicBezTo>
                    <a:pt x="5624" y="3140"/>
                    <a:pt x="4628" y="6279"/>
                    <a:pt x="3900" y="9293"/>
                  </a:cubicBezTo>
                  <a:cubicBezTo>
                    <a:pt x="3173" y="12307"/>
                    <a:pt x="2713" y="15195"/>
                    <a:pt x="2445" y="17142"/>
                  </a:cubicBezTo>
                  <a:cubicBezTo>
                    <a:pt x="2177" y="19088"/>
                    <a:pt x="2100" y="20093"/>
                    <a:pt x="2253" y="20721"/>
                  </a:cubicBezTo>
                  <a:cubicBezTo>
                    <a:pt x="2407" y="21349"/>
                    <a:pt x="2790" y="21600"/>
                    <a:pt x="3019" y="21286"/>
                  </a:cubicBezTo>
                  <a:cubicBezTo>
                    <a:pt x="3249" y="20972"/>
                    <a:pt x="3326" y="20093"/>
                    <a:pt x="3058" y="18712"/>
                  </a:cubicBezTo>
                  <a:cubicBezTo>
                    <a:pt x="2790" y="17330"/>
                    <a:pt x="2177" y="15447"/>
                    <a:pt x="1526" y="14191"/>
                  </a:cubicBezTo>
                  <a:cubicBezTo>
                    <a:pt x="875" y="12935"/>
                    <a:pt x="185" y="12307"/>
                    <a:pt x="32" y="11930"/>
                  </a:cubicBezTo>
                  <a:cubicBezTo>
                    <a:pt x="-121" y="11553"/>
                    <a:pt x="262" y="11428"/>
                    <a:pt x="1296" y="10549"/>
                  </a:cubicBezTo>
                  <a:cubicBezTo>
                    <a:pt x="2330" y="9670"/>
                    <a:pt x="4015" y="8037"/>
                    <a:pt x="5394" y="6530"/>
                  </a:cubicBezTo>
                  <a:cubicBezTo>
                    <a:pt x="6773" y="5023"/>
                    <a:pt x="7845" y="3642"/>
                    <a:pt x="8573" y="2951"/>
                  </a:cubicBezTo>
                  <a:cubicBezTo>
                    <a:pt x="9300" y="2260"/>
                    <a:pt x="9683" y="2260"/>
                    <a:pt x="9875" y="2888"/>
                  </a:cubicBezTo>
                  <a:cubicBezTo>
                    <a:pt x="10066" y="3516"/>
                    <a:pt x="10066" y="4772"/>
                    <a:pt x="9722" y="6844"/>
                  </a:cubicBezTo>
                  <a:cubicBezTo>
                    <a:pt x="9377" y="8916"/>
                    <a:pt x="8688" y="11805"/>
                    <a:pt x="8151" y="13814"/>
                  </a:cubicBezTo>
                  <a:cubicBezTo>
                    <a:pt x="7615" y="15823"/>
                    <a:pt x="7232" y="16953"/>
                    <a:pt x="6964" y="17833"/>
                  </a:cubicBezTo>
                  <a:cubicBezTo>
                    <a:pt x="6696" y="18712"/>
                    <a:pt x="6543" y="19340"/>
                    <a:pt x="6581" y="19340"/>
                  </a:cubicBezTo>
                  <a:cubicBezTo>
                    <a:pt x="6619" y="19340"/>
                    <a:pt x="6849" y="18712"/>
                    <a:pt x="7194" y="17958"/>
                  </a:cubicBezTo>
                  <a:cubicBezTo>
                    <a:pt x="7539" y="17205"/>
                    <a:pt x="7998" y="16326"/>
                    <a:pt x="8381" y="15698"/>
                  </a:cubicBezTo>
                  <a:cubicBezTo>
                    <a:pt x="8764" y="15070"/>
                    <a:pt x="9070" y="14693"/>
                    <a:pt x="9377" y="14693"/>
                  </a:cubicBezTo>
                  <a:cubicBezTo>
                    <a:pt x="9683" y="14693"/>
                    <a:pt x="9990" y="15070"/>
                    <a:pt x="10219" y="15572"/>
                  </a:cubicBezTo>
                  <a:cubicBezTo>
                    <a:pt x="10449" y="16074"/>
                    <a:pt x="10602" y="16702"/>
                    <a:pt x="10870" y="17142"/>
                  </a:cubicBezTo>
                  <a:cubicBezTo>
                    <a:pt x="11139" y="17581"/>
                    <a:pt x="11522" y="17833"/>
                    <a:pt x="12134" y="17707"/>
                  </a:cubicBezTo>
                  <a:cubicBezTo>
                    <a:pt x="12747" y="17581"/>
                    <a:pt x="13590" y="17079"/>
                    <a:pt x="14164" y="16577"/>
                  </a:cubicBezTo>
                  <a:cubicBezTo>
                    <a:pt x="14739" y="16074"/>
                    <a:pt x="15045" y="15572"/>
                    <a:pt x="15313" y="15007"/>
                  </a:cubicBezTo>
                  <a:cubicBezTo>
                    <a:pt x="15581" y="14442"/>
                    <a:pt x="15811" y="13814"/>
                    <a:pt x="15696" y="13500"/>
                  </a:cubicBezTo>
                  <a:cubicBezTo>
                    <a:pt x="15581" y="13186"/>
                    <a:pt x="15122" y="13186"/>
                    <a:pt x="14662" y="13688"/>
                  </a:cubicBezTo>
                  <a:cubicBezTo>
                    <a:pt x="14202" y="14191"/>
                    <a:pt x="13743" y="15195"/>
                    <a:pt x="13475" y="16012"/>
                  </a:cubicBezTo>
                  <a:cubicBezTo>
                    <a:pt x="13207" y="16828"/>
                    <a:pt x="13130" y="17456"/>
                    <a:pt x="13283" y="17833"/>
                  </a:cubicBezTo>
                  <a:cubicBezTo>
                    <a:pt x="13436" y="18209"/>
                    <a:pt x="13819" y="18335"/>
                    <a:pt x="14394" y="18147"/>
                  </a:cubicBezTo>
                  <a:cubicBezTo>
                    <a:pt x="14968" y="17958"/>
                    <a:pt x="15734" y="17456"/>
                    <a:pt x="16270" y="17016"/>
                  </a:cubicBezTo>
                  <a:cubicBezTo>
                    <a:pt x="16807" y="16577"/>
                    <a:pt x="17113" y="16200"/>
                    <a:pt x="17458" y="15886"/>
                  </a:cubicBezTo>
                  <a:cubicBezTo>
                    <a:pt x="17802" y="15572"/>
                    <a:pt x="18185" y="15321"/>
                    <a:pt x="18147" y="15635"/>
                  </a:cubicBezTo>
                  <a:cubicBezTo>
                    <a:pt x="18109" y="15949"/>
                    <a:pt x="17649" y="16828"/>
                    <a:pt x="17458" y="16953"/>
                  </a:cubicBezTo>
                  <a:cubicBezTo>
                    <a:pt x="17266" y="17079"/>
                    <a:pt x="17343" y="16451"/>
                    <a:pt x="17649" y="15635"/>
                  </a:cubicBezTo>
                  <a:cubicBezTo>
                    <a:pt x="17956" y="14819"/>
                    <a:pt x="18492" y="13814"/>
                    <a:pt x="18951" y="13186"/>
                  </a:cubicBezTo>
                  <a:cubicBezTo>
                    <a:pt x="19411" y="12558"/>
                    <a:pt x="19794" y="12307"/>
                    <a:pt x="20177" y="12370"/>
                  </a:cubicBezTo>
                  <a:cubicBezTo>
                    <a:pt x="20560" y="12433"/>
                    <a:pt x="20943" y="12809"/>
                    <a:pt x="21173" y="14002"/>
                  </a:cubicBezTo>
                  <a:cubicBezTo>
                    <a:pt x="21402" y="15195"/>
                    <a:pt x="21479" y="17205"/>
                    <a:pt x="21402" y="18460"/>
                  </a:cubicBezTo>
                  <a:cubicBezTo>
                    <a:pt x="21326" y="19716"/>
                    <a:pt x="21096" y="20219"/>
                    <a:pt x="20866" y="207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11473773" y="1409206"/>
              <a:ext cx="9967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5143"/>
                    <a:pt x="13846" y="10286"/>
                    <a:pt x="10246" y="13886"/>
                  </a:cubicBezTo>
                  <a:cubicBezTo>
                    <a:pt x="6646" y="17486"/>
                    <a:pt x="3323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2709942" y="2309996"/>
              <a:ext cx="583314" cy="49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75" fill="norm" stroke="1" extrusionOk="0">
                  <a:moveTo>
                    <a:pt x="8512" y="3528"/>
                  </a:moveTo>
                  <a:cubicBezTo>
                    <a:pt x="8512" y="2969"/>
                    <a:pt x="8512" y="2409"/>
                    <a:pt x="8512" y="1682"/>
                  </a:cubicBezTo>
                  <a:cubicBezTo>
                    <a:pt x="8512" y="954"/>
                    <a:pt x="8512" y="59"/>
                    <a:pt x="7946" y="3"/>
                  </a:cubicBezTo>
                  <a:cubicBezTo>
                    <a:pt x="7381" y="-53"/>
                    <a:pt x="6249" y="730"/>
                    <a:pt x="5541" y="2633"/>
                  </a:cubicBezTo>
                  <a:cubicBezTo>
                    <a:pt x="4834" y="4536"/>
                    <a:pt x="4551" y="7557"/>
                    <a:pt x="4598" y="10467"/>
                  </a:cubicBezTo>
                  <a:cubicBezTo>
                    <a:pt x="4645" y="13377"/>
                    <a:pt x="5022" y="16175"/>
                    <a:pt x="5211" y="17854"/>
                  </a:cubicBezTo>
                  <a:cubicBezTo>
                    <a:pt x="5400" y="19532"/>
                    <a:pt x="5400" y="20092"/>
                    <a:pt x="5211" y="20540"/>
                  </a:cubicBezTo>
                  <a:cubicBezTo>
                    <a:pt x="5022" y="20987"/>
                    <a:pt x="4645" y="21323"/>
                    <a:pt x="4221" y="21435"/>
                  </a:cubicBezTo>
                  <a:cubicBezTo>
                    <a:pt x="3796" y="21547"/>
                    <a:pt x="3325" y="21435"/>
                    <a:pt x="2664" y="20931"/>
                  </a:cubicBezTo>
                  <a:cubicBezTo>
                    <a:pt x="2004" y="20428"/>
                    <a:pt x="1155" y="19532"/>
                    <a:pt x="636" y="18805"/>
                  </a:cubicBezTo>
                  <a:cubicBezTo>
                    <a:pt x="118" y="18078"/>
                    <a:pt x="-71" y="17518"/>
                    <a:pt x="23" y="17070"/>
                  </a:cubicBezTo>
                  <a:cubicBezTo>
                    <a:pt x="118" y="16623"/>
                    <a:pt x="495" y="16287"/>
                    <a:pt x="2004" y="15783"/>
                  </a:cubicBezTo>
                  <a:cubicBezTo>
                    <a:pt x="3513" y="15280"/>
                    <a:pt x="6154" y="14608"/>
                    <a:pt x="7711" y="14160"/>
                  </a:cubicBezTo>
                  <a:cubicBezTo>
                    <a:pt x="9267" y="13713"/>
                    <a:pt x="9739" y="13489"/>
                    <a:pt x="10210" y="13209"/>
                  </a:cubicBezTo>
                  <a:cubicBezTo>
                    <a:pt x="10682" y="12929"/>
                    <a:pt x="11153" y="12594"/>
                    <a:pt x="11201" y="12594"/>
                  </a:cubicBezTo>
                  <a:cubicBezTo>
                    <a:pt x="11248" y="12594"/>
                    <a:pt x="10870" y="12929"/>
                    <a:pt x="10446" y="13545"/>
                  </a:cubicBezTo>
                  <a:cubicBezTo>
                    <a:pt x="10022" y="14160"/>
                    <a:pt x="9550" y="15056"/>
                    <a:pt x="9267" y="15783"/>
                  </a:cubicBezTo>
                  <a:cubicBezTo>
                    <a:pt x="8984" y="16511"/>
                    <a:pt x="8890" y="17070"/>
                    <a:pt x="9078" y="17462"/>
                  </a:cubicBezTo>
                  <a:cubicBezTo>
                    <a:pt x="9267" y="17854"/>
                    <a:pt x="9739" y="18078"/>
                    <a:pt x="10163" y="18022"/>
                  </a:cubicBezTo>
                  <a:cubicBezTo>
                    <a:pt x="10588" y="17966"/>
                    <a:pt x="10965" y="17630"/>
                    <a:pt x="11389" y="16846"/>
                  </a:cubicBezTo>
                  <a:cubicBezTo>
                    <a:pt x="11814" y="16063"/>
                    <a:pt x="12285" y="14832"/>
                    <a:pt x="12615" y="13769"/>
                  </a:cubicBezTo>
                  <a:cubicBezTo>
                    <a:pt x="12946" y="12706"/>
                    <a:pt x="13134" y="11810"/>
                    <a:pt x="13464" y="11530"/>
                  </a:cubicBezTo>
                  <a:cubicBezTo>
                    <a:pt x="13795" y="11251"/>
                    <a:pt x="14266" y="11586"/>
                    <a:pt x="14785" y="12202"/>
                  </a:cubicBezTo>
                  <a:cubicBezTo>
                    <a:pt x="15304" y="12817"/>
                    <a:pt x="15870" y="13713"/>
                    <a:pt x="16388" y="14552"/>
                  </a:cubicBezTo>
                  <a:cubicBezTo>
                    <a:pt x="16907" y="15392"/>
                    <a:pt x="17379" y="16175"/>
                    <a:pt x="17426" y="16399"/>
                  </a:cubicBezTo>
                  <a:cubicBezTo>
                    <a:pt x="17473" y="16623"/>
                    <a:pt x="17096" y="16287"/>
                    <a:pt x="16860" y="15448"/>
                  </a:cubicBezTo>
                  <a:cubicBezTo>
                    <a:pt x="16624" y="14608"/>
                    <a:pt x="16530" y="13265"/>
                    <a:pt x="16860" y="12090"/>
                  </a:cubicBezTo>
                  <a:cubicBezTo>
                    <a:pt x="17190" y="10915"/>
                    <a:pt x="17945" y="9908"/>
                    <a:pt x="18794" y="9572"/>
                  </a:cubicBezTo>
                  <a:cubicBezTo>
                    <a:pt x="19643" y="9236"/>
                    <a:pt x="20586" y="9572"/>
                    <a:pt x="21529" y="9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3651168" y="2538253"/>
              <a:ext cx="240102" cy="12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0856" fill="norm" stroke="1" extrusionOk="0">
                  <a:moveTo>
                    <a:pt x="15222" y="7148"/>
                  </a:moveTo>
                  <a:cubicBezTo>
                    <a:pt x="14767" y="5071"/>
                    <a:pt x="14313" y="2994"/>
                    <a:pt x="12948" y="1541"/>
                  </a:cubicBezTo>
                  <a:cubicBezTo>
                    <a:pt x="11584" y="87"/>
                    <a:pt x="9310" y="-744"/>
                    <a:pt x="7037" y="918"/>
                  </a:cubicBezTo>
                  <a:cubicBezTo>
                    <a:pt x="4763" y="2579"/>
                    <a:pt x="2489" y="6733"/>
                    <a:pt x="1239" y="10056"/>
                  </a:cubicBezTo>
                  <a:cubicBezTo>
                    <a:pt x="-12" y="13379"/>
                    <a:pt x="-239" y="15871"/>
                    <a:pt x="216" y="17533"/>
                  </a:cubicBezTo>
                  <a:cubicBezTo>
                    <a:pt x="670" y="19194"/>
                    <a:pt x="1807" y="20025"/>
                    <a:pt x="3513" y="19194"/>
                  </a:cubicBezTo>
                  <a:cubicBezTo>
                    <a:pt x="5218" y="18364"/>
                    <a:pt x="7492" y="15871"/>
                    <a:pt x="9083" y="13587"/>
                  </a:cubicBezTo>
                  <a:cubicBezTo>
                    <a:pt x="10675" y="11302"/>
                    <a:pt x="11584" y="9225"/>
                    <a:pt x="12494" y="7564"/>
                  </a:cubicBezTo>
                  <a:cubicBezTo>
                    <a:pt x="13403" y="5902"/>
                    <a:pt x="14313" y="4656"/>
                    <a:pt x="14767" y="5279"/>
                  </a:cubicBezTo>
                  <a:cubicBezTo>
                    <a:pt x="15222" y="5902"/>
                    <a:pt x="15222" y="8394"/>
                    <a:pt x="15449" y="10679"/>
                  </a:cubicBezTo>
                  <a:cubicBezTo>
                    <a:pt x="15677" y="12964"/>
                    <a:pt x="16132" y="15041"/>
                    <a:pt x="17155" y="16702"/>
                  </a:cubicBezTo>
                  <a:cubicBezTo>
                    <a:pt x="18178" y="18364"/>
                    <a:pt x="19769" y="19610"/>
                    <a:pt x="21361" y="20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3975604" y="2456610"/>
              <a:ext cx="178105" cy="232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402" fill="norm" stroke="1" extrusionOk="0">
                  <a:moveTo>
                    <a:pt x="0" y="1680"/>
                  </a:moveTo>
                  <a:cubicBezTo>
                    <a:pt x="913" y="741"/>
                    <a:pt x="1825" y="-198"/>
                    <a:pt x="2738" y="37"/>
                  </a:cubicBezTo>
                  <a:cubicBezTo>
                    <a:pt x="3651" y="272"/>
                    <a:pt x="4563" y="1680"/>
                    <a:pt x="6997" y="4263"/>
                  </a:cubicBezTo>
                  <a:cubicBezTo>
                    <a:pt x="9431" y="6845"/>
                    <a:pt x="13386" y="10602"/>
                    <a:pt x="15972" y="12950"/>
                  </a:cubicBezTo>
                  <a:cubicBezTo>
                    <a:pt x="18558" y="15298"/>
                    <a:pt x="19775" y="16237"/>
                    <a:pt x="20535" y="17293"/>
                  </a:cubicBezTo>
                  <a:cubicBezTo>
                    <a:pt x="21296" y="18350"/>
                    <a:pt x="21600" y="19524"/>
                    <a:pt x="20383" y="20228"/>
                  </a:cubicBezTo>
                  <a:cubicBezTo>
                    <a:pt x="19166" y="20932"/>
                    <a:pt x="16428" y="21167"/>
                    <a:pt x="13690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4283015" y="2515776"/>
              <a:ext cx="177146" cy="148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0606" fill="norm" stroke="1" extrusionOk="0">
                  <a:moveTo>
                    <a:pt x="13602" y="6021"/>
                  </a:moveTo>
                  <a:cubicBezTo>
                    <a:pt x="13906" y="4250"/>
                    <a:pt x="14211" y="2480"/>
                    <a:pt x="13450" y="1241"/>
                  </a:cubicBezTo>
                  <a:cubicBezTo>
                    <a:pt x="12689" y="1"/>
                    <a:pt x="10864" y="-707"/>
                    <a:pt x="8430" y="1063"/>
                  </a:cubicBezTo>
                  <a:cubicBezTo>
                    <a:pt x="5996" y="2834"/>
                    <a:pt x="2954" y="7083"/>
                    <a:pt x="1433" y="10093"/>
                  </a:cubicBezTo>
                  <a:cubicBezTo>
                    <a:pt x="-88" y="13103"/>
                    <a:pt x="-88" y="14873"/>
                    <a:pt x="64" y="16644"/>
                  </a:cubicBezTo>
                  <a:cubicBezTo>
                    <a:pt x="216" y="18414"/>
                    <a:pt x="520" y="20185"/>
                    <a:pt x="2954" y="20539"/>
                  </a:cubicBezTo>
                  <a:cubicBezTo>
                    <a:pt x="5388" y="20893"/>
                    <a:pt x="9951" y="19831"/>
                    <a:pt x="13450" y="17352"/>
                  </a:cubicBezTo>
                  <a:cubicBezTo>
                    <a:pt x="16949" y="14873"/>
                    <a:pt x="19382" y="10978"/>
                    <a:pt x="20447" y="7968"/>
                  </a:cubicBezTo>
                  <a:cubicBezTo>
                    <a:pt x="21512" y="4959"/>
                    <a:pt x="21208" y="2834"/>
                    <a:pt x="19839" y="2126"/>
                  </a:cubicBezTo>
                  <a:cubicBezTo>
                    <a:pt x="18470" y="1418"/>
                    <a:pt x="16036" y="2126"/>
                    <a:pt x="14515" y="2657"/>
                  </a:cubicBezTo>
                  <a:cubicBezTo>
                    <a:pt x="12994" y="3188"/>
                    <a:pt x="12385" y="3542"/>
                    <a:pt x="11777" y="38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3952604" y="2666568"/>
              <a:ext cx="15333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4573618" y="2720236"/>
              <a:ext cx="10733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5255966" y="2270769"/>
              <a:ext cx="184005" cy="265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3471"/>
                  </a:moveTo>
                  <a:cubicBezTo>
                    <a:pt x="0" y="2237"/>
                    <a:pt x="0" y="1002"/>
                    <a:pt x="900" y="385"/>
                  </a:cubicBezTo>
                  <a:cubicBezTo>
                    <a:pt x="1800" y="-232"/>
                    <a:pt x="3600" y="-232"/>
                    <a:pt x="6000" y="1311"/>
                  </a:cubicBezTo>
                  <a:cubicBezTo>
                    <a:pt x="8400" y="2854"/>
                    <a:pt x="11400" y="5939"/>
                    <a:pt x="14100" y="9539"/>
                  </a:cubicBezTo>
                  <a:cubicBezTo>
                    <a:pt x="16800" y="13139"/>
                    <a:pt x="19200" y="17254"/>
                    <a:pt x="21600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5378636" y="2283226"/>
              <a:ext cx="176338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43" y="3200"/>
                    <a:pt x="14087" y="6400"/>
                    <a:pt x="10487" y="10000"/>
                  </a:cubicBezTo>
                  <a:cubicBezTo>
                    <a:pt x="6887" y="13600"/>
                    <a:pt x="3443" y="17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5738977" y="2482564"/>
              <a:ext cx="17633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5731310" y="2609286"/>
              <a:ext cx="130337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659" y="11918"/>
                    <a:pt x="9318" y="3818"/>
                    <a:pt x="12918" y="1118"/>
                  </a:cubicBezTo>
                  <a:cubicBezTo>
                    <a:pt x="16518" y="-1582"/>
                    <a:pt x="19059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6139399" y="2406493"/>
              <a:ext cx="281928" cy="175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219" fill="norm" stroke="1" extrusionOk="0">
                  <a:moveTo>
                    <a:pt x="15629" y="11962"/>
                  </a:moveTo>
                  <a:cubicBezTo>
                    <a:pt x="15045" y="8876"/>
                    <a:pt x="14462" y="5790"/>
                    <a:pt x="13975" y="3476"/>
                  </a:cubicBezTo>
                  <a:cubicBezTo>
                    <a:pt x="13489" y="1162"/>
                    <a:pt x="13099" y="-381"/>
                    <a:pt x="11348" y="82"/>
                  </a:cubicBezTo>
                  <a:cubicBezTo>
                    <a:pt x="9597" y="545"/>
                    <a:pt x="6483" y="3013"/>
                    <a:pt x="4343" y="5790"/>
                  </a:cubicBezTo>
                  <a:cubicBezTo>
                    <a:pt x="2202" y="8568"/>
                    <a:pt x="1035" y="11653"/>
                    <a:pt x="451" y="14122"/>
                  </a:cubicBezTo>
                  <a:cubicBezTo>
                    <a:pt x="-133" y="16590"/>
                    <a:pt x="-133" y="18442"/>
                    <a:pt x="353" y="19522"/>
                  </a:cubicBezTo>
                  <a:cubicBezTo>
                    <a:pt x="840" y="20602"/>
                    <a:pt x="1813" y="20910"/>
                    <a:pt x="3564" y="19676"/>
                  </a:cubicBezTo>
                  <a:cubicBezTo>
                    <a:pt x="5316" y="18442"/>
                    <a:pt x="7845" y="15665"/>
                    <a:pt x="9597" y="12888"/>
                  </a:cubicBezTo>
                  <a:cubicBezTo>
                    <a:pt x="11348" y="10110"/>
                    <a:pt x="12321" y="7333"/>
                    <a:pt x="13099" y="7025"/>
                  </a:cubicBezTo>
                  <a:cubicBezTo>
                    <a:pt x="13878" y="6716"/>
                    <a:pt x="14462" y="8876"/>
                    <a:pt x="15337" y="11345"/>
                  </a:cubicBezTo>
                  <a:cubicBezTo>
                    <a:pt x="16213" y="13813"/>
                    <a:pt x="17380" y="16590"/>
                    <a:pt x="18451" y="18288"/>
                  </a:cubicBezTo>
                  <a:cubicBezTo>
                    <a:pt x="19521" y="19985"/>
                    <a:pt x="20494" y="20602"/>
                    <a:pt x="21467" y="21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6543996" y="2244892"/>
              <a:ext cx="237672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61" y="136"/>
                    <a:pt x="2323" y="272"/>
                    <a:pt x="4413" y="1766"/>
                  </a:cubicBezTo>
                  <a:cubicBezTo>
                    <a:pt x="6503" y="3260"/>
                    <a:pt x="9523" y="6113"/>
                    <a:pt x="12194" y="9374"/>
                  </a:cubicBezTo>
                  <a:cubicBezTo>
                    <a:pt x="14865" y="12634"/>
                    <a:pt x="17187" y="16302"/>
                    <a:pt x="18697" y="18408"/>
                  </a:cubicBezTo>
                  <a:cubicBezTo>
                    <a:pt x="20206" y="20513"/>
                    <a:pt x="20903" y="210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6578672" y="2246394"/>
              <a:ext cx="294998" cy="412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390" fill="norm" stroke="1" extrusionOk="0">
                  <a:moveTo>
                    <a:pt x="21310" y="320"/>
                  </a:moveTo>
                  <a:cubicBezTo>
                    <a:pt x="20387" y="55"/>
                    <a:pt x="19464" y="-210"/>
                    <a:pt x="18356" y="254"/>
                  </a:cubicBezTo>
                  <a:cubicBezTo>
                    <a:pt x="17248" y="718"/>
                    <a:pt x="15956" y="1910"/>
                    <a:pt x="13464" y="4362"/>
                  </a:cubicBezTo>
                  <a:cubicBezTo>
                    <a:pt x="10972" y="6813"/>
                    <a:pt x="7279" y="10524"/>
                    <a:pt x="4695" y="13240"/>
                  </a:cubicBezTo>
                  <a:cubicBezTo>
                    <a:pt x="2110" y="15957"/>
                    <a:pt x="633" y="17680"/>
                    <a:pt x="172" y="18872"/>
                  </a:cubicBezTo>
                  <a:cubicBezTo>
                    <a:pt x="-290" y="20065"/>
                    <a:pt x="264" y="20727"/>
                    <a:pt x="818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6919670" y="2497897"/>
              <a:ext cx="22234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21600"/>
                    <a:pt x="11917" y="21600"/>
                    <a:pt x="15517" y="18000"/>
                  </a:cubicBezTo>
                  <a:cubicBezTo>
                    <a:pt x="19117" y="14400"/>
                    <a:pt x="20359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7033197" y="2405895"/>
              <a:ext cx="16810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700"/>
                    <a:pt x="1783" y="11400"/>
                    <a:pt x="240" y="15000"/>
                  </a:cubicBezTo>
                  <a:cubicBezTo>
                    <a:pt x="-1303" y="18600"/>
                    <a:pt x="4868" y="2010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7241678" y="2214224"/>
              <a:ext cx="230006" cy="40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fill="norm" stroke="1" extrusionOk="0">
                  <a:moveTo>
                    <a:pt x="16560" y="0"/>
                  </a:moveTo>
                  <a:cubicBezTo>
                    <a:pt x="15600" y="410"/>
                    <a:pt x="14640" y="820"/>
                    <a:pt x="13680" y="2119"/>
                  </a:cubicBezTo>
                  <a:cubicBezTo>
                    <a:pt x="12720" y="3418"/>
                    <a:pt x="11760" y="5605"/>
                    <a:pt x="10680" y="8476"/>
                  </a:cubicBezTo>
                  <a:cubicBezTo>
                    <a:pt x="9600" y="11347"/>
                    <a:pt x="8400" y="14901"/>
                    <a:pt x="7560" y="17157"/>
                  </a:cubicBezTo>
                  <a:cubicBezTo>
                    <a:pt x="6720" y="19413"/>
                    <a:pt x="6240" y="20370"/>
                    <a:pt x="6360" y="20575"/>
                  </a:cubicBezTo>
                  <a:cubicBezTo>
                    <a:pt x="6480" y="20780"/>
                    <a:pt x="7200" y="20233"/>
                    <a:pt x="8520" y="19139"/>
                  </a:cubicBezTo>
                  <a:cubicBezTo>
                    <a:pt x="9840" y="18046"/>
                    <a:pt x="11760" y="16405"/>
                    <a:pt x="13200" y="15380"/>
                  </a:cubicBezTo>
                  <a:cubicBezTo>
                    <a:pt x="14640" y="14354"/>
                    <a:pt x="15600" y="13944"/>
                    <a:pt x="16680" y="13739"/>
                  </a:cubicBezTo>
                  <a:cubicBezTo>
                    <a:pt x="17760" y="13534"/>
                    <a:pt x="18960" y="13534"/>
                    <a:pt x="19920" y="13808"/>
                  </a:cubicBezTo>
                  <a:cubicBezTo>
                    <a:pt x="20880" y="14081"/>
                    <a:pt x="21600" y="14628"/>
                    <a:pt x="21600" y="15653"/>
                  </a:cubicBezTo>
                  <a:cubicBezTo>
                    <a:pt x="21600" y="16678"/>
                    <a:pt x="20880" y="18182"/>
                    <a:pt x="19440" y="19413"/>
                  </a:cubicBezTo>
                  <a:cubicBezTo>
                    <a:pt x="18000" y="20643"/>
                    <a:pt x="15840" y="21600"/>
                    <a:pt x="12480" y="21532"/>
                  </a:cubicBezTo>
                  <a:cubicBezTo>
                    <a:pt x="9120" y="21463"/>
                    <a:pt x="4560" y="20370"/>
                    <a:pt x="0" y="19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7665879" y="2413562"/>
              <a:ext cx="442152" cy="17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50" fill="norm" stroke="1" extrusionOk="0">
                  <a:moveTo>
                    <a:pt x="2484" y="18376"/>
                  </a:moveTo>
                  <a:cubicBezTo>
                    <a:pt x="1615" y="19988"/>
                    <a:pt x="746" y="21600"/>
                    <a:pt x="311" y="21439"/>
                  </a:cubicBezTo>
                  <a:cubicBezTo>
                    <a:pt x="-123" y="21278"/>
                    <a:pt x="-123" y="19343"/>
                    <a:pt x="436" y="16764"/>
                  </a:cubicBezTo>
                  <a:cubicBezTo>
                    <a:pt x="994" y="14185"/>
                    <a:pt x="2111" y="10961"/>
                    <a:pt x="3601" y="9027"/>
                  </a:cubicBezTo>
                  <a:cubicBezTo>
                    <a:pt x="5091" y="7093"/>
                    <a:pt x="6953" y="6448"/>
                    <a:pt x="8567" y="7576"/>
                  </a:cubicBezTo>
                  <a:cubicBezTo>
                    <a:pt x="10180" y="8704"/>
                    <a:pt x="11546" y="11606"/>
                    <a:pt x="12477" y="14185"/>
                  </a:cubicBezTo>
                  <a:cubicBezTo>
                    <a:pt x="13408" y="16764"/>
                    <a:pt x="13905" y="19021"/>
                    <a:pt x="14463" y="19827"/>
                  </a:cubicBezTo>
                  <a:cubicBezTo>
                    <a:pt x="15022" y="20633"/>
                    <a:pt x="15643" y="19988"/>
                    <a:pt x="16574" y="17248"/>
                  </a:cubicBezTo>
                  <a:cubicBezTo>
                    <a:pt x="17505" y="14507"/>
                    <a:pt x="18746" y="9672"/>
                    <a:pt x="19615" y="6448"/>
                  </a:cubicBezTo>
                  <a:cubicBezTo>
                    <a:pt x="20484" y="3224"/>
                    <a:pt x="20980" y="1612"/>
                    <a:pt x="214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8426480" y="2229558"/>
              <a:ext cx="371567" cy="373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69" fill="norm" stroke="1" extrusionOk="0">
                  <a:moveTo>
                    <a:pt x="4200" y="5731"/>
                  </a:moveTo>
                  <a:cubicBezTo>
                    <a:pt x="3461" y="8669"/>
                    <a:pt x="2721" y="11608"/>
                    <a:pt x="2277" y="13812"/>
                  </a:cubicBezTo>
                  <a:cubicBezTo>
                    <a:pt x="1833" y="16016"/>
                    <a:pt x="1685" y="17486"/>
                    <a:pt x="1389" y="18808"/>
                  </a:cubicBezTo>
                  <a:cubicBezTo>
                    <a:pt x="1094" y="20131"/>
                    <a:pt x="650" y="21306"/>
                    <a:pt x="354" y="21453"/>
                  </a:cubicBezTo>
                  <a:cubicBezTo>
                    <a:pt x="58" y="21600"/>
                    <a:pt x="-90" y="20718"/>
                    <a:pt x="58" y="18367"/>
                  </a:cubicBezTo>
                  <a:cubicBezTo>
                    <a:pt x="206" y="16016"/>
                    <a:pt x="650" y="12196"/>
                    <a:pt x="1389" y="9110"/>
                  </a:cubicBezTo>
                  <a:cubicBezTo>
                    <a:pt x="2129" y="6024"/>
                    <a:pt x="3165" y="3673"/>
                    <a:pt x="3979" y="2278"/>
                  </a:cubicBezTo>
                  <a:cubicBezTo>
                    <a:pt x="4792" y="882"/>
                    <a:pt x="5384" y="441"/>
                    <a:pt x="5828" y="588"/>
                  </a:cubicBezTo>
                  <a:cubicBezTo>
                    <a:pt x="6272" y="735"/>
                    <a:pt x="6568" y="1469"/>
                    <a:pt x="7159" y="3527"/>
                  </a:cubicBezTo>
                  <a:cubicBezTo>
                    <a:pt x="7751" y="5584"/>
                    <a:pt x="8639" y="8963"/>
                    <a:pt x="9305" y="11829"/>
                  </a:cubicBezTo>
                  <a:cubicBezTo>
                    <a:pt x="9970" y="14694"/>
                    <a:pt x="10414" y="17045"/>
                    <a:pt x="10932" y="18441"/>
                  </a:cubicBezTo>
                  <a:cubicBezTo>
                    <a:pt x="11450" y="19837"/>
                    <a:pt x="12041" y="20278"/>
                    <a:pt x="12707" y="20278"/>
                  </a:cubicBezTo>
                  <a:cubicBezTo>
                    <a:pt x="13373" y="20278"/>
                    <a:pt x="14113" y="19837"/>
                    <a:pt x="15222" y="17706"/>
                  </a:cubicBezTo>
                  <a:cubicBezTo>
                    <a:pt x="16332" y="15576"/>
                    <a:pt x="17811" y="11755"/>
                    <a:pt x="18921" y="8522"/>
                  </a:cubicBezTo>
                  <a:cubicBezTo>
                    <a:pt x="20031" y="5290"/>
                    <a:pt x="20770" y="2645"/>
                    <a:pt x="215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8865740" y="2425945"/>
              <a:ext cx="116312" cy="154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0995" fill="norm" stroke="1" extrusionOk="0">
                  <a:moveTo>
                    <a:pt x="19537" y="403"/>
                  </a:moveTo>
                  <a:cubicBezTo>
                    <a:pt x="17239" y="403"/>
                    <a:pt x="14942" y="403"/>
                    <a:pt x="11495" y="3016"/>
                  </a:cubicBezTo>
                  <a:cubicBezTo>
                    <a:pt x="8048" y="5629"/>
                    <a:pt x="3452" y="10854"/>
                    <a:pt x="1384" y="14338"/>
                  </a:cubicBezTo>
                  <a:cubicBezTo>
                    <a:pt x="-684" y="17822"/>
                    <a:pt x="-224" y="19564"/>
                    <a:pt x="1384" y="20435"/>
                  </a:cubicBezTo>
                  <a:cubicBezTo>
                    <a:pt x="2993" y="21306"/>
                    <a:pt x="5750" y="21306"/>
                    <a:pt x="9197" y="19390"/>
                  </a:cubicBezTo>
                  <a:cubicBezTo>
                    <a:pt x="12644" y="17474"/>
                    <a:pt x="16780" y="13641"/>
                    <a:pt x="18848" y="10854"/>
                  </a:cubicBezTo>
                  <a:cubicBezTo>
                    <a:pt x="20916" y="8067"/>
                    <a:pt x="20916" y="6325"/>
                    <a:pt x="20916" y="4583"/>
                  </a:cubicBezTo>
                  <a:cubicBezTo>
                    <a:pt x="20916" y="2841"/>
                    <a:pt x="20916" y="1100"/>
                    <a:pt x="19537" y="403"/>
                  </a:cubicBezTo>
                  <a:cubicBezTo>
                    <a:pt x="18159" y="-294"/>
                    <a:pt x="15401" y="54"/>
                    <a:pt x="12644" y="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9005051" y="2344561"/>
              <a:ext cx="222339" cy="24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5400"/>
                  </a:moveTo>
                  <a:cubicBezTo>
                    <a:pt x="2731" y="6525"/>
                    <a:pt x="5462" y="7650"/>
                    <a:pt x="7324" y="9450"/>
                  </a:cubicBezTo>
                  <a:cubicBezTo>
                    <a:pt x="9186" y="11250"/>
                    <a:pt x="10179" y="13725"/>
                    <a:pt x="10676" y="15525"/>
                  </a:cubicBezTo>
                  <a:cubicBezTo>
                    <a:pt x="11172" y="17325"/>
                    <a:pt x="11172" y="18450"/>
                    <a:pt x="10800" y="19462"/>
                  </a:cubicBezTo>
                  <a:cubicBezTo>
                    <a:pt x="10428" y="20475"/>
                    <a:pt x="9683" y="21375"/>
                    <a:pt x="8814" y="21487"/>
                  </a:cubicBezTo>
                  <a:cubicBezTo>
                    <a:pt x="7945" y="21600"/>
                    <a:pt x="6952" y="20925"/>
                    <a:pt x="6703" y="19238"/>
                  </a:cubicBezTo>
                  <a:cubicBezTo>
                    <a:pt x="6455" y="17550"/>
                    <a:pt x="6952" y="14850"/>
                    <a:pt x="8690" y="11700"/>
                  </a:cubicBezTo>
                  <a:cubicBezTo>
                    <a:pt x="10428" y="8550"/>
                    <a:pt x="13407" y="4950"/>
                    <a:pt x="15766" y="2925"/>
                  </a:cubicBezTo>
                  <a:cubicBezTo>
                    <a:pt x="18124" y="900"/>
                    <a:pt x="19862" y="4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9422494" y="2134603"/>
              <a:ext cx="149904" cy="470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501" fill="norm" stroke="1" extrusionOk="0">
                  <a:moveTo>
                    <a:pt x="20770" y="835"/>
                  </a:moveTo>
                  <a:cubicBezTo>
                    <a:pt x="19708" y="368"/>
                    <a:pt x="18645" y="-99"/>
                    <a:pt x="17052" y="18"/>
                  </a:cubicBezTo>
                  <a:cubicBezTo>
                    <a:pt x="15459" y="135"/>
                    <a:pt x="13334" y="835"/>
                    <a:pt x="10147" y="3053"/>
                  </a:cubicBezTo>
                  <a:cubicBezTo>
                    <a:pt x="6960" y="5272"/>
                    <a:pt x="2711" y="9008"/>
                    <a:pt x="940" y="11810"/>
                  </a:cubicBezTo>
                  <a:cubicBezTo>
                    <a:pt x="-830" y="14612"/>
                    <a:pt x="-122" y="16480"/>
                    <a:pt x="3242" y="17940"/>
                  </a:cubicBezTo>
                  <a:cubicBezTo>
                    <a:pt x="6606" y="19399"/>
                    <a:pt x="12626" y="20450"/>
                    <a:pt x="18645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9761512" y="2274278"/>
              <a:ext cx="201894" cy="23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0" fill="norm" stroke="1" extrusionOk="0">
                  <a:moveTo>
                    <a:pt x="15858" y="4297"/>
                  </a:moveTo>
                  <a:cubicBezTo>
                    <a:pt x="15585" y="3136"/>
                    <a:pt x="15311" y="1975"/>
                    <a:pt x="14628" y="1046"/>
                  </a:cubicBezTo>
                  <a:cubicBezTo>
                    <a:pt x="13944" y="117"/>
                    <a:pt x="12851" y="-580"/>
                    <a:pt x="10527" y="697"/>
                  </a:cubicBezTo>
                  <a:cubicBezTo>
                    <a:pt x="8203" y="1975"/>
                    <a:pt x="4648" y="5226"/>
                    <a:pt x="2597" y="8246"/>
                  </a:cubicBezTo>
                  <a:cubicBezTo>
                    <a:pt x="547" y="11265"/>
                    <a:pt x="0" y="14052"/>
                    <a:pt x="0" y="16026"/>
                  </a:cubicBezTo>
                  <a:cubicBezTo>
                    <a:pt x="0" y="18001"/>
                    <a:pt x="547" y="19162"/>
                    <a:pt x="2051" y="19510"/>
                  </a:cubicBezTo>
                  <a:cubicBezTo>
                    <a:pt x="3554" y="19859"/>
                    <a:pt x="6015" y="19394"/>
                    <a:pt x="8339" y="17652"/>
                  </a:cubicBezTo>
                  <a:cubicBezTo>
                    <a:pt x="10663" y="15910"/>
                    <a:pt x="12851" y="12891"/>
                    <a:pt x="14218" y="10801"/>
                  </a:cubicBezTo>
                  <a:cubicBezTo>
                    <a:pt x="15585" y="8710"/>
                    <a:pt x="16132" y="7549"/>
                    <a:pt x="16679" y="7549"/>
                  </a:cubicBezTo>
                  <a:cubicBezTo>
                    <a:pt x="17225" y="7549"/>
                    <a:pt x="17772" y="8710"/>
                    <a:pt x="18182" y="10685"/>
                  </a:cubicBezTo>
                  <a:cubicBezTo>
                    <a:pt x="18592" y="12659"/>
                    <a:pt x="18866" y="15446"/>
                    <a:pt x="19413" y="17304"/>
                  </a:cubicBezTo>
                  <a:cubicBezTo>
                    <a:pt x="19960" y="19162"/>
                    <a:pt x="20780" y="20091"/>
                    <a:pt x="21600" y="21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9994073" y="2263472"/>
              <a:ext cx="360343" cy="403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21427"/>
                  </a:moveTo>
                  <a:cubicBezTo>
                    <a:pt x="1685" y="19118"/>
                    <a:pt x="3370" y="16808"/>
                    <a:pt x="4749" y="13684"/>
                  </a:cubicBezTo>
                  <a:cubicBezTo>
                    <a:pt x="6128" y="10559"/>
                    <a:pt x="7200" y="6619"/>
                    <a:pt x="7813" y="4038"/>
                  </a:cubicBezTo>
                  <a:cubicBezTo>
                    <a:pt x="8426" y="1457"/>
                    <a:pt x="8579" y="235"/>
                    <a:pt x="8426" y="31"/>
                  </a:cubicBezTo>
                  <a:cubicBezTo>
                    <a:pt x="8272" y="-173"/>
                    <a:pt x="7813" y="642"/>
                    <a:pt x="7583" y="1865"/>
                  </a:cubicBezTo>
                  <a:cubicBezTo>
                    <a:pt x="7353" y="3087"/>
                    <a:pt x="7353" y="4718"/>
                    <a:pt x="7506" y="5940"/>
                  </a:cubicBezTo>
                  <a:cubicBezTo>
                    <a:pt x="7660" y="7163"/>
                    <a:pt x="7966" y="7978"/>
                    <a:pt x="8349" y="8657"/>
                  </a:cubicBezTo>
                  <a:cubicBezTo>
                    <a:pt x="8732" y="9336"/>
                    <a:pt x="9191" y="9880"/>
                    <a:pt x="9804" y="10152"/>
                  </a:cubicBezTo>
                  <a:cubicBezTo>
                    <a:pt x="10417" y="10423"/>
                    <a:pt x="11183" y="10423"/>
                    <a:pt x="12179" y="9812"/>
                  </a:cubicBezTo>
                  <a:cubicBezTo>
                    <a:pt x="13174" y="9201"/>
                    <a:pt x="14400" y="7978"/>
                    <a:pt x="15243" y="6959"/>
                  </a:cubicBezTo>
                  <a:cubicBezTo>
                    <a:pt x="16085" y="5940"/>
                    <a:pt x="16545" y="5125"/>
                    <a:pt x="17004" y="4242"/>
                  </a:cubicBezTo>
                  <a:cubicBezTo>
                    <a:pt x="17464" y="3359"/>
                    <a:pt x="17923" y="2408"/>
                    <a:pt x="18000" y="2544"/>
                  </a:cubicBezTo>
                  <a:cubicBezTo>
                    <a:pt x="18077" y="2680"/>
                    <a:pt x="17770" y="3902"/>
                    <a:pt x="17617" y="4989"/>
                  </a:cubicBezTo>
                  <a:cubicBezTo>
                    <a:pt x="17464" y="6076"/>
                    <a:pt x="17464" y="7027"/>
                    <a:pt x="18153" y="7910"/>
                  </a:cubicBezTo>
                  <a:cubicBezTo>
                    <a:pt x="18843" y="8793"/>
                    <a:pt x="20221" y="9608"/>
                    <a:pt x="21600" y="10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10423416" y="2336894"/>
              <a:ext cx="184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4400"/>
                    <a:pt x="11400" y="7200"/>
                    <a:pt x="15000" y="3600"/>
                  </a:cubicBezTo>
                  <a:cubicBezTo>
                    <a:pt x="18600" y="0"/>
                    <a:pt x="201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10481712" y="2267892"/>
              <a:ext cx="41374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0" h="21600" fill="norm" stroke="1" extrusionOk="0">
                  <a:moveTo>
                    <a:pt x="12946" y="0"/>
                  </a:moveTo>
                  <a:cubicBezTo>
                    <a:pt x="7864" y="5657"/>
                    <a:pt x="2782" y="11314"/>
                    <a:pt x="876" y="14786"/>
                  </a:cubicBezTo>
                  <a:cubicBezTo>
                    <a:pt x="-1030" y="18257"/>
                    <a:pt x="241" y="19543"/>
                    <a:pt x="4052" y="20314"/>
                  </a:cubicBezTo>
                  <a:cubicBezTo>
                    <a:pt x="7864" y="21086"/>
                    <a:pt x="14217" y="21343"/>
                    <a:pt x="205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10668755" y="2106889"/>
              <a:ext cx="154935" cy="356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391" fill="norm" stroke="1" extrusionOk="0">
                  <a:moveTo>
                    <a:pt x="6271" y="0"/>
                  </a:moveTo>
                  <a:cubicBezTo>
                    <a:pt x="4877" y="4289"/>
                    <a:pt x="3484" y="8579"/>
                    <a:pt x="2787" y="11183"/>
                  </a:cubicBezTo>
                  <a:cubicBezTo>
                    <a:pt x="2090" y="13787"/>
                    <a:pt x="2090" y="14706"/>
                    <a:pt x="1742" y="15549"/>
                  </a:cubicBezTo>
                  <a:cubicBezTo>
                    <a:pt x="1394" y="16391"/>
                    <a:pt x="697" y="17157"/>
                    <a:pt x="871" y="17081"/>
                  </a:cubicBezTo>
                  <a:cubicBezTo>
                    <a:pt x="1045" y="17004"/>
                    <a:pt x="2090" y="16085"/>
                    <a:pt x="4006" y="14783"/>
                  </a:cubicBezTo>
                  <a:cubicBezTo>
                    <a:pt x="5923" y="13481"/>
                    <a:pt x="8710" y="11796"/>
                    <a:pt x="10974" y="10877"/>
                  </a:cubicBezTo>
                  <a:cubicBezTo>
                    <a:pt x="13239" y="9957"/>
                    <a:pt x="14981" y="9804"/>
                    <a:pt x="16548" y="10264"/>
                  </a:cubicBezTo>
                  <a:cubicBezTo>
                    <a:pt x="18116" y="10723"/>
                    <a:pt x="19510" y="11796"/>
                    <a:pt x="20381" y="13328"/>
                  </a:cubicBezTo>
                  <a:cubicBezTo>
                    <a:pt x="21252" y="14860"/>
                    <a:pt x="21600" y="16851"/>
                    <a:pt x="20032" y="18383"/>
                  </a:cubicBezTo>
                  <a:cubicBezTo>
                    <a:pt x="18465" y="19915"/>
                    <a:pt x="14981" y="20987"/>
                    <a:pt x="11671" y="21294"/>
                  </a:cubicBezTo>
                  <a:cubicBezTo>
                    <a:pt x="8361" y="21600"/>
                    <a:pt x="5226" y="21140"/>
                    <a:pt x="3310" y="20528"/>
                  </a:cubicBezTo>
                  <a:cubicBezTo>
                    <a:pt x="1394" y="19915"/>
                    <a:pt x="697" y="19149"/>
                    <a:pt x="0" y="18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10829759" y="2398228"/>
              <a:ext cx="91933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fill="norm" stroke="1" extrusionOk="0">
                  <a:moveTo>
                    <a:pt x="14011" y="0"/>
                  </a:moveTo>
                  <a:cubicBezTo>
                    <a:pt x="16930" y="1200"/>
                    <a:pt x="19849" y="2400"/>
                    <a:pt x="20724" y="4200"/>
                  </a:cubicBezTo>
                  <a:cubicBezTo>
                    <a:pt x="21600" y="6000"/>
                    <a:pt x="20432" y="8400"/>
                    <a:pt x="16638" y="11400"/>
                  </a:cubicBezTo>
                  <a:cubicBezTo>
                    <a:pt x="12843" y="14400"/>
                    <a:pt x="6422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11127780" y="2210763"/>
              <a:ext cx="284660" cy="167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130" fill="norm" stroke="1" extrusionOk="0">
                  <a:moveTo>
                    <a:pt x="10395" y="11076"/>
                  </a:moveTo>
                  <a:cubicBezTo>
                    <a:pt x="11160" y="10108"/>
                    <a:pt x="11925" y="9141"/>
                    <a:pt x="12594" y="7368"/>
                  </a:cubicBezTo>
                  <a:cubicBezTo>
                    <a:pt x="13263" y="5595"/>
                    <a:pt x="13836" y="3016"/>
                    <a:pt x="13549" y="1565"/>
                  </a:cubicBezTo>
                  <a:cubicBezTo>
                    <a:pt x="13263" y="114"/>
                    <a:pt x="12116" y="-208"/>
                    <a:pt x="10395" y="114"/>
                  </a:cubicBezTo>
                  <a:cubicBezTo>
                    <a:pt x="8675" y="437"/>
                    <a:pt x="6381" y="1404"/>
                    <a:pt x="4565" y="3338"/>
                  </a:cubicBezTo>
                  <a:cubicBezTo>
                    <a:pt x="2749" y="5273"/>
                    <a:pt x="1411" y="8174"/>
                    <a:pt x="647" y="10753"/>
                  </a:cubicBezTo>
                  <a:cubicBezTo>
                    <a:pt x="-118" y="13332"/>
                    <a:pt x="-309" y="15589"/>
                    <a:pt x="647" y="17040"/>
                  </a:cubicBezTo>
                  <a:cubicBezTo>
                    <a:pt x="1602" y="18491"/>
                    <a:pt x="3705" y="19135"/>
                    <a:pt x="5617" y="18490"/>
                  </a:cubicBezTo>
                  <a:cubicBezTo>
                    <a:pt x="7528" y="17846"/>
                    <a:pt x="9249" y="15911"/>
                    <a:pt x="10491" y="14299"/>
                  </a:cubicBezTo>
                  <a:cubicBezTo>
                    <a:pt x="11733" y="12688"/>
                    <a:pt x="12498" y="11398"/>
                    <a:pt x="13072" y="11720"/>
                  </a:cubicBezTo>
                  <a:cubicBezTo>
                    <a:pt x="13645" y="12043"/>
                    <a:pt x="14027" y="13977"/>
                    <a:pt x="14601" y="15750"/>
                  </a:cubicBezTo>
                  <a:cubicBezTo>
                    <a:pt x="15174" y="17523"/>
                    <a:pt x="15939" y="19135"/>
                    <a:pt x="16799" y="20102"/>
                  </a:cubicBezTo>
                  <a:cubicBezTo>
                    <a:pt x="17659" y="21070"/>
                    <a:pt x="18615" y="21392"/>
                    <a:pt x="19379" y="20908"/>
                  </a:cubicBezTo>
                  <a:cubicBezTo>
                    <a:pt x="20144" y="20425"/>
                    <a:pt x="20718" y="19135"/>
                    <a:pt x="21291" y="17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11339495" y="2031358"/>
              <a:ext cx="164947" cy="121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00" fill="norm" stroke="1" extrusionOk="0">
                  <a:moveTo>
                    <a:pt x="1509" y="2500"/>
                  </a:moveTo>
                  <a:cubicBezTo>
                    <a:pt x="2839" y="1150"/>
                    <a:pt x="4168" y="-200"/>
                    <a:pt x="5331" y="25"/>
                  </a:cubicBezTo>
                  <a:cubicBezTo>
                    <a:pt x="6494" y="250"/>
                    <a:pt x="7491" y="2050"/>
                    <a:pt x="7823" y="4075"/>
                  </a:cubicBezTo>
                  <a:cubicBezTo>
                    <a:pt x="8156" y="6100"/>
                    <a:pt x="7823" y="8350"/>
                    <a:pt x="6826" y="10600"/>
                  </a:cubicBezTo>
                  <a:cubicBezTo>
                    <a:pt x="5830" y="12850"/>
                    <a:pt x="4168" y="15100"/>
                    <a:pt x="2673" y="16900"/>
                  </a:cubicBezTo>
                  <a:cubicBezTo>
                    <a:pt x="1177" y="18700"/>
                    <a:pt x="-152" y="20050"/>
                    <a:pt x="14" y="20500"/>
                  </a:cubicBezTo>
                  <a:cubicBezTo>
                    <a:pt x="180" y="20950"/>
                    <a:pt x="1842" y="20500"/>
                    <a:pt x="5663" y="20500"/>
                  </a:cubicBezTo>
                  <a:cubicBezTo>
                    <a:pt x="9485" y="20500"/>
                    <a:pt x="15466" y="20950"/>
                    <a:pt x="21448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11462612" y="2275559"/>
              <a:ext cx="279501" cy="12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0954" fill="norm" stroke="1" extrusionOk="0">
                  <a:moveTo>
                    <a:pt x="6749" y="0"/>
                  </a:moveTo>
                  <a:cubicBezTo>
                    <a:pt x="6552" y="4154"/>
                    <a:pt x="6356" y="8308"/>
                    <a:pt x="5865" y="11631"/>
                  </a:cubicBezTo>
                  <a:cubicBezTo>
                    <a:pt x="5374" y="14954"/>
                    <a:pt x="4589" y="17446"/>
                    <a:pt x="3607" y="19108"/>
                  </a:cubicBezTo>
                  <a:cubicBezTo>
                    <a:pt x="2625" y="20769"/>
                    <a:pt x="1447" y="21600"/>
                    <a:pt x="760" y="20354"/>
                  </a:cubicBezTo>
                  <a:cubicBezTo>
                    <a:pt x="72" y="19108"/>
                    <a:pt x="-124" y="15785"/>
                    <a:pt x="72" y="13292"/>
                  </a:cubicBezTo>
                  <a:cubicBezTo>
                    <a:pt x="269" y="10800"/>
                    <a:pt x="858" y="9138"/>
                    <a:pt x="4491" y="7685"/>
                  </a:cubicBezTo>
                  <a:cubicBezTo>
                    <a:pt x="8123" y="6231"/>
                    <a:pt x="14800" y="4985"/>
                    <a:pt x="21476" y="3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11665444" y="2073270"/>
              <a:ext cx="184005" cy="86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2" fill="norm" stroke="1" extrusionOk="0">
                  <a:moveTo>
                    <a:pt x="0" y="712"/>
                  </a:moveTo>
                  <a:cubicBezTo>
                    <a:pt x="1500" y="95"/>
                    <a:pt x="3000" y="-522"/>
                    <a:pt x="4200" y="712"/>
                  </a:cubicBezTo>
                  <a:cubicBezTo>
                    <a:pt x="5400" y="1947"/>
                    <a:pt x="6300" y="5032"/>
                    <a:pt x="6450" y="8118"/>
                  </a:cubicBezTo>
                  <a:cubicBezTo>
                    <a:pt x="6600" y="11204"/>
                    <a:pt x="6000" y="14289"/>
                    <a:pt x="4650" y="16449"/>
                  </a:cubicBezTo>
                  <a:cubicBezTo>
                    <a:pt x="3300" y="18609"/>
                    <a:pt x="1200" y="19844"/>
                    <a:pt x="1350" y="20461"/>
                  </a:cubicBezTo>
                  <a:cubicBezTo>
                    <a:pt x="1500" y="21078"/>
                    <a:pt x="3900" y="21078"/>
                    <a:pt x="6900" y="20769"/>
                  </a:cubicBezTo>
                  <a:cubicBezTo>
                    <a:pt x="9900" y="20461"/>
                    <a:pt x="13500" y="19844"/>
                    <a:pt x="16050" y="17992"/>
                  </a:cubicBezTo>
                  <a:cubicBezTo>
                    <a:pt x="18600" y="16141"/>
                    <a:pt x="20100" y="13055"/>
                    <a:pt x="21600" y="9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11726779" y="1984219"/>
              <a:ext cx="200207" cy="454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467" fill="norm" stroke="1" extrusionOk="0">
                  <a:moveTo>
                    <a:pt x="14580" y="0"/>
                  </a:moveTo>
                  <a:cubicBezTo>
                    <a:pt x="17550" y="3982"/>
                    <a:pt x="20520" y="7964"/>
                    <a:pt x="21060" y="11041"/>
                  </a:cubicBezTo>
                  <a:cubicBezTo>
                    <a:pt x="21600" y="14118"/>
                    <a:pt x="19710" y="16291"/>
                    <a:pt x="16605" y="17920"/>
                  </a:cubicBezTo>
                  <a:cubicBezTo>
                    <a:pt x="13500" y="19549"/>
                    <a:pt x="9180" y="20635"/>
                    <a:pt x="6210" y="21117"/>
                  </a:cubicBezTo>
                  <a:cubicBezTo>
                    <a:pt x="3240" y="21600"/>
                    <a:pt x="1620" y="21479"/>
                    <a:pt x="0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234186" y="4035034"/>
              <a:ext cx="322009" cy="447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0" y="5710"/>
                  </a:moveTo>
                  <a:cubicBezTo>
                    <a:pt x="171" y="4606"/>
                    <a:pt x="343" y="3501"/>
                    <a:pt x="600" y="3256"/>
                  </a:cubicBezTo>
                  <a:cubicBezTo>
                    <a:pt x="857" y="3010"/>
                    <a:pt x="1200" y="3624"/>
                    <a:pt x="1543" y="5465"/>
                  </a:cubicBezTo>
                  <a:cubicBezTo>
                    <a:pt x="1886" y="7306"/>
                    <a:pt x="2229" y="10374"/>
                    <a:pt x="2657" y="12951"/>
                  </a:cubicBezTo>
                  <a:cubicBezTo>
                    <a:pt x="3086" y="15528"/>
                    <a:pt x="3600" y="17615"/>
                    <a:pt x="4114" y="19087"/>
                  </a:cubicBezTo>
                  <a:cubicBezTo>
                    <a:pt x="4629" y="20560"/>
                    <a:pt x="5143" y="21419"/>
                    <a:pt x="5657" y="21481"/>
                  </a:cubicBezTo>
                  <a:cubicBezTo>
                    <a:pt x="6171" y="21542"/>
                    <a:pt x="6686" y="20806"/>
                    <a:pt x="7200" y="19333"/>
                  </a:cubicBezTo>
                  <a:cubicBezTo>
                    <a:pt x="7714" y="17860"/>
                    <a:pt x="8229" y="15651"/>
                    <a:pt x="8743" y="14301"/>
                  </a:cubicBezTo>
                  <a:cubicBezTo>
                    <a:pt x="9257" y="12951"/>
                    <a:pt x="9771" y="12460"/>
                    <a:pt x="10286" y="12460"/>
                  </a:cubicBezTo>
                  <a:cubicBezTo>
                    <a:pt x="10800" y="12460"/>
                    <a:pt x="11314" y="12951"/>
                    <a:pt x="11914" y="13994"/>
                  </a:cubicBezTo>
                  <a:cubicBezTo>
                    <a:pt x="12514" y="15037"/>
                    <a:pt x="13200" y="16633"/>
                    <a:pt x="13886" y="17615"/>
                  </a:cubicBezTo>
                  <a:cubicBezTo>
                    <a:pt x="14571" y="18597"/>
                    <a:pt x="15257" y="18965"/>
                    <a:pt x="15857" y="18842"/>
                  </a:cubicBezTo>
                  <a:cubicBezTo>
                    <a:pt x="16457" y="18719"/>
                    <a:pt x="16971" y="18106"/>
                    <a:pt x="17571" y="15774"/>
                  </a:cubicBezTo>
                  <a:cubicBezTo>
                    <a:pt x="18171" y="13442"/>
                    <a:pt x="18857" y="9392"/>
                    <a:pt x="19371" y="6753"/>
                  </a:cubicBezTo>
                  <a:cubicBezTo>
                    <a:pt x="19886" y="4115"/>
                    <a:pt x="20229" y="2887"/>
                    <a:pt x="20571" y="1844"/>
                  </a:cubicBezTo>
                  <a:cubicBezTo>
                    <a:pt x="20914" y="801"/>
                    <a:pt x="21257" y="-58"/>
                    <a:pt x="21429" y="3"/>
                  </a:cubicBezTo>
                  <a:cubicBezTo>
                    <a:pt x="21600" y="65"/>
                    <a:pt x="21600" y="1047"/>
                    <a:pt x="21600" y="2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605172" y="4171359"/>
              <a:ext cx="165694" cy="21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0968" fill="norm" stroke="1" extrusionOk="0">
                  <a:moveTo>
                    <a:pt x="6492" y="13054"/>
                  </a:moveTo>
                  <a:cubicBezTo>
                    <a:pt x="6492" y="11826"/>
                    <a:pt x="6492" y="10599"/>
                    <a:pt x="7637" y="8881"/>
                  </a:cubicBezTo>
                  <a:cubicBezTo>
                    <a:pt x="8783" y="7163"/>
                    <a:pt x="11074" y="4954"/>
                    <a:pt x="12219" y="3235"/>
                  </a:cubicBezTo>
                  <a:cubicBezTo>
                    <a:pt x="13364" y="1517"/>
                    <a:pt x="13364" y="290"/>
                    <a:pt x="12383" y="44"/>
                  </a:cubicBezTo>
                  <a:cubicBezTo>
                    <a:pt x="11401" y="-201"/>
                    <a:pt x="9437" y="535"/>
                    <a:pt x="7146" y="2990"/>
                  </a:cubicBezTo>
                  <a:cubicBezTo>
                    <a:pt x="4855" y="5444"/>
                    <a:pt x="2237" y="9617"/>
                    <a:pt x="928" y="12808"/>
                  </a:cubicBezTo>
                  <a:cubicBezTo>
                    <a:pt x="-381" y="15999"/>
                    <a:pt x="-381" y="18208"/>
                    <a:pt x="1419" y="19558"/>
                  </a:cubicBezTo>
                  <a:cubicBezTo>
                    <a:pt x="3219" y="20908"/>
                    <a:pt x="6819" y="21399"/>
                    <a:pt x="10419" y="20540"/>
                  </a:cubicBezTo>
                  <a:cubicBezTo>
                    <a:pt x="14019" y="19681"/>
                    <a:pt x="17619" y="17472"/>
                    <a:pt x="21219" y="15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809199" y="4149724"/>
              <a:ext cx="7668" cy="18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4" fill="norm" stroke="1" extrusionOk="0">
                  <a:moveTo>
                    <a:pt x="21600" y="11553"/>
                  </a:moveTo>
                  <a:cubicBezTo>
                    <a:pt x="21600" y="12974"/>
                    <a:pt x="21600" y="14395"/>
                    <a:pt x="18000" y="16242"/>
                  </a:cubicBezTo>
                  <a:cubicBezTo>
                    <a:pt x="14400" y="18090"/>
                    <a:pt x="7200" y="20363"/>
                    <a:pt x="7200" y="20790"/>
                  </a:cubicBezTo>
                  <a:cubicBezTo>
                    <a:pt x="7200" y="21216"/>
                    <a:pt x="14400" y="19795"/>
                    <a:pt x="14400" y="16811"/>
                  </a:cubicBezTo>
                  <a:cubicBezTo>
                    <a:pt x="14400" y="13827"/>
                    <a:pt x="7200" y="9279"/>
                    <a:pt x="3600" y="6011"/>
                  </a:cubicBezTo>
                  <a:cubicBezTo>
                    <a:pt x="0" y="2742"/>
                    <a:pt x="0" y="753"/>
                    <a:pt x="0" y="184"/>
                  </a:cubicBezTo>
                  <a:cubicBezTo>
                    <a:pt x="0" y="-384"/>
                    <a:pt x="0" y="469"/>
                    <a:pt x="0" y="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809638" y="4229986"/>
              <a:ext cx="171184" cy="556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485" fill="norm" stroke="1" extrusionOk="0">
                  <a:moveTo>
                    <a:pt x="19668" y="911"/>
                  </a:moveTo>
                  <a:cubicBezTo>
                    <a:pt x="18729" y="517"/>
                    <a:pt x="17790" y="122"/>
                    <a:pt x="15911" y="24"/>
                  </a:cubicBezTo>
                  <a:cubicBezTo>
                    <a:pt x="14033" y="-75"/>
                    <a:pt x="11216" y="122"/>
                    <a:pt x="9337" y="813"/>
                  </a:cubicBezTo>
                  <a:cubicBezTo>
                    <a:pt x="7459" y="1503"/>
                    <a:pt x="6520" y="2687"/>
                    <a:pt x="6520" y="3476"/>
                  </a:cubicBezTo>
                  <a:cubicBezTo>
                    <a:pt x="6520" y="4265"/>
                    <a:pt x="7459" y="4659"/>
                    <a:pt x="8711" y="4857"/>
                  </a:cubicBezTo>
                  <a:cubicBezTo>
                    <a:pt x="9963" y="5054"/>
                    <a:pt x="11529" y="5054"/>
                    <a:pt x="12937" y="4906"/>
                  </a:cubicBezTo>
                  <a:cubicBezTo>
                    <a:pt x="14346" y="4758"/>
                    <a:pt x="15598" y="4462"/>
                    <a:pt x="17007" y="3870"/>
                  </a:cubicBezTo>
                  <a:cubicBezTo>
                    <a:pt x="18416" y="3278"/>
                    <a:pt x="19981" y="2391"/>
                    <a:pt x="20607" y="2292"/>
                  </a:cubicBezTo>
                  <a:cubicBezTo>
                    <a:pt x="21233" y="2193"/>
                    <a:pt x="20920" y="2884"/>
                    <a:pt x="20607" y="4709"/>
                  </a:cubicBezTo>
                  <a:cubicBezTo>
                    <a:pt x="20294" y="6533"/>
                    <a:pt x="19981" y="9492"/>
                    <a:pt x="19355" y="12155"/>
                  </a:cubicBezTo>
                  <a:cubicBezTo>
                    <a:pt x="18729" y="14818"/>
                    <a:pt x="17790" y="17185"/>
                    <a:pt x="16850" y="18615"/>
                  </a:cubicBezTo>
                  <a:cubicBezTo>
                    <a:pt x="15911" y="20046"/>
                    <a:pt x="14972" y="20539"/>
                    <a:pt x="13720" y="20884"/>
                  </a:cubicBezTo>
                  <a:cubicBezTo>
                    <a:pt x="12468" y="21229"/>
                    <a:pt x="10903" y="21426"/>
                    <a:pt x="9337" y="21476"/>
                  </a:cubicBezTo>
                  <a:cubicBezTo>
                    <a:pt x="7772" y="21525"/>
                    <a:pt x="6207" y="21426"/>
                    <a:pt x="4485" y="20046"/>
                  </a:cubicBezTo>
                  <a:cubicBezTo>
                    <a:pt x="2763" y="18665"/>
                    <a:pt x="885" y="16002"/>
                    <a:pt x="259" y="14276"/>
                  </a:cubicBezTo>
                  <a:cubicBezTo>
                    <a:pt x="-367" y="12550"/>
                    <a:pt x="259" y="11761"/>
                    <a:pt x="885" y="10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1018760" y="4023598"/>
              <a:ext cx="135448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60" y="0"/>
                  </a:moveTo>
                  <a:cubicBezTo>
                    <a:pt x="2445" y="5526"/>
                    <a:pt x="1630" y="11051"/>
                    <a:pt x="1223" y="14316"/>
                  </a:cubicBezTo>
                  <a:cubicBezTo>
                    <a:pt x="815" y="17581"/>
                    <a:pt x="815" y="18586"/>
                    <a:pt x="611" y="19507"/>
                  </a:cubicBezTo>
                  <a:cubicBezTo>
                    <a:pt x="408" y="20428"/>
                    <a:pt x="0" y="21265"/>
                    <a:pt x="0" y="20847"/>
                  </a:cubicBezTo>
                  <a:cubicBezTo>
                    <a:pt x="0" y="20428"/>
                    <a:pt x="408" y="18753"/>
                    <a:pt x="2242" y="16577"/>
                  </a:cubicBezTo>
                  <a:cubicBezTo>
                    <a:pt x="4075" y="14400"/>
                    <a:pt x="7336" y="11721"/>
                    <a:pt x="9781" y="10130"/>
                  </a:cubicBezTo>
                  <a:cubicBezTo>
                    <a:pt x="12226" y="8540"/>
                    <a:pt x="13857" y="8037"/>
                    <a:pt x="15487" y="8037"/>
                  </a:cubicBezTo>
                  <a:cubicBezTo>
                    <a:pt x="17117" y="8037"/>
                    <a:pt x="18747" y="8540"/>
                    <a:pt x="19562" y="10381"/>
                  </a:cubicBezTo>
                  <a:cubicBezTo>
                    <a:pt x="20377" y="12223"/>
                    <a:pt x="20377" y="15405"/>
                    <a:pt x="20581" y="17498"/>
                  </a:cubicBezTo>
                  <a:cubicBezTo>
                    <a:pt x="20785" y="19591"/>
                    <a:pt x="21192" y="2059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1159318" y="3847261"/>
              <a:ext cx="508568" cy="507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3365" y="7128"/>
                  </a:moveTo>
                  <a:cubicBezTo>
                    <a:pt x="3690" y="6156"/>
                    <a:pt x="4016" y="5184"/>
                    <a:pt x="4070" y="5130"/>
                  </a:cubicBezTo>
                  <a:cubicBezTo>
                    <a:pt x="4125" y="5076"/>
                    <a:pt x="3908" y="5940"/>
                    <a:pt x="3582" y="7992"/>
                  </a:cubicBezTo>
                  <a:cubicBezTo>
                    <a:pt x="3256" y="10044"/>
                    <a:pt x="2822" y="13284"/>
                    <a:pt x="2768" y="15714"/>
                  </a:cubicBezTo>
                  <a:cubicBezTo>
                    <a:pt x="2714" y="18144"/>
                    <a:pt x="3039" y="19764"/>
                    <a:pt x="3473" y="20628"/>
                  </a:cubicBezTo>
                  <a:cubicBezTo>
                    <a:pt x="3908" y="21492"/>
                    <a:pt x="4450" y="21600"/>
                    <a:pt x="4776" y="21330"/>
                  </a:cubicBezTo>
                  <a:cubicBezTo>
                    <a:pt x="5102" y="21060"/>
                    <a:pt x="5210" y="20412"/>
                    <a:pt x="5102" y="19548"/>
                  </a:cubicBezTo>
                  <a:cubicBezTo>
                    <a:pt x="4993" y="18684"/>
                    <a:pt x="4667" y="17604"/>
                    <a:pt x="3962" y="16902"/>
                  </a:cubicBezTo>
                  <a:cubicBezTo>
                    <a:pt x="3256" y="16200"/>
                    <a:pt x="2171" y="15876"/>
                    <a:pt x="1357" y="15714"/>
                  </a:cubicBezTo>
                  <a:cubicBezTo>
                    <a:pt x="543" y="15552"/>
                    <a:pt x="0" y="15552"/>
                    <a:pt x="0" y="15498"/>
                  </a:cubicBezTo>
                  <a:cubicBezTo>
                    <a:pt x="0" y="15444"/>
                    <a:pt x="543" y="15336"/>
                    <a:pt x="1845" y="15066"/>
                  </a:cubicBezTo>
                  <a:cubicBezTo>
                    <a:pt x="3148" y="14796"/>
                    <a:pt x="5210" y="14364"/>
                    <a:pt x="6567" y="14040"/>
                  </a:cubicBezTo>
                  <a:cubicBezTo>
                    <a:pt x="7924" y="13716"/>
                    <a:pt x="8575" y="13500"/>
                    <a:pt x="9118" y="13230"/>
                  </a:cubicBezTo>
                  <a:cubicBezTo>
                    <a:pt x="9660" y="12960"/>
                    <a:pt x="10094" y="12636"/>
                    <a:pt x="10149" y="12258"/>
                  </a:cubicBezTo>
                  <a:cubicBezTo>
                    <a:pt x="10203" y="11880"/>
                    <a:pt x="9877" y="11448"/>
                    <a:pt x="9497" y="11394"/>
                  </a:cubicBezTo>
                  <a:cubicBezTo>
                    <a:pt x="9118" y="11340"/>
                    <a:pt x="8683" y="11664"/>
                    <a:pt x="8249" y="12528"/>
                  </a:cubicBezTo>
                  <a:cubicBezTo>
                    <a:pt x="7815" y="13392"/>
                    <a:pt x="7381" y="14796"/>
                    <a:pt x="7327" y="16092"/>
                  </a:cubicBezTo>
                  <a:cubicBezTo>
                    <a:pt x="7272" y="17388"/>
                    <a:pt x="7598" y="18576"/>
                    <a:pt x="8521" y="19278"/>
                  </a:cubicBezTo>
                  <a:cubicBezTo>
                    <a:pt x="9443" y="19980"/>
                    <a:pt x="10963" y="20196"/>
                    <a:pt x="12537" y="19494"/>
                  </a:cubicBezTo>
                  <a:cubicBezTo>
                    <a:pt x="14111" y="18792"/>
                    <a:pt x="15739" y="17172"/>
                    <a:pt x="16716" y="16146"/>
                  </a:cubicBezTo>
                  <a:cubicBezTo>
                    <a:pt x="17692" y="15120"/>
                    <a:pt x="18018" y="14688"/>
                    <a:pt x="18235" y="14202"/>
                  </a:cubicBezTo>
                  <a:cubicBezTo>
                    <a:pt x="18452" y="13716"/>
                    <a:pt x="18561" y="13176"/>
                    <a:pt x="18344" y="13014"/>
                  </a:cubicBezTo>
                  <a:cubicBezTo>
                    <a:pt x="18127" y="12852"/>
                    <a:pt x="17584" y="13068"/>
                    <a:pt x="16716" y="13824"/>
                  </a:cubicBezTo>
                  <a:cubicBezTo>
                    <a:pt x="15847" y="14580"/>
                    <a:pt x="14653" y="15876"/>
                    <a:pt x="14002" y="16956"/>
                  </a:cubicBezTo>
                  <a:cubicBezTo>
                    <a:pt x="13351" y="18036"/>
                    <a:pt x="13242" y="18900"/>
                    <a:pt x="13242" y="19656"/>
                  </a:cubicBezTo>
                  <a:cubicBezTo>
                    <a:pt x="13242" y="20412"/>
                    <a:pt x="13351" y="21060"/>
                    <a:pt x="13731" y="21276"/>
                  </a:cubicBezTo>
                  <a:cubicBezTo>
                    <a:pt x="14111" y="21492"/>
                    <a:pt x="14762" y="21276"/>
                    <a:pt x="15576" y="20250"/>
                  </a:cubicBezTo>
                  <a:cubicBezTo>
                    <a:pt x="16390" y="19224"/>
                    <a:pt x="17367" y="17388"/>
                    <a:pt x="18127" y="14580"/>
                  </a:cubicBezTo>
                  <a:cubicBezTo>
                    <a:pt x="18886" y="11772"/>
                    <a:pt x="19429" y="7992"/>
                    <a:pt x="19755" y="5616"/>
                  </a:cubicBezTo>
                  <a:cubicBezTo>
                    <a:pt x="20080" y="3240"/>
                    <a:pt x="20189" y="2268"/>
                    <a:pt x="20297" y="1458"/>
                  </a:cubicBezTo>
                  <a:cubicBezTo>
                    <a:pt x="20406" y="648"/>
                    <a:pt x="20515" y="0"/>
                    <a:pt x="20460" y="0"/>
                  </a:cubicBezTo>
                  <a:cubicBezTo>
                    <a:pt x="20406" y="0"/>
                    <a:pt x="20189" y="648"/>
                    <a:pt x="20135" y="2754"/>
                  </a:cubicBezTo>
                  <a:cubicBezTo>
                    <a:pt x="20080" y="4860"/>
                    <a:pt x="20189" y="8424"/>
                    <a:pt x="20460" y="11232"/>
                  </a:cubicBezTo>
                  <a:cubicBezTo>
                    <a:pt x="20732" y="14040"/>
                    <a:pt x="21166" y="16092"/>
                    <a:pt x="21600" y="18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2064501" y="4034779"/>
              <a:ext cx="119669" cy="32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1431" fill="norm" stroke="1" extrusionOk="0">
                  <a:moveTo>
                    <a:pt x="12012" y="7362"/>
                  </a:moveTo>
                  <a:cubicBezTo>
                    <a:pt x="14604" y="6012"/>
                    <a:pt x="17196" y="4662"/>
                    <a:pt x="18708" y="3565"/>
                  </a:cubicBezTo>
                  <a:cubicBezTo>
                    <a:pt x="20220" y="2468"/>
                    <a:pt x="20652" y="1624"/>
                    <a:pt x="19788" y="1034"/>
                  </a:cubicBezTo>
                  <a:cubicBezTo>
                    <a:pt x="18924" y="443"/>
                    <a:pt x="16764" y="106"/>
                    <a:pt x="13524" y="21"/>
                  </a:cubicBezTo>
                  <a:cubicBezTo>
                    <a:pt x="10284" y="-63"/>
                    <a:pt x="5964" y="106"/>
                    <a:pt x="3156" y="528"/>
                  </a:cubicBezTo>
                  <a:cubicBezTo>
                    <a:pt x="348" y="950"/>
                    <a:pt x="-948" y="1624"/>
                    <a:pt x="780" y="4071"/>
                  </a:cubicBezTo>
                  <a:cubicBezTo>
                    <a:pt x="2508" y="6518"/>
                    <a:pt x="7260" y="10737"/>
                    <a:pt x="10500" y="13100"/>
                  </a:cubicBezTo>
                  <a:cubicBezTo>
                    <a:pt x="13740" y="15462"/>
                    <a:pt x="15468" y="15968"/>
                    <a:pt x="16764" y="16643"/>
                  </a:cubicBezTo>
                  <a:cubicBezTo>
                    <a:pt x="18060" y="17318"/>
                    <a:pt x="18924" y="18162"/>
                    <a:pt x="17412" y="19006"/>
                  </a:cubicBezTo>
                  <a:cubicBezTo>
                    <a:pt x="15900" y="19850"/>
                    <a:pt x="12012" y="20693"/>
                    <a:pt x="8988" y="21115"/>
                  </a:cubicBezTo>
                  <a:cubicBezTo>
                    <a:pt x="5964" y="21537"/>
                    <a:pt x="3804" y="21537"/>
                    <a:pt x="2940" y="21115"/>
                  </a:cubicBezTo>
                  <a:cubicBezTo>
                    <a:pt x="2076" y="20693"/>
                    <a:pt x="2508" y="19850"/>
                    <a:pt x="2940" y="19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2235745" y="4100389"/>
              <a:ext cx="490165" cy="207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0850" fill="norm" stroke="1" extrusionOk="0">
                  <a:moveTo>
                    <a:pt x="2002" y="3074"/>
                  </a:moveTo>
                  <a:cubicBezTo>
                    <a:pt x="2227" y="1788"/>
                    <a:pt x="2452" y="502"/>
                    <a:pt x="2283" y="117"/>
                  </a:cubicBezTo>
                  <a:cubicBezTo>
                    <a:pt x="2115" y="-269"/>
                    <a:pt x="1552" y="245"/>
                    <a:pt x="1102" y="2560"/>
                  </a:cubicBezTo>
                  <a:cubicBezTo>
                    <a:pt x="652" y="4874"/>
                    <a:pt x="314" y="8988"/>
                    <a:pt x="146" y="11688"/>
                  </a:cubicBezTo>
                  <a:cubicBezTo>
                    <a:pt x="-23" y="14388"/>
                    <a:pt x="-23" y="15674"/>
                    <a:pt x="33" y="16960"/>
                  </a:cubicBezTo>
                  <a:cubicBezTo>
                    <a:pt x="90" y="18245"/>
                    <a:pt x="202" y="19531"/>
                    <a:pt x="540" y="20302"/>
                  </a:cubicBezTo>
                  <a:cubicBezTo>
                    <a:pt x="877" y="21074"/>
                    <a:pt x="1440" y="21331"/>
                    <a:pt x="2340" y="19017"/>
                  </a:cubicBezTo>
                  <a:cubicBezTo>
                    <a:pt x="3239" y="16702"/>
                    <a:pt x="4477" y="11817"/>
                    <a:pt x="5152" y="8474"/>
                  </a:cubicBezTo>
                  <a:cubicBezTo>
                    <a:pt x="5827" y="5131"/>
                    <a:pt x="5940" y="3331"/>
                    <a:pt x="5940" y="3074"/>
                  </a:cubicBezTo>
                  <a:cubicBezTo>
                    <a:pt x="5940" y="2817"/>
                    <a:pt x="5827" y="4102"/>
                    <a:pt x="5658" y="6288"/>
                  </a:cubicBezTo>
                  <a:cubicBezTo>
                    <a:pt x="5489" y="8474"/>
                    <a:pt x="5265" y="11560"/>
                    <a:pt x="5152" y="13745"/>
                  </a:cubicBezTo>
                  <a:cubicBezTo>
                    <a:pt x="5040" y="15931"/>
                    <a:pt x="5040" y="17217"/>
                    <a:pt x="5265" y="18374"/>
                  </a:cubicBezTo>
                  <a:cubicBezTo>
                    <a:pt x="5490" y="19531"/>
                    <a:pt x="5940" y="20560"/>
                    <a:pt x="6390" y="20688"/>
                  </a:cubicBezTo>
                  <a:cubicBezTo>
                    <a:pt x="6840" y="20817"/>
                    <a:pt x="7290" y="20045"/>
                    <a:pt x="7740" y="18117"/>
                  </a:cubicBezTo>
                  <a:cubicBezTo>
                    <a:pt x="8190" y="16188"/>
                    <a:pt x="8640" y="13102"/>
                    <a:pt x="9033" y="10917"/>
                  </a:cubicBezTo>
                  <a:cubicBezTo>
                    <a:pt x="9427" y="8731"/>
                    <a:pt x="9765" y="7445"/>
                    <a:pt x="9990" y="7445"/>
                  </a:cubicBezTo>
                  <a:cubicBezTo>
                    <a:pt x="10215" y="7445"/>
                    <a:pt x="10327" y="8731"/>
                    <a:pt x="10383" y="10145"/>
                  </a:cubicBezTo>
                  <a:cubicBezTo>
                    <a:pt x="10439" y="11560"/>
                    <a:pt x="10439" y="13102"/>
                    <a:pt x="10664" y="13488"/>
                  </a:cubicBezTo>
                  <a:cubicBezTo>
                    <a:pt x="10889" y="13874"/>
                    <a:pt x="11339" y="13102"/>
                    <a:pt x="11733" y="11817"/>
                  </a:cubicBezTo>
                  <a:cubicBezTo>
                    <a:pt x="12127" y="10531"/>
                    <a:pt x="12465" y="8731"/>
                    <a:pt x="12802" y="7188"/>
                  </a:cubicBezTo>
                  <a:cubicBezTo>
                    <a:pt x="13140" y="5645"/>
                    <a:pt x="13477" y="4360"/>
                    <a:pt x="13702" y="4360"/>
                  </a:cubicBezTo>
                  <a:cubicBezTo>
                    <a:pt x="13927" y="4360"/>
                    <a:pt x="14040" y="5645"/>
                    <a:pt x="14096" y="6931"/>
                  </a:cubicBezTo>
                  <a:cubicBezTo>
                    <a:pt x="14152" y="8217"/>
                    <a:pt x="14152" y="9502"/>
                    <a:pt x="14377" y="9760"/>
                  </a:cubicBezTo>
                  <a:cubicBezTo>
                    <a:pt x="14602" y="10017"/>
                    <a:pt x="15052" y="9245"/>
                    <a:pt x="15558" y="7574"/>
                  </a:cubicBezTo>
                  <a:cubicBezTo>
                    <a:pt x="16065" y="5902"/>
                    <a:pt x="16627" y="3331"/>
                    <a:pt x="17190" y="1788"/>
                  </a:cubicBezTo>
                  <a:cubicBezTo>
                    <a:pt x="17752" y="245"/>
                    <a:pt x="18315" y="-269"/>
                    <a:pt x="18765" y="245"/>
                  </a:cubicBezTo>
                  <a:cubicBezTo>
                    <a:pt x="19215" y="760"/>
                    <a:pt x="19552" y="2302"/>
                    <a:pt x="20002" y="5260"/>
                  </a:cubicBezTo>
                  <a:cubicBezTo>
                    <a:pt x="20452" y="8217"/>
                    <a:pt x="21015" y="12588"/>
                    <a:pt x="21577" y="16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3156547" y="3715458"/>
              <a:ext cx="535385" cy="912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47" fill="norm" stroke="1" extrusionOk="0">
                  <a:moveTo>
                    <a:pt x="9162" y="8904"/>
                  </a:moveTo>
                  <a:cubicBezTo>
                    <a:pt x="7831" y="8542"/>
                    <a:pt x="6500" y="8180"/>
                    <a:pt x="5016" y="8240"/>
                  </a:cubicBezTo>
                  <a:cubicBezTo>
                    <a:pt x="3531" y="8300"/>
                    <a:pt x="1893" y="8783"/>
                    <a:pt x="972" y="9175"/>
                  </a:cubicBezTo>
                  <a:cubicBezTo>
                    <a:pt x="51" y="9567"/>
                    <a:pt x="-154" y="9869"/>
                    <a:pt x="102" y="10261"/>
                  </a:cubicBezTo>
                  <a:cubicBezTo>
                    <a:pt x="358" y="10653"/>
                    <a:pt x="1074" y="11136"/>
                    <a:pt x="2252" y="11196"/>
                  </a:cubicBezTo>
                  <a:cubicBezTo>
                    <a:pt x="3429" y="11257"/>
                    <a:pt x="5067" y="10895"/>
                    <a:pt x="6295" y="9959"/>
                  </a:cubicBezTo>
                  <a:cubicBezTo>
                    <a:pt x="7524" y="9024"/>
                    <a:pt x="8343" y="7516"/>
                    <a:pt x="8957" y="6068"/>
                  </a:cubicBezTo>
                  <a:cubicBezTo>
                    <a:pt x="9571" y="4620"/>
                    <a:pt x="9981" y="3232"/>
                    <a:pt x="10595" y="2267"/>
                  </a:cubicBezTo>
                  <a:cubicBezTo>
                    <a:pt x="11209" y="1301"/>
                    <a:pt x="12028" y="758"/>
                    <a:pt x="12693" y="427"/>
                  </a:cubicBezTo>
                  <a:cubicBezTo>
                    <a:pt x="13359" y="95"/>
                    <a:pt x="13871" y="-26"/>
                    <a:pt x="14331" y="4"/>
                  </a:cubicBezTo>
                  <a:cubicBezTo>
                    <a:pt x="14792" y="34"/>
                    <a:pt x="15201" y="215"/>
                    <a:pt x="15201" y="758"/>
                  </a:cubicBezTo>
                  <a:cubicBezTo>
                    <a:pt x="15201" y="1301"/>
                    <a:pt x="14792" y="2206"/>
                    <a:pt x="13871" y="3564"/>
                  </a:cubicBezTo>
                  <a:cubicBezTo>
                    <a:pt x="12949" y="4921"/>
                    <a:pt x="11516" y="6732"/>
                    <a:pt x="10288" y="8632"/>
                  </a:cubicBezTo>
                  <a:cubicBezTo>
                    <a:pt x="9059" y="10533"/>
                    <a:pt x="8036" y="12524"/>
                    <a:pt x="7473" y="14424"/>
                  </a:cubicBezTo>
                  <a:cubicBezTo>
                    <a:pt x="6910" y="16325"/>
                    <a:pt x="6807" y="18135"/>
                    <a:pt x="6858" y="19221"/>
                  </a:cubicBezTo>
                  <a:cubicBezTo>
                    <a:pt x="6910" y="20307"/>
                    <a:pt x="7114" y="20669"/>
                    <a:pt x="7370" y="20971"/>
                  </a:cubicBezTo>
                  <a:cubicBezTo>
                    <a:pt x="7626" y="21272"/>
                    <a:pt x="7933" y="21514"/>
                    <a:pt x="8291" y="21544"/>
                  </a:cubicBezTo>
                  <a:cubicBezTo>
                    <a:pt x="8650" y="21574"/>
                    <a:pt x="9059" y="21393"/>
                    <a:pt x="9520" y="20488"/>
                  </a:cubicBezTo>
                  <a:cubicBezTo>
                    <a:pt x="9981" y="19583"/>
                    <a:pt x="10492" y="17954"/>
                    <a:pt x="10800" y="16838"/>
                  </a:cubicBezTo>
                  <a:cubicBezTo>
                    <a:pt x="11107" y="15721"/>
                    <a:pt x="11209" y="15118"/>
                    <a:pt x="11260" y="14635"/>
                  </a:cubicBezTo>
                  <a:cubicBezTo>
                    <a:pt x="11311" y="14153"/>
                    <a:pt x="11311" y="13791"/>
                    <a:pt x="12540" y="13399"/>
                  </a:cubicBezTo>
                  <a:cubicBezTo>
                    <a:pt x="13768" y="13006"/>
                    <a:pt x="16225" y="12584"/>
                    <a:pt x="17914" y="12313"/>
                  </a:cubicBezTo>
                  <a:cubicBezTo>
                    <a:pt x="19603" y="12041"/>
                    <a:pt x="20525" y="11920"/>
                    <a:pt x="21446" y="11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4320612" y="3762926"/>
              <a:ext cx="92003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2090"/>
                    <a:pt x="18000" y="4181"/>
                    <a:pt x="15600" y="7084"/>
                  </a:cubicBezTo>
                  <a:cubicBezTo>
                    <a:pt x="13200" y="9987"/>
                    <a:pt x="10200" y="13703"/>
                    <a:pt x="7500" y="16258"/>
                  </a:cubicBezTo>
                  <a:cubicBezTo>
                    <a:pt x="4800" y="18813"/>
                    <a:pt x="2400" y="202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4137812" y="4176935"/>
              <a:ext cx="4128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1937" y="0"/>
                  </a:moveTo>
                  <a:cubicBezTo>
                    <a:pt x="1004" y="0"/>
                    <a:pt x="70" y="0"/>
                    <a:pt x="4" y="2400"/>
                  </a:cubicBezTo>
                  <a:cubicBezTo>
                    <a:pt x="-63" y="4800"/>
                    <a:pt x="737" y="9600"/>
                    <a:pt x="2870" y="13200"/>
                  </a:cubicBezTo>
                  <a:cubicBezTo>
                    <a:pt x="5004" y="16800"/>
                    <a:pt x="8470" y="19200"/>
                    <a:pt x="11804" y="20400"/>
                  </a:cubicBezTo>
                  <a:cubicBezTo>
                    <a:pt x="15137" y="21600"/>
                    <a:pt x="18337" y="21600"/>
                    <a:pt x="215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5000405" y="3760126"/>
              <a:ext cx="315680" cy="438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28" fill="norm" stroke="1" extrusionOk="0">
                  <a:moveTo>
                    <a:pt x="2787" y="8752"/>
                  </a:moveTo>
                  <a:cubicBezTo>
                    <a:pt x="2439" y="11748"/>
                    <a:pt x="2090" y="14745"/>
                    <a:pt x="1916" y="16555"/>
                  </a:cubicBezTo>
                  <a:cubicBezTo>
                    <a:pt x="1742" y="18366"/>
                    <a:pt x="1742" y="18990"/>
                    <a:pt x="1568" y="19739"/>
                  </a:cubicBezTo>
                  <a:cubicBezTo>
                    <a:pt x="1394" y="20488"/>
                    <a:pt x="1045" y="21362"/>
                    <a:pt x="697" y="21425"/>
                  </a:cubicBezTo>
                  <a:cubicBezTo>
                    <a:pt x="348" y="21487"/>
                    <a:pt x="0" y="20738"/>
                    <a:pt x="0" y="18428"/>
                  </a:cubicBezTo>
                  <a:cubicBezTo>
                    <a:pt x="0" y="16118"/>
                    <a:pt x="348" y="12248"/>
                    <a:pt x="784" y="9563"/>
                  </a:cubicBezTo>
                  <a:cubicBezTo>
                    <a:pt x="1219" y="6879"/>
                    <a:pt x="1742" y="5381"/>
                    <a:pt x="2177" y="4195"/>
                  </a:cubicBezTo>
                  <a:cubicBezTo>
                    <a:pt x="2613" y="3008"/>
                    <a:pt x="2961" y="2134"/>
                    <a:pt x="3397" y="1947"/>
                  </a:cubicBezTo>
                  <a:cubicBezTo>
                    <a:pt x="3832" y="1760"/>
                    <a:pt x="4355" y="2259"/>
                    <a:pt x="5052" y="4257"/>
                  </a:cubicBezTo>
                  <a:cubicBezTo>
                    <a:pt x="5748" y="6255"/>
                    <a:pt x="6619" y="9751"/>
                    <a:pt x="7490" y="12560"/>
                  </a:cubicBezTo>
                  <a:cubicBezTo>
                    <a:pt x="8361" y="15369"/>
                    <a:pt x="9232" y="17492"/>
                    <a:pt x="10016" y="18740"/>
                  </a:cubicBezTo>
                  <a:cubicBezTo>
                    <a:pt x="10800" y="19989"/>
                    <a:pt x="11497" y="20363"/>
                    <a:pt x="12281" y="20426"/>
                  </a:cubicBezTo>
                  <a:cubicBezTo>
                    <a:pt x="13065" y="20488"/>
                    <a:pt x="13935" y="20238"/>
                    <a:pt x="15068" y="19115"/>
                  </a:cubicBezTo>
                  <a:cubicBezTo>
                    <a:pt x="16200" y="17991"/>
                    <a:pt x="17594" y="15993"/>
                    <a:pt x="18726" y="13059"/>
                  </a:cubicBezTo>
                  <a:cubicBezTo>
                    <a:pt x="19858" y="10125"/>
                    <a:pt x="20729" y="6255"/>
                    <a:pt x="21165" y="3758"/>
                  </a:cubicBezTo>
                  <a:cubicBezTo>
                    <a:pt x="21600" y="1260"/>
                    <a:pt x="21600" y="137"/>
                    <a:pt x="21339" y="12"/>
                  </a:cubicBezTo>
                  <a:cubicBezTo>
                    <a:pt x="21077" y="-113"/>
                    <a:pt x="20555" y="761"/>
                    <a:pt x="20032" y="1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5343840" y="4015932"/>
              <a:ext cx="89937" cy="150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0788" fill="norm" stroke="1" extrusionOk="0">
                  <a:moveTo>
                    <a:pt x="18969" y="3187"/>
                  </a:moveTo>
                  <a:cubicBezTo>
                    <a:pt x="15969" y="1771"/>
                    <a:pt x="12969" y="354"/>
                    <a:pt x="10269" y="177"/>
                  </a:cubicBezTo>
                  <a:cubicBezTo>
                    <a:pt x="7569" y="0"/>
                    <a:pt x="5169" y="1062"/>
                    <a:pt x="3369" y="3541"/>
                  </a:cubicBezTo>
                  <a:cubicBezTo>
                    <a:pt x="1569" y="6020"/>
                    <a:pt x="369" y="9915"/>
                    <a:pt x="69" y="12925"/>
                  </a:cubicBezTo>
                  <a:cubicBezTo>
                    <a:pt x="-231" y="15934"/>
                    <a:pt x="369" y="18059"/>
                    <a:pt x="3369" y="19475"/>
                  </a:cubicBezTo>
                  <a:cubicBezTo>
                    <a:pt x="6369" y="20892"/>
                    <a:pt x="11769" y="21600"/>
                    <a:pt x="15369" y="19298"/>
                  </a:cubicBezTo>
                  <a:cubicBezTo>
                    <a:pt x="18969" y="16997"/>
                    <a:pt x="20769" y="11685"/>
                    <a:pt x="21069" y="8144"/>
                  </a:cubicBezTo>
                  <a:cubicBezTo>
                    <a:pt x="21369" y="4603"/>
                    <a:pt x="20169" y="2833"/>
                    <a:pt x="18069" y="1770"/>
                  </a:cubicBezTo>
                  <a:cubicBezTo>
                    <a:pt x="15969" y="708"/>
                    <a:pt x="12969" y="354"/>
                    <a:pt x="99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5470638" y="3967999"/>
              <a:ext cx="168671" cy="19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4" fill="norm" stroke="1" extrusionOk="0">
                  <a:moveTo>
                    <a:pt x="0" y="4254"/>
                  </a:moveTo>
                  <a:cubicBezTo>
                    <a:pt x="2945" y="5334"/>
                    <a:pt x="5891" y="6414"/>
                    <a:pt x="7691" y="8709"/>
                  </a:cubicBezTo>
                  <a:cubicBezTo>
                    <a:pt x="9491" y="11004"/>
                    <a:pt x="10145" y="14514"/>
                    <a:pt x="10473" y="16944"/>
                  </a:cubicBezTo>
                  <a:cubicBezTo>
                    <a:pt x="10800" y="19374"/>
                    <a:pt x="10800" y="20724"/>
                    <a:pt x="10145" y="20994"/>
                  </a:cubicBezTo>
                  <a:cubicBezTo>
                    <a:pt x="9491" y="21264"/>
                    <a:pt x="8182" y="20454"/>
                    <a:pt x="7527" y="18429"/>
                  </a:cubicBezTo>
                  <a:cubicBezTo>
                    <a:pt x="6873" y="16404"/>
                    <a:pt x="6873" y="13164"/>
                    <a:pt x="8182" y="9789"/>
                  </a:cubicBezTo>
                  <a:cubicBezTo>
                    <a:pt x="9491" y="6414"/>
                    <a:pt x="12109" y="2904"/>
                    <a:pt x="14564" y="1284"/>
                  </a:cubicBezTo>
                  <a:cubicBezTo>
                    <a:pt x="17018" y="-336"/>
                    <a:pt x="19309" y="-66"/>
                    <a:pt x="21600" y="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5690420" y="3992977"/>
              <a:ext cx="229043" cy="160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256" fill="norm" stroke="1" extrusionOk="0">
                  <a:moveTo>
                    <a:pt x="2400" y="1006"/>
                  </a:moveTo>
                  <a:cubicBezTo>
                    <a:pt x="1920" y="6406"/>
                    <a:pt x="1440" y="11806"/>
                    <a:pt x="960" y="15350"/>
                  </a:cubicBezTo>
                  <a:cubicBezTo>
                    <a:pt x="480" y="18894"/>
                    <a:pt x="0" y="20581"/>
                    <a:pt x="0" y="20581"/>
                  </a:cubicBezTo>
                  <a:cubicBezTo>
                    <a:pt x="0" y="20581"/>
                    <a:pt x="480" y="18894"/>
                    <a:pt x="1320" y="16531"/>
                  </a:cubicBezTo>
                  <a:cubicBezTo>
                    <a:pt x="2160" y="14169"/>
                    <a:pt x="3360" y="11131"/>
                    <a:pt x="4320" y="8769"/>
                  </a:cubicBezTo>
                  <a:cubicBezTo>
                    <a:pt x="5280" y="6406"/>
                    <a:pt x="6000" y="4719"/>
                    <a:pt x="6480" y="4719"/>
                  </a:cubicBezTo>
                  <a:cubicBezTo>
                    <a:pt x="6960" y="4719"/>
                    <a:pt x="7200" y="6406"/>
                    <a:pt x="7320" y="8431"/>
                  </a:cubicBezTo>
                  <a:cubicBezTo>
                    <a:pt x="7440" y="10456"/>
                    <a:pt x="7440" y="12818"/>
                    <a:pt x="8040" y="13156"/>
                  </a:cubicBezTo>
                  <a:cubicBezTo>
                    <a:pt x="8640" y="13493"/>
                    <a:pt x="9840" y="11806"/>
                    <a:pt x="11520" y="9443"/>
                  </a:cubicBezTo>
                  <a:cubicBezTo>
                    <a:pt x="13200" y="7081"/>
                    <a:pt x="15360" y="4043"/>
                    <a:pt x="17040" y="2187"/>
                  </a:cubicBezTo>
                  <a:cubicBezTo>
                    <a:pt x="18720" y="331"/>
                    <a:pt x="19920" y="-344"/>
                    <a:pt x="20640" y="162"/>
                  </a:cubicBezTo>
                  <a:cubicBezTo>
                    <a:pt x="21360" y="669"/>
                    <a:pt x="21600" y="2356"/>
                    <a:pt x="21480" y="6068"/>
                  </a:cubicBezTo>
                  <a:cubicBezTo>
                    <a:pt x="21360" y="9781"/>
                    <a:pt x="20880" y="15518"/>
                    <a:pt x="20400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5993532" y="3539225"/>
              <a:ext cx="420083" cy="63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523" fill="norm" stroke="1" extrusionOk="0">
                  <a:moveTo>
                    <a:pt x="4996" y="17553"/>
                  </a:moveTo>
                  <a:cubicBezTo>
                    <a:pt x="4735" y="17117"/>
                    <a:pt x="4475" y="16682"/>
                    <a:pt x="4020" y="16464"/>
                  </a:cubicBezTo>
                  <a:cubicBezTo>
                    <a:pt x="3564" y="16246"/>
                    <a:pt x="2914" y="16246"/>
                    <a:pt x="2198" y="16725"/>
                  </a:cubicBezTo>
                  <a:cubicBezTo>
                    <a:pt x="1482" y="17204"/>
                    <a:pt x="702" y="18162"/>
                    <a:pt x="311" y="18859"/>
                  </a:cubicBezTo>
                  <a:cubicBezTo>
                    <a:pt x="-79" y="19556"/>
                    <a:pt x="-79" y="19991"/>
                    <a:pt x="181" y="20340"/>
                  </a:cubicBezTo>
                  <a:cubicBezTo>
                    <a:pt x="441" y="20688"/>
                    <a:pt x="962" y="20949"/>
                    <a:pt x="2003" y="20732"/>
                  </a:cubicBezTo>
                  <a:cubicBezTo>
                    <a:pt x="3044" y="20514"/>
                    <a:pt x="4605" y="19817"/>
                    <a:pt x="5711" y="19469"/>
                  </a:cubicBezTo>
                  <a:cubicBezTo>
                    <a:pt x="6817" y="19120"/>
                    <a:pt x="7468" y="19120"/>
                    <a:pt x="8314" y="18641"/>
                  </a:cubicBezTo>
                  <a:cubicBezTo>
                    <a:pt x="9160" y="18162"/>
                    <a:pt x="10201" y="17204"/>
                    <a:pt x="11567" y="15375"/>
                  </a:cubicBezTo>
                  <a:cubicBezTo>
                    <a:pt x="12933" y="13546"/>
                    <a:pt x="14625" y="10846"/>
                    <a:pt x="16121" y="8320"/>
                  </a:cubicBezTo>
                  <a:cubicBezTo>
                    <a:pt x="17617" y="5794"/>
                    <a:pt x="18919" y="3443"/>
                    <a:pt x="19699" y="2006"/>
                  </a:cubicBezTo>
                  <a:cubicBezTo>
                    <a:pt x="20480" y="569"/>
                    <a:pt x="20740" y="46"/>
                    <a:pt x="20610" y="3"/>
                  </a:cubicBezTo>
                  <a:cubicBezTo>
                    <a:pt x="20480" y="-41"/>
                    <a:pt x="19960" y="394"/>
                    <a:pt x="18854" y="2049"/>
                  </a:cubicBezTo>
                  <a:cubicBezTo>
                    <a:pt x="17748" y="3704"/>
                    <a:pt x="16056" y="6578"/>
                    <a:pt x="14820" y="9235"/>
                  </a:cubicBezTo>
                  <a:cubicBezTo>
                    <a:pt x="13584" y="11891"/>
                    <a:pt x="12803" y="14330"/>
                    <a:pt x="12413" y="15898"/>
                  </a:cubicBezTo>
                  <a:cubicBezTo>
                    <a:pt x="12022" y="17465"/>
                    <a:pt x="12022" y="18162"/>
                    <a:pt x="12087" y="18728"/>
                  </a:cubicBezTo>
                  <a:cubicBezTo>
                    <a:pt x="12152" y="19294"/>
                    <a:pt x="12282" y="19730"/>
                    <a:pt x="12673" y="19991"/>
                  </a:cubicBezTo>
                  <a:cubicBezTo>
                    <a:pt x="13063" y="20253"/>
                    <a:pt x="13714" y="20340"/>
                    <a:pt x="14560" y="20035"/>
                  </a:cubicBezTo>
                  <a:cubicBezTo>
                    <a:pt x="15405" y="19730"/>
                    <a:pt x="16446" y="19033"/>
                    <a:pt x="17552" y="17988"/>
                  </a:cubicBezTo>
                  <a:cubicBezTo>
                    <a:pt x="18658" y="16943"/>
                    <a:pt x="19829" y="15549"/>
                    <a:pt x="20545" y="14461"/>
                  </a:cubicBezTo>
                  <a:cubicBezTo>
                    <a:pt x="21261" y="13372"/>
                    <a:pt x="21521" y="12588"/>
                    <a:pt x="21326" y="12153"/>
                  </a:cubicBezTo>
                  <a:cubicBezTo>
                    <a:pt x="21131" y="11717"/>
                    <a:pt x="20480" y="11630"/>
                    <a:pt x="19894" y="11848"/>
                  </a:cubicBezTo>
                  <a:cubicBezTo>
                    <a:pt x="19309" y="12065"/>
                    <a:pt x="18788" y="12588"/>
                    <a:pt x="18528" y="13328"/>
                  </a:cubicBezTo>
                  <a:cubicBezTo>
                    <a:pt x="18268" y="14069"/>
                    <a:pt x="18268" y="15027"/>
                    <a:pt x="18463" y="16333"/>
                  </a:cubicBezTo>
                  <a:cubicBezTo>
                    <a:pt x="18658" y="17640"/>
                    <a:pt x="19049" y="19294"/>
                    <a:pt x="18854" y="20253"/>
                  </a:cubicBezTo>
                  <a:cubicBezTo>
                    <a:pt x="18658" y="21211"/>
                    <a:pt x="17878" y="21472"/>
                    <a:pt x="16707" y="21515"/>
                  </a:cubicBezTo>
                  <a:cubicBezTo>
                    <a:pt x="15535" y="21559"/>
                    <a:pt x="13974" y="21385"/>
                    <a:pt x="12413" y="21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333855" y="4383940"/>
              <a:ext cx="578846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6" y="20229"/>
                    <a:pt x="591" y="18857"/>
                    <a:pt x="901" y="17914"/>
                  </a:cubicBezTo>
                  <a:cubicBezTo>
                    <a:pt x="1211" y="16971"/>
                    <a:pt x="1535" y="16457"/>
                    <a:pt x="1864" y="15943"/>
                  </a:cubicBezTo>
                  <a:cubicBezTo>
                    <a:pt x="2193" y="15429"/>
                    <a:pt x="2527" y="14914"/>
                    <a:pt x="2856" y="14486"/>
                  </a:cubicBezTo>
                  <a:cubicBezTo>
                    <a:pt x="3185" y="14057"/>
                    <a:pt x="3509" y="13714"/>
                    <a:pt x="3857" y="13371"/>
                  </a:cubicBezTo>
                  <a:cubicBezTo>
                    <a:pt x="4206" y="13029"/>
                    <a:pt x="4577" y="12686"/>
                    <a:pt x="4978" y="12257"/>
                  </a:cubicBezTo>
                  <a:cubicBezTo>
                    <a:pt x="5379" y="11829"/>
                    <a:pt x="5808" y="11314"/>
                    <a:pt x="6180" y="10800"/>
                  </a:cubicBezTo>
                  <a:cubicBezTo>
                    <a:pt x="6552" y="10286"/>
                    <a:pt x="6866" y="9771"/>
                    <a:pt x="7176" y="9343"/>
                  </a:cubicBezTo>
                  <a:cubicBezTo>
                    <a:pt x="7486" y="8914"/>
                    <a:pt x="7791" y="8571"/>
                    <a:pt x="8111" y="8229"/>
                  </a:cubicBezTo>
                  <a:cubicBezTo>
                    <a:pt x="8430" y="7886"/>
                    <a:pt x="8764" y="7543"/>
                    <a:pt x="9117" y="7114"/>
                  </a:cubicBezTo>
                  <a:cubicBezTo>
                    <a:pt x="9470" y="6686"/>
                    <a:pt x="9842" y="6171"/>
                    <a:pt x="10204" y="5829"/>
                  </a:cubicBezTo>
                  <a:cubicBezTo>
                    <a:pt x="10566" y="5486"/>
                    <a:pt x="10919" y="5314"/>
                    <a:pt x="11282" y="5057"/>
                  </a:cubicBezTo>
                  <a:cubicBezTo>
                    <a:pt x="11644" y="4800"/>
                    <a:pt x="12016" y="4457"/>
                    <a:pt x="12378" y="4200"/>
                  </a:cubicBezTo>
                  <a:cubicBezTo>
                    <a:pt x="12741" y="3943"/>
                    <a:pt x="13094" y="3771"/>
                    <a:pt x="13437" y="3600"/>
                  </a:cubicBezTo>
                  <a:cubicBezTo>
                    <a:pt x="13780" y="3429"/>
                    <a:pt x="14114" y="3257"/>
                    <a:pt x="14443" y="3171"/>
                  </a:cubicBezTo>
                  <a:cubicBezTo>
                    <a:pt x="14772" y="3086"/>
                    <a:pt x="15096" y="3086"/>
                    <a:pt x="15416" y="3086"/>
                  </a:cubicBezTo>
                  <a:cubicBezTo>
                    <a:pt x="15735" y="3086"/>
                    <a:pt x="16050" y="3086"/>
                    <a:pt x="16417" y="3086"/>
                  </a:cubicBezTo>
                  <a:cubicBezTo>
                    <a:pt x="16784" y="3086"/>
                    <a:pt x="17204" y="3086"/>
                    <a:pt x="17590" y="3086"/>
                  </a:cubicBezTo>
                  <a:cubicBezTo>
                    <a:pt x="17976" y="3086"/>
                    <a:pt x="18329" y="3086"/>
                    <a:pt x="18701" y="3086"/>
                  </a:cubicBezTo>
                  <a:cubicBezTo>
                    <a:pt x="19073" y="3086"/>
                    <a:pt x="19464" y="3086"/>
                    <a:pt x="19836" y="2829"/>
                  </a:cubicBezTo>
                  <a:cubicBezTo>
                    <a:pt x="20208" y="2571"/>
                    <a:pt x="20561" y="2057"/>
                    <a:pt x="20851" y="1543"/>
                  </a:cubicBezTo>
                  <a:cubicBezTo>
                    <a:pt x="21142" y="1029"/>
                    <a:pt x="21371" y="5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1146540" y="4483609"/>
              <a:ext cx="5497125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1" y="20974"/>
                    <a:pt x="382" y="20348"/>
                    <a:pt x="693" y="19800"/>
                  </a:cubicBezTo>
                  <a:cubicBezTo>
                    <a:pt x="1004" y="19252"/>
                    <a:pt x="1436" y="18783"/>
                    <a:pt x="1828" y="18391"/>
                  </a:cubicBezTo>
                  <a:cubicBezTo>
                    <a:pt x="2219" y="18000"/>
                    <a:pt x="2571" y="17687"/>
                    <a:pt x="2957" y="17374"/>
                  </a:cubicBezTo>
                  <a:cubicBezTo>
                    <a:pt x="3344" y="17061"/>
                    <a:pt x="3766" y="16748"/>
                    <a:pt x="4127" y="16513"/>
                  </a:cubicBezTo>
                  <a:cubicBezTo>
                    <a:pt x="4489" y="16278"/>
                    <a:pt x="4790" y="16122"/>
                    <a:pt x="5106" y="15965"/>
                  </a:cubicBezTo>
                  <a:cubicBezTo>
                    <a:pt x="5423" y="15809"/>
                    <a:pt x="5754" y="15652"/>
                    <a:pt x="6115" y="15417"/>
                  </a:cubicBezTo>
                  <a:cubicBezTo>
                    <a:pt x="6477" y="15183"/>
                    <a:pt x="6869" y="14870"/>
                    <a:pt x="7235" y="14557"/>
                  </a:cubicBezTo>
                  <a:cubicBezTo>
                    <a:pt x="7602" y="14243"/>
                    <a:pt x="7943" y="13930"/>
                    <a:pt x="8310" y="13617"/>
                  </a:cubicBezTo>
                  <a:cubicBezTo>
                    <a:pt x="8676" y="13304"/>
                    <a:pt x="9068" y="12991"/>
                    <a:pt x="9454" y="12600"/>
                  </a:cubicBezTo>
                  <a:cubicBezTo>
                    <a:pt x="9841" y="12209"/>
                    <a:pt x="10223" y="11739"/>
                    <a:pt x="10599" y="11348"/>
                  </a:cubicBezTo>
                  <a:cubicBezTo>
                    <a:pt x="10976" y="10957"/>
                    <a:pt x="11347" y="10643"/>
                    <a:pt x="11734" y="10330"/>
                  </a:cubicBezTo>
                  <a:cubicBezTo>
                    <a:pt x="12121" y="10017"/>
                    <a:pt x="12522" y="9704"/>
                    <a:pt x="12919" y="9470"/>
                  </a:cubicBezTo>
                  <a:cubicBezTo>
                    <a:pt x="13315" y="9235"/>
                    <a:pt x="13707" y="9078"/>
                    <a:pt x="14074" y="8843"/>
                  </a:cubicBezTo>
                  <a:cubicBezTo>
                    <a:pt x="14440" y="8609"/>
                    <a:pt x="14782" y="8296"/>
                    <a:pt x="15138" y="8061"/>
                  </a:cubicBezTo>
                  <a:cubicBezTo>
                    <a:pt x="15495" y="7826"/>
                    <a:pt x="15866" y="7670"/>
                    <a:pt x="16268" y="7435"/>
                  </a:cubicBezTo>
                  <a:cubicBezTo>
                    <a:pt x="16669" y="7200"/>
                    <a:pt x="17101" y="6887"/>
                    <a:pt x="17503" y="6574"/>
                  </a:cubicBezTo>
                  <a:cubicBezTo>
                    <a:pt x="17905" y="6261"/>
                    <a:pt x="18276" y="5948"/>
                    <a:pt x="18653" y="5557"/>
                  </a:cubicBezTo>
                  <a:cubicBezTo>
                    <a:pt x="19029" y="5165"/>
                    <a:pt x="19411" y="4696"/>
                    <a:pt x="19792" y="4226"/>
                  </a:cubicBezTo>
                  <a:cubicBezTo>
                    <a:pt x="20174" y="3757"/>
                    <a:pt x="20556" y="3287"/>
                    <a:pt x="20857" y="2583"/>
                  </a:cubicBezTo>
                  <a:cubicBezTo>
                    <a:pt x="21158" y="1878"/>
                    <a:pt x="21379" y="93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6981005" y="3900929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7027006" y="4100267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949758" y="5175906"/>
              <a:ext cx="342453" cy="452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1773" y="6081"/>
                  </a:moveTo>
                  <a:cubicBezTo>
                    <a:pt x="1612" y="10207"/>
                    <a:pt x="1451" y="14332"/>
                    <a:pt x="1370" y="16699"/>
                  </a:cubicBezTo>
                  <a:cubicBezTo>
                    <a:pt x="1290" y="19065"/>
                    <a:pt x="1290" y="19672"/>
                    <a:pt x="1128" y="19672"/>
                  </a:cubicBezTo>
                  <a:cubicBezTo>
                    <a:pt x="967" y="19672"/>
                    <a:pt x="645" y="19065"/>
                    <a:pt x="403" y="17002"/>
                  </a:cubicBezTo>
                  <a:cubicBezTo>
                    <a:pt x="161" y="14939"/>
                    <a:pt x="0" y="11420"/>
                    <a:pt x="0" y="8993"/>
                  </a:cubicBezTo>
                  <a:cubicBezTo>
                    <a:pt x="0" y="6566"/>
                    <a:pt x="161" y="5231"/>
                    <a:pt x="564" y="4079"/>
                  </a:cubicBezTo>
                  <a:cubicBezTo>
                    <a:pt x="967" y="2926"/>
                    <a:pt x="1612" y="1955"/>
                    <a:pt x="2337" y="1591"/>
                  </a:cubicBezTo>
                  <a:cubicBezTo>
                    <a:pt x="3063" y="1227"/>
                    <a:pt x="3869" y="1470"/>
                    <a:pt x="4916" y="2804"/>
                  </a:cubicBezTo>
                  <a:cubicBezTo>
                    <a:pt x="5964" y="4139"/>
                    <a:pt x="7254" y="6566"/>
                    <a:pt x="8866" y="9661"/>
                  </a:cubicBezTo>
                  <a:cubicBezTo>
                    <a:pt x="10478" y="12755"/>
                    <a:pt x="12412" y="16517"/>
                    <a:pt x="13782" y="18701"/>
                  </a:cubicBezTo>
                  <a:cubicBezTo>
                    <a:pt x="15152" y="20885"/>
                    <a:pt x="15958" y="21492"/>
                    <a:pt x="16522" y="21492"/>
                  </a:cubicBezTo>
                  <a:cubicBezTo>
                    <a:pt x="17087" y="21492"/>
                    <a:pt x="17409" y="20885"/>
                    <a:pt x="17812" y="18640"/>
                  </a:cubicBezTo>
                  <a:cubicBezTo>
                    <a:pt x="18215" y="16395"/>
                    <a:pt x="18699" y="12512"/>
                    <a:pt x="19021" y="9357"/>
                  </a:cubicBezTo>
                  <a:cubicBezTo>
                    <a:pt x="19343" y="6202"/>
                    <a:pt x="19504" y="3775"/>
                    <a:pt x="19746" y="2198"/>
                  </a:cubicBezTo>
                  <a:cubicBezTo>
                    <a:pt x="19988" y="620"/>
                    <a:pt x="20310" y="-108"/>
                    <a:pt x="20633" y="13"/>
                  </a:cubicBezTo>
                  <a:cubicBezTo>
                    <a:pt x="20955" y="135"/>
                    <a:pt x="21278" y="1105"/>
                    <a:pt x="21600" y="2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1361212" y="5533966"/>
              <a:ext cx="2300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143"/>
                    <a:pt x="0" y="10286"/>
                    <a:pt x="3600" y="13886"/>
                  </a:cubicBezTo>
                  <a:cubicBezTo>
                    <a:pt x="7200" y="17486"/>
                    <a:pt x="144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1521536" y="5372962"/>
              <a:ext cx="261353" cy="152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39" fill="norm" stroke="1" extrusionOk="0">
                  <a:moveTo>
                    <a:pt x="685" y="20520"/>
                  </a:moveTo>
                  <a:cubicBezTo>
                    <a:pt x="265" y="16560"/>
                    <a:pt x="-154" y="12600"/>
                    <a:pt x="56" y="9540"/>
                  </a:cubicBezTo>
                  <a:cubicBezTo>
                    <a:pt x="265" y="6480"/>
                    <a:pt x="1104" y="4320"/>
                    <a:pt x="2572" y="3960"/>
                  </a:cubicBezTo>
                  <a:cubicBezTo>
                    <a:pt x="4040" y="3600"/>
                    <a:pt x="6137" y="5040"/>
                    <a:pt x="7920" y="7740"/>
                  </a:cubicBezTo>
                  <a:cubicBezTo>
                    <a:pt x="9702" y="10440"/>
                    <a:pt x="11170" y="14400"/>
                    <a:pt x="12219" y="17100"/>
                  </a:cubicBezTo>
                  <a:cubicBezTo>
                    <a:pt x="13267" y="19800"/>
                    <a:pt x="13896" y="21240"/>
                    <a:pt x="14630" y="21420"/>
                  </a:cubicBezTo>
                  <a:cubicBezTo>
                    <a:pt x="15364" y="21600"/>
                    <a:pt x="16203" y="20520"/>
                    <a:pt x="17357" y="16740"/>
                  </a:cubicBezTo>
                  <a:cubicBezTo>
                    <a:pt x="18510" y="12960"/>
                    <a:pt x="19978" y="6480"/>
                    <a:pt x="214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1982545" y="5132496"/>
              <a:ext cx="237354" cy="44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489" fill="norm" stroke="1" extrusionOk="0">
                  <a:moveTo>
                    <a:pt x="4152" y="7130"/>
                  </a:moveTo>
                  <a:cubicBezTo>
                    <a:pt x="3223" y="10812"/>
                    <a:pt x="2294" y="14494"/>
                    <a:pt x="1713" y="16641"/>
                  </a:cubicBezTo>
                  <a:cubicBezTo>
                    <a:pt x="1132" y="18789"/>
                    <a:pt x="900" y="19403"/>
                    <a:pt x="668" y="20078"/>
                  </a:cubicBezTo>
                  <a:cubicBezTo>
                    <a:pt x="436" y="20753"/>
                    <a:pt x="203" y="21489"/>
                    <a:pt x="87" y="21489"/>
                  </a:cubicBezTo>
                  <a:cubicBezTo>
                    <a:pt x="-29" y="21489"/>
                    <a:pt x="-29" y="20753"/>
                    <a:pt x="87" y="18482"/>
                  </a:cubicBezTo>
                  <a:cubicBezTo>
                    <a:pt x="203" y="16212"/>
                    <a:pt x="436" y="12407"/>
                    <a:pt x="1016" y="9523"/>
                  </a:cubicBezTo>
                  <a:cubicBezTo>
                    <a:pt x="1597" y="6639"/>
                    <a:pt x="2526" y="4675"/>
                    <a:pt x="3455" y="3509"/>
                  </a:cubicBezTo>
                  <a:cubicBezTo>
                    <a:pt x="4384" y="2344"/>
                    <a:pt x="5313" y="1975"/>
                    <a:pt x="5894" y="2528"/>
                  </a:cubicBezTo>
                  <a:cubicBezTo>
                    <a:pt x="6474" y="3080"/>
                    <a:pt x="6706" y="4553"/>
                    <a:pt x="7171" y="6884"/>
                  </a:cubicBezTo>
                  <a:cubicBezTo>
                    <a:pt x="7636" y="9216"/>
                    <a:pt x="8332" y="12407"/>
                    <a:pt x="8913" y="14371"/>
                  </a:cubicBezTo>
                  <a:cubicBezTo>
                    <a:pt x="9494" y="16334"/>
                    <a:pt x="9958" y="17071"/>
                    <a:pt x="10539" y="17684"/>
                  </a:cubicBezTo>
                  <a:cubicBezTo>
                    <a:pt x="11119" y="18298"/>
                    <a:pt x="11816" y="18789"/>
                    <a:pt x="12629" y="18850"/>
                  </a:cubicBezTo>
                  <a:cubicBezTo>
                    <a:pt x="13442" y="18912"/>
                    <a:pt x="14371" y="18544"/>
                    <a:pt x="15416" y="17255"/>
                  </a:cubicBezTo>
                  <a:cubicBezTo>
                    <a:pt x="16461" y="15966"/>
                    <a:pt x="17623" y="13757"/>
                    <a:pt x="18552" y="10996"/>
                  </a:cubicBezTo>
                  <a:cubicBezTo>
                    <a:pt x="19481" y="8234"/>
                    <a:pt x="20177" y="4921"/>
                    <a:pt x="20526" y="2834"/>
                  </a:cubicBezTo>
                  <a:cubicBezTo>
                    <a:pt x="20874" y="748"/>
                    <a:pt x="20874" y="-111"/>
                    <a:pt x="20990" y="12"/>
                  </a:cubicBezTo>
                  <a:cubicBezTo>
                    <a:pt x="21106" y="134"/>
                    <a:pt x="21339" y="1239"/>
                    <a:pt x="21571" y="2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2263556" y="5351101"/>
              <a:ext cx="103379" cy="141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0990" fill="norm" stroke="1" extrusionOk="0">
                  <a:moveTo>
                    <a:pt x="12814" y="3241"/>
                  </a:moveTo>
                  <a:cubicBezTo>
                    <a:pt x="11272" y="1726"/>
                    <a:pt x="9729" y="210"/>
                    <a:pt x="7672" y="20"/>
                  </a:cubicBezTo>
                  <a:cubicBezTo>
                    <a:pt x="5614" y="-169"/>
                    <a:pt x="3043" y="968"/>
                    <a:pt x="1500" y="2673"/>
                  </a:cubicBezTo>
                  <a:cubicBezTo>
                    <a:pt x="-43" y="4378"/>
                    <a:pt x="-557" y="6652"/>
                    <a:pt x="729" y="9873"/>
                  </a:cubicBezTo>
                  <a:cubicBezTo>
                    <a:pt x="2014" y="13094"/>
                    <a:pt x="5100" y="17263"/>
                    <a:pt x="7929" y="19347"/>
                  </a:cubicBezTo>
                  <a:cubicBezTo>
                    <a:pt x="10757" y="21431"/>
                    <a:pt x="13329" y="21431"/>
                    <a:pt x="15900" y="19915"/>
                  </a:cubicBezTo>
                  <a:cubicBezTo>
                    <a:pt x="18472" y="18399"/>
                    <a:pt x="21043" y="15368"/>
                    <a:pt x="20786" y="11768"/>
                  </a:cubicBezTo>
                  <a:cubicBezTo>
                    <a:pt x="20529" y="8168"/>
                    <a:pt x="17443" y="3999"/>
                    <a:pt x="14357" y="2105"/>
                  </a:cubicBezTo>
                  <a:cubicBezTo>
                    <a:pt x="11272" y="210"/>
                    <a:pt x="8186" y="589"/>
                    <a:pt x="5100" y="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2419236" y="5250293"/>
              <a:ext cx="168671" cy="23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121"/>
                  </a:moveTo>
                  <a:cubicBezTo>
                    <a:pt x="1636" y="7596"/>
                    <a:pt x="3273" y="8070"/>
                    <a:pt x="4745" y="10088"/>
                  </a:cubicBezTo>
                  <a:cubicBezTo>
                    <a:pt x="6218" y="12105"/>
                    <a:pt x="7527" y="15666"/>
                    <a:pt x="8182" y="18040"/>
                  </a:cubicBezTo>
                  <a:cubicBezTo>
                    <a:pt x="8836" y="20413"/>
                    <a:pt x="8836" y="21600"/>
                    <a:pt x="8673" y="21600"/>
                  </a:cubicBezTo>
                  <a:cubicBezTo>
                    <a:pt x="8509" y="21600"/>
                    <a:pt x="8182" y="20413"/>
                    <a:pt x="8509" y="17565"/>
                  </a:cubicBezTo>
                  <a:cubicBezTo>
                    <a:pt x="8836" y="14716"/>
                    <a:pt x="9818" y="10207"/>
                    <a:pt x="12109" y="7002"/>
                  </a:cubicBezTo>
                  <a:cubicBezTo>
                    <a:pt x="14400" y="3798"/>
                    <a:pt x="18000" y="189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3008186" y="5127623"/>
              <a:ext cx="116400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600" fill="norm" stroke="1" extrusionOk="0">
                  <a:moveTo>
                    <a:pt x="20932" y="0"/>
                  </a:moveTo>
                  <a:cubicBezTo>
                    <a:pt x="17255" y="976"/>
                    <a:pt x="13579" y="1953"/>
                    <a:pt x="10132" y="3844"/>
                  </a:cubicBezTo>
                  <a:cubicBezTo>
                    <a:pt x="6685" y="5736"/>
                    <a:pt x="3468" y="8542"/>
                    <a:pt x="1630" y="11105"/>
                  </a:cubicBezTo>
                  <a:cubicBezTo>
                    <a:pt x="-208" y="13668"/>
                    <a:pt x="-668" y="15986"/>
                    <a:pt x="1170" y="17695"/>
                  </a:cubicBezTo>
                  <a:cubicBezTo>
                    <a:pt x="3009" y="19403"/>
                    <a:pt x="7145" y="20502"/>
                    <a:pt x="112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3170586" y="5240070"/>
              <a:ext cx="314341" cy="29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56" y="17468"/>
                    <a:pt x="3512" y="13336"/>
                    <a:pt x="4654" y="10330"/>
                  </a:cubicBezTo>
                  <a:cubicBezTo>
                    <a:pt x="5795" y="7325"/>
                    <a:pt x="6322" y="5447"/>
                    <a:pt x="6673" y="4038"/>
                  </a:cubicBezTo>
                  <a:cubicBezTo>
                    <a:pt x="7024" y="2630"/>
                    <a:pt x="7200" y="1690"/>
                    <a:pt x="7024" y="1690"/>
                  </a:cubicBezTo>
                  <a:cubicBezTo>
                    <a:pt x="6849" y="1690"/>
                    <a:pt x="6322" y="2630"/>
                    <a:pt x="6059" y="4696"/>
                  </a:cubicBezTo>
                  <a:cubicBezTo>
                    <a:pt x="5795" y="6762"/>
                    <a:pt x="5795" y="9955"/>
                    <a:pt x="5883" y="12115"/>
                  </a:cubicBezTo>
                  <a:cubicBezTo>
                    <a:pt x="5971" y="14275"/>
                    <a:pt x="6146" y="15402"/>
                    <a:pt x="6498" y="16341"/>
                  </a:cubicBezTo>
                  <a:cubicBezTo>
                    <a:pt x="6849" y="17280"/>
                    <a:pt x="7376" y="18031"/>
                    <a:pt x="8166" y="18313"/>
                  </a:cubicBezTo>
                  <a:cubicBezTo>
                    <a:pt x="8956" y="18595"/>
                    <a:pt x="10010" y="18407"/>
                    <a:pt x="11415" y="16529"/>
                  </a:cubicBezTo>
                  <a:cubicBezTo>
                    <a:pt x="12820" y="14650"/>
                    <a:pt x="14576" y="11082"/>
                    <a:pt x="15629" y="8358"/>
                  </a:cubicBezTo>
                  <a:cubicBezTo>
                    <a:pt x="16683" y="5635"/>
                    <a:pt x="17034" y="3757"/>
                    <a:pt x="17210" y="2348"/>
                  </a:cubicBezTo>
                  <a:cubicBezTo>
                    <a:pt x="17385" y="939"/>
                    <a:pt x="17385" y="0"/>
                    <a:pt x="17298" y="0"/>
                  </a:cubicBezTo>
                  <a:cubicBezTo>
                    <a:pt x="17210" y="0"/>
                    <a:pt x="17034" y="939"/>
                    <a:pt x="17385" y="3287"/>
                  </a:cubicBezTo>
                  <a:cubicBezTo>
                    <a:pt x="17737" y="5635"/>
                    <a:pt x="18615" y="9391"/>
                    <a:pt x="19405" y="11645"/>
                  </a:cubicBezTo>
                  <a:cubicBezTo>
                    <a:pt x="20195" y="13899"/>
                    <a:pt x="20898" y="14650"/>
                    <a:pt x="21600" y="15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3576929" y="5403630"/>
              <a:ext cx="2300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3760932" y="5487965"/>
              <a:ext cx="38336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4072603" y="5257960"/>
              <a:ext cx="455015" cy="204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346" fill="norm" stroke="1" extrusionOk="0">
                  <a:moveTo>
                    <a:pt x="5885" y="5600"/>
                  </a:moveTo>
                  <a:cubicBezTo>
                    <a:pt x="5405" y="9333"/>
                    <a:pt x="4925" y="13067"/>
                    <a:pt x="4325" y="15733"/>
                  </a:cubicBezTo>
                  <a:cubicBezTo>
                    <a:pt x="3725" y="18400"/>
                    <a:pt x="3005" y="20000"/>
                    <a:pt x="2345" y="20800"/>
                  </a:cubicBezTo>
                  <a:cubicBezTo>
                    <a:pt x="1685" y="21600"/>
                    <a:pt x="1085" y="21600"/>
                    <a:pt x="605" y="20267"/>
                  </a:cubicBezTo>
                  <a:cubicBezTo>
                    <a:pt x="125" y="18933"/>
                    <a:pt x="-235" y="16267"/>
                    <a:pt x="185" y="13733"/>
                  </a:cubicBezTo>
                  <a:cubicBezTo>
                    <a:pt x="605" y="11200"/>
                    <a:pt x="1805" y="8800"/>
                    <a:pt x="4145" y="6667"/>
                  </a:cubicBezTo>
                  <a:cubicBezTo>
                    <a:pt x="6485" y="4533"/>
                    <a:pt x="9965" y="2667"/>
                    <a:pt x="13025" y="1600"/>
                  </a:cubicBezTo>
                  <a:cubicBezTo>
                    <a:pt x="16085" y="533"/>
                    <a:pt x="18725" y="267"/>
                    <a:pt x="213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4466282" y="5480298"/>
              <a:ext cx="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4558284" y="5089934"/>
              <a:ext cx="199339" cy="12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7517"/>
                  </a:moveTo>
                  <a:cubicBezTo>
                    <a:pt x="277" y="5399"/>
                    <a:pt x="554" y="3281"/>
                    <a:pt x="1385" y="2011"/>
                  </a:cubicBezTo>
                  <a:cubicBezTo>
                    <a:pt x="2215" y="740"/>
                    <a:pt x="3600" y="317"/>
                    <a:pt x="4985" y="105"/>
                  </a:cubicBezTo>
                  <a:cubicBezTo>
                    <a:pt x="6369" y="-107"/>
                    <a:pt x="7754" y="-107"/>
                    <a:pt x="8446" y="1164"/>
                  </a:cubicBezTo>
                  <a:cubicBezTo>
                    <a:pt x="9138" y="2434"/>
                    <a:pt x="9138" y="4975"/>
                    <a:pt x="8723" y="7093"/>
                  </a:cubicBezTo>
                  <a:cubicBezTo>
                    <a:pt x="8308" y="9211"/>
                    <a:pt x="7477" y="10905"/>
                    <a:pt x="6646" y="12599"/>
                  </a:cubicBezTo>
                  <a:cubicBezTo>
                    <a:pt x="5815" y="14293"/>
                    <a:pt x="4985" y="15987"/>
                    <a:pt x="5262" y="17258"/>
                  </a:cubicBezTo>
                  <a:cubicBezTo>
                    <a:pt x="5538" y="18528"/>
                    <a:pt x="6923" y="19375"/>
                    <a:pt x="9831" y="20011"/>
                  </a:cubicBezTo>
                  <a:cubicBezTo>
                    <a:pt x="12738" y="20646"/>
                    <a:pt x="17169" y="21069"/>
                    <a:pt x="2160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4780622" y="5043288"/>
              <a:ext cx="155391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600" fill="norm" stroke="1" extrusionOk="0">
                  <a:moveTo>
                    <a:pt x="6271" y="0"/>
                  </a:moveTo>
                  <a:cubicBezTo>
                    <a:pt x="9406" y="835"/>
                    <a:pt x="12542" y="1670"/>
                    <a:pt x="15329" y="3548"/>
                  </a:cubicBezTo>
                  <a:cubicBezTo>
                    <a:pt x="18116" y="5426"/>
                    <a:pt x="20555" y="8348"/>
                    <a:pt x="21077" y="11061"/>
                  </a:cubicBezTo>
                  <a:cubicBezTo>
                    <a:pt x="21600" y="13774"/>
                    <a:pt x="20206" y="16278"/>
                    <a:pt x="16374" y="18000"/>
                  </a:cubicBezTo>
                  <a:cubicBezTo>
                    <a:pt x="12542" y="19722"/>
                    <a:pt x="6271" y="206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5968983" y="4989620"/>
              <a:ext cx="30668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273"/>
                    <a:pt x="21600" y="6545"/>
                    <a:pt x="20700" y="9884"/>
                  </a:cubicBezTo>
                  <a:cubicBezTo>
                    <a:pt x="19800" y="13222"/>
                    <a:pt x="18000" y="16625"/>
                    <a:pt x="14400" y="18589"/>
                  </a:cubicBezTo>
                  <a:cubicBezTo>
                    <a:pt x="10800" y="20553"/>
                    <a:pt x="5400" y="210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5669975" y="5436351"/>
              <a:ext cx="452345" cy="4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5" fill="norm" stroke="1" extrusionOk="0">
                  <a:moveTo>
                    <a:pt x="0" y="20635"/>
                  </a:moveTo>
                  <a:cubicBezTo>
                    <a:pt x="3661" y="18235"/>
                    <a:pt x="7322" y="15835"/>
                    <a:pt x="10678" y="11635"/>
                  </a:cubicBezTo>
                  <a:cubicBezTo>
                    <a:pt x="14034" y="7435"/>
                    <a:pt x="17085" y="1435"/>
                    <a:pt x="18854" y="235"/>
                  </a:cubicBezTo>
                  <a:cubicBezTo>
                    <a:pt x="20624" y="-965"/>
                    <a:pt x="21112" y="2635"/>
                    <a:pt x="21600" y="6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7053492" y="4929489"/>
              <a:ext cx="249522" cy="443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02" fill="norm" stroke="1" extrusionOk="0">
                  <a:moveTo>
                    <a:pt x="3006" y="7674"/>
                  </a:moveTo>
                  <a:cubicBezTo>
                    <a:pt x="2344" y="10619"/>
                    <a:pt x="1683" y="13565"/>
                    <a:pt x="1242" y="15344"/>
                  </a:cubicBezTo>
                  <a:cubicBezTo>
                    <a:pt x="802" y="17124"/>
                    <a:pt x="581" y="17737"/>
                    <a:pt x="471" y="18351"/>
                  </a:cubicBezTo>
                  <a:cubicBezTo>
                    <a:pt x="361" y="18965"/>
                    <a:pt x="361" y="19578"/>
                    <a:pt x="251" y="19578"/>
                  </a:cubicBezTo>
                  <a:cubicBezTo>
                    <a:pt x="140" y="19578"/>
                    <a:pt x="-80" y="18965"/>
                    <a:pt x="30" y="16326"/>
                  </a:cubicBezTo>
                  <a:cubicBezTo>
                    <a:pt x="140" y="13687"/>
                    <a:pt x="581" y="9024"/>
                    <a:pt x="1022" y="6324"/>
                  </a:cubicBezTo>
                  <a:cubicBezTo>
                    <a:pt x="1463" y="3624"/>
                    <a:pt x="1904" y="2887"/>
                    <a:pt x="2455" y="2274"/>
                  </a:cubicBezTo>
                  <a:cubicBezTo>
                    <a:pt x="3006" y="1660"/>
                    <a:pt x="3667" y="1169"/>
                    <a:pt x="4328" y="1169"/>
                  </a:cubicBezTo>
                  <a:cubicBezTo>
                    <a:pt x="4989" y="1169"/>
                    <a:pt x="5651" y="1660"/>
                    <a:pt x="6753" y="3624"/>
                  </a:cubicBezTo>
                  <a:cubicBezTo>
                    <a:pt x="7855" y="5587"/>
                    <a:pt x="9398" y="9024"/>
                    <a:pt x="10389" y="11785"/>
                  </a:cubicBezTo>
                  <a:cubicBezTo>
                    <a:pt x="11381" y="14547"/>
                    <a:pt x="11822" y="16633"/>
                    <a:pt x="12153" y="17983"/>
                  </a:cubicBezTo>
                  <a:cubicBezTo>
                    <a:pt x="12483" y="19333"/>
                    <a:pt x="12704" y="19947"/>
                    <a:pt x="13144" y="20499"/>
                  </a:cubicBezTo>
                  <a:cubicBezTo>
                    <a:pt x="13585" y="21051"/>
                    <a:pt x="14247" y="21542"/>
                    <a:pt x="15018" y="21174"/>
                  </a:cubicBezTo>
                  <a:cubicBezTo>
                    <a:pt x="15789" y="20806"/>
                    <a:pt x="16671" y="19578"/>
                    <a:pt x="17553" y="17185"/>
                  </a:cubicBezTo>
                  <a:cubicBezTo>
                    <a:pt x="18434" y="14792"/>
                    <a:pt x="19316" y="11233"/>
                    <a:pt x="19867" y="8472"/>
                  </a:cubicBezTo>
                  <a:cubicBezTo>
                    <a:pt x="20418" y="5710"/>
                    <a:pt x="20638" y="3747"/>
                    <a:pt x="20859" y="2335"/>
                  </a:cubicBezTo>
                  <a:cubicBezTo>
                    <a:pt x="21079" y="924"/>
                    <a:pt x="21300" y="65"/>
                    <a:pt x="21410" y="3"/>
                  </a:cubicBezTo>
                  <a:cubicBezTo>
                    <a:pt x="21520" y="-58"/>
                    <a:pt x="21520" y="678"/>
                    <a:pt x="21520" y="1353"/>
                  </a:cubicBezTo>
                  <a:cubicBezTo>
                    <a:pt x="21520" y="2028"/>
                    <a:pt x="21520" y="2642"/>
                    <a:pt x="21520" y="3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7387348" y="5243364"/>
              <a:ext cx="230005" cy="148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6" fill="norm" stroke="1" extrusionOk="0">
                  <a:moveTo>
                    <a:pt x="0" y="6484"/>
                  </a:moveTo>
                  <a:cubicBezTo>
                    <a:pt x="480" y="4653"/>
                    <a:pt x="960" y="2823"/>
                    <a:pt x="1800" y="1725"/>
                  </a:cubicBezTo>
                  <a:cubicBezTo>
                    <a:pt x="2640" y="626"/>
                    <a:pt x="3840" y="260"/>
                    <a:pt x="5040" y="77"/>
                  </a:cubicBezTo>
                  <a:cubicBezTo>
                    <a:pt x="6240" y="-106"/>
                    <a:pt x="7440" y="-106"/>
                    <a:pt x="8520" y="1725"/>
                  </a:cubicBezTo>
                  <a:cubicBezTo>
                    <a:pt x="9600" y="3555"/>
                    <a:pt x="10560" y="7216"/>
                    <a:pt x="10680" y="9779"/>
                  </a:cubicBezTo>
                  <a:cubicBezTo>
                    <a:pt x="10800" y="12341"/>
                    <a:pt x="10080" y="13806"/>
                    <a:pt x="9000" y="15453"/>
                  </a:cubicBezTo>
                  <a:cubicBezTo>
                    <a:pt x="7920" y="17101"/>
                    <a:pt x="6480" y="18931"/>
                    <a:pt x="6360" y="20030"/>
                  </a:cubicBezTo>
                  <a:cubicBezTo>
                    <a:pt x="6240" y="21128"/>
                    <a:pt x="7440" y="21494"/>
                    <a:pt x="9840" y="21128"/>
                  </a:cubicBezTo>
                  <a:cubicBezTo>
                    <a:pt x="12240" y="20762"/>
                    <a:pt x="15840" y="19663"/>
                    <a:pt x="18000" y="18382"/>
                  </a:cubicBezTo>
                  <a:cubicBezTo>
                    <a:pt x="20160" y="17101"/>
                    <a:pt x="20880" y="15636"/>
                    <a:pt x="21600" y="14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7939360" y="5115824"/>
              <a:ext cx="337342" cy="98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10" fill="norm" stroke="1" extrusionOk="0">
                  <a:moveTo>
                    <a:pt x="3436" y="17389"/>
                  </a:moveTo>
                  <a:cubicBezTo>
                    <a:pt x="2618" y="18393"/>
                    <a:pt x="1800" y="19398"/>
                    <a:pt x="1145" y="18896"/>
                  </a:cubicBezTo>
                  <a:cubicBezTo>
                    <a:pt x="491" y="18393"/>
                    <a:pt x="0" y="16384"/>
                    <a:pt x="0" y="14375"/>
                  </a:cubicBezTo>
                  <a:cubicBezTo>
                    <a:pt x="0" y="12365"/>
                    <a:pt x="491" y="10356"/>
                    <a:pt x="1391" y="7593"/>
                  </a:cubicBezTo>
                  <a:cubicBezTo>
                    <a:pt x="2291" y="4831"/>
                    <a:pt x="3600" y="1314"/>
                    <a:pt x="5073" y="310"/>
                  </a:cubicBezTo>
                  <a:cubicBezTo>
                    <a:pt x="6545" y="-695"/>
                    <a:pt x="8182" y="812"/>
                    <a:pt x="9491" y="3826"/>
                  </a:cubicBezTo>
                  <a:cubicBezTo>
                    <a:pt x="10800" y="6840"/>
                    <a:pt x="11782" y="11361"/>
                    <a:pt x="13009" y="14877"/>
                  </a:cubicBezTo>
                  <a:cubicBezTo>
                    <a:pt x="14236" y="18393"/>
                    <a:pt x="15709" y="20905"/>
                    <a:pt x="17182" y="18393"/>
                  </a:cubicBezTo>
                  <a:cubicBezTo>
                    <a:pt x="18655" y="15882"/>
                    <a:pt x="20127" y="8347"/>
                    <a:pt x="21600" y="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8495807" y="4760818"/>
              <a:ext cx="371242" cy="46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88" fill="norm" stroke="1" extrusionOk="0">
                  <a:moveTo>
                    <a:pt x="1962" y="9610"/>
                  </a:moveTo>
                  <a:cubicBezTo>
                    <a:pt x="1666" y="12474"/>
                    <a:pt x="1370" y="15338"/>
                    <a:pt x="1149" y="17129"/>
                  </a:cubicBezTo>
                  <a:cubicBezTo>
                    <a:pt x="927" y="18919"/>
                    <a:pt x="779" y="19635"/>
                    <a:pt x="631" y="20291"/>
                  </a:cubicBezTo>
                  <a:cubicBezTo>
                    <a:pt x="483" y="20947"/>
                    <a:pt x="335" y="21544"/>
                    <a:pt x="187" y="21484"/>
                  </a:cubicBezTo>
                  <a:cubicBezTo>
                    <a:pt x="39" y="21425"/>
                    <a:pt x="-109" y="20709"/>
                    <a:pt x="113" y="18561"/>
                  </a:cubicBezTo>
                  <a:cubicBezTo>
                    <a:pt x="335" y="16413"/>
                    <a:pt x="927" y="12832"/>
                    <a:pt x="1666" y="10088"/>
                  </a:cubicBezTo>
                  <a:cubicBezTo>
                    <a:pt x="2406" y="7343"/>
                    <a:pt x="3294" y="5434"/>
                    <a:pt x="4107" y="4300"/>
                  </a:cubicBezTo>
                  <a:cubicBezTo>
                    <a:pt x="4921" y="3166"/>
                    <a:pt x="5661" y="2808"/>
                    <a:pt x="6327" y="3106"/>
                  </a:cubicBezTo>
                  <a:cubicBezTo>
                    <a:pt x="6992" y="3405"/>
                    <a:pt x="7584" y="4359"/>
                    <a:pt x="8250" y="6150"/>
                  </a:cubicBezTo>
                  <a:cubicBezTo>
                    <a:pt x="8916" y="7940"/>
                    <a:pt x="9655" y="10565"/>
                    <a:pt x="10321" y="12892"/>
                  </a:cubicBezTo>
                  <a:cubicBezTo>
                    <a:pt x="10987" y="15219"/>
                    <a:pt x="11579" y="17248"/>
                    <a:pt x="12023" y="18561"/>
                  </a:cubicBezTo>
                  <a:cubicBezTo>
                    <a:pt x="12466" y="19873"/>
                    <a:pt x="12762" y="20470"/>
                    <a:pt x="13280" y="20470"/>
                  </a:cubicBezTo>
                  <a:cubicBezTo>
                    <a:pt x="13798" y="20470"/>
                    <a:pt x="14538" y="19873"/>
                    <a:pt x="15425" y="17785"/>
                  </a:cubicBezTo>
                  <a:cubicBezTo>
                    <a:pt x="16313" y="15696"/>
                    <a:pt x="17349" y="12116"/>
                    <a:pt x="18162" y="9193"/>
                  </a:cubicBezTo>
                  <a:cubicBezTo>
                    <a:pt x="18976" y="6269"/>
                    <a:pt x="19568" y="4001"/>
                    <a:pt x="20086" y="2450"/>
                  </a:cubicBezTo>
                  <a:cubicBezTo>
                    <a:pt x="20603" y="899"/>
                    <a:pt x="21047" y="63"/>
                    <a:pt x="21269" y="4"/>
                  </a:cubicBezTo>
                  <a:cubicBezTo>
                    <a:pt x="21491" y="-56"/>
                    <a:pt x="21491" y="660"/>
                    <a:pt x="21491" y="1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8857479" y="5010335"/>
              <a:ext cx="111066" cy="149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0750" fill="norm" stroke="1" extrusionOk="0">
                  <a:moveTo>
                    <a:pt x="17253" y="317"/>
                  </a:moveTo>
                  <a:cubicBezTo>
                    <a:pt x="14906" y="-37"/>
                    <a:pt x="12558" y="-391"/>
                    <a:pt x="9740" y="1025"/>
                  </a:cubicBezTo>
                  <a:cubicBezTo>
                    <a:pt x="6923" y="2442"/>
                    <a:pt x="3636" y="5629"/>
                    <a:pt x="1758" y="8461"/>
                  </a:cubicBezTo>
                  <a:cubicBezTo>
                    <a:pt x="-120" y="11294"/>
                    <a:pt x="-590" y="13773"/>
                    <a:pt x="819" y="16252"/>
                  </a:cubicBezTo>
                  <a:cubicBezTo>
                    <a:pt x="2227" y="18730"/>
                    <a:pt x="5514" y="21209"/>
                    <a:pt x="9036" y="20678"/>
                  </a:cubicBezTo>
                  <a:cubicBezTo>
                    <a:pt x="12558" y="20147"/>
                    <a:pt x="16314" y="16606"/>
                    <a:pt x="18427" y="13950"/>
                  </a:cubicBezTo>
                  <a:cubicBezTo>
                    <a:pt x="20540" y="11294"/>
                    <a:pt x="21010" y="9524"/>
                    <a:pt x="19601" y="7399"/>
                  </a:cubicBezTo>
                  <a:cubicBezTo>
                    <a:pt x="18193" y="5275"/>
                    <a:pt x="14906" y="2796"/>
                    <a:pt x="11619" y="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9012718" y="4951286"/>
              <a:ext cx="184005" cy="23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3522"/>
                  </a:moveTo>
                  <a:cubicBezTo>
                    <a:pt x="2400" y="5165"/>
                    <a:pt x="4800" y="6809"/>
                    <a:pt x="6600" y="9509"/>
                  </a:cubicBezTo>
                  <a:cubicBezTo>
                    <a:pt x="8400" y="12209"/>
                    <a:pt x="9600" y="15965"/>
                    <a:pt x="9750" y="18313"/>
                  </a:cubicBezTo>
                  <a:cubicBezTo>
                    <a:pt x="9900" y="20661"/>
                    <a:pt x="9000" y="21600"/>
                    <a:pt x="8250" y="21365"/>
                  </a:cubicBezTo>
                  <a:cubicBezTo>
                    <a:pt x="7500" y="21130"/>
                    <a:pt x="6900" y="19722"/>
                    <a:pt x="7350" y="17139"/>
                  </a:cubicBezTo>
                  <a:cubicBezTo>
                    <a:pt x="7800" y="14557"/>
                    <a:pt x="9300" y="10800"/>
                    <a:pt x="11850" y="7748"/>
                  </a:cubicBezTo>
                  <a:cubicBezTo>
                    <a:pt x="14400" y="4696"/>
                    <a:pt x="18000" y="23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9536050" y="4805616"/>
              <a:ext cx="151351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600" fill="norm" stroke="1" extrusionOk="0">
                  <a:moveTo>
                    <a:pt x="20970" y="785"/>
                  </a:moveTo>
                  <a:cubicBezTo>
                    <a:pt x="19554" y="393"/>
                    <a:pt x="18137" y="0"/>
                    <a:pt x="16544" y="0"/>
                  </a:cubicBezTo>
                  <a:cubicBezTo>
                    <a:pt x="14950" y="0"/>
                    <a:pt x="13180" y="393"/>
                    <a:pt x="10524" y="1833"/>
                  </a:cubicBezTo>
                  <a:cubicBezTo>
                    <a:pt x="7868" y="3273"/>
                    <a:pt x="4327" y="5760"/>
                    <a:pt x="2203" y="8836"/>
                  </a:cubicBezTo>
                  <a:cubicBezTo>
                    <a:pt x="78" y="11913"/>
                    <a:pt x="-630" y="15578"/>
                    <a:pt x="609" y="17804"/>
                  </a:cubicBezTo>
                  <a:cubicBezTo>
                    <a:pt x="1849" y="20029"/>
                    <a:pt x="5036" y="20815"/>
                    <a:pt x="7514" y="21207"/>
                  </a:cubicBezTo>
                  <a:cubicBezTo>
                    <a:pt x="9993" y="21600"/>
                    <a:pt x="11763" y="21600"/>
                    <a:pt x="135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9649066" y="4887396"/>
              <a:ext cx="329674" cy="301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42" y="19037"/>
                    <a:pt x="3684" y="16475"/>
                    <a:pt x="5274" y="13180"/>
                  </a:cubicBezTo>
                  <a:cubicBezTo>
                    <a:pt x="6865" y="9885"/>
                    <a:pt x="8205" y="5858"/>
                    <a:pt x="8958" y="3386"/>
                  </a:cubicBezTo>
                  <a:cubicBezTo>
                    <a:pt x="9712" y="915"/>
                    <a:pt x="9879" y="0"/>
                    <a:pt x="9795" y="0"/>
                  </a:cubicBezTo>
                  <a:cubicBezTo>
                    <a:pt x="9712" y="0"/>
                    <a:pt x="9377" y="915"/>
                    <a:pt x="8791" y="3661"/>
                  </a:cubicBezTo>
                  <a:cubicBezTo>
                    <a:pt x="8205" y="6407"/>
                    <a:pt x="7367" y="10983"/>
                    <a:pt x="7033" y="13912"/>
                  </a:cubicBezTo>
                  <a:cubicBezTo>
                    <a:pt x="6698" y="16841"/>
                    <a:pt x="6865" y="18122"/>
                    <a:pt x="7367" y="18854"/>
                  </a:cubicBezTo>
                  <a:cubicBezTo>
                    <a:pt x="7870" y="19586"/>
                    <a:pt x="8707" y="19769"/>
                    <a:pt x="9879" y="19037"/>
                  </a:cubicBezTo>
                  <a:cubicBezTo>
                    <a:pt x="11051" y="18305"/>
                    <a:pt x="12558" y="16658"/>
                    <a:pt x="14149" y="14003"/>
                  </a:cubicBezTo>
                  <a:cubicBezTo>
                    <a:pt x="15740" y="11349"/>
                    <a:pt x="17414" y="7688"/>
                    <a:pt x="18335" y="5217"/>
                  </a:cubicBezTo>
                  <a:cubicBezTo>
                    <a:pt x="19256" y="2746"/>
                    <a:pt x="19423" y="1464"/>
                    <a:pt x="19256" y="1556"/>
                  </a:cubicBezTo>
                  <a:cubicBezTo>
                    <a:pt x="19088" y="1647"/>
                    <a:pt x="18586" y="3112"/>
                    <a:pt x="18335" y="5400"/>
                  </a:cubicBezTo>
                  <a:cubicBezTo>
                    <a:pt x="18084" y="7688"/>
                    <a:pt x="18084" y="10800"/>
                    <a:pt x="18670" y="13454"/>
                  </a:cubicBezTo>
                  <a:cubicBezTo>
                    <a:pt x="19256" y="16108"/>
                    <a:pt x="20428" y="18305"/>
                    <a:pt x="21600" y="20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10047741" y="5090567"/>
              <a:ext cx="184005" cy="124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6" fill="norm" stroke="1" extrusionOk="0">
                  <a:moveTo>
                    <a:pt x="0" y="4968"/>
                  </a:moveTo>
                  <a:cubicBezTo>
                    <a:pt x="900" y="3240"/>
                    <a:pt x="1800" y="1512"/>
                    <a:pt x="3000" y="648"/>
                  </a:cubicBezTo>
                  <a:cubicBezTo>
                    <a:pt x="4200" y="-216"/>
                    <a:pt x="5700" y="-216"/>
                    <a:pt x="6900" y="648"/>
                  </a:cubicBezTo>
                  <a:cubicBezTo>
                    <a:pt x="8100" y="1512"/>
                    <a:pt x="9000" y="3240"/>
                    <a:pt x="8700" y="6264"/>
                  </a:cubicBezTo>
                  <a:cubicBezTo>
                    <a:pt x="8400" y="9288"/>
                    <a:pt x="6900" y="13608"/>
                    <a:pt x="5400" y="16200"/>
                  </a:cubicBezTo>
                  <a:cubicBezTo>
                    <a:pt x="3900" y="18792"/>
                    <a:pt x="2400" y="19656"/>
                    <a:pt x="2550" y="20304"/>
                  </a:cubicBezTo>
                  <a:cubicBezTo>
                    <a:pt x="2700" y="20952"/>
                    <a:pt x="4500" y="21384"/>
                    <a:pt x="7950" y="20952"/>
                  </a:cubicBezTo>
                  <a:cubicBezTo>
                    <a:pt x="11400" y="20520"/>
                    <a:pt x="16500" y="19224"/>
                    <a:pt x="21600" y="17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10369748" y="5173624"/>
              <a:ext cx="46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143"/>
                    <a:pt x="14400" y="10286"/>
                    <a:pt x="10800" y="13886"/>
                  </a:cubicBezTo>
                  <a:cubicBezTo>
                    <a:pt x="7200" y="17486"/>
                    <a:pt x="360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10685345" y="4943619"/>
              <a:ext cx="397420" cy="156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274" fill="norm" stroke="1" extrusionOk="0">
                  <a:moveTo>
                    <a:pt x="4501" y="5226"/>
                  </a:moveTo>
                  <a:cubicBezTo>
                    <a:pt x="4363" y="9058"/>
                    <a:pt x="4224" y="12890"/>
                    <a:pt x="3947" y="15503"/>
                  </a:cubicBezTo>
                  <a:cubicBezTo>
                    <a:pt x="3670" y="18116"/>
                    <a:pt x="3255" y="19510"/>
                    <a:pt x="2701" y="20381"/>
                  </a:cubicBezTo>
                  <a:cubicBezTo>
                    <a:pt x="2147" y="21252"/>
                    <a:pt x="1455" y="21600"/>
                    <a:pt x="970" y="20903"/>
                  </a:cubicBezTo>
                  <a:cubicBezTo>
                    <a:pt x="486" y="20206"/>
                    <a:pt x="209" y="18465"/>
                    <a:pt x="70" y="16723"/>
                  </a:cubicBezTo>
                  <a:cubicBezTo>
                    <a:pt x="-68" y="14981"/>
                    <a:pt x="-68" y="13239"/>
                    <a:pt x="694" y="11148"/>
                  </a:cubicBezTo>
                  <a:cubicBezTo>
                    <a:pt x="1455" y="9058"/>
                    <a:pt x="2978" y="6619"/>
                    <a:pt x="6024" y="4703"/>
                  </a:cubicBezTo>
                  <a:cubicBezTo>
                    <a:pt x="9070" y="2787"/>
                    <a:pt x="13640" y="1394"/>
                    <a:pt x="16478" y="697"/>
                  </a:cubicBezTo>
                  <a:cubicBezTo>
                    <a:pt x="19317" y="0"/>
                    <a:pt x="20424" y="0"/>
                    <a:pt x="215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11006096" y="5105136"/>
              <a:ext cx="168671" cy="12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fill="norm" stroke="1" extrusionOk="0">
                  <a:moveTo>
                    <a:pt x="0" y="8010"/>
                  </a:moveTo>
                  <a:cubicBezTo>
                    <a:pt x="0" y="5760"/>
                    <a:pt x="0" y="3510"/>
                    <a:pt x="818" y="2160"/>
                  </a:cubicBezTo>
                  <a:cubicBezTo>
                    <a:pt x="1636" y="810"/>
                    <a:pt x="3273" y="360"/>
                    <a:pt x="4909" y="135"/>
                  </a:cubicBezTo>
                  <a:cubicBezTo>
                    <a:pt x="6545" y="-90"/>
                    <a:pt x="8182" y="-90"/>
                    <a:pt x="9655" y="585"/>
                  </a:cubicBezTo>
                  <a:cubicBezTo>
                    <a:pt x="11127" y="1260"/>
                    <a:pt x="12436" y="2610"/>
                    <a:pt x="12927" y="4410"/>
                  </a:cubicBezTo>
                  <a:cubicBezTo>
                    <a:pt x="13418" y="6210"/>
                    <a:pt x="13091" y="8460"/>
                    <a:pt x="12273" y="10485"/>
                  </a:cubicBezTo>
                  <a:cubicBezTo>
                    <a:pt x="11455" y="12510"/>
                    <a:pt x="10145" y="14310"/>
                    <a:pt x="8509" y="16110"/>
                  </a:cubicBezTo>
                  <a:cubicBezTo>
                    <a:pt x="6873" y="17910"/>
                    <a:pt x="4909" y="19710"/>
                    <a:pt x="4745" y="20610"/>
                  </a:cubicBezTo>
                  <a:cubicBezTo>
                    <a:pt x="4582" y="21510"/>
                    <a:pt x="6218" y="21510"/>
                    <a:pt x="9327" y="20610"/>
                  </a:cubicBezTo>
                  <a:cubicBezTo>
                    <a:pt x="12436" y="19710"/>
                    <a:pt x="17018" y="17910"/>
                    <a:pt x="21600" y="16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11182433" y="4806055"/>
              <a:ext cx="176339" cy="9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6" fill="norm" stroke="1" extrusionOk="0">
                  <a:moveTo>
                    <a:pt x="0" y="1651"/>
                  </a:moveTo>
                  <a:cubicBezTo>
                    <a:pt x="1565" y="484"/>
                    <a:pt x="3130" y="-684"/>
                    <a:pt x="4226" y="484"/>
                  </a:cubicBezTo>
                  <a:cubicBezTo>
                    <a:pt x="5322" y="1651"/>
                    <a:pt x="5948" y="5154"/>
                    <a:pt x="6261" y="8365"/>
                  </a:cubicBezTo>
                  <a:cubicBezTo>
                    <a:pt x="6574" y="11575"/>
                    <a:pt x="6574" y="14494"/>
                    <a:pt x="5635" y="16538"/>
                  </a:cubicBezTo>
                  <a:cubicBezTo>
                    <a:pt x="4696" y="18581"/>
                    <a:pt x="2817" y="19748"/>
                    <a:pt x="2661" y="20332"/>
                  </a:cubicBezTo>
                  <a:cubicBezTo>
                    <a:pt x="2504" y="20916"/>
                    <a:pt x="4070" y="20916"/>
                    <a:pt x="7513" y="20624"/>
                  </a:cubicBezTo>
                  <a:cubicBezTo>
                    <a:pt x="10957" y="20332"/>
                    <a:pt x="16278" y="19748"/>
                    <a:pt x="21600" y="19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11381771" y="4767282"/>
              <a:ext cx="85121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4" h="21600" fill="norm" stroke="1" extrusionOk="0">
                  <a:moveTo>
                    <a:pt x="7200" y="0"/>
                  </a:moveTo>
                  <a:cubicBezTo>
                    <a:pt x="9600" y="1614"/>
                    <a:pt x="12000" y="3228"/>
                    <a:pt x="15000" y="5710"/>
                  </a:cubicBezTo>
                  <a:cubicBezTo>
                    <a:pt x="18000" y="8193"/>
                    <a:pt x="21600" y="11545"/>
                    <a:pt x="19200" y="14338"/>
                  </a:cubicBezTo>
                  <a:cubicBezTo>
                    <a:pt x="16800" y="17131"/>
                    <a:pt x="8400" y="19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11550442" y="5242626"/>
              <a:ext cx="76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870212" y="6046281"/>
              <a:ext cx="747621" cy="41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23" fill="norm" stroke="1" extrusionOk="0">
                  <a:moveTo>
                    <a:pt x="6401" y="7578"/>
                  </a:moveTo>
                  <a:cubicBezTo>
                    <a:pt x="6328" y="6920"/>
                    <a:pt x="6254" y="6261"/>
                    <a:pt x="6438" y="5273"/>
                  </a:cubicBezTo>
                  <a:cubicBezTo>
                    <a:pt x="6622" y="4285"/>
                    <a:pt x="7063" y="2968"/>
                    <a:pt x="7320" y="1915"/>
                  </a:cubicBezTo>
                  <a:cubicBezTo>
                    <a:pt x="7577" y="861"/>
                    <a:pt x="7650" y="71"/>
                    <a:pt x="7687" y="5"/>
                  </a:cubicBezTo>
                  <a:cubicBezTo>
                    <a:pt x="7724" y="-61"/>
                    <a:pt x="7724" y="598"/>
                    <a:pt x="7577" y="2902"/>
                  </a:cubicBezTo>
                  <a:cubicBezTo>
                    <a:pt x="7430" y="5207"/>
                    <a:pt x="7136" y="9159"/>
                    <a:pt x="6989" y="12188"/>
                  </a:cubicBezTo>
                  <a:cubicBezTo>
                    <a:pt x="6842" y="15217"/>
                    <a:pt x="6842" y="17324"/>
                    <a:pt x="6916" y="18839"/>
                  </a:cubicBezTo>
                  <a:cubicBezTo>
                    <a:pt x="6989" y="20354"/>
                    <a:pt x="7136" y="21276"/>
                    <a:pt x="7209" y="21407"/>
                  </a:cubicBezTo>
                  <a:cubicBezTo>
                    <a:pt x="7283" y="21539"/>
                    <a:pt x="7283" y="20880"/>
                    <a:pt x="6695" y="19695"/>
                  </a:cubicBezTo>
                  <a:cubicBezTo>
                    <a:pt x="6107" y="18510"/>
                    <a:pt x="4932" y="16798"/>
                    <a:pt x="3830" y="15744"/>
                  </a:cubicBezTo>
                  <a:cubicBezTo>
                    <a:pt x="2728" y="14690"/>
                    <a:pt x="1699" y="14295"/>
                    <a:pt x="1001" y="13966"/>
                  </a:cubicBezTo>
                  <a:cubicBezTo>
                    <a:pt x="303" y="13637"/>
                    <a:pt x="-64" y="13373"/>
                    <a:pt x="9" y="13176"/>
                  </a:cubicBezTo>
                  <a:cubicBezTo>
                    <a:pt x="83" y="12978"/>
                    <a:pt x="597" y="12846"/>
                    <a:pt x="1993" y="11793"/>
                  </a:cubicBezTo>
                  <a:cubicBezTo>
                    <a:pt x="3389" y="10739"/>
                    <a:pt x="5667" y="8763"/>
                    <a:pt x="6952" y="7512"/>
                  </a:cubicBezTo>
                  <a:cubicBezTo>
                    <a:pt x="8238" y="6261"/>
                    <a:pt x="8532" y="5734"/>
                    <a:pt x="8826" y="5207"/>
                  </a:cubicBezTo>
                  <a:cubicBezTo>
                    <a:pt x="9120" y="4680"/>
                    <a:pt x="9414" y="4154"/>
                    <a:pt x="9744" y="3627"/>
                  </a:cubicBezTo>
                  <a:cubicBezTo>
                    <a:pt x="10075" y="3100"/>
                    <a:pt x="10442" y="2573"/>
                    <a:pt x="10589" y="2837"/>
                  </a:cubicBezTo>
                  <a:cubicBezTo>
                    <a:pt x="10736" y="3100"/>
                    <a:pt x="10663" y="4154"/>
                    <a:pt x="10442" y="6261"/>
                  </a:cubicBezTo>
                  <a:cubicBezTo>
                    <a:pt x="10222" y="8368"/>
                    <a:pt x="9854" y="11529"/>
                    <a:pt x="9671" y="13439"/>
                  </a:cubicBezTo>
                  <a:cubicBezTo>
                    <a:pt x="9487" y="15349"/>
                    <a:pt x="9487" y="16007"/>
                    <a:pt x="9450" y="16666"/>
                  </a:cubicBezTo>
                  <a:cubicBezTo>
                    <a:pt x="9414" y="17324"/>
                    <a:pt x="9340" y="17983"/>
                    <a:pt x="9303" y="17983"/>
                  </a:cubicBezTo>
                  <a:cubicBezTo>
                    <a:pt x="9267" y="17983"/>
                    <a:pt x="9267" y="17324"/>
                    <a:pt x="9377" y="16666"/>
                  </a:cubicBezTo>
                  <a:cubicBezTo>
                    <a:pt x="9487" y="16007"/>
                    <a:pt x="9707" y="15349"/>
                    <a:pt x="9965" y="14822"/>
                  </a:cubicBezTo>
                  <a:cubicBezTo>
                    <a:pt x="10222" y="14295"/>
                    <a:pt x="10516" y="13900"/>
                    <a:pt x="10809" y="14032"/>
                  </a:cubicBezTo>
                  <a:cubicBezTo>
                    <a:pt x="11103" y="14163"/>
                    <a:pt x="11397" y="14822"/>
                    <a:pt x="11654" y="15415"/>
                  </a:cubicBezTo>
                  <a:cubicBezTo>
                    <a:pt x="11912" y="16007"/>
                    <a:pt x="12132" y="16534"/>
                    <a:pt x="12426" y="16929"/>
                  </a:cubicBezTo>
                  <a:cubicBezTo>
                    <a:pt x="12720" y="17324"/>
                    <a:pt x="13087" y="17588"/>
                    <a:pt x="13565" y="17390"/>
                  </a:cubicBezTo>
                  <a:cubicBezTo>
                    <a:pt x="14042" y="17193"/>
                    <a:pt x="14630" y="16534"/>
                    <a:pt x="14960" y="15810"/>
                  </a:cubicBezTo>
                  <a:cubicBezTo>
                    <a:pt x="15291" y="15085"/>
                    <a:pt x="15365" y="14295"/>
                    <a:pt x="15254" y="13702"/>
                  </a:cubicBezTo>
                  <a:cubicBezTo>
                    <a:pt x="15144" y="13110"/>
                    <a:pt x="14850" y="12715"/>
                    <a:pt x="14520" y="12649"/>
                  </a:cubicBezTo>
                  <a:cubicBezTo>
                    <a:pt x="14189" y="12583"/>
                    <a:pt x="13822" y="12846"/>
                    <a:pt x="13601" y="13373"/>
                  </a:cubicBezTo>
                  <a:cubicBezTo>
                    <a:pt x="13381" y="13900"/>
                    <a:pt x="13307" y="14690"/>
                    <a:pt x="13418" y="15283"/>
                  </a:cubicBezTo>
                  <a:cubicBezTo>
                    <a:pt x="13528" y="15876"/>
                    <a:pt x="13822" y="16271"/>
                    <a:pt x="14152" y="16468"/>
                  </a:cubicBezTo>
                  <a:cubicBezTo>
                    <a:pt x="14483" y="16666"/>
                    <a:pt x="14850" y="16666"/>
                    <a:pt x="15218" y="16468"/>
                  </a:cubicBezTo>
                  <a:cubicBezTo>
                    <a:pt x="15585" y="16271"/>
                    <a:pt x="15952" y="15876"/>
                    <a:pt x="16283" y="15480"/>
                  </a:cubicBezTo>
                  <a:cubicBezTo>
                    <a:pt x="16614" y="15085"/>
                    <a:pt x="16907" y="14690"/>
                    <a:pt x="17054" y="15151"/>
                  </a:cubicBezTo>
                  <a:cubicBezTo>
                    <a:pt x="17201" y="15612"/>
                    <a:pt x="17201" y="16929"/>
                    <a:pt x="17201" y="17917"/>
                  </a:cubicBezTo>
                  <a:cubicBezTo>
                    <a:pt x="17201" y="18905"/>
                    <a:pt x="17201" y="19563"/>
                    <a:pt x="17201" y="19563"/>
                  </a:cubicBezTo>
                  <a:cubicBezTo>
                    <a:pt x="17201" y="19563"/>
                    <a:pt x="17201" y="18905"/>
                    <a:pt x="17385" y="17390"/>
                  </a:cubicBezTo>
                  <a:cubicBezTo>
                    <a:pt x="17569" y="15876"/>
                    <a:pt x="17936" y="13505"/>
                    <a:pt x="18303" y="12056"/>
                  </a:cubicBezTo>
                  <a:cubicBezTo>
                    <a:pt x="18671" y="10607"/>
                    <a:pt x="19038" y="10080"/>
                    <a:pt x="19479" y="9817"/>
                  </a:cubicBezTo>
                  <a:cubicBezTo>
                    <a:pt x="19920" y="9554"/>
                    <a:pt x="20434" y="9554"/>
                    <a:pt x="20801" y="10146"/>
                  </a:cubicBezTo>
                  <a:cubicBezTo>
                    <a:pt x="21169" y="10739"/>
                    <a:pt x="21389" y="11924"/>
                    <a:pt x="21463" y="13307"/>
                  </a:cubicBezTo>
                  <a:cubicBezTo>
                    <a:pt x="21536" y="14690"/>
                    <a:pt x="21463" y="16271"/>
                    <a:pt x="21389" y="17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2679908" y="6116786"/>
              <a:ext cx="230006" cy="397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fill="norm" stroke="1" extrusionOk="0">
                  <a:moveTo>
                    <a:pt x="2160" y="6184"/>
                  </a:moveTo>
                  <a:cubicBezTo>
                    <a:pt x="1920" y="9761"/>
                    <a:pt x="1680" y="13338"/>
                    <a:pt x="1560" y="15539"/>
                  </a:cubicBezTo>
                  <a:cubicBezTo>
                    <a:pt x="1440" y="17740"/>
                    <a:pt x="1440" y="18566"/>
                    <a:pt x="1200" y="19460"/>
                  </a:cubicBezTo>
                  <a:cubicBezTo>
                    <a:pt x="960" y="20354"/>
                    <a:pt x="480" y="21317"/>
                    <a:pt x="240" y="21386"/>
                  </a:cubicBezTo>
                  <a:cubicBezTo>
                    <a:pt x="0" y="21455"/>
                    <a:pt x="0" y="20630"/>
                    <a:pt x="0" y="17603"/>
                  </a:cubicBezTo>
                  <a:cubicBezTo>
                    <a:pt x="0" y="14576"/>
                    <a:pt x="0" y="9348"/>
                    <a:pt x="0" y="6321"/>
                  </a:cubicBezTo>
                  <a:cubicBezTo>
                    <a:pt x="0" y="3294"/>
                    <a:pt x="0" y="2469"/>
                    <a:pt x="240" y="1712"/>
                  </a:cubicBezTo>
                  <a:cubicBezTo>
                    <a:pt x="480" y="956"/>
                    <a:pt x="960" y="268"/>
                    <a:pt x="1800" y="61"/>
                  </a:cubicBezTo>
                  <a:cubicBezTo>
                    <a:pt x="2640" y="-145"/>
                    <a:pt x="3840" y="130"/>
                    <a:pt x="5400" y="1506"/>
                  </a:cubicBezTo>
                  <a:cubicBezTo>
                    <a:pt x="6960" y="2882"/>
                    <a:pt x="8880" y="5358"/>
                    <a:pt x="10560" y="7972"/>
                  </a:cubicBezTo>
                  <a:cubicBezTo>
                    <a:pt x="12240" y="10586"/>
                    <a:pt x="13680" y="13338"/>
                    <a:pt x="14640" y="15058"/>
                  </a:cubicBezTo>
                  <a:cubicBezTo>
                    <a:pt x="15600" y="16777"/>
                    <a:pt x="16080" y="17465"/>
                    <a:pt x="16680" y="17396"/>
                  </a:cubicBezTo>
                  <a:cubicBezTo>
                    <a:pt x="17280" y="17328"/>
                    <a:pt x="18000" y="16502"/>
                    <a:pt x="18720" y="14026"/>
                  </a:cubicBezTo>
                  <a:cubicBezTo>
                    <a:pt x="19440" y="11549"/>
                    <a:pt x="20160" y="7422"/>
                    <a:pt x="20640" y="5014"/>
                  </a:cubicBezTo>
                  <a:cubicBezTo>
                    <a:pt x="21120" y="2607"/>
                    <a:pt x="21360" y="1919"/>
                    <a:pt x="21600" y="1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3024916" y="6369652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3093917" y="6315984"/>
              <a:ext cx="18400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0" y="15300"/>
                    <a:pt x="7800" y="9000"/>
                    <a:pt x="11400" y="5400"/>
                  </a:cubicBezTo>
                  <a:cubicBezTo>
                    <a:pt x="15000" y="1800"/>
                    <a:pt x="1830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3189413" y="6254649"/>
              <a:ext cx="1184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267"/>
                    <a:pt x="2735" y="8533"/>
                    <a:pt x="575" y="12133"/>
                  </a:cubicBezTo>
                  <a:cubicBezTo>
                    <a:pt x="-1585" y="15733"/>
                    <a:pt x="2735" y="18667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3346923" y="6150551"/>
              <a:ext cx="191672" cy="354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9" fill="norm" stroke="1" extrusionOk="0">
                  <a:moveTo>
                    <a:pt x="6048" y="5321"/>
                  </a:moveTo>
                  <a:cubicBezTo>
                    <a:pt x="4608" y="9763"/>
                    <a:pt x="3168" y="14206"/>
                    <a:pt x="2304" y="17040"/>
                  </a:cubicBezTo>
                  <a:cubicBezTo>
                    <a:pt x="1440" y="19874"/>
                    <a:pt x="1152" y="21100"/>
                    <a:pt x="864" y="21253"/>
                  </a:cubicBezTo>
                  <a:cubicBezTo>
                    <a:pt x="576" y="21406"/>
                    <a:pt x="288" y="20487"/>
                    <a:pt x="144" y="17883"/>
                  </a:cubicBezTo>
                  <a:cubicBezTo>
                    <a:pt x="0" y="15278"/>
                    <a:pt x="0" y="10989"/>
                    <a:pt x="0" y="8385"/>
                  </a:cubicBezTo>
                  <a:cubicBezTo>
                    <a:pt x="0" y="5780"/>
                    <a:pt x="0" y="4861"/>
                    <a:pt x="720" y="4478"/>
                  </a:cubicBezTo>
                  <a:cubicBezTo>
                    <a:pt x="1440" y="4095"/>
                    <a:pt x="2880" y="4249"/>
                    <a:pt x="4176" y="5244"/>
                  </a:cubicBezTo>
                  <a:cubicBezTo>
                    <a:pt x="5472" y="6240"/>
                    <a:pt x="6624" y="8078"/>
                    <a:pt x="7632" y="10070"/>
                  </a:cubicBezTo>
                  <a:cubicBezTo>
                    <a:pt x="8640" y="12061"/>
                    <a:pt x="9504" y="14206"/>
                    <a:pt x="10224" y="15891"/>
                  </a:cubicBezTo>
                  <a:cubicBezTo>
                    <a:pt x="10944" y="17576"/>
                    <a:pt x="11520" y="18802"/>
                    <a:pt x="12384" y="19185"/>
                  </a:cubicBezTo>
                  <a:cubicBezTo>
                    <a:pt x="13248" y="19568"/>
                    <a:pt x="14400" y="19108"/>
                    <a:pt x="15552" y="17500"/>
                  </a:cubicBezTo>
                  <a:cubicBezTo>
                    <a:pt x="16704" y="15891"/>
                    <a:pt x="17856" y="13134"/>
                    <a:pt x="18720" y="10529"/>
                  </a:cubicBezTo>
                  <a:cubicBezTo>
                    <a:pt x="19584" y="7925"/>
                    <a:pt x="20160" y="5474"/>
                    <a:pt x="20592" y="3559"/>
                  </a:cubicBezTo>
                  <a:cubicBezTo>
                    <a:pt x="21024" y="1644"/>
                    <a:pt x="21312" y="266"/>
                    <a:pt x="21456" y="36"/>
                  </a:cubicBezTo>
                  <a:cubicBezTo>
                    <a:pt x="21600" y="-194"/>
                    <a:pt x="21600" y="725"/>
                    <a:pt x="21600" y="1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3607596" y="6302747"/>
              <a:ext cx="245340" cy="20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5" fill="norm" stroke="1" extrusionOk="0">
                  <a:moveTo>
                    <a:pt x="0" y="6896"/>
                  </a:moveTo>
                  <a:cubicBezTo>
                    <a:pt x="2250" y="4525"/>
                    <a:pt x="4500" y="2155"/>
                    <a:pt x="6188" y="969"/>
                  </a:cubicBezTo>
                  <a:cubicBezTo>
                    <a:pt x="7875" y="-216"/>
                    <a:pt x="9000" y="-216"/>
                    <a:pt x="9675" y="443"/>
                  </a:cubicBezTo>
                  <a:cubicBezTo>
                    <a:pt x="10350" y="1101"/>
                    <a:pt x="10575" y="2418"/>
                    <a:pt x="9675" y="5447"/>
                  </a:cubicBezTo>
                  <a:cubicBezTo>
                    <a:pt x="8775" y="8477"/>
                    <a:pt x="6750" y="13218"/>
                    <a:pt x="5400" y="16247"/>
                  </a:cubicBezTo>
                  <a:cubicBezTo>
                    <a:pt x="4050" y="19277"/>
                    <a:pt x="3375" y="20594"/>
                    <a:pt x="3825" y="20989"/>
                  </a:cubicBezTo>
                  <a:cubicBezTo>
                    <a:pt x="4275" y="21384"/>
                    <a:pt x="5850" y="20857"/>
                    <a:pt x="9000" y="20199"/>
                  </a:cubicBezTo>
                  <a:cubicBezTo>
                    <a:pt x="12150" y="19540"/>
                    <a:pt x="16875" y="18750"/>
                    <a:pt x="21600" y="17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6076318" y="2988575"/>
              <a:ext cx="16100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26" y="20571"/>
                    <a:pt x="1851" y="19543"/>
                    <a:pt x="2966" y="18000"/>
                  </a:cubicBezTo>
                  <a:cubicBezTo>
                    <a:pt x="4080" y="16457"/>
                    <a:pt x="5383" y="14400"/>
                    <a:pt x="6617" y="12343"/>
                  </a:cubicBezTo>
                  <a:cubicBezTo>
                    <a:pt x="7851" y="10286"/>
                    <a:pt x="9017" y="8229"/>
                    <a:pt x="10303" y="6171"/>
                  </a:cubicBezTo>
                  <a:cubicBezTo>
                    <a:pt x="11589" y="4114"/>
                    <a:pt x="12994" y="2057"/>
                    <a:pt x="14417" y="1029"/>
                  </a:cubicBezTo>
                  <a:cubicBezTo>
                    <a:pt x="15840" y="0"/>
                    <a:pt x="17280" y="0"/>
                    <a:pt x="18394" y="0"/>
                  </a:cubicBezTo>
                  <a:cubicBezTo>
                    <a:pt x="19509" y="0"/>
                    <a:pt x="20297" y="0"/>
                    <a:pt x="20777" y="2057"/>
                  </a:cubicBezTo>
                  <a:cubicBezTo>
                    <a:pt x="21257" y="4114"/>
                    <a:pt x="21429" y="8229"/>
                    <a:pt x="21600" y="12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5953649" y="3038084"/>
              <a:ext cx="1495034" cy="9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21388"/>
                  </a:moveTo>
                  <a:cubicBezTo>
                    <a:pt x="1218" y="17977"/>
                    <a:pt x="2437" y="14567"/>
                    <a:pt x="3692" y="12009"/>
                  </a:cubicBezTo>
                  <a:cubicBezTo>
                    <a:pt x="4948" y="9451"/>
                    <a:pt x="6240" y="7746"/>
                    <a:pt x="7495" y="6041"/>
                  </a:cubicBezTo>
                  <a:cubicBezTo>
                    <a:pt x="8751" y="4335"/>
                    <a:pt x="9969" y="2630"/>
                    <a:pt x="11372" y="1493"/>
                  </a:cubicBezTo>
                  <a:cubicBezTo>
                    <a:pt x="12775" y="356"/>
                    <a:pt x="14363" y="-212"/>
                    <a:pt x="15895" y="72"/>
                  </a:cubicBezTo>
                  <a:cubicBezTo>
                    <a:pt x="17428" y="356"/>
                    <a:pt x="18905" y="1493"/>
                    <a:pt x="19846" y="2346"/>
                  </a:cubicBezTo>
                  <a:cubicBezTo>
                    <a:pt x="20788" y="3199"/>
                    <a:pt x="21194" y="3767"/>
                    <a:pt x="21600" y="4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6513328" y="2761125"/>
              <a:ext cx="401232" cy="9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779"/>
                  </a:moveTo>
                  <a:cubicBezTo>
                    <a:pt x="3577" y="11937"/>
                    <a:pt x="7154" y="9095"/>
                    <a:pt x="10318" y="6821"/>
                  </a:cubicBezTo>
                  <a:cubicBezTo>
                    <a:pt x="13483" y="4547"/>
                    <a:pt x="16234" y="2842"/>
                    <a:pt x="17954" y="1705"/>
                  </a:cubicBezTo>
                  <a:cubicBezTo>
                    <a:pt x="19674" y="568"/>
                    <a:pt x="20362" y="0"/>
                    <a:pt x="20155" y="0"/>
                  </a:cubicBezTo>
                  <a:cubicBezTo>
                    <a:pt x="19949" y="0"/>
                    <a:pt x="18848" y="568"/>
                    <a:pt x="16303" y="2274"/>
                  </a:cubicBezTo>
                  <a:cubicBezTo>
                    <a:pt x="13758" y="3979"/>
                    <a:pt x="9768" y="6821"/>
                    <a:pt x="6879" y="8526"/>
                  </a:cubicBezTo>
                  <a:cubicBezTo>
                    <a:pt x="3990" y="10232"/>
                    <a:pt x="2201" y="10800"/>
                    <a:pt x="3783" y="10232"/>
                  </a:cubicBezTo>
                  <a:cubicBezTo>
                    <a:pt x="5366" y="9663"/>
                    <a:pt x="10318" y="7958"/>
                    <a:pt x="13620" y="6821"/>
                  </a:cubicBezTo>
                  <a:cubicBezTo>
                    <a:pt x="16922" y="5684"/>
                    <a:pt x="18573" y="5116"/>
                    <a:pt x="19743" y="5116"/>
                  </a:cubicBezTo>
                  <a:cubicBezTo>
                    <a:pt x="20912" y="5116"/>
                    <a:pt x="21600" y="5684"/>
                    <a:pt x="21394" y="6537"/>
                  </a:cubicBezTo>
                  <a:cubicBezTo>
                    <a:pt x="21187" y="7389"/>
                    <a:pt x="20087" y="8526"/>
                    <a:pt x="17266" y="9663"/>
                  </a:cubicBezTo>
                  <a:cubicBezTo>
                    <a:pt x="14446" y="10800"/>
                    <a:pt x="9906" y="11937"/>
                    <a:pt x="8805" y="12221"/>
                  </a:cubicBezTo>
                  <a:cubicBezTo>
                    <a:pt x="7704" y="12505"/>
                    <a:pt x="10043" y="11937"/>
                    <a:pt x="12520" y="11368"/>
                  </a:cubicBezTo>
                  <a:cubicBezTo>
                    <a:pt x="14996" y="10800"/>
                    <a:pt x="17610" y="10232"/>
                    <a:pt x="19261" y="10232"/>
                  </a:cubicBezTo>
                  <a:cubicBezTo>
                    <a:pt x="20912" y="10232"/>
                    <a:pt x="21600" y="10800"/>
                    <a:pt x="21600" y="11653"/>
                  </a:cubicBezTo>
                  <a:cubicBezTo>
                    <a:pt x="21600" y="12505"/>
                    <a:pt x="20912" y="13642"/>
                    <a:pt x="19605" y="15347"/>
                  </a:cubicBezTo>
                  <a:cubicBezTo>
                    <a:pt x="18298" y="17053"/>
                    <a:pt x="16372" y="19326"/>
                    <a:pt x="144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2618573" y="6676325"/>
              <a:ext cx="176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2572572" y="6691658"/>
              <a:ext cx="32200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5429"/>
                    <a:pt x="11314" y="9257"/>
                    <a:pt x="14914" y="5657"/>
                  </a:cubicBezTo>
                  <a:cubicBezTo>
                    <a:pt x="18514" y="2057"/>
                    <a:pt x="20057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3270255" y="6691658"/>
              <a:ext cx="207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3337890" y="6737659"/>
              <a:ext cx="139370" cy="2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3744" y="16200"/>
                  </a:moveTo>
                  <a:cubicBezTo>
                    <a:pt x="1781" y="18900"/>
                    <a:pt x="-183" y="21600"/>
                    <a:pt x="13" y="21600"/>
                  </a:cubicBezTo>
                  <a:cubicBezTo>
                    <a:pt x="210" y="21600"/>
                    <a:pt x="2566" y="18900"/>
                    <a:pt x="6493" y="14850"/>
                  </a:cubicBezTo>
                  <a:cubicBezTo>
                    <a:pt x="10421" y="10800"/>
                    <a:pt x="15919" y="5400"/>
                    <a:pt x="214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4243944" y="6285317"/>
              <a:ext cx="299007" cy="120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3877" y="18900"/>
                  </a:moveTo>
                  <a:cubicBezTo>
                    <a:pt x="2954" y="19800"/>
                    <a:pt x="2031" y="20700"/>
                    <a:pt x="1292" y="20250"/>
                  </a:cubicBezTo>
                  <a:cubicBezTo>
                    <a:pt x="554" y="19800"/>
                    <a:pt x="0" y="18000"/>
                    <a:pt x="0" y="15975"/>
                  </a:cubicBezTo>
                  <a:cubicBezTo>
                    <a:pt x="0" y="13950"/>
                    <a:pt x="554" y="11700"/>
                    <a:pt x="1200" y="9900"/>
                  </a:cubicBezTo>
                  <a:cubicBezTo>
                    <a:pt x="1846" y="8100"/>
                    <a:pt x="2585" y="6750"/>
                    <a:pt x="4246" y="7875"/>
                  </a:cubicBezTo>
                  <a:cubicBezTo>
                    <a:pt x="5908" y="9000"/>
                    <a:pt x="8492" y="12600"/>
                    <a:pt x="10062" y="15300"/>
                  </a:cubicBezTo>
                  <a:cubicBezTo>
                    <a:pt x="11631" y="18000"/>
                    <a:pt x="12185" y="19800"/>
                    <a:pt x="12923" y="20700"/>
                  </a:cubicBezTo>
                  <a:cubicBezTo>
                    <a:pt x="13662" y="21600"/>
                    <a:pt x="14585" y="21600"/>
                    <a:pt x="16062" y="18000"/>
                  </a:cubicBezTo>
                  <a:cubicBezTo>
                    <a:pt x="17538" y="14400"/>
                    <a:pt x="19569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4917149" y="6094234"/>
              <a:ext cx="315818" cy="458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397" fill="norm" stroke="1" extrusionOk="0">
                  <a:moveTo>
                    <a:pt x="3236" y="7133"/>
                  </a:moveTo>
                  <a:cubicBezTo>
                    <a:pt x="2887" y="10713"/>
                    <a:pt x="2539" y="14293"/>
                    <a:pt x="2365" y="16381"/>
                  </a:cubicBezTo>
                  <a:cubicBezTo>
                    <a:pt x="2191" y="18470"/>
                    <a:pt x="2191" y="19066"/>
                    <a:pt x="2103" y="19782"/>
                  </a:cubicBezTo>
                  <a:cubicBezTo>
                    <a:pt x="2016" y="20498"/>
                    <a:pt x="1842" y="21334"/>
                    <a:pt x="1581" y="21393"/>
                  </a:cubicBezTo>
                  <a:cubicBezTo>
                    <a:pt x="1320" y="21453"/>
                    <a:pt x="971" y="20737"/>
                    <a:pt x="623" y="18350"/>
                  </a:cubicBezTo>
                  <a:cubicBezTo>
                    <a:pt x="274" y="15963"/>
                    <a:pt x="-74" y="11906"/>
                    <a:pt x="13" y="8863"/>
                  </a:cubicBezTo>
                  <a:cubicBezTo>
                    <a:pt x="100" y="5820"/>
                    <a:pt x="623" y="3791"/>
                    <a:pt x="1145" y="2419"/>
                  </a:cubicBezTo>
                  <a:cubicBezTo>
                    <a:pt x="1668" y="1046"/>
                    <a:pt x="2191" y="330"/>
                    <a:pt x="2800" y="151"/>
                  </a:cubicBezTo>
                  <a:cubicBezTo>
                    <a:pt x="3410" y="-28"/>
                    <a:pt x="4107" y="330"/>
                    <a:pt x="5152" y="1941"/>
                  </a:cubicBezTo>
                  <a:cubicBezTo>
                    <a:pt x="6197" y="3552"/>
                    <a:pt x="7591" y="6417"/>
                    <a:pt x="8897" y="9340"/>
                  </a:cubicBezTo>
                  <a:cubicBezTo>
                    <a:pt x="10203" y="12264"/>
                    <a:pt x="11423" y="15247"/>
                    <a:pt x="12207" y="17097"/>
                  </a:cubicBezTo>
                  <a:cubicBezTo>
                    <a:pt x="12991" y="18947"/>
                    <a:pt x="13339" y="19663"/>
                    <a:pt x="13949" y="19961"/>
                  </a:cubicBezTo>
                  <a:cubicBezTo>
                    <a:pt x="14558" y="20260"/>
                    <a:pt x="15429" y="20140"/>
                    <a:pt x="16474" y="18768"/>
                  </a:cubicBezTo>
                  <a:cubicBezTo>
                    <a:pt x="17520" y="17396"/>
                    <a:pt x="18739" y="14770"/>
                    <a:pt x="19610" y="11966"/>
                  </a:cubicBezTo>
                  <a:cubicBezTo>
                    <a:pt x="20481" y="9161"/>
                    <a:pt x="21003" y="6178"/>
                    <a:pt x="21265" y="4328"/>
                  </a:cubicBezTo>
                  <a:cubicBezTo>
                    <a:pt x="21526" y="2478"/>
                    <a:pt x="21526" y="1762"/>
                    <a:pt x="21439" y="1106"/>
                  </a:cubicBezTo>
                  <a:cubicBezTo>
                    <a:pt x="21352" y="450"/>
                    <a:pt x="21178" y="-147"/>
                    <a:pt x="21178" y="32"/>
                  </a:cubicBezTo>
                  <a:cubicBezTo>
                    <a:pt x="21178" y="211"/>
                    <a:pt x="21352" y="1166"/>
                    <a:pt x="21526" y="2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5300499" y="6216315"/>
              <a:ext cx="285142" cy="302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17" fill="norm" stroke="1" extrusionOk="0">
                  <a:moveTo>
                    <a:pt x="7632" y="9802"/>
                  </a:moveTo>
                  <a:cubicBezTo>
                    <a:pt x="6861" y="9257"/>
                    <a:pt x="6089" y="8713"/>
                    <a:pt x="4932" y="8894"/>
                  </a:cubicBezTo>
                  <a:cubicBezTo>
                    <a:pt x="3775" y="9076"/>
                    <a:pt x="2232" y="9983"/>
                    <a:pt x="1268" y="11345"/>
                  </a:cubicBezTo>
                  <a:cubicBezTo>
                    <a:pt x="304" y="12706"/>
                    <a:pt x="-82" y="14521"/>
                    <a:pt x="14" y="15882"/>
                  </a:cubicBezTo>
                  <a:cubicBezTo>
                    <a:pt x="111" y="17244"/>
                    <a:pt x="689" y="18151"/>
                    <a:pt x="1557" y="18605"/>
                  </a:cubicBezTo>
                  <a:cubicBezTo>
                    <a:pt x="2425" y="19059"/>
                    <a:pt x="3582" y="19059"/>
                    <a:pt x="4739" y="17788"/>
                  </a:cubicBezTo>
                  <a:cubicBezTo>
                    <a:pt x="5897" y="16518"/>
                    <a:pt x="7054" y="13976"/>
                    <a:pt x="7343" y="12343"/>
                  </a:cubicBezTo>
                  <a:cubicBezTo>
                    <a:pt x="7632" y="10709"/>
                    <a:pt x="7054" y="9983"/>
                    <a:pt x="6282" y="9529"/>
                  </a:cubicBezTo>
                  <a:cubicBezTo>
                    <a:pt x="5511" y="9076"/>
                    <a:pt x="4547" y="8894"/>
                    <a:pt x="4739" y="8531"/>
                  </a:cubicBezTo>
                  <a:cubicBezTo>
                    <a:pt x="4932" y="8168"/>
                    <a:pt x="6282" y="7624"/>
                    <a:pt x="7343" y="7079"/>
                  </a:cubicBezTo>
                  <a:cubicBezTo>
                    <a:pt x="8404" y="6534"/>
                    <a:pt x="9175" y="5990"/>
                    <a:pt x="10429" y="6081"/>
                  </a:cubicBezTo>
                  <a:cubicBezTo>
                    <a:pt x="11682" y="6171"/>
                    <a:pt x="13418" y="6897"/>
                    <a:pt x="14575" y="9257"/>
                  </a:cubicBezTo>
                  <a:cubicBezTo>
                    <a:pt x="15732" y="11617"/>
                    <a:pt x="16311" y="15610"/>
                    <a:pt x="16504" y="18061"/>
                  </a:cubicBezTo>
                  <a:cubicBezTo>
                    <a:pt x="16697" y="20511"/>
                    <a:pt x="16504" y="21418"/>
                    <a:pt x="16118" y="21509"/>
                  </a:cubicBezTo>
                  <a:cubicBezTo>
                    <a:pt x="15732" y="21600"/>
                    <a:pt x="15154" y="20874"/>
                    <a:pt x="15250" y="17970"/>
                  </a:cubicBezTo>
                  <a:cubicBezTo>
                    <a:pt x="15347" y="15066"/>
                    <a:pt x="16118" y="9983"/>
                    <a:pt x="17275" y="6625"/>
                  </a:cubicBezTo>
                  <a:cubicBezTo>
                    <a:pt x="18432" y="3267"/>
                    <a:pt x="19975" y="1634"/>
                    <a:pt x="215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6000444" y="6055311"/>
              <a:ext cx="160210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600" fill="norm" stroke="1" extrusionOk="0">
                  <a:moveTo>
                    <a:pt x="20832" y="0"/>
                  </a:moveTo>
                  <a:cubicBezTo>
                    <a:pt x="17841" y="697"/>
                    <a:pt x="14850" y="1394"/>
                    <a:pt x="11361" y="3368"/>
                  </a:cubicBezTo>
                  <a:cubicBezTo>
                    <a:pt x="7872" y="5342"/>
                    <a:pt x="3884" y="8594"/>
                    <a:pt x="1724" y="11090"/>
                  </a:cubicBezTo>
                  <a:cubicBezTo>
                    <a:pt x="-436" y="13587"/>
                    <a:pt x="-768" y="15329"/>
                    <a:pt x="1890" y="16955"/>
                  </a:cubicBezTo>
                  <a:cubicBezTo>
                    <a:pt x="4549" y="18581"/>
                    <a:pt x="10198" y="20090"/>
                    <a:pt x="13687" y="20845"/>
                  </a:cubicBezTo>
                  <a:cubicBezTo>
                    <a:pt x="17177" y="21600"/>
                    <a:pt x="18506" y="21600"/>
                    <a:pt x="198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6221988" y="6178591"/>
              <a:ext cx="314342" cy="367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0" y="21415"/>
                  </a:moveTo>
                  <a:cubicBezTo>
                    <a:pt x="1229" y="19181"/>
                    <a:pt x="2459" y="16946"/>
                    <a:pt x="3776" y="14190"/>
                  </a:cubicBezTo>
                  <a:cubicBezTo>
                    <a:pt x="5093" y="11434"/>
                    <a:pt x="6498" y="8157"/>
                    <a:pt x="7376" y="6146"/>
                  </a:cubicBezTo>
                  <a:cubicBezTo>
                    <a:pt x="8254" y="4135"/>
                    <a:pt x="8605" y="3390"/>
                    <a:pt x="8868" y="2422"/>
                  </a:cubicBezTo>
                  <a:cubicBezTo>
                    <a:pt x="9132" y="1454"/>
                    <a:pt x="9307" y="262"/>
                    <a:pt x="9132" y="38"/>
                  </a:cubicBezTo>
                  <a:cubicBezTo>
                    <a:pt x="8956" y="-185"/>
                    <a:pt x="8429" y="560"/>
                    <a:pt x="7902" y="2124"/>
                  </a:cubicBezTo>
                  <a:cubicBezTo>
                    <a:pt x="7376" y="3688"/>
                    <a:pt x="6849" y="6072"/>
                    <a:pt x="7024" y="8306"/>
                  </a:cubicBezTo>
                  <a:cubicBezTo>
                    <a:pt x="7200" y="10541"/>
                    <a:pt x="8078" y="12626"/>
                    <a:pt x="9044" y="13669"/>
                  </a:cubicBezTo>
                  <a:cubicBezTo>
                    <a:pt x="10010" y="14712"/>
                    <a:pt x="11063" y="14712"/>
                    <a:pt x="12556" y="13669"/>
                  </a:cubicBezTo>
                  <a:cubicBezTo>
                    <a:pt x="14049" y="12626"/>
                    <a:pt x="15980" y="10541"/>
                    <a:pt x="17122" y="8678"/>
                  </a:cubicBezTo>
                  <a:cubicBezTo>
                    <a:pt x="18263" y="6816"/>
                    <a:pt x="18615" y="5178"/>
                    <a:pt x="18878" y="3986"/>
                  </a:cubicBezTo>
                  <a:cubicBezTo>
                    <a:pt x="19141" y="2794"/>
                    <a:pt x="19317" y="2049"/>
                    <a:pt x="19229" y="2124"/>
                  </a:cubicBezTo>
                  <a:cubicBezTo>
                    <a:pt x="19141" y="2198"/>
                    <a:pt x="18790" y="3092"/>
                    <a:pt x="18615" y="5103"/>
                  </a:cubicBezTo>
                  <a:cubicBezTo>
                    <a:pt x="18439" y="7114"/>
                    <a:pt x="18439" y="10243"/>
                    <a:pt x="18615" y="12179"/>
                  </a:cubicBezTo>
                  <a:cubicBezTo>
                    <a:pt x="18790" y="14116"/>
                    <a:pt x="19141" y="14861"/>
                    <a:pt x="19668" y="15009"/>
                  </a:cubicBezTo>
                  <a:cubicBezTo>
                    <a:pt x="20195" y="15158"/>
                    <a:pt x="20898" y="14712"/>
                    <a:pt x="21600" y="14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6582330" y="6384985"/>
              <a:ext cx="1894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4950"/>
                    <a:pt x="16200" y="9900"/>
                    <a:pt x="18900" y="13500"/>
                  </a:cubicBezTo>
                  <a:cubicBezTo>
                    <a:pt x="21600" y="17100"/>
                    <a:pt x="18900" y="1935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6804668" y="6315984"/>
              <a:ext cx="18400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6904337" y="6262316"/>
              <a:ext cx="7667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7019339" y="6160091"/>
              <a:ext cx="260674" cy="33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06" y="17280"/>
                    <a:pt x="3812" y="12960"/>
                    <a:pt x="5294" y="9803"/>
                  </a:cubicBezTo>
                  <a:cubicBezTo>
                    <a:pt x="6776" y="6646"/>
                    <a:pt x="7835" y="4652"/>
                    <a:pt x="8576" y="2991"/>
                  </a:cubicBezTo>
                  <a:cubicBezTo>
                    <a:pt x="9318" y="1329"/>
                    <a:pt x="9741" y="0"/>
                    <a:pt x="9529" y="0"/>
                  </a:cubicBezTo>
                  <a:cubicBezTo>
                    <a:pt x="9318" y="0"/>
                    <a:pt x="8471" y="1329"/>
                    <a:pt x="7729" y="3655"/>
                  </a:cubicBezTo>
                  <a:cubicBezTo>
                    <a:pt x="6988" y="5982"/>
                    <a:pt x="6353" y="9305"/>
                    <a:pt x="6035" y="11382"/>
                  </a:cubicBezTo>
                  <a:cubicBezTo>
                    <a:pt x="5718" y="13458"/>
                    <a:pt x="5718" y="14289"/>
                    <a:pt x="6035" y="15120"/>
                  </a:cubicBezTo>
                  <a:cubicBezTo>
                    <a:pt x="6353" y="15951"/>
                    <a:pt x="6988" y="16782"/>
                    <a:pt x="7835" y="17114"/>
                  </a:cubicBezTo>
                  <a:cubicBezTo>
                    <a:pt x="8682" y="17446"/>
                    <a:pt x="9741" y="17280"/>
                    <a:pt x="11118" y="16034"/>
                  </a:cubicBezTo>
                  <a:cubicBezTo>
                    <a:pt x="12494" y="14788"/>
                    <a:pt x="14188" y="12462"/>
                    <a:pt x="15565" y="10218"/>
                  </a:cubicBezTo>
                  <a:cubicBezTo>
                    <a:pt x="16941" y="7975"/>
                    <a:pt x="18000" y="5815"/>
                    <a:pt x="18741" y="4154"/>
                  </a:cubicBezTo>
                  <a:cubicBezTo>
                    <a:pt x="19482" y="2492"/>
                    <a:pt x="19906" y="1329"/>
                    <a:pt x="20118" y="1578"/>
                  </a:cubicBezTo>
                  <a:cubicBezTo>
                    <a:pt x="20329" y="1828"/>
                    <a:pt x="20329" y="3489"/>
                    <a:pt x="20541" y="6314"/>
                  </a:cubicBezTo>
                  <a:cubicBezTo>
                    <a:pt x="20753" y="9138"/>
                    <a:pt x="21176" y="13126"/>
                    <a:pt x="21600" y="17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7356680" y="6340122"/>
              <a:ext cx="176338" cy="15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1" fill="norm" stroke="1" extrusionOk="0">
                  <a:moveTo>
                    <a:pt x="0" y="3080"/>
                  </a:moveTo>
                  <a:cubicBezTo>
                    <a:pt x="939" y="1640"/>
                    <a:pt x="1878" y="200"/>
                    <a:pt x="3130" y="20"/>
                  </a:cubicBezTo>
                  <a:cubicBezTo>
                    <a:pt x="4383" y="-160"/>
                    <a:pt x="5948" y="920"/>
                    <a:pt x="7044" y="2360"/>
                  </a:cubicBezTo>
                  <a:cubicBezTo>
                    <a:pt x="8139" y="3800"/>
                    <a:pt x="8765" y="5600"/>
                    <a:pt x="8296" y="8120"/>
                  </a:cubicBezTo>
                  <a:cubicBezTo>
                    <a:pt x="7826" y="10640"/>
                    <a:pt x="6261" y="13880"/>
                    <a:pt x="5009" y="16400"/>
                  </a:cubicBezTo>
                  <a:cubicBezTo>
                    <a:pt x="3757" y="18920"/>
                    <a:pt x="2817" y="20720"/>
                    <a:pt x="3444" y="21080"/>
                  </a:cubicBezTo>
                  <a:cubicBezTo>
                    <a:pt x="4070" y="21440"/>
                    <a:pt x="6261" y="20360"/>
                    <a:pt x="9548" y="19460"/>
                  </a:cubicBezTo>
                  <a:cubicBezTo>
                    <a:pt x="12835" y="18560"/>
                    <a:pt x="17217" y="17840"/>
                    <a:pt x="21600" y="17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7609686" y="6476987"/>
              <a:ext cx="92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8069670" y="6217716"/>
              <a:ext cx="360369" cy="20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0834" fill="norm" stroke="1" extrusionOk="0">
                  <a:moveTo>
                    <a:pt x="4565" y="4597"/>
                  </a:moveTo>
                  <a:cubicBezTo>
                    <a:pt x="4260" y="8548"/>
                    <a:pt x="3956" y="12499"/>
                    <a:pt x="3576" y="15002"/>
                  </a:cubicBezTo>
                  <a:cubicBezTo>
                    <a:pt x="3195" y="17504"/>
                    <a:pt x="2739" y="18558"/>
                    <a:pt x="2207" y="19480"/>
                  </a:cubicBezTo>
                  <a:cubicBezTo>
                    <a:pt x="1674" y="20402"/>
                    <a:pt x="1066" y="21192"/>
                    <a:pt x="610" y="20665"/>
                  </a:cubicBezTo>
                  <a:cubicBezTo>
                    <a:pt x="153" y="20138"/>
                    <a:pt x="-151" y="18294"/>
                    <a:pt x="77" y="15529"/>
                  </a:cubicBezTo>
                  <a:cubicBezTo>
                    <a:pt x="305" y="12763"/>
                    <a:pt x="1066" y="9075"/>
                    <a:pt x="3804" y="6046"/>
                  </a:cubicBezTo>
                  <a:cubicBezTo>
                    <a:pt x="6542" y="3016"/>
                    <a:pt x="11257" y="646"/>
                    <a:pt x="14528" y="119"/>
                  </a:cubicBezTo>
                  <a:cubicBezTo>
                    <a:pt x="17798" y="-408"/>
                    <a:pt x="19624" y="909"/>
                    <a:pt x="21449" y="2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8368704" y="6407986"/>
              <a:ext cx="30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8506706" y="6015510"/>
              <a:ext cx="145671" cy="147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2448"/>
                  </a:moveTo>
                  <a:cubicBezTo>
                    <a:pt x="1516" y="1331"/>
                    <a:pt x="3032" y="213"/>
                    <a:pt x="4737" y="27"/>
                  </a:cubicBezTo>
                  <a:cubicBezTo>
                    <a:pt x="6442" y="-159"/>
                    <a:pt x="8337" y="586"/>
                    <a:pt x="9853" y="2634"/>
                  </a:cubicBezTo>
                  <a:cubicBezTo>
                    <a:pt x="11368" y="4682"/>
                    <a:pt x="12505" y="8034"/>
                    <a:pt x="12505" y="10455"/>
                  </a:cubicBezTo>
                  <a:cubicBezTo>
                    <a:pt x="12505" y="12876"/>
                    <a:pt x="11368" y="14365"/>
                    <a:pt x="9853" y="15669"/>
                  </a:cubicBezTo>
                  <a:cubicBezTo>
                    <a:pt x="8337" y="16972"/>
                    <a:pt x="6442" y="18089"/>
                    <a:pt x="6442" y="19020"/>
                  </a:cubicBezTo>
                  <a:cubicBezTo>
                    <a:pt x="6442" y="19951"/>
                    <a:pt x="8337" y="20696"/>
                    <a:pt x="11179" y="21069"/>
                  </a:cubicBezTo>
                  <a:cubicBezTo>
                    <a:pt x="14021" y="21441"/>
                    <a:pt x="17811" y="21441"/>
                    <a:pt x="2160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8821046" y="6354318"/>
              <a:ext cx="25300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5600"/>
                    <a:pt x="12218" y="9600"/>
                    <a:pt x="15818" y="6000"/>
                  </a:cubicBezTo>
                  <a:cubicBezTo>
                    <a:pt x="19418" y="2400"/>
                    <a:pt x="2050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8955435" y="6285317"/>
              <a:ext cx="18950" cy="23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6000"/>
                    <a:pt x="3818" y="12000"/>
                    <a:pt x="1118" y="15600"/>
                  </a:cubicBezTo>
                  <a:cubicBezTo>
                    <a:pt x="-1582" y="19200"/>
                    <a:pt x="1118" y="204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9297418" y="6193314"/>
              <a:ext cx="389983" cy="218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019" fill="norm" stroke="1" extrusionOk="0">
                  <a:moveTo>
                    <a:pt x="7143" y="5154"/>
                  </a:moveTo>
                  <a:cubicBezTo>
                    <a:pt x="6014" y="9327"/>
                    <a:pt x="4884" y="13500"/>
                    <a:pt x="4108" y="16077"/>
                  </a:cubicBezTo>
                  <a:cubicBezTo>
                    <a:pt x="3331" y="18655"/>
                    <a:pt x="2908" y="19636"/>
                    <a:pt x="2272" y="20373"/>
                  </a:cubicBezTo>
                  <a:cubicBezTo>
                    <a:pt x="1637" y="21109"/>
                    <a:pt x="790" y="21600"/>
                    <a:pt x="367" y="19636"/>
                  </a:cubicBezTo>
                  <a:cubicBezTo>
                    <a:pt x="-57" y="17673"/>
                    <a:pt x="-57" y="13255"/>
                    <a:pt x="84" y="10309"/>
                  </a:cubicBezTo>
                  <a:cubicBezTo>
                    <a:pt x="225" y="7364"/>
                    <a:pt x="508" y="5891"/>
                    <a:pt x="3049" y="4541"/>
                  </a:cubicBezTo>
                  <a:cubicBezTo>
                    <a:pt x="5590" y="3191"/>
                    <a:pt x="10390" y="1964"/>
                    <a:pt x="13849" y="1227"/>
                  </a:cubicBezTo>
                  <a:cubicBezTo>
                    <a:pt x="17308" y="491"/>
                    <a:pt x="19425" y="245"/>
                    <a:pt x="215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9526396" y="6379022"/>
              <a:ext cx="214673" cy="12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2" fill="norm" stroke="1" extrusionOk="0">
                  <a:moveTo>
                    <a:pt x="0" y="9692"/>
                  </a:moveTo>
                  <a:cubicBezTo>
                    <a:pt x="514" y="7615"/>
                    <a:pt x="1029" y="5538"/>
                    <a:pt x="1800" y="3877"/>
                  </a:cubicBezTo>
                  <a:cubicBezTo>
                    <a:pt x="2571" y="2215"/>
                    <a:pt x="3600" y="969"/>
                    <a:pt x="5271" y="346"/>
                  </a:cubicBezTo>
                  <a:cubicBezTo>
                    <a:pt x="6943" y="-277"/>
                    <a:pt x="9257" y="-277"/>
                    <a:pt x="9514" y="2215"/>
                  </a:cubicBezTo>
                  <a:cubicBezTo>
                    <a:pt x="9771" y="4708"/>
                    <a:pt x="7971" y="9692"/>
                    <a:pt x="6686" y="13015"/>
                  </a:cubicBezTo>
                  <a:cubicBezTo>
                    <a:pt x="5400" y="16338"/>
                    <a:pt x="4629" y="18000"/>
                    <a:pt x="4886" y="19246"/>
                  </a:cubicBezTo>
                  <a:cubicBezTo>
                    <a:pt x="5143" y="20492"/>
                    <a:pt x="6429" y="21323"/>
                    <a:pt x="9386" y="20700"/>
                  </a:cubicBezTo>
                  <a:cubicBezTo>
                    <a:pt x="12343" y="20077"/>
                    <a:pt x="16971" y="18000"/>
                    <a:pt x="21600" y="15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9748734" y="6025253"/>
              <a:ext cx="222339" cy="15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4" fill="norm" stroke="1" extrusionOk="0">
                  <a:moveTo>
                    <a:pt x="0" y="5314"/>
                  </a:moveTo>
                  <a:cubicBezTo>
                    <a:pt x="745" y="3874"/>
                    <a:pt x="1490" y="2434"/>
                    <a:pt x="2483" y="1534"/>
                  </a:cubicBezTo>
                  <a:cubicBezTo>
                    <a:pt x="3476" y="634"/>
                    <a:pt x="4717" y="274"/>
                    <a:pt x="6083" y="94"/>
                  </a:cubicBezTo>
                  <a:cubicBezTo>
                    <a:pt x="7448" y="-86"/>
                    <a:pt x="8938" y="-86"/>
                    <a:pt x="9931" y="814"/>
                  </a:cubicBezTo>
                  <a:cubicBezTo>
                    <a:pt x="10924" y="1714"/>
                    <a:pt x="11421" y="3514"/>
                    <a:pt x="10800" y="5674"/>
                  </a:cubicBezTo>
                  <a:cubicBezTo>
                    <a:pt x="10179" y="7834"/>
                    <a:pt x="8441" y="10354"/>
                    <a:pt x="6952" y="12874"/>
                  </a:cubicBezTo>
                  <a:cubicBezTo>
                    <a:pt x="5462" y="15394"/>
                    <a:pt x="4221" y="17914"/>
                    <a:pt x="4345" y="19354"/>
                  </a:cubicBezTo>
                  <a:cubicBezTo>
                    <a:pt x="4469" y="20794"/>
                    <a:pt x="5959" y="21154"/>
                    <a:pt x="9062" y="21334"/>
                  </a:cubicBezTo>
                  <a:cubicBezTo>
                    <a:pt x="12166" y="21514"/>
                    <a:pt x="16883" y="21514"/>
                    <a:pt x="21600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9902071" y="6009310"/>
              <a:ext cx="227885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600" fill="norm" stroke="1" extrusionOk="0">
                  <a:moveTo>
                    <a:pt x="16200" y="0"/>
                  </a:moveTo>
                  <a:cubicBezTo>
                    <a:pt x="17374" y="2025"/>
                    <a:pt x="18548" y="4050"/>
                    <a:pt x="19604" y="6638"/>
                  </a:cubicBezTo>
                  <a:cubicBezTo>
                    <a:pt x="20661" y="9225"/>
                    <a:pt x="21600" y="12375"/>
                    <a:pt x="20309" y="14962"/>
                  </a:cubicBezTo>
                  <a:cubicBezTo>
                    <a:pt x="19017" y="17550"/>
                    <a:pt x="15496" y="19575"/>
                    <a:pt x="11739" y="20587"/>
                  </a:cubicBezTo>
                  <a:cubicBezTo>
                    <a:pt x="7983" y="21600"/>
                    <a:pt x="3991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1629551" y="6829662"/>
              <a:ext cx="10442237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0" y="20533"/>
                    <a:pt x="381" y="19467"/>
                    <a:pt x="568" y="18400"/>
                  </a:cubicBezTo>
                  <a:cubicBezTo>
                    <a:pt x="756" y="17333"/>
                    <a:pt x="941" y="16267"/>
                    <a:pt x="1139" y="15200"/>
                  </a:cubicBezTo>
                  <a:cubicBezTo>
                    <a:pt x="1337" y="14133"/>
                    <a:pt x="1549" y="13067"/>
                    <a:pt x="1752" y="12133"/>
                  </a:cubicBezTo>
                  <a:cubicBezTo>
                    <a:pt x="1956" y="11200"/>
                    <a:pt x="2152" y="10400"/>
                    <a:pt x="2347" y="9733"/>
                  </a:cubicBezTo>
                  <a:cubicBezTo>
                    <a:pt x="2543" y="9067"/>
                    <a:pt x="2738" y="8533"/>
                    <a:pt x="2937" y="8267"/>
                  </a:cubicBezTo>
                  <a:cubicBezTo>
                    <a:pt x="3135" y="8000"/>
                    <a:pt x="3336" y="8000"/>
                    <a:pt x="3550" y="7867"/>
                  </a:cubicBezTo>
                  <a:cubicBezTo>
                    <a:pt x="3764" y="7733"/>
                    <a:pt x="3991" y="7467"/>
                    <a:pt x="4192" y="7200"/>
                  </a:cubicBezTo>
                  <a:cubicBezTo>
                    <a:pt x="4393" y="6933"/>
                    <a:pt x="4567" y="6667"/>
                    <a:pt x="4752" y="6400"/>
                  </a:cubicBezTo>
                  <a:cubicBezTo>
                    <a:pt x="4937" y="6133"/>
                    <a:pt x="5133" y="5867"/>
                    <a:pt x="5331" y="5600"/>
                  </a:cubicBezTo>
                  <a:cubicBezTo>
                    <a:pt x="5530" y="5333"/>
                    <a:pt x="5730" y="5067"/>
                    <a:pt x="5939" y="4800"/>
                  </a:cubicBezTo>
                  <a:cubicBezTo>
                    <a:pt x="6148" y="4533"/>
                    <a:pt x="6365" y="4267"/>
                    <a:pt x="6584" y="4000"/>
                  </a:cubicBezTo>
                  <a:cubicBezTo>
                    <a:pt x="6804" y="3733"/>
                    <a:pt x="7026" y="3467"/>
                    <a:pt x="7256" y="3200"/>
                  </a:cubicBezTo>
                  <a:cubicBezTo>
                    <a:pt x="7485" y="2933"/>
                    <a:pt x="7723" y="2667"/>
                    <a:pt x="7922" y="2400"/>
                  </a:cubicBezTo>
                  <a:cubicBezTo>
                    <a:pt x="8120" y="2133"/>
                    <a:pt x="8278" y="1867"/>
                    <a:pt x="8437" y="1733"/>
                  </a:cubicBezTo>
                  <a:cubicBezTo>
                    <a:pt x="8596" y="1600"/>
                    <a:pt x="8754" y="1600"/>
                    <a:pt x="8915" y="1467"/>
                  </a:cubicBezTo>
                  <a:cubicBezTo>
                    <a:pt x="9077" y="1333"/>
                    <a:pt x="9241" y="1067"/>
                    <a:pt x="9404" y="933"/>
                  </a:cubicBezTo>
                  <a:cubicBezTo>
                    <a:pt x="9568" y="800"/>
                    <a:pt x="9732" y="800"/>
                    <a:pt x="9907" y="667"/>
                  </a:cubicBezTo>
                  <a:cubicBezTo>
                    <a:pt x="10081" y="533"/>
                    <a:pt x="10266" y="267"/>
                    <a:pt x="10446" y="133"/>
                  </a:cubicBezTo>
                  <a:cubicBezTo>
                    <a:pt x="10626" y="0"/>
                    <a:pt x="10800" y="0"/>
                    <a:pt x="10972" y="0"/>
                  </a:cubicBezTo>
                  <a:cubicBezTo>
                    <a:pt x="11144" y="0"/>
                    <a:pt x="11313" y="0"/>
                    <a:pt x="11487" y="0"/>
                  </a:cubicBezTo>
                  <a:cubicBezTo>
                    <a:pt x="11662" y="0"/>
                    <a:pt x="11841" y="0"/>
                    <a:pt x="12024" y="0"/>
                  </a:cubicBezTo>
                  <a:cubicBezTo>
                    <a:pt x="12206" y="0"/>
                    <a:pt x="12391" y="0"/>
                    <a:pt x="12566" y="0"/>
                  </a:cubicBezTo>
                  <a:cubicBezTo>
                    <a:pt x="12740" y="0"/>
                    <a:pt x="12904" y="0"/>
                    <a:pt x="13081" y="0"/>
                  </a:cubicBezTo>
                  <a:cubicBezTo>
                    <a:pt x="13258" y="0"/>
                    <a:pt x="13448" y="0"/>
                    <a:pt x="13633" y="0"/>
                  </a:cubicBezTo>
                  <a:cubicBezTo>
                    <a:pt x="13819" y="0"/>
                    <a:pt x="13998" y="0"/>
                    <a:pt x="14175" y="0"/>
                  </a:cubicBezTo>
                  <a:cubicBezTo>
                    <a:pt x="14352" y="0"/>
                    <a:pt x="14527" y="0"/>
                    <a:pt x="14704" y="0"/>
                  </a:cubicBezTo>
                  <a:cubicBezTo>
                    <a:pt x="14881" y="0"/>
                    <a:pt x="15061" y="0"/>
                    <a:pt x="15251" y="0"/>
                  </a:cubicBezTo>
                  <a:cubicBezTo>
                    <a:pt x="15441" y="0"/>
                    <a:pt x="15642" y="0"/>
                    <a:pt x="15833" y="0"/>
                  </a:cubicBezTo>
                  <a:cubicBezTo>
                    <a:pt x="16023" y="0"/>
                    <a:pt x="16203" y="0"/>
                    <a:pt x="16393" y="0"/>
                  </a:cubicBezTo>
                  <a:cubicBezTo>
                    <a:pt x="16583" y="0"/>
                    <a:pt x="16784" y="0"/>
                    <a:pt x="16977" y="133"/>
                  </a:cubicBezTo>
                  <a:cubicBezTo>
                    <a:pt x="17170" y="267"/>
                    <a:pt x="17355" y="533"/>
                    <a:pt x="17537" y="800"/>
                  </a:cubicBezTo>
                  <a:cubicBezTo>
                    <a:pt x="17720" y="1067"/>
                    <a:pt x="17900" y="1333"/>
                    <a:pt x="18077" y="1600"/>
                  </a:cubicBezTo>
                  <a:cubicBezTo>
                    <a:pt x="18254" y="1867"/>
                    <a:pt x="18428" y="2133"/>
                    <a:pt x="18645" y="2533"/>
                  </a:cubicBezTo>
                  <a:cubicBezTo>
                    <a:pt x="18862" y="2933"/>
                    <a:pt x="19121" y="3467"/>
                    <a:pt x="19372" y="3867"/>
                  </a:cubicBezTo>
                  <a:cubicBezTo>
                    <a:pt x="19623" y="4267"/>
                    <a:pt x="19866" y="4533"/>
                    <a:pt x="20093" y="4933"/>
                  </a:cubicBezTo>
                  <a:cubicBezTo>
                    <a:pt x="20321" y="5333"/>
                    <a:pt x="20532" y="5867"/>
                    <a:pt x="20781" y="6933"/>
                  </a:cubicBezTo>
                  <a:cubicBezTo>
                    <a:pt x="21029" y="8000"/>
                    <a:pt x="21315" y="9600"/>
                    <a:pt x="21600" y="1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953591" y="7166977"/>
              <a:ext cx="353954" cy="580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429" fill="norm" stroke="1" extrusionOk="0">
                  <a:moveTo>
                    <a:pt x="5169" y="5095"/>
                  </a:moveTo>
                  <a:cubicBezTo>
                    <a:pt x="3780" y="5095"/>
                    <a:pt x="2392" y="5095"/>
                    <a:pt x="1698" y="4859"/>
                  </a:cubicBezTo>
                  <a:cubicBezTo>
                    <a:pt x="1003" y="4623"/>
                    <a:pt x="1003" y="4152"/>
                    <a:pt x="1466" y="3538"/>
                  </a:cubicBezTo>
                  <a:cubicBezTo>
                    <a:pt x="1929" y="2925"/>
                    <a:pt x="2855" y="2171"/>
                    <a:pt x="3626" y="1605"/>
                  </a:cubicBezTo>
                  <a:cubicBezTo>
                    <a:pt x="4398" y="1039"/>
                    <a:pt x="5015" y="662"/>
                    <a:pt x="5709" y="379"/>
                  </a:cubicBezTo>
                  <a:cubicBezTo>
                    <a:pt x="6403" y="96"/>
                    <a:pt x="7175" y="-93"/>
                    <a:pt x="7715" y="48"/>
                  </a:cubicBezTo>
                  <a:cubicBezTo>
                    <a:pt x="8255" y="190"/>
                    <a:pt x="8563" y="662"/>
                    <a:pt x="8486" y="2076"/>
                  </a:cubicBezTo>
                  <a:cubicBezTo>
                    <a:pt x="8409" y="3491"/>
                    <a:pt x="7946" y="5849"/>
                    <a:pt x="7175" y="7972"/>
                  </a:cubicBezTo>
                  <a:cubicBezTo>
                    <a:pt x="6403" y="10094"/>
                    <a:pt x="5323" y="11980"/>
                    <a:pt x="4475" y="13112"/>
                  </a:cubicBezTo>
                  <a:cubicBezTo>
                    <a:pt x="3626" y="14244"/>
                    <a:pt x="3009" y="14621"/>
                    <a:pt x="2315" y="14904"/>
                  </a:cubicBezTo>
                  <a:cubicBezTo>
                    <a:pt x="1620" y="15187"/>
                    <a:pt x="849" y="15376"/>
                    <a:pt x="386" y="15235"/>
                  </a:cubicBezTo>
                  <a:cubicBezTo>
                    <a:pt x="-77" y="15093"/>
                    <a:pt x="-231" y="14621"/>
                    <a:pt x="540" y="13725"/>
                  </a:cubicBezTo>
                  <a:cubicBezTo>
                    <a:pt x="1312" y="12829"/>
                    <a:pt x="3009" y="11509"/>
                    <a:pt x="5709" y="9811"/>
                  </a:cubicBezTo>
                  <a:cubicBezTo>
                    <a:pt x="8409" y="8113"/>
                    <a:pt x="12112" y="6038"/>
                    <a:pt x="14349" y="4765"/>
                  </a:cubicBezTo>
                  <a:cubicBezTo>
                    <a:pt x="16586" y="3491"/>
                    <a:pt x="17358" y="3020"/>
                    <a:pt x="17975" y="2595"/>
                  </a:cubicBezTo>
                  <a:cubicBezTo>
                    <a:pt x="18592" y="2171"/>
                    <a:pt x="19055" y="1793"/>
                    <a:pt x="18900" y="1746"/>
                  </a:cubicBezTo>
                  <a:cubicBezTo>
                    <a:pt x="18746" y="1699"/>
                    <a:pt x="17975" y="1982"/>
                    <a:pt x="16740" y="3114"/>
                  </a:cubicBezTo>
                  <a:cubicBezTo>
                    <a:pt x="15506" y="4246"/>
                    <a:pt x="13809" y="6227"/>
                    <a:pt x="12266" y="8538"/>
                  </a:cubicBezTo>
                  <a:cubicBezTo>
                    <a:pt x="10723" y="10849"/>
                    <a:pt x="9335" y="13490"/>
                    <a:pt x="8640" y="15470"/>
                  </a:cubicBezTo>
                  <a:cubicBezTo>
                    <a:pt x="7946" y="17451"/>
                    <a:pt x="7946" y="18772"/>
                    <a:pt x="8100" y="19668"/>
                  </a:cubicBezTo>
                  <a:cubicBezTo>
                    <a:pt x="8255" y="20564"/>
                    <a:pt x="8563" y="21035"/>
                    <a:pt x="9103" y="21271"/>
                  </a:cubicBezTo>
                  <a:cubicBezTo>
                    <a:pt x="9643" y="21507"/>
                    <a:pt x="10415" y="21507"/>
                    <a:pt x="11186" y="21083"/>
                  </a:cubicBezTo>
                  <a:cubicBezTo>
                    <a:pt x="11958" y="20658"/>
                    <a:pt x="12729" y="19809"/>
                    <a:pt x="13192" y="18630"/>
                  </a:cubicBezTo>
                  <a:cubicBezTo>
                    <a:pt x="13655" y="17451"/>
                    <a:pt x="13809" y="15942"/>
                    <a:pt x="13655" y="14999"/>
                  </a:cubicBezTo>
                  <a:cubicBezTo>
                    <a:pt x="13500" y="14055"/>
                    <a:pt x="13038" y="13678"/>
                    <a:pt x="13192" y="13348"/>
                  </a:cubicBezTo>
                  <a:cubicBezTo>
                    <a:pt x="13346" y="13018"/>
                    <a:pt x="14118" y="12735"/>
                    <a:pt x="15583" y="12405"/>
                  </a:cubicBezTo>
                  <a:cubicBezTo>
                    <a:pt x="17049" y="12075"/>
                    <a:pt x="19209" y="11697"/>
                    <a:pt x="21369" y="11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2032335" y="7145205"/>
              <a:ext cx="287233" cy="29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30" fill="norm" stroke="1" extrusionOk="0">
                  <a:moveTo>
                    <a:pt x="1413" y="7667"/>
                  </a:moveTo>
                  <a:cubicBezTo>
                    <a:pt x="840" y="13205"/>
                    <a:pt x="266" y="18744"/>
                    <a:pt x="75" y="19944"/>
                  </a:cubicBezTo>
                  <a:cubicBezTo>
                    <a:pt x="-116" y="21144"/>
                    <a:pt x="75" y="18005"/>
                    <a:pt x="457" y="14682"/>
                  </a:cubicBezTo>
                  <a:cubicBezTo>
                    <a:pt x="840" y="11359"/>
                    <a:pt x="1413" y="7851"/>
                    <a:pt x="1796" y="5636"/>
                  </a:cubicBezTo>
                  <a:cubicBezTo>
                    <a:pt x="2178" y="3421"/>
                    <a:pt x="2369" y="2498"/>
                    <a:pt x="2942" y="2128"/>
                  </a:cubicBezTo>
                  <a:cubicBezTo>
                    <a:pt x="3516" y="1759"/>
                    <a:pt x="4472" y="1944"/>
                    <a:pt x="5332" y="3144"/>
                  </a:cubicBezTo>
                  <a:cubicBezTo>
                    <a:pt x="6192" y="4344"/>
                    <a:pt x="6957" y="6559"/>
                    <a:pt x="7721" y="9513"/>
                  </a:cubicBezTo>
                  <a:cubicBezTo>
                    <a:pt x="8486" y="12467"/>
                    <a:pt x="9250" y="16159"/>
                    <a:pt x="10015" y="18375"/>
                  </a:cubicBezTo>
                  <a:cubicBezTo>
                    <a:pt x="10780" y="20590"/>
                    <a:pt x="11544" y="21328"/>
                    <a:pt x="12309" y="21421"/>
                  </a:cubicBezTo>
                  <a:cubicBezTo>
                    <a:pt x="13073" y="21513"/>
                    <a:pt x="13838" y="20959"/>
                    <a:pt x="14985" y="19205"/>
                  </a:cubicBezTo>
                  <a:cubicBezTo>
                    <a:pt x="16132" y="17451"/>
                    <a:pt x="17661" y="14498"/>
                    <a:pt x="18712" y="11544"/>
                  </a:cubicBezTo>
                  <a:cubicBezTo>
                    <a:pt x="19764" y="8590"/>
                    <a:pt x="20337" y="5636"/>
                    <a:pt x="20719" y="3513"/>
                  </a:cubicBezTo>
                  <a:cubicBezTo>
                    <a:pt x="21102" y="1390"/>
                    <a:pt x="21293" y="98"/>
                    <a:pt x="21388" y="5"/>
                  </a:cubicBezTo>
                  <a:cubicBezTo>
                    <a:pt x="21484" y="-87"/>
                    <a:pt x="21484" y="1021"/>
                    <a:pt x="21484" y="2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2380902" y="7420009"/>
              <a:ext cx="1" cy="115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2365568" y="7295863"/>
              <a:ext cx="40437" cy="1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0297" fill="norm" stroke="1" extrusionOk="0">
                  <a:moveTo>
                    <a:pt x="11435" y="20297"/>
                  </a:moveTo>
                  <a:cubicBezTo>
                    <a:pt x="16518" y="11040"/>
                    <a:pt x="21600" y="1783"/>
                    <a:pt x="19694" y="240"/>
                  </a:cubicBezTo>
                  <a:cubicBezTo>
                    <a:pt x="17788" y="-1303"/>
                    <a:pt x="8894" y="4868"/>
                    <a:pt x="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2578794" y="7282005"/>
              <a:ext cx="346454" cy="13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237" fill="norm" stroke="1" extrusionOk="0">
                  <a:moveTo>
                    <a:pt x="2454" y="19562"/>
                  </a:moveTo>
                  <a:cubicBezTo>
                    <a:pt x="1666" y="19562"/>
                    <a:pt x="878" y="19562"/>
                    <a:pt x="405" y="18340"/>
                  </a:cubicBezTo>
                  <a:cubicBezTo>
                    <a:pt x="-68" y="17117"/>
                    <a:pt x="-226" y="14672"/>
                    <a:pt x="483" y="12023"/>
                  </a:cubicBezTo>
                  <a:cubicBezTo>
                    <a:pt x="1193" y="9374"/>
                    <a:pt x="2770" y="6521"/>
                    <a:pt x="4425" y="5706"/>
                  </a:cubicBezTo>
                  <a:cubicBezTo>
                    <a:pt x="6081" y="4891"/>
                    <a:pt x="7815" y="6113"/>
                    <a:pt x="9155" y="8355"/>
                  </a:cubicBezTo>
                  <a:cubicBezTo>
                    <a:pt x="10495" y="10596"/>
                    <a:pt x="11441" y="13857"/>
                    <a:pt x="12151" y="16302"/>
                  </a:cubicBezTo>
                  <a:cubicBezTo>
                    <a:pt x="12860" y="18747"/>
                    <a:pt x="13333" y="20377"/>
                    <a:pt x="13964" y="20989"/>
                  </a:cubicBezTo>
                  <a:cubicBezTo>
                    <a:pt x="14594" y="21600"/>
                    <a:pt x="15383" y="21192"/>
                    <a:pt x="16329" y="18543"/>
                  </a:cubicBezTo>
                  <a:cubicBezTo>
                    <a:pt x="17275" y="15894"/>
                    <a:pt x="18378" y="11004"/>
                    <a:pt x="19246" y="7540"/>
                  </a:cubicBezTo>
                  <a:cubicBezTo>
                    <a:pt x="20113" y="4075"/>
                    <a:pt x="20743" y="2038"/>
                    <a:pt x="213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3155862" y="7063128"/>
              <a:ext cx="298398" cy="425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142" fill="norm" stroke="1" extrusionOk="0">
                  <a:moveTo>
                    <a:pt x="4941" y="7070"/>
                  </a:moveTo>
                  <a:cubicBezTo>
                    <a:pt x="3464" y="11390"/>
                    <a:pt x="1987" y="15710"/>
                    <a:pt x="1156" y="18188"/>
                  </a:cubicBezTo>
                  <a:cubicBezTo>
                    <a:pt x="325" y="20666"/>
                    <a:pt x="141" y="21301"/>
                    <a:pt x="48" y="21110"/>
                  </a:cubicBezTo>
                  <a:cubicBezTo>
                    <a:pt x="-44" y="20920"/>
                    <a:pt x="-44" y="19903"/>
                    <a:pt x="418" y="17299"/>
                  </a:cubicBezTo>
                  <a:cubicBezTo>
                    <a:pt x="879" y="14694"/>
                    <a:pt x="1802" y="10501"/>
                    <a:pt x="2448" y="7960"/>
                  </a:cubicBezTo>
                  <a:cubicBezTo>
                    <a:pt x="3094" y="5419"/>
                    <a:pt x="3464" y="4529"/>
                    <a:pt x="3741" y="3703"/>
                  </a:cubicBezTo>
                  <a:cubicBezTo>
                    <a:pt x="4018" y="2877"/>
                    <a:pt x="4202" y="2115"/>
                    <a:pt x="4756" y="1797"/>
                  </a:cubicBezTo>
                  <a:cubicBezTo>
                    <a:pt x="5310" y="1480"/>
                    <a:pt x="6233" y="1607"/>
                    <a:pt x="7064" y="2814"/>
                  </a:cubicBezTo>
                  <a:cubicBezTo>
                    <a:pt x="7894" y="4021"/>
                    <a:pt x="8633" y="6308"/>
                    <a:pt x="9371" y="8532"/>
                  </a:cubicBezTo>
                  <a:cubicBezTo>
                    <a:pt x="10110" y="10755"/>
                    <a:pt x="10848" y="12915"/>
                    <a:pt x="11402" y="14440"/>
                  </a:cubicBezTo>
                  <a:cubicBezTo>
                    <a:pt x="11956" y="15965"/>
                    <a:pt x="12325" y="16854"/>
                    <a:pt x="12971" y="17362"/>
                  </a:cubicBezTo>
                  <a:cubicBezTo>
                    <a:pt x="13618" y="17870"/>
                    <a:pt x="14541" y="17997"/>
                    <a:pt x="15187" y="17743"/>
                  </a:cubicBezTo>
                  <a:cubicBezTo>
                    <a:pt x="15833" y="17489"/>
                    <a:pt x="16202" y="16854"/>
                    <a:pt x="17125" y="14567"/>
                  </a:cubicBezTo>
                  <a:cubicBezTo>
                    <a:pt x="18048" y="12280"/>
                    <a:pt x="19525" y="8341"/>
                    <a:pt x="20264" y="5800"/>
                  </a:cubicBezTo>
                  <a:cubicBezTo>
                    <a:pt x="21002" y="3259"/>
                    <a:pt x="21002" y="2115"/>
                    <a:pt x="21002" y="1226"/>
                  </a:cubicBezTo>
                  <a:cubicBezTo>
                    <a:pt x="21002" y="336"/>
                    <a:pt x="21002" y="-299"/>
                    <a:pt x="21094" y="146"/>
                  </a:cubicBezTo>
                  <a:cubicBezTo>
                    <a:pt x="21187" y="590"/>
                    <a:pt x="21371" y="2115"/>
                    <a:pt x="21556" y="3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3439535" y="7282005"/>
              <a:ext cx="152748" cy="127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3" h="20771" fill="norm" stroke="1" extrusionOk="0">
                  <a:moveTo>
                    <a:pt x="9323" y="6231"/>
                  </a:moveTo>
                  <a:cubicBezTo>
                    <a:pt x="7930" y="4985"/>
                    <a:pt x="6536" y="3738"/>
                    <a:pt x="5143" y="3946"/>
                  </a:cubicBezTo>
                  <a:cubicBezTo>
                    <a:pt x="3749" y="4154"/>
                    <a:pt x="2356" y="5815"/>
                    <a:pt x="1485" y="7685"/>
                  </a:cubicBezTo>
                  <a:cubicBezTo>
                    <a:pt x="614" y="9554"/>
                    <a:pt x="265" y="11631"/>
                    <a:pt x="91" y="13708"/>
                  </a:cubicBezTo>
                  <a:cubicBezTo>
                    <a:pt x="-83" y="15785"/>
                    <a:pt x="-83" y="17862"/>
                    <a:pt x="788" y="19315"/>
                  </a:cubicBezTo>
                  <a:cubicBezTo>
                    <a:pt x="1659" y="20769"/>
                    <a:pt x="3401" y="21600"/>
                    <a:pt x="7059" y="19523"/>
                  </a:cubicBezTo>
                  <a:cubicBezTo>
                    <a:pt x="10717" y="17446"/>
                    <a:pt x="16291" y="12462"/>
                    <a:pt x="18904" y="8931"/>
                  </a:cubicBezTo>
                  <a:cubicBezTo>
                    <a:pt x="21517" y="5400"/>
                    <a:pt x="21169" y="3323"/>
                    <a:pt x="19601" y="2077"/>
                  </a:cubicBezTo>
                  <a:cubicBezTo>
                    <a:pt x="18033" y="831"/>
                    <a:pt x="15246" y="415"/>
                    <a:pt x="124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3546261" y="7220670"/>
              <a:ext cx="222339" cy="17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6574"/>
                  </a:moveTo>
                  <a:cubicBezTo>
                    <a:pt x="3228" y="6261"/>
                    <a:pt x="6455" y="5948"/>
                    <a:pt x="8690" y="7357"/>
                  </a:cubicBezTo>
                  <a:cubicBezTo>
                    <a:pt x="10924" y="8765"/>
                    <a:pt x="12166" y="11896"/>
                    <a:pt x="12786" y="14244"/>
                  </a:cubicBezTo>
                  <a:cubicBezTo>
                    <a:pt x="13407" y="16591"/>
                    <a:pt x="13407" y="18157"/>
                    <a:pt x="12910" y="19409"/>
                  </a:cubicBezTo>
                  <a:cubicBezTo>
                    <a:pt x="12414" y="20661"/>
                    <a:pt x="11421" y="21600"/>
                    <a:pt x="10552" y="21443"/>
                  </a:cubicBezTo>
                  <a:cubicBezTo>
                    <a:pt x="9683" y="21287"/>
                    <a:pt x="8938" y="20035"/>
                    <a:pt x="9062" y="17217"/>
                  </a:cubicBezTo>
                  <a:cubicBezTo>
                    <a:pt x="9186" y="14400"/>
                    <a:pt x="10179" y="10017"/>
                    <a:pt x="12414" y="6887"/>
                  </a:cubicBezTo>
                  <a:cubicBezTo>
                    <a:pt x="14648" y="3757"/>
                    <a:pt x="18124" y="187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3824336" y="7075587"/>
              <a:ext cx="174270" cy="36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417" fill="norm" stroke="1" extrusionOk="0">
                  <a:moveTo>
                    <a:pt x="21347" y="1307"/>
                  </a:moveTo>
                  <a:cubicBezTo>
                    <a:pt x="21347" y="562"/>
                    <a:pt x="21347" y="-183"/>
                    <a:pt x="20408" y="40"/>
                  </a:cubicBezTo>
                  <a:cubicBezTo>
                    <a:pt x="19469" y="264"/>
                    <a:pt x="17590" y="1456"/>
                    <a:pt x="14460" y="3914"/>
                  </a:cubicBezTo>
                  <a:cubicBezTo>
                    <a:pt x="11330" y="6371"/>
                    <a:pt x="6947" y="10096"/>
                    <a:pt x="4286" y="12479"/>
                  </a:cubicBezTo>
                  <a:cubicBezTo>
                    <a:pt x="1625" y="14863"/>
                    <a:pt x="686" y="15905"/>
                    <a:pt x="217" y="16874"/>
                  </a:cubicBezTo>
                  <a:cubicBezTo>
                    <a:pt x="-253" y="17842"/>
                    <a:pt x="-253" y="18736"/>
                    <a:pt x="3347" y="19480"/>
                  </a:cubicBezTo>
                  <a:cubicBezTo>
                    <a:pt x="6947" y="20225"/>
                    <a:pt x="14147" y="20821"/>
                    <a:pt x="21347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4036939" y="7187448"/>
              <a:ext cx="276007" cy="2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00" y="15965"/>
                    <a:pt x="6000" y="10330"/>
                    <a:pt x="7700" y="7044"/>
                  </a:cubicBezTo>
                  <a:cubicBezTo>
                    <a:pt x="9400" y="3757"/>
                    <a:pt x="9800" y="2817"/>
                    <a:pt x="10000" y="1878"/>
                  </a:cubicBezTo>
                  <a:cubicBezTo>
                    <a:pt x="10200" y="939"/>
                    <a:pt x="10200" y="0"/>
                    <a:pt x="10000" y="0"/>
                  </a:cubicBezTo>
                  <a:cubicBezTo>
                    <a:pt x="9800" y="0"/>
                    <a:pt x="9400" y="939"/>
                    <a:pt x="9000" y="3099"/>
                  </a:cubicBezTo>
                  <a:cubicBezTo>
                    <a:pt x="8600" y="5259"/>
                    <a:pt x="8200" y="8640"/>
                    <a:pt x="8000" y="10800"/>
                  </a:cubicBezTo>
                  <a:cubicBezTo>
                    <a:pt x="7800" y="12960"/>
                    <a:pt x="7800" y="13899"/>
                    <a:pt x="8300" y="14369"/>
                  </a:cubicBezTo>
                  <a:cubicBezTo>
                    <a:pt x="8800" y="14838"/>
                    <a:pt x="9800" y="14838"/>
                    <a:pt x="11000" y="13993"/>
                  </a:cubicBezTo>
                  <a:cubicBezTo>
                    <a:pt x="12200" y="13148"/>
                    <a:pt x="13600" y="11457"/>
                    <a:pt x="14900" y="9579"/>
                  </a:cubicBezTo>
                  <a:cubicBezTo>
                    <a:pt x="16200" y="7701"/>
                    <a:pt x="17400" y="5635"/>
                    <a:pt x="18300" y="3944"/>
                  </a:cubicBezTo>
                  <a:cubicBezTo>
                    <a:pt x="19200" y="2254"/>
                    <a:pt x="19800" y="939"/>
                    <a:pt x="19800" y="657"/>
                  </a:cubicBezTo>
                  <a:cubicBezTo>
                    <a:pt x="19800" y="376"/>
                    <a:pt x="19200" y="1127"/>
                    <a:pt x="18800" y="3099"/>
                  </a:cubicBezTo>
                  <a:cubicBezTo>
                    <a:pt x="18400" y="5071"/>
                    <a:pt x="18200" y="8264"/>
                    <a:pt x="18200" y="10330"/>
                  </a:cubicBezTo>
                  <a:cubicBezTo>
                    <a:pt x="18200" y="12397"/>
                    <a:pt x="18400" y="13336"/>
                    <a:pt x="19000" y="14087"/>
                  </a:cubicBezTo>
                  <a:cubicBezTo>
                    <a:pt x="19600" y="14838"/>
                    <a:pt x="20600" y="15402"/>
                    <a:pt x="21600" y="15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4366613" y="7404675"/>
              <a:ext cx="1" cy="7666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4392169" y="7289672"/>
              <a:ext cx="20446" cy="3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42" fill="norm" stroke="1" extrusionOk="0">
                  <a:moveTo>
                    <a:pt x="21600" y="0"/>
                  </a:moveTo>
                  <a:cubicBezTo>
                    <a:pt x="10800" y="4320"/>
                    <a:pt x="0" y="8640"/>
                    <a:pt x="0" y="12960"/>
                  </a:cubicBezTo>
                  <a:cubicBezTo>
                    <a:pt x="0" y="17280"/>
                    <a:pt x="10800" y="21600"/>
                    <a:pt x="14850" y="20160"/>
                  </a:cubicBezTo>
                  <a:cubicBezTo>
                    <a:pt x="18900" y="18720"/>
                    <a:pt x="16200" y="11520"/>
                    <a:pt x="13500" y="4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4527617" y="7435342"/>
              <a:ext cx="84336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36" y="3789"/>
                    <a:pt x="17673" y="7579"/>
                    <a:pt x="14073" y="11179"/>
                  </a:cubicBezTo>
                  <a:cubicBezTo>
                    <a:pt x="10473" y="14779"/>
                    <a:pt x="5236" y="181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4769478" y="7259005"/>
              <a:ext cx="394487" cy="183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00" fill="norm" stroke="1" extrusionOk="0">
                  <a:moveTo>
                    <a:pt x="4370" y="6214"/>
                  </a:moveTo>
                  <a:cubicBezTo>
                    <a:pt x="4928" y="7101"/>
                    <a:pt x="5485" y="7989"/>
                    <a:pt x="5764" y="9173"/>
                  </a:cubicBezTo>
                  <a:cubicBezTo>
                    <a:pt x="6043" y="10356"/>
                    <a:pt x="6043" y="11836"/>
                    <a:pt x="5555" y="13759"/>
                  </a:cubicBezTo>
                  <a:cubicBezTo>
                    <a:pt x="5067" y="15682"/>
                    <a:pt x="4092" y="18049"/>
                    <a:pt x="3116" y="19529"/>
                  </a:cubicBezTo>
                  <a:cubicBezTo>
                    <a:pt x="2141" y="21008"/>
                    <a:pt x="1165" y="21600"/>
                    <a:pt x="608" y="21156"/>
                  </a:cubicBezTo>
                  <a:cubicBezTo>
                    <a:pt x="50" y="20712"/>
                    <a:pt x="-89" y="19233"/>
                    <a:pt x="50" y="17014"/>
                  </a:cubicBezTo>
                  <a:cubicBezTo>
                    <a:pt x="190" y="14795"/>
                    <a:pt x="608" y="11836"/>
                    <a:pt x="1932" y="9173"/>
                  </a:cubicBezTo>
                  <a:cubicBezTo>
                    <a:pt x="3256" y="6510"/>
                    <a:pt x="5485" y="4142"/>
                    <a:pt x="8203" y="2515"/>
                  </a:cubicBezTo>
                  <a:cubicBezTo>
                    <a:pt x="10920" y="888"/>
                    <a:pt x="14125" y="0"/>
                    <a:pt x="16425" y="0"/>
                  </a:cubicBezTo>
                  <a:cubicBezTo>
                    <a:pt x="18724" y="0"/>
                    <a:pt x="20117" y="888"/>
                    <a:pt x="21511" y="1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5094963" y="7496677"/>
              <a:ext cx="1533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5140964" y="7404675"/>
              <a:ext cx="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5217632" y="7122219"/>
              <a:ext cx="168672" cy="1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0" y="3230"/>
                  </a:moveTo>
                  <a:cubicBezTo>
                    <a:pt x="1309" y="2094"/>
                    <a:pt x="2618" y="957"/>
                    <a:pt x="4091" y="388"/>
                  </a:cubicBezTo>
                  <a:cubicBezTo>
                    <a:pt x="5564" y="-180"/>
                    <a:pt x="7200" y="-180"/>
                    <a:pt x="8345" y="767"/>
                  </a:cubicBezTo>
                  <a:cubicBezTo>
                    <a:pt x="9491" y="1715"/>
                    <a:pt x="10145" y="3609"/>
                    <a:pt x="10473" y="5694"/>
                  </a:cubicBezTo>
                  <a:cubicBezTo>
                    <a:pt x="10800" y="7778"/>
                    <a:pt x="10800" y="10052"/>
                    <a:pt x="10145" y="11757"/>
                  </a:cubicBezTo>
                  <a:cubicBezTo>
                    <a:pt x="9491" y="13462"/>
                    <a:pt x="8182" y="14599"/>
                    <a:pt x="6709" y="15736"/>
                  </a:cubicBezTo>
                  <a:cubicBezTo>
                    <a:pt x="5236" y="16873"/>
                    <a:pt x="3600" y="18010"/>
                    <a:pt x="3600" y="18767"/>
                  </a:cubicBezTo>
                  <a:cubicBezTo>
                    <a:pt x="3600" y="19525"/>
                    <a:pt x="5236" y="19904"/>
                    <a:pt x="8509" y="20283"/>
                  </a:cubicBezTo>
                  <a:cubicBezTo>
                    <a:pt x="11782" y="20662"/>
                    <a:pt x="16691" y="21041"/>
                    <a:pt x="21600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5386303" y="7080861"/>
              <a:ext cx="154463" cy="45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444" fill="norm" stroke="1" extrusionOk="0">
                  <a:moveTo>
                    <a:pt x="9406" y="85"/>
                  </a:moveTo>
                  <a:cubicBezTo>
                    <a:pt x="11497" y="-35"/>
                    <a:pt x="13587" y="-156"/>
                    <a:pt x="15503" y="689"/>
                  </a:cubicBezTo>
                  <a:cubicBezTo>
                    <a:pt x="17419" y="1533"/>
                    <a:pt x="19161" y="3343"/>
                    <a:pt x="20206" y="5757"/>
                  </a:cubicBezTo>
                  <a:cubicBezTo>
                    <a:pt x="21252" y="8170"/>
                    <a:pt x="21600" y="11187"/>
                    <a:pt x="19684" y="13661"/>
                  </a:cubicBezTo>
                  <a:cubicBezTo>
                    <a:pt x="17768" y="16135"/>
                    <a:pt x="13587" y="18065"/>
                    <a:pt x="9929" y="19272"/>
                  </a:cubicBezTo>
                  <a:cubicBezTo>
                    <a:pt x="6271" y="20479"/>
                    <a:pt x="3135" y="20961"/>
                    <a:pt x="0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5930648" y="7443009"/>
              <a:ext cx="4600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250"/>
                    <a:pt x="21600" y="4500"/>
                    <a:pt x="18000" y="8100"/>
                  </a:cubicBezTo>
                  <a:cubicBezTo>
                    <a:pt x="14400" y="11700"/>
                    <a:pt x="7200" y="166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6389357" y="7003444"/>
              <a:ext cx="597327" cy="405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33" fill="norm" stroke="1" extrusionOk="0">
                  <a:moveTo>
                    <a:pt x="6911" y="15120"/>
                  </a:moveTo>
                  <a:cubicBezTo>
                    <a:pt x="6637" y="14580"/>
                    <a:pt x="6362" y="14040"/>
                    <a:pt x="5859" y="13365"/>
                  </a:cubicBezTo>
                  <a:cubicBezTo>
                    <a:pt x="5356" y="12690"/>
                    <a:pt x="4623" y="11880"/>
                    <a:pt x="3754" y="12015"/>
                  </a:cubicBezTo>
                  <a:cubicBezTo>
                    <a:pt x="2884" y="12150"/>
                    <a:pt x="1878" y="13230"/>
                    <a:pt x="1237" y="14175"/>
                  </a:cubicBezTo>
                  <a:cubicBezTo>
                    <a:pt x="596" y="15120"/>
                    <a:pt x="322" y="15930"/>
                    <a:pt x="139" y="16672"/>
                  </a:cubicBezTo>
                  <a:cubicBezTo>
                    <a:pt x="-44" y="17415"/>
                    <a:pt x="-136" y="18090"/>
                    <a:pt x="459" y="18495"/>
                  </a:cubicBezTo>
                  <a:cubicBezTo>
                    <a:pt x="1054" y="18900"/>
                    <a:pt x="2335" y="19035"/>
                    <a:pt x="3296" y="18630"/>
                  </a:cubicBezTo>
                  <a:cubicBezTo>
                    <a:pt x="4257" y="18225"/>
                    <a:pt x="4898" y="17280"/>
                    <a:pt x="5356" y="16402"/>
                  </a:cubicBezTo>
                  <a:cubicBezTo>
                    <a:pt x="5813" y="15525"/>
                    <a:pt x="6088" y="14715"/>
                    <a:pt x="6133" y="14647"/>
                  </a:cubicBezTo>
                  <a:cubicBezTo>
                    <a:pt x="6179" y="14580"/>
                    <a:pt x="5996" y="15255"/>
                    <a:pt x="5950" y="15930"/>
                  </a:cubicBezTo>
                  <a:cubicBezTo>
                    <a:pt x="5905" y="16605"/>
                    <a:pt x="5996" y="17280"/>
                    <a:pt x="6408" y="17685"/>
                  </a:cubicBezTo>
                  <a:cubicBezTo>
                    <a:pt x="6820" y="18090"/>
                    <a:pt x="7552" y="18225"/>
                    <a:pt x="8605" y="17280"/>
                  </a:cubicBezTo>
                  <a:cubicBezTo>
                    <a:pt x="9657" y="16335"/>
                    <a:pt x="11030" y="14310"/>
                    <a:pt x="12174" y="11812"/>
                  </a:cubicBezTo>
                  <a:cubicBezTo>
                    <a:pt x="13318" y="9315"/>
                    <a:pt x="14233" y="6345"/>
                    <a:pt x="14737" y="4522"/>
                  </a:cubicBezTo>
                  <a:cubicBezTo>
                    <a:pt x="15240" y="2700"/>
                    <a:pt x="15332" y="2025"/>
                    <a:pt x="15286" y="1350"/>
                  </a:cubicBezTo>
                  <a:cubicBezTo>
                    <a:pt x="15240" y="675"/>
                    <a:pt x="15057" y="0"/>
                    <a:pt x="14737" y="0"/>
                  </a:cubicBezTo>
                  <a:cubicBezTo>
                    <a:pt x="14417" y="0"/>
                    <a:pt x="13959" y="675"/>
                    <a:pt x="13227" y="2835"/>
                  </a:cubicBezTo>
                  <a:cubicBezTo>
                    <a:pt x="12495" y="4995"/>
                    <a:pt x="11488" y="8640"/>
                    <a:pt x="10939" y="11542"/>
                  </a:cubicBezTo>
                  <a:cubicBezTo>
                    <a:pt x="10389" y="14445"/>
                    <a:pt x="10298" y="16605"/>
                    <a:pt x="10435" y="18157"/>
                  </a:cubicBezTo>
                  <a:cubicBezTo>
                    <a:pt x="10572" y="19710"/>
                    <a:pt x="10939" y="20655"/>
                    <a:pt x="11396" y="21127"/>
                  </a:cubicBezTo>
                  <a:cubicBezTo>
                    <a:pt x="11854" y="21600"/>
                    <a:pt x="12403" y="21600"/>
                    <a:pt x="13593" y="20588"/>
                  </a:cubicBezTo>
                  <a:cubicBezTo>
                    <a:pt x="14783" y="19575"/>
                    <a:pt x="16613" y="17550"/>
                    <a:pt x="18032" y="14850"/>
                  </a:cubicBezTo>
                  <a:cubicBezTo>
                    <a:pt x="19450" y="12150"/>
                    <a:pt x="20457" y="8775"/>
                    <a:pt x="20961" y="6615"/>
                  </a:cubicBezTo>
                  <a:cubicBezTo>
                    <a:pt x="21464" y="4455"/>
                    <a:pt x="21464" y="3510"/>
                    <a:pt x="21281" y="3307"/>
                  </a:cubicBezTo>
                  <a:cubicBezTo>
                    <a:pt x="21098" y="3105"/>
                    <a:pt x="20732" y="3645"/>
                    <a:pt x="20274" y="5400"/>
                  </a:cubicBezTo>
                  <a:cubicBezTo>
                    <a:pt x="19817" y="7155"/>
                    <a:pt x="19267" y="10125"/>
                    <a:pt x="19359" y="12555"/>
                  </a:cubicBezTo>
                  <a:cubicBezTo>
                    <a:pt x="19450" y="14985"/>
                    <a:pt x="20183" y="16875"/>
                    <a:pt x="20915" y="18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7475855" y="7063396"/>
              <a:ext cx="348504" cy="363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33" fill="norm" stroke="1" extrusionOk="0">
                  <a:moveTo>
                    <a:pt x="5891" y="9231"/>
                  </a:moveTo>
                  <a:cubicBezTo>
                    <a:pt x="4945" y="10431"/>
                    <a:pt x="3999" y="11631"/>
                    <a:pt x="3211" y="13056"/>
                  </a:cubicBezTo>
                  <a:cubicBezTo>
                    <a:pt x="2423" y="14481"/>
                    <a:pt x="1792" y="16131"/>
                    <a:pt x="1240" y="17781"/>
                  </a:cubicBezTo>
                  <a:cubicBezTo>
                    <a:pt x="688" y="19431"/>
                    <a:pt x="215" y="21081"/>
                    <a:pt x="58" y="21306"/>
                  </a:cubicBezTo>
                  <a:cubicBezTo>
                    <a:pt x="-100" y="21531"/>
                    <a:pt x="58" y="20331"/>
                    <a:pt x="609" y="17331"/>
                  </a:cubicBezTo>
                  <a:cubicBezTo>
                    <a:pt x="1161" y="14331"/>
                    <a:pt x="2107" y="9531"/>
                    <a:pt x="2817" y="6606"/>
                  </a:cubicBezTo>
                  <a:cubicBezTo>
                    <a:pt x="3526" y="3681"/>
                    <a:pt x="3999" y="2631"/>
                    <a:pt x="4315" y="1731"/>
                  </a:cubicBezTo>
                  <a:cubicBezTo>
                    <a:pt x="4630" y="831"/>
                    <a:pt x="4788" y="81"/>
                    <a:pt x="5103" y="6"/>
                  </a:cubicBezTo>
                  <a:cubicBezTo>
                    <a:pt x="5418" y="-69"/>
                    <a:pt x="5891" y="531"/>
                    <a:pt x="6443" y="2556"/>
                  </a:cubicBezTo>
                  <a:cubicBezTo>
                    <a:pt x="6995" y="4581"/>
                    <a:pt x="7626" y="8031"/>
                    <a:pt x="8099" y="10731"/>
                  </a:cubicBezTo>
                  <a:cubicBezTo>
                    <a:pt x="8572" y="13431"/>
                    <a:pt x="8887" y="15381"/>
                    <a:pt x="9439" y="16656"/>
                  </a:cubicBezTo>
                  <a:cubicBezTo>
                    <a:pt x="9990" y="17931"/>
                    <a:pt x="10779" y="18531"/>
                    <a:pt x="11488" y="18456"/>
                  </a:cubicBezTo>
                  <a:cubicBezTo>
                    <a:pt x="12198" y="18381"/>
                    <a:pt x="12828" y="17631"/>
                    <a:pt x="14011" y="15081"/>
                  </a:cubicBezTo>
                  <a:cubicBezTo>
                    <a:pt x="15193" y="12531"/>
                    <a:pt x="16928" y="8181"/>
                    <a:pt x="18031" y="5481"/>
                  </a:cubicBezTo>
                  <a:cubicBezTo>
                    <a:pt x="19135" y="2781"/>
                    <a:pt x="19608" y="1731"/>
                    <a:pt x="20081" y="1206"/>
                  </a:cubicBezTo>
                  <a:cubicBezTo>
                    <a:pt x="20554" y="681"/>
                    <a:pt x="21027" y="681"/>
                    <a:pt x="21500" y="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7839691" y="7328006"/>
              <a:ext cx="1" cy="107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7870359" y="7220670"/>
              <a:ext cx="3866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600" fill="norm" stroke="1" extrusionOk="0">
                  <a:moveTo>
                    <a:pt x="8100" y="21600"/>
                  </a:moveTo>
                  <a:cubicBezTo>
                    <a:pt x="14850" y="19800"/>
                    <a:pt x="21600" y="18000"/>
                    <a:pt x="20250" y="14400"/>
                  </a:cubicBezTo>
                  <a:cubicBezTo>
                    <a:pt x="18900" y="10800"/>
                    <a:pt x="9450" y="54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8263207" y="7164284"/>
              <a:ext cx="580841" cy="240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87" fill="norm" stroke="1" extrusionOk="0">
                  <a:moveTo>
                    <a:pt x="5048" y="9791"/>
                  </a:moveTo>
                  <a:cubicBezTo>
                    <a:pt x="4669" y="9109"/>
                    <a:pt x="4290" y="8427"/>
                    <a:pt x="3627" y="8200"/>
                  </a:cubicBezTo>
                  <a:cubicBezTo>
                    <a:pt x="2964" y="7972"/>
                    <a:pt x="2016" y="8200"/>
                    <a:pt x="1353" y="8882"/>
                  </a:cubicBezTo>
                  <a:cubicBezTo>
                    <a:pt x="690" y="9564"/>
                    <a:pt x="311" y="10701"/>
                    <a:pt x="121" y="11838"/>
                  </a:cubicBezTo>
                  <a:cubicBezTo>
                    <a:pt x="-68" y="12974"/>
                    <a:pt x="-68" y="14111"/>
                    <a:pt x="358" y="14566"/>
                  </a:cubicBezTo>
                  <a:cubicBezTo>
                    <a:pt x="785" y="15021"/>
                    <a:pt x="1637" y="14793"/>
                    <a:pt x="2253" y="14339"/>
                  </a:cubicBezTo>
                  <a:cubicBezTo>
                    <a:pt x="2869" y="13884"/>
                    <a:pt x="3248" y="13202"/>
                    <a:pt x="3532" y="13884"/>
                  </a:cubicBezTo>
                  <a:cubicBezTo>
                    <a:pt x="3816" y="14566"/>
                    <a:pt x="4006" y="16612"/>
                    <a:pt x="4337" y="17863"/>
                  </a:cubicBezTo>
                  <a:cubicBezTo>
                    <a:pt x="4669" y="19113"/>
                    <a:pt x="5143" y="19568"/>
                    <a:pt x="5758" y="18886"/>
                  </a:cubicBezTo>
                  <a:cubicBezTo>
                    <a:pt x="6374" y="18204"/>
                    <a:pt x="7132" y="16385"/>
                    <a:pt x="7748" y="13543"/>
                  </a:cubicBezTo>
                  <a:cubicBezTo>
                    <a:pt x="8364" y="10701"/>
                    <a:pt x="8837" y="6835"/>
                    <a:pt x="9074" y="4334"/>
                  </a:cubicBezTo>
                  <a:cubicBezTo>
                    <a:pt x="9311" y="1833"/>
                    <a:pt x="9311" y="696"/>
                    <a:pt x="9548" y="242"/>
                  </a:cubicBezTo>
                  <a:cubicBezTo>
                    <a:pt x="9785" y="-213"/>
                    <a:pt x="10258" y="14"/>
                    <a:pt x="10637" y="583"/>
                  </a:cubicBezTo>
                  <a:cubicBezTo>
                    <a:pt x="11016" y="1151"/>
                    <a:pt x="11300" y="2061"/>
                    <a:pt x="11300" y="3652"/>
                  </a:cubicBezTo>
                  <a:cubicBezTo>
                    <a:pt x="11300" y="5244"/>
                    <a:pt x="11016" y="7518"/>
                    <a:pt x="10637" y="9109"/>
                  </a:cubicBezTo>
                  <a:cubicBezTo>
                    <a:pt x="10258" y="10701"/>
                    <a:pt x="9785" y="11610"/>
                    <a:pt x="9406" y="12974"/>
                  </a:cubicBezTo>
                  <a:cubicBezTo>
                    <a:pt x="9027" y="14339"/>
                    <a:pt x="8743" y="16158"/>
                    <a:pt x="8932" y="17181"/>
                  </a:cubicBezTo>
                  <a:cubicBezTo>
                    <a:pt x="9121" y="18204"/>
                    <a:pt x="9785" y="18431"/>
                    <a:pt x="11253" y="17522"/>
                  </a:cubicBezTo>
                  <a:cubicBezTo>
                    <a:pt x="12721" y="16612"/>
                    <a:pt x="14995" y="14566"/>
                    <a:pt x="16369" y="13202"/>
                  </a:cubicBezTo>
                  <a:cubicBezTo>
                    <a:pt x="17743" y="11838"/>
                    <a:pt x="18216" y="11155"/>
                    <a:pt x="18690" y="10473"/>
                  </a:cubicBezTo>
                  <a:cubicBezTo>
                    <a:pt x="19164" y="9791"/>
                    <a:pt x="19637" y="9109"/>
                    <a:pt x="19590" y="8654"/>
                  </a:cubicBezTo>
                  <a:cubicBezTo>
                    <a:pt x="19543" y="8200"/>
                    <a:pt x="18974" y="7972"/>
                    <a:pt x="18264" y="8654"/>
                  </a:cubicBezTo>
                  <a:cubicBezTo>
                    <a:pt x="17553" y="9336"/>
                    <a:pt x="16700" y="10928"/>
                    <a:pt x="16274" y="12520"/>
                  </a:cubicBezTo>
                  <a:cubicBezTo>
                    <a:pt x="15848" y="14111"/>
                    <a:pt x="15848" y="15703"/>
                    <a:pt x="16795" y="17181"/>
                  </a:cubicBezTo>
                  <a:cubicBezTo>
                    <a:pt x="17743" y="18659"/>
                    <a:pt x="19637" y="20023"/>
                    <a:pt x="21532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9426727" y="7005999"/>
              <a:ext cx="107337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141"/>
                    <a:pt x="16457" y="282"/>
                    <a:pt x="13886" y="1765"/>
                  </a:cubicBezTo>
                  <a:cubicBezTo>
                    <a:pt x="11314" y="3247"/>
                    <a:pt x="8743" y="6071"/>
                    <a:pt x="6429" y="9600"/>
                  </a:cubicBezTo>
                  <a:cubicBezTo>
                    <a:pt x="4114" y="13129"/>
                    <a:pt x="2057" y="173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9204389" y="7389341"/>
              <a:ext cx="48301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29" y="0"/>
                    <a:pt x="6857" y="0"/>
                    <a:pt x="10457" y="3600"/>
                  </a:cubicBezTo>
                  <a:cubicBezTo>
                    <a:pt x="14057" y="7200"/>
                    <a:pt x="17829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1146540" y="8163692"/>
              <a:ext cx="766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437"/>
                    <a:pt x="14400" y="10873"/>
                    <a:pt x="18000" y="14473"/>
                  </a:cubicBezTo>
                  <a:cubicBezTo>
                    <a:pt x="21600" y="18073"/>
                    <a:pt x="21600" y="1983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868602" y="8094665"/>
              <a:ext cx="569279" cy="374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87" fill="norm" stroke="1" extrusionOk="0">
                  <a:moveTo>
                    <a:pt x="73" y="14451"/>
                  </a:moveTo>
                  <a:cubicBezTo>
                    <a:pt x="-24" y="13721"/>
                    <a:pt x="-120" y="12991"/>
                    <a:pt x="459" y="12188"/>
                  </a:cubicBezTo>
                  <a:cubicBezTo>
                    <a:pt x="1037" y="11386"/>
                    <a:pt x="2291" y="10510"/>
                    <a:pt x="4364" y="8832"/>
                  </a:cubicBezTo>
                  <a:cubicBezTo>
                    <a:pt x="6437" y="7153"/>
                    <a:pt x="9330" y="4672"/>
                    <a:pt x="11162" y="3140"/>
                  </a:cubicBezTo>
                  <a:cubicBezTo>
                    <a:pt x="12994" y="1607"/>
                    <a:pt x="13766" y="1024"/>
                    <a:pt x="14393" y="586"/>
                  </a:cubicBezTo>
                  <a:cubicBezTo>
                    <a:pt x="15019" y="148"/>
                    <a:pt x="15501" y="-144"/>
                    <a:pt x="15743" y="75"/>
                  </a:cubicBezTo>
                  <a:cubicBezTo>
                    <a:pt x="15984" y="294"/>
                    <a:pt x="15984" y="1024"/>
                    <a:pt x="15839" y="3359"/>
                  </a:cubicBezTo>
                  <a:cubicBezTo>
                    <a:pt x="15694" y="5694"/>
                    <a:pt x="15405" y="9634"/>
                    <a:pt x="15212" y="12553"/>
                  </a:cubicBezTo>
                  <a:cubicBezTo>
                    <a:pt x="15019" y="15472"/>
                    <a:pt x="14923" y="17370"/>
                    <a:pt x="14826" y="18829"/>
                  </a:cubicBezTo>
                  <a:cubicBezTo>
                    <a:pt x="14730" y="20288"/>
                    <a:pt x="14634" y="21310"/>
                    <a:pt x="14585" y="21383"/>
                  </a:cubicBezTo>
                  <a:cubicBezTo>
                    <a:pt x="14537" y="21456"/>
                    <a:pt x="14537" y="20580"/>
                    <a:pt x="14778" y="19413"/>
                  </a:cubicBezTo>
                  <a:cubicBezTo>
                    <a:pt x="15019" y="18245"/>
                    <a:pt x="15501" y="16786"/>
                    <a:pt x="16273" y="15764"/>
                  </a:cubicBezTo>
                  <a:cubicBezTo>
                    <a:pt x="17044" y="14742"/>
                    <a:pt x="18105" y="14159"/>
                    <a:pt x="18876" y="14597"/>
                  </a:cubicBezTo>
                  <a:cubicBezTo>
                    <a:pt x="19648" y="15034"/>
                    <a:pt x="20130" y="16494"/>
                    <a:pt x="20516" y="17661"/>
                  </a:cubicBezTo>
                  <a:cubicBezTo>
                    <a:pt x="20901" y="18829"/>
                    <a:pt x="21191" y="19705"/>
                    <a:pt x="21480" y="20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1453214" y="8295175"/>
              <a:ext cx="283674" cy="190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12831"/>
                  </a:moveTo>
                  <a:cubicBezTo>
                    <a:pt x="1362" y="10527"/>
                    <a:pt x="2724" y="8223"/>
                    <a:pt x="3600" y="5919"/>
                  </a:cubicBezTo>
                  <a:cubicBezTo>
                    <a:pt x="4476" y="3615"/>
                    <a:pt x="4865" y="1311"/>
                    <a:pt x="4573" y="591"/>
                  </a:cubicBezTo>
                  <a:cubicBezTo>
                    <a:pt x="4281" y="-129"/>
                    <a:pt x="3308" y="735"/>
                    <a:pt x="2432" y="3183"/>
                  </a:cubicBezTo>
                  <a:cubicBezTo>
                    <a:pt x="1557" y="5631"/>
                    <a:pt x="778" y="9663"/>
                    <a:pt x="486" y="12399"/>
                  </a:cubicBezTo>
                  <a:cubicBezTo>
                    <a:pt x="195" y="15135"/>
                    <a:pt x="389" y="16575"/>
                    <a:pt x="973" y="17583"/>
                  </a:cubicBezTo>
                  <a:cubicBezTo>
                    <a:pt x="1557" y="18591"/>
                    <a:pt x="2530" y="19167"/>
                    <a:pt x="3892" y="18447"/>
                  </a:cubicBezTo>
                  <a:cubicBezTo>
                    <a:pt x="5254" y="17727"/>
                    <a:pt x="7005" y="15711"/>
                    <a:pt x="8076" y="13839"/>
                  </a:cubicBezTo>
                  <a:cubicBezTo>
                    <a:pt x="9146" y="11967"/>
                    <a:pt x="9535" y="10239"/>
                    <a:pt x="9730" y="10095"/>
                  </a:cubicBezTo>
                  <a:cubicBezTo>
                    <a:pt x="9924" y="9951"/>
                    <a:pt x="9924" y="11391"/>
                    <a:pt x="9924" y="12831"/>
                  </a:cubicBezTo>
                  <a:cubicBezTo>
                    <a:pt x="9924" y="14271"/>
                    <a:pt x="9924" y="15711"/>
                    <a:pt x="10119" y="15711"/>
                  </a:cubicBezTo>
                  <a:cubicBezTo>
                    <a:pt x="10314" y="15711"/>
                    <a:pt x="10703" y="14271"/>
                    <a:pt x="11578" y="11823"/>
                  </a:cubicBezTo>
                  <a:cubicBezTo>
                    <a:pt x="12454" y="9375"/>
                    <a:pt x="13816" y="5919"/>
                    <a:pt x="14886" y="3615"/>
                  </a:cubicBezTo>
                  <a:cubicBezTo>
                    <a:pt x="15957" y="1311"/>
                    <a:pt x="16735" y="159"/>
                    <a:pt x="17514" y="15"/>
                  </a:cubicBezTo>
                  <a:cubicBezTo>
                    <a:pt x="18292" y="-129"/>
                    <a:pt x="19070" y="735"/>
                    <a:pt x="19751" y="4479"/>
                  </a:cubicBezTo>
                  <a:cubicBezTo>
                    <a:pt x="20432" y="8223"/>
                    <a:pt x="21016" y="14847"/>
                    <a:pt x="2160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1890224" y="8493366"/>
              <a:ext cx="61335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2814971" y="8012437"/>
              <a:ext cx="370949" cy="387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18" fill="norm" stroke="1" extrusionOk="0">
                  <a:moveTo>
                    <a:pt x="19699" y="1579"/>
                  </a:moveTo>
                  <a:cubicBezTo>
                    <a:pt x="20438" y="873"/>
                    <a:pt x="21178" y="167"/>
                    <a:pt x="21178" y="26"/>
                  </a:cubicBezTo>
                  <a:cubicBezTo>
                    <a:pt x="21178" y="-115"/>
                    <a:pt x="20438" y="309"/>
                    <a:pt x="18441" y="1438"/>
                  </a:cubicBezTo>
                  <a:cubicBezTo>
                    <a:pt x="16444" y="2567"/>
                    <a:pt x="13189" y="4403"/>
                    <a:pt x="10822" y="5744"/>
                  </a:cubicBezTo>
                  <a:cubicBezTo>
                    <a:pt x="8455" y="7085"/>
                    <a:pt x="6975" y="7932"/>
                    <a:pt x="5866" y="8709"/>
                  </a:cubicBezTo>
                  <a:cubicBezTo>
                    <a:pt x="4756" y="9485"/>
                    <a:pt x="4016" y="10191"/>
                    <a:pt x="4090" y="10614"/>
                  </a:cubicBezTo>
                  <a:cubicBezTo>
                    <a:pt x="4164" y="11038"/>
                    <a:pt x="5052" y="11179"/>
                    <a:pt x="6532" y="11179"/>
                  </a:cubicBezTo>
                  <a:cubicBezTo>
                    <a:pt x="8011" y="11179"/>
                    <a:pt x="10082" y="11038"/>
                    <a:pt x="11562" y="10967"/>
                  </a:cubicBezTo>
                  <a:cubicBezTo>
                    <a:pt x="13041" y="10897"/>
                    <a:pt x="13929" y="10897"/>
                    <a:pt x="14373" y="11250"/>
                  </a:cubicBezTo>
                  <a:cubicBezTo>
                    <a:pt x="14816" y="11603"/>
                    <a:pt x="14816" y="12309"/>
                    <a:pt x="13485" y="13367"/>
                  </a:cubicBezTo>
                  <a:cubicBezTo>
                    <a:pt x="12153" y="14426"/>
                    <a:pt x="9490" y="15838"/>
                    <a:pt x="7197" y="17038"/>
                  </a:cubicBezTo>
                  <a:cubicBezTo>
                    <a:pt x="4904" y="18238"/>
                    <a:pt x="2981" y="19226"/>
                    <a:pt x="1723" y="19932"/>
                  </a:cubicBezTo>
                  <a:cubicBezTo>
                    <a:pt x="466" y="20638"/>
                    <a:pt x="-126" y="21061"/>
                    <a:pt x="22" y="21273"/>
                  </a:cubicBezTo>
                  <a:cubicBezTo>
                    <a:pt x="170" y="21485"/>
                    <a:pt x="1058" y="21485"/>
                    <a:pt x="4016" y="21132"/>
                  </a:cubicBezTo>
                  <a:cubicBezTo>
                    <a:pt x="6975" y="20779"/>
                    <a:pt x="12006" y="20073"/>
                    <a:pt x="15260" y="19720"/>
                  </a:cubicBezTo>
                  <a:cubicBezTo>
                    <a:pt x="18515" y="19367"/>
                    <a:pt x="19995" y="19367"/>
                    <a:pt x="21474" y="19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2775963" y="8593035"/>
              <a:ext cx="1894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1516"/>
                    <a:pt x="3818" y="3032"/>
                    <a:pt x="1118" y="6632"/>
                  </a:cubicBezTo>
                  <a:cubicBezTo>
                    <a:pt x="-1582" y="10232"/>
                    <a:pt x="1118" y="15916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2748910" y="8539367"/>
              <a:ext cx="230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2879246" y="8616036"/>
              <a:ext cx="1226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2879246" y="8677370"/>
              <a:ext cx="15333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3178253" y="8562367"/>
              <a:ext cx="15334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2910611" y="7789161"/>
              <a:ext cx="165418" cy="180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64" fill="norm" stroke="1" extrusionOk="0">
                  <a:moveTo>
                    <a:pt x="906" y="8078"/>
                  </a:moveTo>
                  <a:cubicBezTo>
                    <a:pt x="906" y="11120"/>
                    <a:pt x="906" y="14163"/>
                    <a:pt x="740" y="16748"/>
                  </a:cubicBezTo>
                  <a:cubicBezTo>
                    <a:pt x="574" y="19334"/>
                    <a:pt x="241" y="21464"/>
                    <a:pt x="75" y="21464"/>
                  </a:cubicBezTo>
                  <a:cubicBezTo>
                    <a:pt x="-91" y="21464"/>
                    <a:pt x="-91" y="19334"/>
                    <a:pt x="1238" y="15684"/>
                  </a:cubicBezTo>
                  <a:cubicBezTo>
                    <a:pt x="2567" y="12033"/>
                    <a:pt x="5226" y="6861"/>
                    <a:pt x="7220" y="3819"/>
                  </a:cubicBezTo>
                  <a:cubicBezTo>
                    <a:pt x="9214" y="777"/>
                    <a:pt x="10543" y="-136"/>
                    <a:pt x="12703" y="16"/>
                  </a:cubicBezTo>
                  <a:cubicBezTo>
                    <a:pt x="14863" y="168"/>
                    <a:pt x="17854" y="1385"/>
                    <a:pt x="19515" y="4275"/>
                  </a:cubicBezTo>
                  <a:cubicBezTo>
                    <a:pt x="21177" y="7165"/>
                    <a:pt x="21509" y="11729"/>
                    <a:pt x="21509" y="14771"/>
                  </a:cubicBezTo>
                  <a:cubicBezTo>
                    <a:pt x="21509" y="17813"/>
                    <a:pt x="21177" y="19334"/>
                    <a:pt x="20844" y="20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3500260" y="8030348"/>
              <a:ext cx="253007" cy="26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5" fill="norm" stroke="1" extrusionOk="0">
                  <a:moveTo>
                    <a:pt x="16364" y="9499"/>
                  </a:moveTo>
                  <a:cubicBezTo>
                    <a:pt x="16582" y="8471"/>
                    <a:pt x="16800" y="7442"/>
                    <a:pt x="16800" y="6002"/>
                  </a:cubicBezTo>
                  <a:cubicBezTo>
                    <a:pt x="16800" y="4562"/>
                    <a:pt x="16582" y="2711"/>
                    <a:pt x="15382" y="1476"/>
                  </a:cubicBezTo>
                  <a:cubicBezTo>
                    <a:pt x="14182" y="242"/>
                    <a:pt x="12000" y="-375"/>
                    <a:pt x="9491" y="242"/>
                  </a:cubicBezTo>
                  <a:cubicBezTo>
                    <a:pt x="6982" y="859"/>
                    <a:pt x="4145" y="2711"/>
                    <a:pt x="2400" y="5591"/>
                  </a:cubicBezTo>
                  <a:cubicBezTo>
                    <a:pt x="655" y="8471"/>
                    <a:pt x="0" y="12379"/>
                    <a:pt x="0" y="14848"/>
                  </a:cubicBezTo>
                  <a:cubicBezTo>
                    <a:pt x="0" y="17316"/>
                    <a:pt x="655" y="18345"/>
                    <a:pt x="2073" y="18859"/>
                  </a:cubicBezTo>
                  <a:cubicBezTo>
                    <a:pt x="3491" y="19374"/>
                    <a:pt x="5673" y="19374"/>
                    <a:pt x="7745" y="17831"/>
                  </a:cubicBezTo>
                  <a:cubicBezTo>
                    <a:pt x="9818" y="16288"/>
                    <a:pt x="11782" y="13202"/>
                    <a:pt x="13091" y="10836"/>
                  </a:cubicBezTo>
                  <a:cubicBezTo>
                    <a:pt x="14400" y="8471"/>
                    <a:pt x="15055" y="6825"/>
                    <a:pt x="15491" y="5488"/>
                  </a:cubicBezTo>
                  <a:cubicBezTo>
                    <a:pt x="15927" y="4151"/>
                    <a:pt x="16145" y="3122"/>
                    <a:pt x="16145" y="3122"/>
                  </a:cubicBezTo>
                  <a:cubicBezTo>
                    <a:pt x="16145" y="3122"/>
                    <a:pt x="15927" y="4151"/>
                    <a:pt x="16036" y="6414"/>
                  </a:cubicBezTo>
                  <a:cubicBezTo>
                    <a:pt x="16145" y="8676"/>
                    <a:pt x="16582" y="12174"/>
                    <a:pt x="17564" y="14848"/>
                  </a:cubicBezTo>
                  <a:cubicBezTo>
                    <a:pt x="18545" y="17522"/>
                    <a:pt x="20073" y="19374"/>
                    <a:pt x="21600" y="21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3852935" y="8309362"/>
              <a:ext cx="1533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3845268" y="8181839"/>
              <a:ext cx="41067" cy="35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0015" fill="norm" stroke="1" extrusionOk="0">
                  <a:moveTo>
                    <a:pt x="19059" y="20015"/>
                  </a:moveTo>
                  <a:cubicBezTo>
                    <a:pt x="20329" y="11375"/>
                    <a:pt x="21600" y="2735"/>
                    <a:pt x="18424" y="575"/>
                  </a:cubicBezTo>
                  <a:cubicBezTo>
                    <a:pt x="15247" y="-1585"/>
                    <a:pt x="7624" y="2735"/>
                    <a:pt x="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4091483" y="7998274"/>
              <a:ext cx="335855" cy="39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59" fill="norm" stroke="1" extrusionOk="0">
                  <a:moveTo>
                    <a:pt x="4853" y="5258"/>
                  </a:moveTo>
                  <a:cubicBezTo>
                    <a:pt x="4689" y="4422"/>
                    <a:pt x="4526" y="3586"/>
                    <a:pt x="4444" y="3516"/>
                  </a:cubicBezTo>
                  <a:cubicBezTo>
                    <a:pt x="4362" y="3446"/>
                    <a:pt x="4362" y="4143"/>
                    <a:pt x="3953" y="6373"/>
                  </a:cubicBezTo>
                  <a:cubicBezTo>
                    <a:pt x="3544" y="8602"/>
                    <a:pt x="2726" y="12365"/>
                    <a:pt x="2153" y="14595"/>
                  </a:cubicBezTo>
                  <a:cubicBezTo>
                    <a:pt x="1580" y="16824"/>
                    <a:pt x="1253" y="17521"/>
                    <a:pt x="926" y="18497"/>
                  </a:cubicBezTo>
                  <a:cubicBezTo>
                    <a:pt x="599" y="19472"/>
                    <a:pt x="271" y="20726"/>
                    <a:pt x="108" y="20866"/>
                  </a:cubicBezTo>
                  <a:cubicBezTo>
                    <a:pt x="-56" y="21005"/>
                    <a:pt x="-56" y="20029"/>
                    <a:pt x="271" y="17591"/>
                  </a:cubicBezTo>
                  <a:cubicBezTo>
                    <a:pt x="599" y="15152"/>
                    <a:pt x="1253" y="11250"/>
                    <a:pt x="1826" y="8602"/>
                  </a:cubicBezTo>
                  <a:cubicBezTo>
                    <a:pt x="2399" y="5955"/>
                    <a:pt x="2889" y="4561"/>
                    <a:pt x="3380" y="3377"/>
                  </a:cubicBezTo>
                  <a:cubicBezTo>
                    <a:pt x="3871" y="2192"/>
                    <a:pt x="4362" y="1217"/>
                    <a:pt x="4935" y="1077"/>
                  </a:cubicBezTo>
                  <a:cubicBezTo>
                    <a:pt x="5508" y="938"/>
                    <a:pt x="6162" y="1635"/>
                    <a:pt x="6980" y="3586"/>
                  </a:cubicBezTo>
                  <a:cubicBezTo>
                    <a:pt x="7799" y="5537"/>
                    <a:pt x="8780" y="8742"/>
                    <a:pt x="9517" y="11668"/>
                  </a:cubicBezTo>
                  <a:cubicBezTo>
                    <a:pt x="10253" y="14595"/>
                    <a:pt x="10744" y="17242"/>
                    <a:pt x="11235" y="18915"/>
                  </a:cubicBezTo>
                  <a:cubicBezTo>
                    <a:pt x="11726" y="20587"/>
                    <a:pt x="12217" y="21284"/>
                    <a:pt x="12789" y="21353"/>
                  </a:cubicBezTo>
                  <a:cubicBezTo>
                    <a:pt x="13362" y="21423"/>
                    <a:pt x="14017" y="20866"/>
                    <a:pt x="15080" y="18636"/>
                  </a:cubicBezTo>
                  <a:cubicBezTo>
                    <a:pt x="16144" y="16406"/>
                    <a:pt x="17617" y="12504"/>
                    <a:pt x="18762" y="9369"/>
                  </a:cubicBezTo>
                  <a:cubicBezTo>
                    <a:pt x="19908" y="6233"/>
                    <a:pt x="20726" y="3864"/>
                    <a:pt x="21135" y="2262"/>
                  </a:cubicBezTo>
                  <a:cubicBezTo>
                    <a:pt x="21544" y="659"/>
                    <a:pt x="21544" y="-177"/>
                    <a:pt x="21462" y="32"/>
                  </a:cubicBezTo>
                  <a:cubicBezTo>
                    <a:pt x="21380" y="241"/>
                    <a:pt x="21217" y="1495"/>
                    <a:pt x="21053" y="2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4466282" y="8278694"/>
              <a:ext cx="2300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4458615" y="8161136"/>
              <a:ext cx="98073" cy="6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262" fill="norm" stroke="1" extrusionOk="0">
                  <a:moveTo>
                    <a:pt x="8308" y="6300"/>
                  </a:moveTo>
                  <a:cubicBezTo>
                    <a:pt x="5538" y="7200"/>
                    <a:pt x="2769" y="8100"/>
                    <a:pt x="2215" y="10350"/>
                  </a:cubicBezTo>
                  <a:cubicBezTo>
                    <a:pt x="1662" y="12600"/>
                    <a:pt x="3323" y="16200"/>
                    <a:pt x="5538" y="18450"/>
                  </a:cubicBezTo>
                  <a:cubicBezTo>
                    <a:pt x="7754" y="20700"/>
                    <a:pt x="10523" y="21600"/>
                    <a:pt x="13292" y="21150"/>
                  </a:cubicBezTo>
                  <a:cubicBezTo>
                    <a:pt x="16062" y="20700"/>
                    <a:pt x="18831" y="18900"/>
                    <a:pt x="20215" y="15750"/>
                  </a:cubicBezTo>
                  <a:cubicBezTo>
                    <a:pt x="21600" y="12600"/>
                    <a:pt x="21600" y="8100"/>
                    <a:pt x="20215" y="4950"/>
                  </a:cubicBezTo>
                  <a:cubicBezTo>
                    <a:pt x="18831" y="1800"/>
                    <a:pt x="16062" y="0"/>
                    <a:pt x="12462" y="0"/>
                  </a:cubicBezTo>
                  <a:cubicBezTo>
                    <a:pt x="8862" y="0"/>
                    <a:pt x="4431" y="1800"/>
                    <a:pt x="0" y="3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8798046" y="7520555"/>
              <a:ext cx="1119360" cy="6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fill="norm" stroke="1" extrusionOk="0">
                  <a:moveTo>
                    <a:pt x="0" y="21325"/>
                  </a:moveTo>
                  <a:cubicBezTo>
                    <a:pt x="1430" y="17325"/>
                    <a:pt x="2860" y="13325"/>
                    <a:pt x="4512" y="9725"/>
                  </a:cubicBezTo>
                  <a:cubicBezTo>
                    <a:pt x="6164" y="6125"/>
                    <a:pt x="8038" y="2925"/>
                    <a:pt x="10011" y="1325"/>
                  </a:cubicBezTo>
                  <a:cubicBezTo>
                    <a:pt x="11984" y="-275"/>
                    <a:pt x="14055" y="-275"/>
                    <a:pt x="16003" y="525"/>
                  </a:cubicBezTo>
                  <a:cubicBezTo>
                    <a:pt x="17951" y="1325"/>
                    <a:pt x="19775" y="2925"/>
                    <a:pt x="21600" y="4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8913049" y="7680681"/>
              <a:ext cx="72835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59" y="21600"/>
                    <a:pt x="6518" y="21600"/>
                    <a:pt x="9815" y="19200"/>
                  </a:cubicBezTo>
                  <a:cubicBezTo>
                    <a:pt x="13112" y="16800"/>
                    <a:pt x="16446" y="12000"/>
                    <a:pt x="18417" y="8400"/>
                  </a:cubicBezTo>
                  <a:cubicBezTo>
                    <a:pt x="20387" y="4800"/>
                    <a:pt x="2099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4839119" y="8294028"/>
              <a:ext cx="386181" cy="149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54" fill="norm" stroke="1" extrusionOk="0">
                  <a:moveTo>
                    <a:pt x="1437" y="17573"/>
                  </a:moveTo>
                  <a:cubicBezTo>
                    <a:pt x="869" y="16475"/>
                    <a:pt x="300" y="15376"/>
                    <a:pt x="87" y="13912"/>
                  </a:cubicBezTo>
                  <a:cubicBezTo>
                    <a:pt x="-126" y="12447"/>
                    <a:pt x="16" y="10617"/>
                    <a:pt x="940" y="8420"/>
                  </a:cubicBezTo>
                  <a:cubicBezTo>
                    <a:pt x="1863" y="6224"/>
                    <a:pt x="3569" y="3661"/>
                    <a:pt x="4848" y="2563"/>
                  </a:cubicBezTo>
                  <a:cubicBezTo>
                    <a:pt x="6127" y="1464"/>
                    <a:pt x="6979" y="1831"/>
                    <a:pt x="7761" y="3844"/>
                  </a:cubicBezTo>
                  <a:cubicBezTo>
                    <a:pt x="8542" y="5858"/>
                    <a:pt x="9253" y="9519"/>
                    <a:pt x="9750" y="12264"/>
                  </a:cubicBezTo>
                  <a:cubicBezTo>
                    <a:pt x="10248" y="15010"/>
                    <a:pt x="10532" y="16841"/>
                    <a:pt x="10958" y="18305"/>
                  </a:cubicBezTo>
                  <a:cubicBezTo>
                    <a:pt x="11385" y="19769"/>
                    <a:pt x="11953" y="20868"/>
                    <a:pt x="12592" y="21234"/>
                  </a:cubicBezTo>
                  <a:cubicBezTo>
                    <a:pt x="13232" y="21600"/>
                    <a:pt x="13942" y="21234"/>
                    <a:pt x="14937" y="18671"/>
                  </a:cubicBezTo>
                  <a:cubicBezTo>
                    <a:pt x="15932" y="16108"/>
                    <a:pt x="17211" y="11349"/>
                    <a:pt x="18135" y="7871"/>
                  </a:cubicBezTo>
                  <a:cubicBezTo>
                    <a:pt x="19058" y="4393"/>
                    <a:pt x="19627" y="2197"/>
                    <a:pt x="20124" y="1098"/>
                  </a:cubicBezTo>
                  <a:cubicBezTo>
                    <a:pt x="20621" y="0"/>
                    <a:pt x="21048" y="0"/>
                    <a:pt x="214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5525407" y="8056029"/>
              <a:ext cx="377361" cy="46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283" fill="norm" stroke="1" extrusionOk="0">
                  <a:moveTo>
                    <a:pt x="2112" y="8772"/>
                  </a:moveTo>
                  <a:cubicBezTo>
                    <a:pt x="1968" y="11574"/>
                    <a:pt x="1823" y="14376"/>
                    <a:pt x="1678" y="16302"/>
                  </a:cubicBezTo>
                  <a:cubicBezTo>
                    <a:pt x="1533" y="18229"/>
                    <a:pt x="1388" y="19280"/>
                    <a:pt x="1098" y="20097"/>
                  </a:cubicBezTo>
                  <a:cubicBezTo>
                    <a:pt x="808" y="20914"/>
                    <a:pt x="373" y="21498"/>
                    <a:pt x="155" y="21206"/>
                  </a:cubicBezTo>
                  <a:cubicBezTo>
                    <a:pt x="-62" y="20914"/>
                    <a:pt x="-62" y="19747"/>
                    <a:pt x="228" y="17587"/>
                  </a:cubicBezTo>
                  <a:cubicBezTo>
                    <a:pt x="518" y="15427"/>
                    <a:pt x="1098" y="12274"/>
                    <a:pt x="1605" y="9997"/>
                  </a:cubicBezTo>
                  <a:cubicBezTo>
                    <a:pt x="2112" y="7721"/>
                    <a:pt x="2547" y="6320"/>
                    <a:pt x="3200" y="5269"/>
                  </a:cubicBezTo>
                  <a:cubicBezTo>
                    <a:pt x="3852" y="4218"/>
                    <a:pt x="4722" y="3517"/>
                    <a:pt x="5302" y="3576"/>
                  </a:cubicBezTo>
                  <a:cubicBezTo>
                    <a:pt x="5882" y="3634"/>
                    <a:pt x="6172" y="4452"/>
                    <a:pt x="6606" y="6612"/>
                  </a:cubicBezTo>
                  <a:cubicBezTo>
                    <a:pt x="7041" y="8772"/>
                    <a:pt x="7621" y="12274"/>
                    <a:pt x="8056" y="14376"/>
                  </a:cubicBezTo>
                  <a:cubicBezTo>
                    <a:pt x="8491" y="16477"/>
                    <a:pt x="8781" y="17178"/>
                    <a:pt x="9143" y="17762"/>
                  </a:cubicBezTo>
                  <a:cubicBezTo>
                    <a:pt x="9506" y="18346"/>
                    <a:pt x="9941" y="18813"/>
                    <a:pt x="10521" y="19046"/>
                  </a:cubicBezTo>
                  <a:cubicBezTo>
                    <a:pt x="11100" y="19280"/>
                    <a:pt x="11825" y="19280"/>
                    <a:pt x="12840" y="18346"/>
                  </a:cubicBezTo>
                  <a:cubicBezTo>
                    <a:pt x="13855" y="17412"/>
                    <a:pt x="15159" y="15543"/>
                    <a:pt x="16392" y="13150"/>
                  </a:cubicBezTo>
                  <a:cubicBezTo>
                    <a:pt x="17624" y="10756"/>
                    <a:pt x="18784" y="7837"/>
                    <a:pt x="19581" y="5853"/>
                  </a:cubicBezTo>
                  <a:cubicBezTo>
                    <a:pt x="20378" y="3868"/>
                    <a:pt x="20813" y="2817"/>
                    <a:pt x="21103" y="1883"/>
                  </a:cubicBezTo>
                  <a:cubicBezTo>
                    <a:pt x="21393" y="949"/>
                    <a:pt x="21538" y="132"/>
                    <a:pt x="21248" y="15"/>
                  </a:cubicBezTo>
                  <a:cubicBezTo>
                    <a:pt x="20958" y="-102"/>
                    <a:pt x="20233" y="482"/>
                    <a:pt x="19726" y="1182"/>
                  </a:cubicBezTo>
                  <a:cubicBezTo>
                    <a:pt x="19219" y="1883"/>
                    <a:pt x="18929" y="2700"/>
                    <a:pt x="18639" y="3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5894377" y="8301695"/>
              <a:ext cx="125246" cy="17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086" fill="norm" stroke="1" extrusionOk="0">
                  <a:moveTo>
                    <a:pt x="11093" y="2738"/>
                  </a:moveTo>
                  <a:cubicBezTo>
                    <a:pt x="8976" y="3042"/>
                    <a:pt x="6858" y="3346"/>
                    <a:pt x="4740" y="5172"/>
                  </a:cubicBezTo>
                  <a:cubicBezTo>
                    <a:pt x="2623" y="6997"/>
                    <a:pt x="505" y="10344"/>
                    <a:pt x="82" y="13386"/>
                  </a:cubicBezTo>
                  <a:cubicBezTo>
                    <a:pt x="-342" y="16428"/>
                    <a:pt x="929" y="19166"/>
                    <a:pt x="2834" y="20383"/>
                  </a:cubicBezTo>
                  <a:cubicBezTo>
                    <a:pt x="4740" y="21600"/>
                    <a:pt x="7281" y="21296"/>
                    <a:pt x="10458" y="19014"/>
                  </a:cubicBezTo>
                  <a:cubicBezTo>
                    <a:pt x="13634" y="16732"/>
                    <a:pt x="17446" y="12473"/>
                    <a:pt x="19352" y="9431"/>
                  </a:cubicBezTo>
                  <a:cubicBezTo>
                    <a:pt x="21258" y="6389"/>
                    <a:pt x="21258" y="4563"/>
                    <a:pt x="19140" y="3194"/>
                  </a:cubicBezTo>
                  <a:cubicBezTo>
                    <a:pt x="17023" y="1825"/>
                    <a:pt x="12787" y="913"/>
                    <a:pt x="85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5968983" y="8271028"/>
              <a:ext cx="299007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2954" y="3600"/>
                    <a:pt x="5908" y="3600"/>
                    <a:pt x="8031" y="4920"/>
                  </a:cubicBezTo>
                  <a:cubicBezTo>
                    <a:pt x="10154" y="6240"/>
                    <a:pt x="11446" y="8880"/>
                    <a:pt x="12092" y="11400"/>
                  </a:cubicBezTo>
                  <a:cubicBezTo>
                    <a:pt x="12738" y="13920"/>
                    <a:pt x="12738" y="16320"/>
                    <a:pt x="12277" y="18240"/>
                  </a:cubicBezTo>
                  <a:cubicBezTo>
                    <a:pt x="11815" y="20160"/>
                    <a:pt x="10892" y="21600"/>
                    <a:pt x="10338" y="21600"/>
                  </a:cubicBezTo>
                  <a:cubicBezTo>
                    <a:pt x="9785" y="21600"/>
                    <a:pt x="9600" y="20160"/>
                    <a:pt x="10615" y="16920"/>
                  </a:cubicBezTo>
                  <a:cubicBezTo>
                    <a:pt x="11631" y="13680"/>
                    <a:pt x="13846" y="8640"/>
                    <a:pt x="15877" y="5520"/>
                  </a:cubicBezTo>
                  <a:cubicBezTo>
                    <a:pt x="17908" y="2400"/>
                    <a:pt x="19754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6536950" y="8071690"/>
              <a:ext cx="152716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1600" fill="norm" stroke="1" extrusionOk="0">
                  <a:moveTo>
                    <a:pt x="20818" y="0"/>
                  </a:moveTo>
                  <a:cubicBezTo>
                    <a:pt x="17334" y="929"/>
                    <a:pt x="13850" y="1858"/>
                    <a:pt x="10366" y="3716"/>
                  </a:cubicBezTo>
                  <a:cubicBezTo>
                    <a:pt x="6883" y="5574"/>
                    <a:pt x="3399" y="8361"/>
                    <a:pt x="1483" y="11032"/>
                  </a:cubicBezTo>
                  <a:cubicBezTo>
                    <a:pt x="-434" y="13703"/>
                    <a:pt x="-782" y="16258"/>
                    <a:pt x="2179" y="18000"/>
                  </a:cubicBezTo>
                  <a:cubicBezTo>
                    <a:pt x="5141" y="19742"/>
                    <a:pt x="11412" y="20671"/>
                    <a:pt x="176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7000064" y="8103499"/>
              <a:ext cx="305877" cy="348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72" fill="norm" stroke="1" extrusionOk="0">
                  <a:moveTo>
                    <a:pt x="19019" y="1349"/>
                  </a:moveTo>
                  <a:cubicBezTo>
                    <a:pt x="20090" y="718"/>
                    <a:pt x="21161" y="88"/>
                    <a:pt x="21339" y="9"/>
                  </a:cubicBezTo>
                  <a:cubicBezTo>
                    <a:pt x="21518" y="-70"/>
                    <a:pt x="20804" y="403"/>
                    <a:pt x="18394" y="1507"/>
                  </a:cubicBezTo>
                  <a:cubicBezTo>
                    <a:pt x="15984" y="2610"/>
                    <a:pt x="11878" y="4345"/>
                    <a:pt x="9379" y="5448"/>
                  </a:cubicBezTo>
                  <a:cubicBezTo>
                    <a:pt x="6880" y="6552"/>
                    <a:pt x="5987" y="7025"/>
                    <a:pt x="5006" y="7734"/>
                  </a:cubicBezTo>
                  <a:cubicBezTo>
                    <a:pt x="4024" y="8444"/>
                    <a:pt x="2953" y="9390"/>
                    <a:pt x="2953" y="9863"/>
                  </a:cubicBezTo>
                  <a:cubicBezTo>
                    <a:pt x="2953" y="10336"/>
                    <a:pt x="4024" y="10336"/>
                    <a:pt x="5987" y="10336"/>
                  </a:cubicBezTo>
                  <a:cubicBezTo>
                    <a:pt x="7951" y="10336"/>
                    <a:pt x="10807" y="10336"/>
                    <a:pt x="12682" y="10415"/>
                  </a:cubicBezTo>
                  <a:cubicBezTo>
                    <a:pt x="14556" y="10494"/>
                    <a:pt x="15449" y="10651"/>
                    <a:pt x="15627" y="11124"/>
                  </a:cubicBezTo>
                  <a:cubicBezTo>
                    <a:pt x="15806" y="11597"/>
                    <a:pt x="15270" y="12385"/>
                    <a:pt x="13217" y="13568"/>
                  </a:cubicBezTo>
                  <a:cubicBezTo>
                    <a:pt x="11164" y="14750"/>
                    <a:pt x="7594" y="16327"/>
                    <a:pt x="5363" y="17352"/>
                  </a:cubicBezTo>
                  <a:cubicBezTo>
                    <a:pt x="3131" y="18377"/>
                    <a:pt x="2239" y="18850"/>
                    <a:pt x="1435" y="19323"/>
                  </a:cubicBezTo>
                  <a:cubicBezTo>
                    <a:pt x="632" y="19796"/>
                    <a:pt x="-82" y="20269"/>
                    <a:pt x="7" y="20663"/>
                  </a:cubicBezTo>
                  <a:cubicBezTo>
                    <a:pt x="97" y="21057"/>
                    <a:pt x="989" y="21372"/>
                    <a:pt x="3488" y="21451"/>
                  </a:cubicBezTo>
                  <a:cubicBezTo>
                    <a:pt x="5987" y="21530"/>
                    <a:pt x="10093" y="21372"/>
                    <a:pt x="12682" y="21294"/>
                  </a:cubicBezTo>
                  <a:cubicBezTo>
                    <a:pt x="15270" y="21215"/>
                    <a:pt x="16341" y="21215"/>
                    <a:pt x="17412" y="212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6958004" y="8593035"/>
              <a:ext cx="23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6965671" y="8547034"/>
              <a:ext cx="38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6996339" y="8616036"/>
              <a:ext cx="61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6996339" y="8685037"/>
              <a:ext cx="107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7180343" y="8608369"/>
              <a:ext cx="23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7088341" y="7929558"/>
              <a:ext cx="125621" cy="16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72" fill="norm" stroke="1" extrusionOk="0">
                  <a:moveTo>
                    <a:pt x="0" y="6518"/>
                  </a:moveTo>
                  <a:cubicBezTo>
                    <a:pt x="432" y="8180"/>
                    <a:pt x="864" y="9841"/>
                    <a:pt x="864" y="11669"/>
                  </a:cubicBezTo>
                  <a:cubicBezTo>
                    <a:pt x="864" y="13497"/>
                    <a:pt x="432" y="15490"/>
                    <a:pt x="648" y="15158"/>
                  </a:cubicBezTo>
                  <a:cubicBezTo>
                    <a:pt x="864" y="14826"/>
                    <a:pt x="1728" y="12167"/>
                    <a:pt x="3240" y="9343"/>
                  </a:cubicBezTo>
                  <a:cubicBezTo>
                    <a:pt x="4752" y="6518"/>
                    <a:pt x="6912" y="3527"/>
                    <a:pt x="9072" y="1866"/>
                  </a:cubicBezTo>
                  <a:cubicBezTo>
                    <a:pt x="11232" y="204"/>
                    <a:pt x="13392" y="-128"/>
                    <a:pt x="15552" y="38"/>
                  </a:cubicBezTo>
                  <a:cubicBezTo>
                    <a:pt x="17712" y="204"/>
                    <a:pt x="19872" y="869"/>
                    <a:pt x="20736" y="4524"/>
                  </a:cubicBezTo>
                  <a:cubicBezTo>
                    <a:pt x="21600" y="8180"/>
                    <a:pt x="21168" y="14826"/>
                    <a:pt x="20736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7414642" y="8174127"/>
              <a:ext cx="202711" cy="204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11" fill="norm" stroke="1" extrusionOk="0">
                  <a:moveTo>
                    <a:pt x="16556" y="9311"/>
                  </a:moveTo>
                  <a:cubicBezTo>
                    <a:pt x="16556" y="7978"/>
                    <a:pt x="16556" y="6644"/>
                    <a:pt x="16556" y="5044"/>
                  </a:cubicBezTo>
                  <a:cubicBezTo>
                    <a:pt x="16556" y="3444"/>
                    <a:pt x="16556" y="1578"/>
                    <a:pt x="15746" y="644"/>
                  </a:cubicBezTo>
                  <a:cubicBezTo>
                    <a:pt x="14936" y="-289"/>
                    <a:pt x="13316" y="-289"/>
                    <a:pt x="10886" y="1178"/>
                  </a:cubicBezTo>
                  <a:cubicBezTo>
                    <a:pt x="8456" y="2644"/>
                    <a:pt x="5216" y="5578"/>
                    <a:pt x="3191" y="7711"/>
                  </a:cubicBezTo>
                  <a:cubicBezTo>
                    <a:pt x="1166" y="9844"/>
                    <a:pt x="356" y="11178"/>
                    <a:pt x="86" y="12911"/>
                  </a:cubicBezTo>
                  <a:cubicBezTo>
                    <a:pt x="-184" y="14644"/>
                    <a:pt x="86" y="16778"/>
                    <a:pt x="2246" y="16911"/>
                  </a:cubicBezTo>
                  <a:cubicBezTo>
                    <a:pt x="4406" y="17044"/>
                    <a:pt x="8456" y="15178"/>
                    <a:pt x="10886" y="13578"/>
                  </a:cubicBezTo>
                  <a:cubicBezTo>
                    <a:pt x="13316" y="11978"/>
                    <a:pt x="14126" y="10644"/>
                    <a:pt x="14801" y="9311"/>
                  </a:cubicBezTo>
                  <a:cubicBezTo>
                    <a:pt x="15476" y="7978"/>
                    <a:pt x="16016" y="6644"/>
                    <a:pt x="16286" y="7044"/>
                  </a:cubicBezTo>
                  <a:cubicBezTo>
                    <a:pt x="16556" y="7444"/>
                    <a:pt x="16556" y="9578"/>
                    <a:pt x="17366" y="12244"/>
                  </a:cubicBezTo>
                  <a:cubicBezTo>
                    <a:pt x="18176" y="14911"/>
                    <a:pt x="19796" y="18111"/>
                    <a:pt x="21416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7694021" y="8324695"/>
              <a:ext cx="23002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7701688" y="8225027"/>
              <a:ext cx="1" cy="1533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7793691" y="8175084"/>
              <a:ext cx="277473" cy="279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10" fill="norm" stroke="1" extrusionOk="0">
                  <a:moveTo>
                    <a:pt x="0" y="21510"/>
                  </a:moveTo>
                  <a:cubicBezTo>
                    <a:pt x="793" y="19743"/>
                    <a:pt x="1585" y="17975"/>
                    <a:pt x="2972" y="15128"/>
                  </a:cubicBezTo>
                  <a:cubicBezTo>
                    <a:pt x="4360" y="12281"/>
                    <a:pt x="6341" y="8354"/>
                    <a:pt x="7530" y="5899"/>
                  </a:cubicBezTo>
                  <a:cubicBezTo>
                    <a:pt x="8719" y="3445"/>
                    <a:pt x="9116" y="2463"/>
                    <a:pt x="9611" y="1579"/>
                  </a:cubicBezTo>
                  <a:cubicBezTo>
                    <a:pt x="10106" y="695"/>
                    <a:pt x="10701" y="-90"/>
                    <a:pt x="10701" y="8"/>
                  </a:cubicBezTo>
                  <a:cubicBezTo>
                    <a:pt x="10701" y="106"/>
                    <a:pt x="10106" y="1088"/>
                    <a:pt x="9314" y="3543"/>
                  </a:cubicBezTo>
                  <a:cubicBezTo>
                    <a:pt x="8521" y="5997"/>
                    <a:pt x="7530" y="9925"/>
                    <a:pt x="7134" y="12379"/>
                  </a:cubicBezTo>
                  <a:cubicBezTo>
                    <a:pt x="6738" y="14834"/>
                    <a:pt x="6936" y="15815"/>
                    <a:pt x="7530" y="16405"/>
                  </a:cubicBezTo>
                  <a:cubicBezTo>
                    <a:pt x="8125" y="16994"/>
                    <a:pt x="9116" y="17190"/>
                    <a:pt x="10503" y="16405"/>
                  </a:cubicBezTo>
                  <a:cubicBezTo>
                    <a:pt x="11890" y="15619"/>
                    <a:pt x="13673" y="13852"/>
                    <a:pt x="15457" y="11495"/>
                  </a:cubicBezTo>
                  <a:cubicBezTo>
                    <a:pt x="17240" y="9139"/>
                    <a:pt x="19024" y="6194"/>
                    <a:pt x="20114" y="4132"/>
                  </a:cubicBezTo>
                  <a:cubicBezTo>
                    <a:pt x="21204" y="2070"/>
                    <a:pt x="21600" y="892"/>
                    <a:pt x="21501" y="990"/>
                  </a:cubicBezTo>
                  <a:cubicBezTo>
                    <a:pt x="21402" y="1088"/>
                    <a:pt x="20807" y="2463"/>
                    <a:pt x="20411" y="4819"/>
                  </a:cubicBezTo>
                  <a:cubicBezTo>
                    <a:pt x="20015" y="7175"/>
                    <a:pt x="19817" y="10514"/>
                    <a:pt x="20015" y="13165"/>
                  </a:cubicBezTo>
                  <a:cubicBezTo>
                    <a:pt x="20213" y="15815"/>
                    <a:pt x="20807" y="17779"/>
                    <a:pt x="21402" y="19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8154031" y="8355363"/>
              <a:ext cx="23002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8169365" y="8255694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8315035" y="8462698"/>
              <a:ext cx="11500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878"/>
                    <a:pt x="21600" y="3757"/>
                    <a:pt x="18000" y="7357"/>
                  </a:cubicBezTo>
                  <a:cubicBezTo>
                    <a:pt x="14400" y="10957"/>
                    <a:pt x="7200" y="162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8911684" y="8112893"/>
              <a:ext cx="269705" cy="288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87" fill="norm" stroke="1" extrusionOk="0">
                  <a:moveTo>
                    <a:pt x="20282" y="2629"/>
                  </a:moveTo>
                  <a:cubicBezTo>
                    <a:pt x="20894" y="1492"/>
                    <a:pt x="21505" y="355"/>
                    <a:pt x="21403" y="71"/>
                  </a:cubicBezTo>
                  <a:cubicBezTo>
                    <a:pt x="21301" y="-213"/>
                    <a:pt x="20486" y="355"/>
                    <a:pt x="17735" y="1682"/>
                  </a:cubicBezTo>
                  <a:cubicBezTo>
                    <a:pt x="14984" y="3008"/>
                    <a:pt x="10297" y="5092"/>
                    <a:pt x="7445" y="6419"/>
                  </a:cubicBezTo>
                  <a:cubicBezTo>
                    <a:pt x="4592" y="7745"/>
                    <a:pt x="3573" y="8313"/>
                    <a:pt x="2452" y="8976"/>
                  </a:cubicBezTo>
                  <a:cubicBezTo>
                    <a:pt x="1331" y="9640"/>
                    <a:pt x="109" y="10398"/>
                    <a:pt x="7" y="10776"/>
                  </a:cubicBezTo>
                  <a:cubicBezTo>
                    <a:pt x="-95" y="11155"/>
                    <a:pt x="924" y="11155"/>
                    <a:pt x="3267" y="11155"/>
                  </a:cubicBezTo>
                  <a:cubicBezTo>
                    <a:pt x="5611" y="11155"/>
                    <a:pt x="9279" y="11155"/>
                    <a:pt x="11622" y="11345"/>
                  </a:cubicBezTo>
                  <a:cubicBezTo>
                    <a:pt x="13965" y="11534"/>
                    <a:pt x="14984" y="11913"/>
                    <a:pt x="15086" y="12576"/>
                  </a:cubicBezTo>
                  <a:cubicBezTo>
                    <a:pt x="15188" y="13240"/>
                    <a:pt x="14373" y="14187"/>
                    <a:pt x="12946" y="15229"/>
                  </a:cubicBezTo>
                  <a:cubicBezTo>
                    <a:pt x="11520" y="16271"/>
                    <a:pt x="9482" y="17408"/>
                    <a:pt x="7241" y="18450"/>
                  </a:cubicBezTo>
                  <a:cubicBezTo>
                    <a:pt x="4999" y="19492"/>
                    <a:pt x="2554" y="20440"/>
                    <a:pt x="1841" y="20724"/>
                  </a:cubicBezTo>
                  <a:cubicBezTo>
                    <a:pt x="1128" y="21008"/>
                    <a:pt x="2146" y="20629"/>
                    <a:pt x="4999" y="20061"/>
                  </a:cubicBezTo>
                  <a:cubicBezTo>
                    <a:pt x="7852" y="19492"/>
                    <a:pt x="12539" y="18734"/>
                    <a:pt x="15392" y="18450"/>
                  </a:cubicBezTo>
                  <a:cubicBezTo>
                    <a:pt x="18245" y="18166"/>
                    <a:pt x="19263" y="18355"/>
                    <a:pt x="19977" y="18924"/>
                  </a:cubicBezTo>
                  <a:cubicBezTo>
                    <a:pt x="20690" y="19492"/>
                    <a:pt x="21097" y="20440"/>
                    <a:pt x="21505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8844047" y="8600702"/>
              <a:ext cx="30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8897715" y="8508699"/>
              <a:ext cx="23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8982051" y="8547034"/>
              <a:ext cx="61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8920716" y="8608369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9120054" y="8554701"/>
              <a:ext cx="38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8951383" y="7907748"/>
              <a:ext cx="130337" cy="13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2913"/>
                  </a:moveTo>
                  <a:cubicBezTo>
                    <a:pt x="0" y="6989"/>
                    <a:pt x="0" y="11064"/>
                    <a:pt x="0" y="14121"/>
                  </a:cubicBezTo>
                  <a:cubicBezTo>
                    <a:pt x="0" y="17178"/>
                    <a:pt x="0" y="19215"/>
                    <a:pt x="212" y="18808"/>
                  </a:cubicBezTo>
                  <a:cubicBezTo>
                    <a:pt x="424" y="18400"/>
                    <a:pt x="847" y="15547"/>
                    <a:pt x="1271" y="12898"/>
                  </a:cubicBezTo>
                  <a:cubicBezTo>
                    <a:pt x="1694" y="10249"/>
                    <a:pt x="2118" y="7804"/>
                    <a:pt x="4447" y="5359"/>
                  </a:cubicBezTo>
                  <a:cubicBezTo>
                    <a:pt x="6777" y="2913"/>
                    <a:pt x="11012" y="468"/>
                    <a:pt x="13977" y="61"/>
                  </a:cubicBezTo>
                  <a:cubicBezTo>
                    <a:pt x="16941" y="-347"/>
                    <a:pt x="18635" y="1283"/>
                    <a:pt x="19694" y="5155"/>
                  </a:cubicBezTo>
                  <a:cubicBezTo>
                    <a:pt x="20753" y="9027"/>
                    <a:pt x="21177" y="15140"/>
                    <a:pt x="21600" y="21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9375140" y="8153470"/>
              <a:ext cx="216053" cy="209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600" fill="norm" stroke="1" extrusionOk="0">
                  <a:moveTo>
                    <a:pt x="18632" y="6585"/>
                  </a:moveTo>
                  <a:cubicBezTo>
                    <a:pt x="18632" y="5268"/>
                    <a:pt x="18632" y="3951"/>
                    <a:pt x="17376" y="2634"/>
                  </a:cubicBezTo>
                  <a:cubicBezTo>
                    <a:pt x="16121" y="1317"/>
                    <a:pt x="13609" y="0"/>
                    <a:pt x="10721" y="395"/>
                  </a:cubicBezTo>
                  <a:cubicBezTo>
                    <a:pt x="7832" y="790"/>
                    <a:pt x="4567" y="2898"/>
                    <a:pt x="2558" y="5795"/>
                  </a:cubicBezTo>
                  <a:cubicBezTo>
                    <a:pt x="548" y="8693"/>
                    <a:pt x="-205" y="12380"/>
                    <a:pt x="46" y="14619"/>
                  </a:cubicBezTo>
                  <a:cubicBezTo>
                    <a:pt x="297" y="16859"/>
                    <a:pt x="1553" y="17649"/>
                    <a:pt x="4190" y="16990"/>
                  </a:cubicBezTo>
                  <a:cubicBezTo>
                    <a:pt x="6828" y="16332"/>
                    <a:pt x="10846" y="14224"/>
                    <a:pt x="13860" y="11590"/>
                  </a:cubicBezTo>
                  <a:cubicBezTo>
                    <a:pt x="16874" y="8956"/>
                    <a:pt x="18883" y="5795"/>
                    <a:pt x="20014" y="3556"/>
                  </a:cubicBezTo>
                  <a:cubicBezTo>
                    <a:pt x="21144" y="1317"/>
                    <a:pt x="21395" y="0"/>
                    <a:pt x="21144" y="0"/>
                  </a:cubicBezTo>
                  <a:cubicBezTo>
                    <a:pt x="20893" y="0"/>
                    <a:pt x="20139" y="1317"/>
                    <a:pt x="19386" y="5137"/>
                  </a:cubicBezTo>
                  <a:cubicBezTo>
                    <a:pt x="18632" y="8956"/>
                    <a:pt x="17879" y="15278"/>
                    <a:pt x="171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9603065" y="8378363"/>
              <a:ext cx="2300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9656732" y="8278694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9641399" y="7980944"/>
              <a:ext cx="207005" cy="152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0" y="7383"/>
                  </a:moveTo>
                  <a:cubicBezTo>
                    <a:pt x="267" y="5583"/>
                    <a:pt x="533" y="3783"/>
                    <a:pt x="1333" y="2523"/>
                  </a:cubicBezTo>
                  <a:cubicBezTo>
                    <a:pt x="2133" y="1263"/>
                    <a:pt x="3467" y="543"/>
                    <a:pt x="4800" y="183"/>
                  </a:cubicBezTo>
                  <a:cubicBezTo>
                    <a:pt x="6133" y="-177"/>
                    <a:pt x="7467" y="-177"/>
                    <a:pt x="8267" y="1803"/>
                  </a:cubicBezTo>
                  <a:cubicBezTo>
                    <a:pt x="9067" y="3783"/>
                    <a:pt x="9333" y="7743"/>
                    <a:pt x="8800" y="10443"/>
                  </a:cubicBezTo>
                  <a:cubicBezTo>
                    <a:pt x="8267" y="13143"/>
                    <a:pt x="6933" y="14583"/>
                    <a:pt x="5733" y="15843"/>
                  </a:cubicBezTo>
                  <a:cubicBezTo>
                    <a:pt x="4533" y="17103"/>
                    <a:pt x="3467" y="18183"/>
                    <a:pt x="4800" y="18723"/>
                  </a:cubicBezTo>
                  <a:cubicBezTo>
                    <a:pt x="6133" y="19263"/>
                    <a:pt x="9867" y="19263"/>
                    <a:pt x="13067" y="19623"/>
                  </a:cubicBezTo>
                  <a:cubicBezTo>
                    <a:pt x="16267" y="19983"/>
                    <a:pt x="18933" y="20703"/>
                    <a:pt x="21600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9972949" y="8191950"/>
              <a:ext cx="419801" cy="16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115" fill="norm" stroke="1" extrusionOk="0">
                  <a:moveTo>
                    <a:pt x="3046" y="4236"/>
                  </a:moveTo>
                  <a:cubicBezTo>
                    <a:pt x="3700" y="4236"/>
                    <a:pt x="4355" y="4236"/>
                    <a:pt x="4813" y="5054"/>
                  </a:cubicBezTo>
                  <a:cubicBezTo>
                    <a:pt x="5271" y="5872"/>
                    <a:pt x="5533" y="7509"/>
                    <a:pt x="5271" y="9963"/>
                  </a:cubicBezTo>
                  <a:cubicBezTo>
                    <a:pt x="5009" y="12418"/>
                    <a:pt x="4224" y="15690"/>
                    <a:pt x="3569" y="17818"/>
                  </a:cubicBezTo>
                  <a:cubicBezTo>
                    <a:pt x="2915" y="19945"/>
                    <a:pt x="2391" y="20927"/>
                    <a:pt x="1802" y="21090"/>
                  </a:cubicBezTo>
                  <a:cubicBezTo>
                    <a:pt x="1213" y="21254"/>
                    <a:pt x="559" y="20599"/>
                    <a:pt x="231" y="19454"/>
                  </a:cubicBezTo>
                  <a:cubicBezTo>
                    <a:pt x="-96" y="18309"/>
                    <a:pt x="-96" y="16672"/>
                    <a:pt x="362" y="14545"/>
                  </a:cubicBezTo>
                  <a:cubicBezTo>
                    <a:pt x="820" y="12418"/>
                    <a:pt x="1737" y="9799"/>
                    <a:pt x="3897" y="7181"/>
                  </a:cubicBezTo>
                  <a:cubicBezTo>
                    <a:pt x="6057" y="4563"/>
                    <a:pt x="9460" y="1945"/>
                    <a:pt x="12602" y="799"/>
                  </a:cubicBezTo>
                  <a:cubicBezTo>
                    <a:pt x="15744" y="-346"/>
                    <a:pt x="18624" y="-19"/>
                    <a:pt x="21504" y="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10224079" y="8401364"/>
              <a:ext cx="15334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10262413" y="8317029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10400416" y="8038111"/>
              <a:ext cx="176338" cy="133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fill="norm" stroke="1" extrusionOk="0">
                  <a:moveTo>
                    <a:pt x="0" y="4132"/>
                  </a:moveTo>
                  <a:cubicBezTo>
                    <a:pt x="1565" y="2502"/>
                    <a:pt x="3130" y="872"/>
                    <a:pt x="4696" y="260"/>
                  </a:cubicBezTo>
                  <a:cubicBezTo>
                    <a:pt x="6261" y="-351"/>
                    <a:pt x="7826" y="57"/>
                    <a:pt x="9235" y="2094"/>
                  </a:cubicBezTo>
                  <a:cubicBezTo>
                    <a:pt x="10643" y="4132"/>
                    <a:pt x="11896" y="7800"/>
                    <a:pt x="11739" y="10245"/>
                  </a:cubicBezTo>
                  <a:cubicBezTo>
                    <a:pt x="11583" y="12690"/>
                    <a:pt x="10017" y="13913"/>
                    <a:pt x="8452" y="14728"/>
                  </a:cubicBezTo>
                  <a:cubicBezTo>
                    <a:pt x="6887" y="15543"/>
                    <a:pt x="5322" y="15951"/>
                    <a:pt x="5322" y="16562"/>
                  </a:cubicBezTo>
                  <a:cubicBezTo>
                    <a:pt x="5322" y="17174"/>
                    <a:pt x="6887" y="17989"/>
                    <a:pt x="9861" y="18804"/>
                  </a:cubicBezTo>
                  <a:cubicBezTo>
                    <a:pt x="12835" y="19619"/>
                    <a:pt x="17217" y="20434"/>
                    <a:pt x="21600" y="21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10507751" y="7933686"/>
              <a:ext cx="212607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14657" y="0"/>
                  </a:moveTo>
                  <a:cubicBezTo>
                    <a:pt x="16457" y="2263"/>
                    <a:pt x="18257" y="4526"/>
                    <a:pt x="19543" y="6737"/>
                  </a:cubicBezTo>
                  <a:cubicBezTo>
                    <a:pt x="20829" y="8949"/>
                    <a:pt x="21600" y="11109"/>
                    <a:pt x="21343" y="12960"/>
                  </a:cubicBezTo>
                  <a:cubicBezTo>
                    <a:pt x="21086" y="14811"/>
                    <a:pt x="19800" y="16354"/>
                    <a:pt x="16071" y="17743"/>
                  </a:cubicBezTo>
                  <a:cubicBezTo>
                    <a:pt x="12343" y="19131"/>
                    <a:pt x="6171" y="20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2" name="Drawing"/>
          <p:cNvGrpSpPr/>
          <p:nvPr/>
        </p:nvGrpSpPr>
        <p:grpSpPr>
          <a:xfrm>
            <a:off x="540321" y="550558"/>
            <a:ext cx="12367381" cy="8887322"/>
            <a:chOff x="0" y="0"/>
            <a:chExt cx="12367380" cy="8887320"/>
          </a:xfrm>
        </p:grpSpPr>
        <p:sp>
          <p:nvSpPr>
            <p:cNvPr id="2095" name="Line"/>
            <p:cNvSpPr/>
            <p:nvPr/>
          </p:nvSpPr>
          <p:spPr>
            <a:xfrm>
              <a:off x="183264" y="85161"/>
              <a:ext cx="299054" cy="409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346" fill="norm" stroke="1" extrusionOk="0">
                  <a:moveTo>
                    <a:pt x="5784" y="3632"/>
                  </a:moveTo>
                  <a:cubicBezTo>
                    <a:pt x="9414" y="3232"/>
                    <a:pt x="13044" y="2832"/>
                    <a:pt x="15404" y="2432"/>
                  </a:cubicBezTo>
                  <a:cubicBezTo>
                    <a:pt x="17764" y="2032"/>
                    <a:pt x="18853" y="1632"/>
                    <a:pt x="19760" y="1166"/>
                  </a:cubicBezTo>
                  <a:cubicBezTo>
                    <a:pt x="20668" y="699"/>
                    <a:pt x="21394" y="166"/>
                    <a:pt x="21212" y="32"/>
                  </a:cubicBezTo>
                  <a:cubicBezTo>
                    <a:pt x="21031" y="-101"/>
                    <a:pt x="19942" y="166"/>
                    <a:pt x="18127" y="966"/>
                  </a:cubicBezTo>
                  <a:cubicBezTo>
                    <a:pt x="16312" y="1766"/>
                    <a:pt x="13770" y="3099"/>
                    <a:pt x="12228" y="4099"/>
                  </a:cubicBezTo>
                  <a:cubicBezTo>
                    <a:pt x="10685" y="5099"/>
                    <a:pt x="10140" y="5766"/>
                    <a:pt x="10412" y="6166"/>
                  </a:cubicBezTo>
                  <a:cubicBezTo>
                    <a:pt x="10685" y="6566"/>
                    <a:pt x="11774" y="6699"/>
                    <a:pt x="12954" y="6832"/>
                  </a:cubicBezTo>
                  <a:cubicBezTo>
                    <a:pt x="14133" y="6966"/>
                    <a:pt x="15404" y="7099"/>
                    <a:pt x="16221" y="7499"/>
                  </a:cubicBezTo>
                  <a:cubicBezTo>
                    <a:pt x="17038" y="7899"/>
                    <a:pt x="17401" y="8566"/>
                    <a:pt x="16312" y="9699"/>
                  </a:cubicBezTo>
                  <a:cubicBezTo>
                    <a:pt x="15223" y="10832"/>
                    <a:pt x="12681" y="12432"/>
                    <a:pt x="9868" y="14166"/>
                  </a:cubicBezTo>
                  <a:cubicBezTo>
                    <a:pt x="7055" y="15899"/>
                    <a:pt x="3969" y="17766"/>
                    <a:pt x="2154" y="18966"/>
                  </a:cubicBezTo>
                  <a:cubicBezTo>
                    <a:pt x="339" y="20166"/>
                    <a:pt x="-206" y="20699"/>
                    <a:pt x="66" y="21032"/>
                  </a:cubicBezTo>
                  <a:cubicBezTo>
                    <a:pt x="339" y="21366"/>
                    <a:pt x="1428" y="21499"/>
                    <a:pt x="4423" y="21099"/>
                  </a:cubicBezTo>
                  <a:cubicBezTo>
                    <a:pt x="7418" y="20699"/>
                    <a:pt x="12318" y="19766"/>
                    <a:pt x="17219" y="18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528344" y="281184"/>
              <a:ext cx="311366" cy="18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108" fill="norm" stroke="1" extrusionOk="0">
                  <a:moveTo>
                    <a:pt x="323" y="4764"/>
                  </a:moveTo>
                  <a:cubicBezTo>
                    <a:pt x="850" y="3612"/>
                    <a:pt x="1376" y="2460"/>
                    <a:pt x="2079" y="2172"/>
                  </a:cubicBezTo>
                  <a:cubicBezTo>
                    <a:pt x="2781" y="1884"/>
                    <a:pt x="3659" y="2460"/>
                    <a:pt x="4362" y="4188"/>
                  </a:cubicBezTo>
                  <a:cubicBezTo>
                    <a:pt x="5064" y="5916"/>
                    <a:pt x="5591" y="8796"/>
                    <a:pt x="5416" y="11676"/>
                  </a:cubicBezTo>
                  <a:cubicBezTo>
                    <a:pt x="5240" y="14556"/>
                    <a:pt x="4362" y="17436"/>
                    <a:pt x="3308" y="19164"/>
                  </a:cubicBezTo>
                  <a:cubicBezTo>
                    <a:pt x="2255" y="20892"/>
                    <a:pt x="1025" y="21468"/>
                    <a:pt x="411" y="20892"/>
                  </a:cubicBezTo>
                  <a:cubicBezTo>
                    <a:pt x="-204" y="20316"/>
                    <a:pt x="-204" y="18588"/>
                    <a:pt x="937" y="15708"/>
                  </a:cubicBezTo>
                  <a:cubicBezTo>
                    <a:pt x="2079" y="12828"/>
                    <a:pt x="4362" y="8796"/>
                    <a:pt x="5855" y="6348"/>
                  </a:cubicBezTo>
                  <a:cubicBezTo>
                    <a:pt x="7347" y="3900"/>
                    <a:pt x="8050" y="3036"/>
                    <a:pt x="8752" y="2028"/>
                  </a:cubicBezTo>
                  <a:cubicBezTo>
                    <a:pt x="9455" y="1020"/>
                    <a:pt x="10157" y="-132"/>
                    <a:pt x="10420" y="12"/>
                  </a:cubicBezTo>
                  <a:cubicBezTo>
                    <a:pt x="10684" y="156"/>
                    <a:pt x="10508" y="1596"/>
                    <a:pt x="9894" y="3612"/>
                  </a:cubicBezTo>
                  <a:cubicBezTo>
                    <a:pt x="9279" y="5628"/>
                    <a:pt x="8225" y="8220"/>
                    <a:pt x="7611" y="10380"/>
                  </a:cubicBezTo>
                  <a:cubicBezTo>
                    <a:pt x="6996" y="12540"/>
                    <a:pt x="6820" y="14268"/>
                    <a:pt x="7172" y="15420"/>
                  </a:cubicBezTo>
                  <a:cubicBezTo>
                    <a:pt x="7523" y="16572"/>
                    <a:pt x="8401" y="17148"/>
                    <a:pt x="10859" y="17292"/>
                  </a:cubicBezTo>
                  <a:cubicBezTo>
                    <a:pt x="13318" y="17436"/>
                    <a:pt x="17357" y="17148"/>
                    <a:pt x="21396" y="16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303030" y="607134"/>
              <a:ext cx="230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471701" y="607134"/>
              <a:ext cx="19933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1008380" y="300460"/>
              <a:ext cx="1533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1031380" y="530465"/>
              <a:ext cx="536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1844065" y="141736"/>
              <a:ext cx="368009" cy="381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2032"/>
                  </a:moveTo>
                  <a:cubicBezTo>
                    <a:pt x="150" y="1312"/>
                    <a:pt x="300" y="592"/>
                    <a:pt x="750" y="232"/>
                  </a:cubicBezTo>
                  <a:cubicBezTo>
                    <a:pt x="1200" y="-128"/>
                    <a:pt x="1950" y="-128"/>
                    <a:pt x="3375" y="664"/>
                  </a:cubicBezTo>
                  <a:cubicBezTo>
                    <a:pt x="4800" y="1456"/>
                    <a:pt x="6900" y="3040"/>
                    <a:pt x="9375" y="5992"/>
                  </a:cubicBezTo>
                  <a:cubicBezTo>
                    <a:pt x="11850" y="8944"/>
                    <a:pt x="14700" y="13264"/>
                    <a:pt x="16800" y="16072"/>
                  </a:cubicBezTo>
                  <a:cubicBezTo>
                    <a:pt x="18900" y="18880"/>
                    <a:pt x="20250" y="20176"/>
                    <a:pt x="2160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1951401" y="117602"/>
              <a:ext cx="345009" cy="481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21600" y="978"/>
                  </a:moveTo>
                  <a:cubicBezTo>
                    <a:pt x="21120" y="520"/>
                    <a:pt x="20640" y="63"/>
                    <a:pt x="20000" y="6"/>
                  </a:cubicBezTo>
                  <a:cubicBezTo>
                    <a:pt x="19360" y="-51"/>
                    <a:pt x="18560" y="292"/>
                    <a:pt x="17040" y="1720"/>
                  </a:cubicBezTo>
                  <a:cubicBezTo>
                    <a:pt x="15520" y="3149"/>
                    <a:pt x="13280" y="5663"/>
                    <a:pt x="11040" y="8178"/>
                  </a:cubicBezTo>
                  <a:cubicBezTo>
                    <a:pt x="8800" y="10692"/>
                    <a:pt x="6560" y="13206"/>
                    <a:pt x="4720" y="15435"/>
                  </a:cubicBezTo>
                  <a:cubicBezTo>
                    <a:pt x="2880" y="17663"/>
                    <a:pt x="1440" y="19606"/>
                    <a:pt x="0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2485168" y="277459"/>
              <a:ext cx="355587" cy="169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53" fill="norm" stroke="1" extrusionOk="0">
                  <a:moveTo>
                    <a:pt x="3878" y="15475"/>
                  </a:moveTo>
                  <a:cubicBezTo>
                    <a:pt x="3107" y="15797"/>
                    <a:pt x="2336" y="16119"/>
                    <a:pt x="1641" y="15797"/>
                  </a:cubicBezTo>
                  <a:cubicBezTo>
                    <a:pt x="947" y="15475"/>
                    <a:pt x="330" y="14507"/>
                    <a:pt x="98" y="13218"/>
                  </a:cubicBezTo>
                  <a:cubicBezTo>
                    <a:pt x="-133" y="11928"/>
                    <a:pt x="21" y="10316"/>
                    <a:pt x="793" y="8221"/>
                  </a:cubicBezTo>
                  <a:cubicBezTo>
                    <a:pt x="1564" y="6125"/>
                    <a:pt x="2953" y="3546"/>
                    <a:pt x="4650" y="2901"/>
                  </a:cubicBezTo>
                  <a:cubicBezTo>
                    <a:pt x="6347" y="2257"/>
                    <a:pt x="8353" y="3546"/>
                    <a:pt x="9818" y="6770"/>
                  </a:cubicBezTo>
                  <a:cubicBezTo>
                    <a:pt x="11284" y="9994"/>
                    <a:pt x="12210" y="15152"/>
                    <a:pt x="13058" y="18054"/>
                  </a:cubicBezTo>
                  <a:cubicBezTo>
                    <a:pt x="13907" y="20955"/>
                    <a:pt x="14678" y="21600"/>
                    <a:pt x="15296" y="21278"/>
                  </a:cubicBezTo>
                  <a:cubicBezTo>
                    <a:pt x="15913" y="20955"/>
                    <a:pt x="16376" y="19666"/>
                    <a:pt x="17378" y="15958"/>
                  </a:cubicBezTo>
                  <a:cubicBezTo>
                    <a:pt x="18381" y="12251"/>
                    <a:pt x="19924" y="6125"/>
                    <a:pt x="214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3268629" y="82405"/>
              <a:ext cx="369477" cy="404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347" fill="norm" stroke="1" extrusionOk="0">
                  <a:moveTo>
                    <a:pt x="980" y="7469"/>
                  </a:moveTo>
                  <a:cubicBezTo>
                    <a:pt x="1576" y="6794"/>
                    <a:pt x="2171" y="6119"/>
                    <a:pt x="2544" y="6119"/>
                  </a:cubicBezTo>
                  <a:cubicBezTo>
                    <a:pt x="2916" y="6119"/>
                    <a:pt x="3065" y="6794"/>
                    <a:pt x="3065" y="8616"/>
                  </a:cubicBezTo>
                  <a:cubicBezTo>
                    <a:pt x="3065" y="10439"/>
                    <a:pt x="2916" y="13409"/>
                    <a:pt x="2842" y="15299"/>
                  </a:cubicBezTo>
                  <a:cubicBezTo>
                    <a:pt x="2767" y="17189"/>
                    <a:pt x="2767" y="17999"/>
                    <a:pt x="2469" y="18944"/>
                  </a:cubicBezTo>
                  <a:cubicBezTo>
                    <a:pt x="2171" y="19889"/>
                    <a:pt x="1576" y="20969"/>
                    <a:pt x="1054" y="21104"/>
                  </a:cubicBezTo>
                  <a:cubicBezTo>
                    <a:pt x="533" y="21239"/>
                    <a:pt x="86" y="20429"/>
                    <a:pt x="11" y="17729"/>
                  </a:cubicBezTo>
                  <a:cubicBezTo>
                    <a:pt x="-63" y="15029"/>
                    <a:pt x="235" y="10439"/>
                    <a:pt x="980" y="7199"/>
                  </a:cubicBezTo>
                  <a:cubicBezTo>
                    <a:pt x="1725" y="3959"/>
                    <a:pt x="2916" y="2069"/>
                    <a:pt x="3885" y="1056"/>
                  </a:cubicBezTo>
                  <a:cubicBezTo>
                    <a:pt x="4853" y="44"/>
                    <a:pt x="5598" y="-91"/>
                    <a:pt x="6268" y="44"/>
                  </a:cubicBezTo>
                  <a:cubicBezTo>
                    <a:pt x="6938" y="179"/>
                    <a:pt x="7534" y="584"/>
                    <a:pt x="8354" y="2676"/>
                  </a:cubicBezTo>
                  <a:cubicBezTo>
                    <a:pt x="9173" y="4769"/>
                    <a:pt x="10216" y="8549"/>
                    <a:pt x="10960" y="11789"/>
                  </a:cubicBezTo>
                  <a:cubicBezTo>
                    <a:pt x="11705" y="15029"/>
                    <a:pt x="12152" y="17729"/>
                    <a:pt x="12599" y="19349"/>
                  </a:cubicBezTo>
                  <a:cubicBezTo>
                    <a:pt x="13046" y="20969"/>
                    <a:pt x="13493" y="21509"/>
                    <a:pt x="14163" y="21306"/>
                  </a:cubicBezTo>
                  <a:cubicBezTo>
                    <a:pt x="14834" y="21104"/>
                    <a:pt x="15727" y="20159"/>
                    <a:pt x="16770" y="17931"/>
                  </a:cubicBezTo>
                  <a:cubicBezTo>
                    <a:pt x="17813" y="15704"/>
                    <a:pt x="19005" y="12194"/>
                    <a:pt x="19824" y="9426"/>
                  </a:cubicBezTo>
                  <a:cubicBezTo>
                    <a:pt x="20643" y="6659"/>
                    <a:pt x="21090" y="4634"/>
                    <a:pt x="21537" y="2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3682661" y="246792"/>
              <a:ext cx="338788" cy="18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295" fill="norm" stroke="1" extrusionOk="0">
                  <a:moveTo>
                    <a:pt x="4927" y="7101"/>
                  </a:moveTo>
                  <a:cubicBezTo>
                    <a:pt x="4121" y="6510"/>
                    <a:pt x="3315" y="5918"/>
                    <a:pt x="2509" y="6658"/>
                  </a:cubicBezTo>
                  <a:cubicBezTo>
                    <a:pt x="1703" y="7397"/>
                    <a:pt x="897" y="9468"/>
                    <a:pt x="414" y="11540"/>
                  </a:cubicBezTo>
                  <a:cubicBezTo>
                    <a:pt x="-70" y="13611"/>
                    <a:pt x="-231" y="15682"/>
                    <a:pt x="494" y="17458"/>
                  </a:cubicBezTo>
                  <a:cubicBezTo>
                    <a:pt x="1220" y="19233"/>
                    <a:pt x="2832" y="20712"/>
                    <a:pt x="3960" y="21008"/>
                  </a:cubicBezTo>
                  <a:cubicBezTo>
                    <a:pt x="5088" y="21304"/>
                    <a:pt x="5733" y="20416"/>
                    <a:pt x="6136" y="18345"/>
                  </a:cubicBezTo>
                  <a:cubicBezTo>
                    <a:pt x="6539" y="16274"/>
                    <a:pt x="6700" y="13019"/>
                    <a:pt x="6539" y="10800"/>
                  </a:cubicBezTo>
                  <a:cubicBezTo>
                    <a:pt x="6378" y="8581"/>
                    <a:pt x="5894" y="7397"/>
                    <a:pt x="5330" y="7249"/>
                  </a:cubicBezTo>
                  <a:cubicBezTo>
                    <a:pt x="4766" y="7101"/>
                    <a:pt x="4121" y="7989"/>
                    <a:pt x="4202" y="8285"/>
                  </a:cubicBezTo>
                  <a:cubicBezTo>
                    <a:pt x="4282" y="8581"/>
                    <a:pt x="5088" y="8285"/>
                    <a:pt x="6217" y="7249"/>
                  </a:cubicBezTo>
                  <a:cubicBezTo>
                    <a:pt x="7345" y="6214"/>
                    <a:pt x="8796" y="4438"/>
                    <a:pt x="9924" y="3551"/>
                  </a:cubicBezTo>
                  <a:cubicBezTo>
                    <a:pt x="11053" y="2663"/>
                    <a:pt x="11859" y="2663"/>
                    <a:pt x="12745" y="5178"/>
                  </a:cubicBezTo>
                  <a:cubicBezTo>
                    <a:pt x="13632" y="7693"/>
                    <a:pt x="14599" y="12723"/>
                    <a:pt x="15002" y="15978"/>
                  </a:cubicBezTo>
                  <a:cubicBezTo>
                    <a:pt x="15405" y="19233"/>
                    <a:pt x="15244" y="20712"/>
                    <a:pt x="14760" y="21156"/>
                  </a:cubicBezTo>
                  <a:cubicBezTo>
                    <a:pt x="14276" y="21600"/>
                    <a:pt x="13470" y="21008"/>
                    <a:pt x="12987" y="18937"/>
                  </a:cubicBezTo>
                  <a:cubicBezTo>
                    <a:pt x="12503" y="16866"/>
                    <a:pt x="12342" y="13315"/>
                    <a:pt x="12826" y="10060"/>
                  </a:cubicBezTo>
                  <a:cubicBezTo>
                    <a:pt x="13309" y="6805"/>
                    <a:pt x="14438" y="3847"/>
                    <a:pt x="15969" y="2219"/>
                  </a:cubicBezTo>
                  <a:cubicBezTo>
                    <a:pt x="17500" y="592"/>
                    <a:pt x="19435" y="296"/>
                    <a:pt x="213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4087516" y="96696"/>
              <a:ext cx="209939" cy="367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109" fill="norm" stroke="1" extrusionOk="0">
                  <a:moveTo>
                    <a:pt x="21378" y="2900"/>
                  </a:moveTo>
                  <a:cubicBezTo>
                    <a:pt x="20597" y="1871"/>
                    <a:pt x="19817" y="843"/>
                    <a:pt x="18645" y="328"/>
                  </a:cubicBezTo>
                  <a:cubicBezTo>
                    <a:pt x="17474" y="-186"/>
                    <a:pt x="15913" y="-186"/>
                    <a:pt x="13311" y="990"/>
                  </a:cubicBezTo>
                  <a:cubicBezTo>
                    <a:pt x="10708" y="2165"/>
                    <a:pt x="7065" y="4516"/>
                    <a:pt x="4462" y="7381"/>
                  </a:cubicBezTo>
                  <a:cubicBezTo>
                    <a:pt x="1860" y="10247"/>
                    <a:pt x="298" y="13626"/>
                    <a:pt x="38" y="16124"/>
                  </a:cubicBezTo>
                  <a:cubicBezTo>
                    <a:pt x="-222" y="18622"/>
                    <a:pt x="819" y="20238"/>
                    <a:pt x="3812" y="20826"/>
                  </a:cubicBezTo>
                  <a:cubicBezTo>
                    <a:pt x="6805" y="21414"/>
                    <a:pt x="11749" y="20973"/>
                    <a:pt x="16694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4351916" y="150101"/>
              <a:ext cx="175544" cy="274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101" fill="norm" stroke="1" extrusionOk="0">
                  <a:moveTo>
                    <a:pt x="3556" y="4484"/>
                  </a:moveTo>
                  <a:cubicBezTo>
                    <a:pt x="2948" y="2913"/>
                    <a:pt x="2339" y="1342"/>
                    <a:pt x="2948" y="556"/>
                  </a:cubicBezTo>
                  <a:cubicBezTo>
                    <a:pt x="3556" y="-229"/>
                    <a:pt x="5381" y="-229"/>
                    <a:pt x="7511" y="851"/>
                  </a:cubicBezTo>
                  <a:cubicBezTo>
                    <a:pt x="9641" y="1931"/>
                    <a:pt x="12074" y="4091"/>
                    <a:pt x="12379" y="6742"/>
                  </a:cubicBezTo>
                  <a:cubicBezTo>
                    <a:pt x="12683" y="9393"/>
                    <a:pt x="10858" y="12535"/>
                    <a:pt x="7967" y="15087"/>
                  </a:cubicBezTo>
                  <a:cubicBezTo>
                    <a:pt x="5077" y="17640"/>
                    <a:pt x="1122" y="19604"/>
                    <a:pt x="210" y="20487"/>
                  </a:cubicBezTo>
                  <a:cubicBezTo>
                    <a:pt x="-703" y="21371"/>
                    <a:pt x="1427" y="21175"/>
                    <a:pt x="5382" y="20684"/>
                  </a:cubicBezTo>
                  <a:cubicBezTo>
                    <a:pt x="9336" y="20193"/>
                    <a:pt x="15117" y="19407"/>
                    <a:pt x="20897" y="18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4527459" y="446130"/>
              <a:ext cx="12267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4830042" y="162457"/>
              <a:ext cx="203429" cy="19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37" fill="norm" stroke="1" extrusionOk="0">
                  <a:moveTo>
                    <a:pt x="14202" y="0"/>
                  </a:moveTo>
                  <a:cubicBezTo>
                    <a:pt x="12582" y="0"/>
                    <a:pt x="10962" y="0"/>
                    <a:pt x="8802" y="2244"/>
                  </a:cubicBezTo>
                  <a:cubicBezTo>
                    <a:pt x="6642" y="4488"/>
                    <a:pt x="3942" y="8977"/>
                    <a:pt x="2322" y="11922"/>
                  </a:cubicBezTo>
                  <a:cubicBezTo>
                    <a:pt x="702" y="14868"/>
                    <a:pt x="162" y="16270"/>
                    <a:pt x="27" y="17673"/>
                  </a:cubicBezTo>
                  <a:cubicBezTo>
                    <a:pt x="-108" y="19075"/>
                    <a:pt x="162" y="20478"/>
                    <a:pt x="3132" y="21039"/>
                  </a:cubicBezTo>
                  <a:cubicBezTo>
                    <a:pt x="6102" y="21600"/>
                    <a:pt x="11772" y="21319"/>
                    <a:pt x="15282" y="20618"/>
                  </a:cubicBezTo>
                  <a:cubicBezTo>
                    <a:pt x="18792" y="19917"/>
                    <a:pt x="20142" y="18795"/>
                    <a:pt x="21492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4986790" y="269793"/>
              <a:ext cx="2368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600"/>
                    <a:pt x="2735" y="7200"/>
                    <a:pt x="575" y="10800"/>
                  </a:cubicBezTo>
                  <a:cubicBezTo>
                    <a:pt x="-1585" y="14400"/>
                    <a:pt x="2735" y="180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5064138" y="116456"/>
              <a:ext cx="184334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8641" y="0"/>
                  </a:moveTo>
                  <a:cubicBezTo>
                    <a:pt x="20121" y="4637"/>
                    <a:pt x="21600" y="9275"/>
                    <a:pt x="21304" y="12447"/>
                  </a:cubicBezTo>
                  <a:cubicBezTo>
                    <a:pt x="21008" y="15620"/>
                    <a:pt x="18937" y="17329"/>
                    <a:pt x="15090" y="18610"/>
                  </a:cubicBezTo>
                  <a:cubicBezTo>
                    <a:pt x="11244" y="19892"/>
                    <a:pt x="5622" y="207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6398168" y="9120"/>
              <a:ext cx="15335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09"/>
                  </a:moveTo>
                  <a:cubicBezTo>
                    <a:pt x="21600" y="655"/>
                    <a:pt x="21600" y="0"/>
                    <a:pt x="21600" y="0"/>
                  </a:cubicBezTo>
                  <a:cubicBezTo>
                    <a:pt x="21600" y="0"/>
                    <a:pt x="21600" y="655"/>
                    <a:pt x="21600" y="3109"/>
                  </a:cubicBezTo>
                  <a:cubicBezTo>
                    <a:pt x="21600" y="5564"/>
                    <a:pt x="21600" y="9818"/>
                    <a:pt x="18000" y="13200"/>
                  </a:cubicBezTo>
                  <a:cubicBezTo>
                    <a:pt x="14400" y="16582"/>
                    <a:pt x="7200" y="190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6184898" y="561132"/>
              <a:ext cx="512277" cy="35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fill="norm" stroke="1" extrusionOk="0">
                  <a:moveTo>
                    <a:pt x="903" y="13886"/>
                  </a:moveTo>
                  <a:cubicBezTo>
                    <a:pt x="369" y="15429"/>
                    <a:pt x="-166" y="16971"/>
                    <a:pt x="48" y="18514"/>
                  </a:cubicBezTo>
                  <a:cubicBezTo>
                    <a:pt x="262" y="20057"/>
                    <a:pt x="1224" y="21600"/>
                    <a:pt x="3684" y="21600"/>
                  </a:cubicBezTo>
                  <a:cubicBezTo>
                    <a:pt x="6143" y="21600"/>
                    <a:pt x="10099" y="20057"/>
                    <a:pt x="13307" y="16200"/>
                  </a:cubicBezTo>
                  <a:cubicBezTo>
                    <a:pt x="16515" y="12343"/>
                    <a:pt x="18975" y="6171"/>
                    <a:pt x="214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7417857" y="-1"/>
              <a:ext cx="322009" cy="26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1" fill="norm" stroke="1" extrusionOk="0">
                  <a:moveTo>
                    <a:pt x="0" y="1351"/>
                  </a:moveTo>
                  <a:cubicBezTo>
                    <a:pt x="686" y="734"/>
                    <a:pt x="1371" y="117"/>
                    <a:pt x="2143" y="14"/>
                  </a:cubicBezTo>
                  <a:cubicBezTo>
                    <a:pt x="2914" y="-89"/>
                    <a:pt x="3771" y="322"/>
                    <a:pt x="5571" y="2791"/>
                  </a:cubicBezTo>
                  <a:cubicBezTo>
                    <a:pt x="7371" y="5260"/>
                    <a:pt x="10114" y="9785"/>
                    <a:pt x="12429" y="13282"/>
                  </a:cubicBezTo>
                  <a:cubicBezTo>
                    <a:pt x="14743" y="16780"/>
                    <a:pt x="16629" y="19248"/>
                    <a:pt x="18086" y="20380"/>
                  </a:cubicBezTo>
                  <a:cubicBezTo>
                    <a:pt x="19543" y="21511"/>
                    <a:pt x="20571" y="21305"/>
                    <a:pt x="21600" y="21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7612084" y="58577"/>
              <a:ext cx="242784" cy="55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21600" y="459"/>
                  </a:moveTo>
                  <a:cubicBezTo>
                    <a:pt x="20691" y="163"/>
                    <a:pt x="19781" y="-133"/>
                    <a:pt x="18872" y="64"/>
                  </a:cubicBezTo>
                  <a:cubicBezTo>
                    <a:pt x="17962" y="262"/>
                    <a:pt x="17053" y="952"/>
                    <a:pt x="14665" y="3171"/>
                  </a:cubicBezTo>
                  <a:cubicBezTo>
                    <a:pt x="12278" y="5390"/>
                    <a:pt x="8413" y="9138"/>
                    <a:pt x="5798" y="11851"/>
                  </a:cubicBezTo>
                  <a:cubicBezTo>
                    <a:pt x="3183" y="14563"/>
                    <a:pt x="1819" y="16240"/>
                    <a:pt x="1023" y="17374"/>
                  </a:cubicBezTo>
                  <a:cubicBezTo>
                    <a:pt x="227" y="18508"/>
                    <a:pt x="0" y="19100"/>
                    <a:pt x="0" y="19642"/>
                  </a:cubicBezTo>
                  <a:cubicBezTo>
                    <a:pt x="0" y="20185"/>
                    <a:pt x="227" y="20678"/>
                    <a:pt x="909" y="20974"/>
                  </a:cubicBezTo>
                  <a:cubicBezTo>
                    <a:pt x="1592" y="21270"/>
                    <a:pt x="2728" y="21368"/>
                    <a:pt x="3865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8078347" y="337381"/>
              <a:ext cx="420536" cy="163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0350" fill="norm" stroke="1" extrusionOk="0">
                  <a:moveTo>
                    <a:pt x="1120" y="19235"/>
                  </a:moveTo>
                  <a:cubicBezTo>
                    <a:pt x="597" y="18282"/>
                    <a:pt x="73" y="17329"/>
                    <a:pt x="7" y="15741"/>
                  </a:cubicBezTo>
                  <a:cubicBezTo>
                    <a:pt x="-58" y="14152"/>
                    <a:pt x="335" y="11929"/>
                    <a:pt x="1251" y="8911"/>
                  </a:cubicBezTo>
                  <a:cubicBezTo>
                    <a:pt x="2167" y="5894"/>
                    <a:pt x="3607" y="2082"/>
                    <a:pt x="4917" y="652"/>
                  </a:cubicBezTo>
                  <a:cubicBezTo>
                    <a:pt x="6226" y="-777"/>
                    <a:pt x="7404" y="176"/>
                    <a:pt x="8582" y="3194"/>
                  </a:cubicBezTo>
                  <a:cubicBezTo>
                    <a:pt x="9760" y="6211"/>
                    <a:pt x="10938" y="11294"/>
                    <a:pt x="11789" y="14470"/>
                  </a:cubicBezTo>
                  <a:cubicBezTo>
                    <a:pt x="12640" y="17647"/>
                    <a:pt x="13164" y="18917"/>
                    <a:pt x="13753" y="19711"/>
                  </a:cubicBezTo>
                  <a:cubicBezTo>
                    <a:pt x="14342" y="20505"/>
                    <a:pt x="14997" y="20823"/>
                    <a:pt x="15782" y="19076"/>
                  </a:cubicBezTo>
                  <a:cubicBezTo>
                    <a:pt x="16567" y="17329"/>
                    <a:pt x="17484" y="13517"/>
                    <a:pt x="18466" y="10182"/>
                  </a:cubicBezTo>
                  <a:cubicBezTo>
                    <a:pt x="19447" y="6847"/>
                    <a:pt x="20495" y="3988"/>
                    <a:pt x="21542" y="1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8669101" y="48601"/>
              <a:ext cx="381794" cy="48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366" fill="norm" stroke="1" extrusionOk="0">
                  <a:moveTo>
                    <a:pt x="6393" y="9738"/>
                  </a:moveTo>
                  <a:cubicBezTo>
                    <a:pt x="5673" y="9850"/>
                    <a:pt x="4953" y="9962"/>
                    <a:pt x="4305" y="10694"/>
                  </a:cubicBezTo>
                  <a:cubicBezTo>
                    <a:pt x="3657" y="11425"/>
                    <a:pt x="3081" y="12775"/>
                    <a:pt x="2649" y="14238"/>
                  </a:cubicBezTo>
                  <a:cubicBezTo>
                    <a:pt x="2217" y="15700"/>
                    <a:pt x="1929" y="17275"/>
                    <a:pt x="1497" y="18625"/>
                  </a:cubicBezTo>
                  <a:cubicBezTo>
                    <a:pt x="1065" y="19975"/>
                    <a:pt x="489" y="21100"/>
                    <a:pt x="201" y="21325"/>
                  </a:cubicBezTo>
                  <a:cubicBezTo>
                    <a:pt x="-87" y="21550"/>
                    <a:pt x="-87" y="20875"/>
                    <a:pt x="345" y="18681"/>
                  </a:cubicBezTo>
                  <a:cubicBezTo>
                    <a:pt x="777" y="16488"/>
                    <a:pt x="1641" y="12775"/>
                    <a:pt x="2793" y="9512"/>
                  </a:cubicBezTo>
                  <a:cubicBezTo>
                    <a:pt x="3945" y="6250"/>
                    <a:pt x="5385" y="3437"/>
                    <a:pt x="6465" y="1862"/>
                  </a:cubicBezTo>
                  <a:cubicBezTo>
                    <a:pt x="7545" y="287"/>
                    <a:pt x="8265" y="-50"/>
                    <a:pt x="8841" y="6"/>
                  </a:cubicBezTo>
                  <a:cubicBezTo>
                    <a:pt x="9417" y="62"/>
                    <a:pt x="9849" y="512"/>
                    <a:pt x="10281" y="2256"/>
                  </a:cubicBezTo>
                  <a:cubicBezTo>
                    <a:pt x="10713" y="4000"/>
                    <a:pt x="11145" y="7037"/>
                    <a:pt x="11433" y="9906"/>
                  </a:cubicBezTo>
                  <a:cubicBezTo>
                    <a:pt x="11721" y="12775"/>
                    <a:pt x="11865" y="15475"/>
                    <a:pt x="12153" y="17219"/>
                  </a:cubicBezTo>
                  <a:cubicBezTo>
                    <a:pt x="12441" y="18963"/>
                    <a:pt x="12873" y="19750"/>
                    <a:pt x="13449" y="20088"/>
                  </a:cubicBezTo>
                  <a:cubicBezTo>
                    <a:pt x="14025" y="20425"/>
                    <a:pt x="14745" y="20313"/>
                    <a:pt x="15681" y="19300"/>
                  </a:cubicBezTo>
                  <a:cubicBezTo>
                    <a:pt x="16617" y="18288"/>
                    <a:pt x="17769" y="16375"/>
                    <a:pt x="18777" y="13450"/>
                  </a:cubicBezTo>
                  <a:cubicBezTo>
                    <a:pt x="19785" y="10525"/>
                    <a:pt x="20649" y="6587"/>
                    <a:pt x="21513" y="2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9112287" y="340335"/>
              <a:ext cx="113521" cy="126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1003" fill="norm" stroke="1" extrusionOk="0">
                  <a:moveTo>
                    <a:pt x="12668" y="1016"/>
                  </a:moveTo>
                  <a:cubicBezTo>
                    <a:pt x="10320" y="1439"/>
                    <a:pt x="7972" y="1863"/>
                    <a:pt x="5624" y="4404"/>
                  </a:cubicBezTo>
                  <a:cubicBezTo>
                    <a:pt x="3277" y="6945"/>
                    <a:pt x="929" y="11604"/>
                    <a:pt x="224" y="14992"/>
                  </a:cubicBezTo>
                  <a:cubicBezTo>
                    <a:pt x="-480" y="18380"/>
                    <a:pt x="459" y="20498"/>
                    <a:pt x="3277" y="20921"/>
                  </a:cubicBezTo>
                  <a:cubicBezTo>
                    <a:pt x="6094" y="21345"/>
                    <a:pt x="10790" y="20074"/>
                    <a:pt x="14077" y="18169"/>
                  </a:cubicBezTo>
                  <a:cubicBezTo>
                    <a:pt x="17363" y="16263"/>
                    <a:pt x="19242" y="13721"/>
                    <a:pt x="20181" y="10545"/>
                  </a:cubicBezTo>
                  <a:cubicBezTo>
                    <a:pt x="21120" y="7369"/>
                    <a:pt x="21120" y="3557"/>
                    <a:pt x="19946" y="1651"/>
                  </a:cubicBezTo>
                  <a:cubicBezTo>
                    <a:pt x="18772" y="-255"/>
                    <a:pt x="16424" y="-255"/>
                    <a:pt x="14311" y="380"/>
                  </a:cubicBezTo>
                  <a:cubicBezTo>
                    <a:pt x="12198" y="1016"/>
                    <a:pt x="10320" y="2286"/>
                    <a:pt x="8442" y="3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9280899" y="246792"/>
              <a:ext cx="230007" cy="244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7425"/>
                  </a:moveTo>
                  <a:cubicBezTo>
                    <a:pt x="1200" y="7200"/>
                    <a:pt x="2400" y="6975"/>
                    <a:pt x="4080" y="7650"/>
                  </a:cubicBezTo>
                  <a:cubicBezTo>
                    <a:pt x="5760" y="8325"/>
                    <a:pt x="7920" y="9900"/>
                    <a:pt x="9000" y="12037"/>
                  </a:cubicBezTo>
                  <a:cubicBezTo>
                    <a:pt x="10080" y="14175"/>
                    <a:pt x="10080" y="16875"/>
                    <a:pt x="9720" y="18675"/>
                  </a:cubicBezTo>
                  <a:cubicBezTo>
                    <a:pt x="9360" y="20475"/>
                    <a:pt x="8640" y="21375"/>
                    <a:pt x="7800" y="21488"/>
                  </a:cubicBezTo>
                  <a:cubicBezTo>
                    <a:pt x="6960" y="21600"/>
                    <a:pt x="6000" y="20925"/>
                    <a:pt x="6000" y="19013"/>
                  </a:cubicBezTo>
                  <a:cubicBezTo>
                    <a:pt x="6000" y="17100"/>
                    <a:pt x="6960" y="13950"/>
                    <a:pt x="9720" y="10575"/>
                  </a:cubicBezTo>
                  <a:cubicBezTo>
                    <a:pt x="12480" y="7200"/>
                    <a:pt x="1704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9993299" y="94307"/>
              <a:ext cx="207622" cy="405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420" fill="norm" stroke="1" extrusionOk="0">
                  <a:moveTo>
                    <a:pt x="20891" y="360"/>
                  </a:moveTo>
                  <a:cubicBezTo>
                    <a:pt x="19605" y="90"/>
                    <a:pt x="18320" y="-180"/>
                    <a:pt x="16391" y="158"/>
                  </a:cubicBezTo>
                  <a:cubicBezTo>
                    <a:pt x="14462" y="495"/>
                    <a:pt x="11891" y="1440"/>
                    <a:pt x="8805" y="3465"/>
                  </a:cubicBezTo>
                  <a:cubicBezTo>
                    <a:pt x="5720" y="5490"/>
                    <a:pt x="2120" y="8595"/>
                    <a:pt x="705" y="11565"/>
                  </a:cubicBezTo>
                  <a:cubicBezTo>
                    <a:pt x="-709" y="14535"/>
                    <a:pt x="62" y="17370"/>
                    <a:pt x="2505" y="18990"/>
                  </a:cubicBezTo>
                  <a:cubicBezTo>
                    <a:pt x="4948" y="20610"/>
                    <a:pt x="9062" y="21015"/>
                    <a:pt x="13177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10323590" y="85788"/>
              <a:ext cx="61335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4696"/>
                    <a:pt x="12600" y="9391"/>
                    <a:pt x="9000" y="12991"/>
                  </a:cubicBezTo>
                  <a:cubicBezTo>
                    <a:pt x="5400" y="16591"/>
                    <a:pt x="2700" y="190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10407925" y="461464"/>
              <a:ext cx="138004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10952270" y="108779"/>
              <a:ext cx="145055" cy="312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277" fill="norm" stroke="1" extrusionOk="0">
                  <a:moveTo>
                    <a:pt x="19769" y="3136"/>
                  </a:moveTo>
                  <a:cubicBezTo>
                    <a:pt x="19403" y="2265"/>
                    <a:pt x="19037" y="1394"/>
                    <a:pt x="17939" y="784"/>
                  </a:cubicBezTo>
                  <a:cubicBezTo>
                    <a:pt x="16841" y="174"/>
                    <a:pt x="15010" y="-174"/>
                    <a:pt x="12447" y="87"/>
                  </a:cubicBezTo>
                  <a:cubicBezTo>
                    <a:pt x="9885" y="349"/>
                    <a:pt x="6590" y="1220"/>
                    <a:pt x="4942" y="2526"/>
                  </a:cubicBezTo>
                  <a:cubicBezTo>
                    <a:pt x="3295" y="3832"/>
                    <a:pt x="3295" y="5574"/>
                    <a:pt x="5858" y="7403"/>
                  </a:cubicBezTo>
                  <a:cubicBezTo>
                    <a:pt x="8420" y="9232"/>
                    <a:pt x="13546" y="11149"/>
                    <a:pt x="16841" y="13065"/>
                  </a:cubicBezTo>
                  <a:cubicBezTo>
                    <a:pt x="20136" y="14981"/>
                    <a:pt x="21600" y="16897"/>
                    <a:pt x="20319" y="18291"/>
                  </a:cubicBezTo>
                  <a:cubicBezTo>
                    <a:pt x="19037" y="19684"/>
                    <a:pt x="15010" y="20555"/>
                    <a:pt x="11898" y="20991"/>
                  </a:cubicBezTo>
                  <a:cubicBezTo>
                    <a:pt x="8787" y="21426"/>
                    <a:pt x="6590" y="21426"/>
                    <a:pt x="4759" y="20555"/>
                  </a:cubicBezTo>
                  <a:cubicBezTo>
                    <a:pt x="2929" y="19684"/>
                    <a:pt x="1464" y="17942"/>
                    <a:pt x="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10959937" y="93455"/>
              <a:ext cx="38334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96" y="15429"/>
                    <a:pt x="2592" y="9257"/>
                    <a:pt x="5760" y="6171"/>
                  </a:cubicBezTo>
                  <a:cubicBezTo>
                    <a:pt x="8928" y="3086"/>
                    <a:pt x="13968" y="3086"/>
                    <a:pt x="16920" y="2571"/>
                  </a:cubicBezTo>
                  <a:cubicBezTo>
                    <a:pt x="19872" y="2057"/>
                    <a:pt x="20736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11327946" y="39787"/>
              <a:ext cx="219384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600" fill="norm" stroke="1" extrusionOk="0">
                  <a:moveTo>
                    <a:pt x="14727" y="0"/>
                  </a:moveTo>
                  <a:cubicBezTo>
                    <a:pt x="17427" y="2090"/>
                    <a:pt x="20127" y="4181"/>
                    <a:pt x="20864" y="6794"/>
                  </a:cubicBezTo>
                  <a:cubicBezTo>
                    <a:pt x="21600" y="9406"/>
                    <a:pt x="20373" y="12542"/>
                    <a:pt x="17182" y="15097"/>
                  </a:cubicBezTo>
                  <a:cubicBezTo>
                    <a:pt x="13991" y="17652"/>
                    <a:pt x="8836" y="19626"/>
                    <a:pt x="5645" y="20613"/>
                  </a:cubicBezTo>
                  <a:cubicBezTo>
                    <a:pt x="2455" y="21600"/>
                    <a:pt x="1227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10791267" y="660801"/>
              <a:ext cx="30667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10844935" y="758994"/>
              <a:ext cx="299007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354" y="11040"/>
                    <a:pt x="10708" y="1783"/>
                    <a:pt x="14308" y="240"/>
                  </a:cubicBezTo>
                  <a:cubicBezTo>
                    <a:pt x="17908" y="-1303"/>
                    <a:pt x="19754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10906269" y="821805"/>
              <a:ext cx="191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1074430" y="1586465"/>
              <a:ext cx="309626" cy="408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38" fill="norm" stroke="1" extrusionOk="0">
                  <a:moveTo>
                    <a:pt x="204" y="2119"/>
                  </a:moveTo>
                  <a:cubicBezTo>
                    <a:pt x="27" y="1180"/>
                    <a:pt x="-150" y="240"/>
                    <a:pt x="204" y="39"/>
                  </a:cubicBezTo>
                  <a:cubicBezTo>
                    <a:pt x="558" y="-162"/>
                    <a:pt x="1443" y="375"/>
                    <a:pt x="3657" y="2521"/>
                  </a:cubicBezTo>
                  <a:cubicBezTo>
                    <a:pt x="5870" y="4668"/>
                    <a:pt x="9411" y="8424"/>
                    <a:pt x="12243" y="11644"/>
                  </a:cubicBezTo>
                  <a:cubicBezTo>
                    <a:pt x="15076" y="14864"/>
                    <a:pt x="17201" y="17547"/>
                    <a:pt x="18617" y="19090"/>
                  </a:cubicBezTo>
                  <a:cubicBezTo>
                    <a:pt x="20034" y="20633"/>
                    <a:pt x="20742" y="21036"/>
                    <a:pt x="21450" y="21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1117770" y="1538550"/>
              <a:ext cx="327620" cy="504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42" fill="norm" stroke="1" extrusionOk="0">
                  <a:moveTo>
                    <a:pt x="21465" y="1144"/>
                  </a:moveTo>
                  <a:cubicBezTo>
                    <a:pt x="21465" y="601"/>
                    <a:pt x="21465" y="59"/>
                    <a:pt x="21130" y="4"/>
                  </a:cubicBezTo>
                  <a:cubicBezTo>
                    <a:pt x="20795" y="-50"/>
                    <a:pt x="20125" y="384"/>
                    <a:pt x="18870" y="1795"/>
                  </a:cubicBezTo>
                  <a:cubicBezTo>
                    <a:pt x="17614" y="3206"/>
                    <a:pt x="15772" y="5594"/>
                    <a:pt x="12925" y="8471"/>
                  </a:cubicBezTo>
                  <a:cubicBezTo>
                    <a:pt x="10079" y="11347"/>
                    <a:pt x="6228" y="14712"/>
                    <a:pt x="4051" y="16611"/>
                  </a:cubicBezTo>
                  <a:cubicBezTo>
                    <a:pt x="1874" y="18511"/>
                    <a:pt x="1372" y="18945"/>
                    <a:pt x="870" y="19542"/>
                  </a:cubicBezTo>
                  <a:cubicBezTo>
                    <a:pt x="367" y="20139"/>
                    <a:pt x="-135" y="20899"/>
                    <a:pt x="32" y="21224"/>
                  </a:cubicBezTo>
                  <a:cubicBezTo>
                    <a:pt x="200" y="21550"/>
                    <a:pt x="1037" y="21441"/>
                    <a:pt x="1874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1598726" y="1787827"/>
              <a:ext cx="29134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37" y="15840"/>
                    <a:pt x="9474" y="10080"/>
                    <a:pt x="13074" y="6480"/>
                  </a:cubicBezTo>
                  <a:cubicBezTo>
                    <a:pt x="16674" y="2880"/>
                    <a:pt x="1913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1714581" y="1688158"/>
              <a:ext cx="45150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3031" y="0"/>
                  </a:moveTo>
                  <a:cubicBezTo>
                    <a:pt x="758" y="4680"/>
                    <a:pt x="-1516" y="9360"/>
                    <a:pt x="1326" y="12960"/>
                  </a:cubicBezTo>
                  <a:cubicBezTo>
                    <a:pt x="4168" y="16560"/>
                    <a:pt x="12126" y="19080"/>
                    <a:pt x="200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2081737" y="1565488"/>
              <a:ext cx="23767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16" y="4877"/>
                    <a:pt x="7432" y="9755"/>
                    <a:pt x="11032" y="13355"/>
                  </a:cubicBezTo>
                  <a:cubicBezTo>
                    <a:pt x="14632" y="16955"/>
                    <a:pt x="18116" y="19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2227407" y="1542488"/>
              <a:ext cx="214672" cy="552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900"/>
                    <a:pt x="14400" y="5800"/>
                    <a:pt x="11057" y="8650"/>
                  </a:cubicBezTo>
                  <a:cubicBezTo>
                    <a:pt x="7714" y="11500"/>
                    <a:pt x="4629" y="14300"/>
                    <a:pt x="2829" y="16450"/>
                  </a:cubicBezTo>
                  <a:cubicBezTo>
                    <a:pt x="1029" y="18600"/>
                    <a:pt x="514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2952754" y="1849161"/>
              <a:ext cx="440014" cy="176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297" fill="norm" stroke="1" extrusionOk="0">
                  <a:moveTo>
                    <a:pt x="4267" y="17589"/>
                  </a:moveTo>
                  <a:cubicBezTo>
                    <a:pt x="3643" y="18514"/>
                    <a:pt x="3018" y="19440"/>
                    <a:pt x="2332" y="20211"/>
                  </a:cubicBezTo>
                  <a:cubicBezTo>
                    <a:pt x="1645" y="20983"/>
                    <a:pt x="896" y="21600"/>
                    <a:pt x="459" y="21137"/>
                  </a:cubicBezTo>
                  <a:cubicBezTo>
                    <a:pt x="22" y="20674"/>
                    <a:pt x="-103" y="19131"/>
                    <a:pt x="84" y="16817"/>
                  </a:cubicBezTo>
                  <a:cubicBezTo>
                    <a:pt x="272" y="14503"/>
                    <a:pt x="771" y="11417"/>
                    <a:pt x="1645" y="9103"/>
                  </a:cubicBezTo>
                  <a:cubicBezTo>
                    <a:pt x="2519" y="6789"/>
                    <a:pt x="3768" y="5246"/>
                    <a:pt x="5453" y="5709"/>
                  </a:cubicBezTo>
                  <a:cubicBezTo>
                    <a:pt x="7139" y="6171"/>
                    <a:pt x="9261" y="8640"/>
                    <a:pt x="11009" y="10646"/>
                  </a:cubicBezTo>
                  <a:cubicBezTo>
                    <a:pt x="12757" y="12651"/>
                    <a:pt x="14131" y="14194"/>
                    <a:pt x="15317" y="14040"/>
                  </a:cubicBezTo>
                  <a:cubicBezTo>
                    <a:pt x="16503" y="13886"/>
                    <a:pt x="17502" y="12034"/>
                    <a:pt x="18500" y="9411"/>
                  </a:cubicBezTo>
                  <a:cubicBezTo>
                    <a:pt x="19499" y="6789"/>
                    <a:pt x="20498" y="3394"/>
                    <a:pt x="214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3761876" y="1494686"/>
              <a:ext cx="397576" cy="525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371" fill="norm" stroke="1" extrusionOk="0">
                  <a:moveTo>
                    <a:pt x="4925" y="9107"/>
                  </a:moveTo>
                  <a:cubicBezTo>
                    <a:pt x="4094" y="10146"/>
                    <a:pt x="3263" y="11184"/>
                    <a:pt x="2640" y="12898"/>
                  </a:cubicBezTo>
                  <a:cubicBezTo>
                    <a:pt x="2017" y="14611"/>
                    <a:pt x="1602" y="17000"/>
                    <a:pt x="1186" y="18661"/>
                  </a:cubicBezTo>
                  <a:cubicBezTo>
                    <a:pt x="771" y="20323"/>
                    <a:pt x="355" y="21257"/>
                    <a:pt x="148" y="21361"/>
                  </a:cubicBezTo>
                  <a:cubicBezTo>
                    <a:pt x="-60" y="21465"/>
                    <a:pt x="-60" y="20738"/>
                    <a:pt x="217" y="18557"/>
                  </a:cubicBezTo>
                  <a:cubicBezTo>
                    <a:pt x="494" y="16377"/>
                    <a:pt x="1048" y="12742"/>
                    <a:pt x="1671" y="10302"/>
                  </a:cubicBezTo>
                  <a:cubicBezTo>
                    <a:pt x="2294" y="7861"/>
                    <a:pt x="2986" y="6615"/>
                    <a:pt x="3609" y="5836"/>
                  </a:cubicBezTo>
                  <a:cubicBezTo>
                    <a:pt x="4232" y="5057"/>
                    <a:pt x="4786" y="4746"/>
                    <a:pt x="5271" y="4953"/>
                  </a:cubicBezTo>
                  <a:cubicBezTo>
                    <a:pt x="5755" y="5161"/>
                    <a:pt x="6171" y="5888"/>
                    <a:pt x="7071" y="7757"/>
                  </a:cubicBezTo>
                  <a:cubicBezTo>
                    <a:pt x="7971" y="9627"/>
                    <a:pt x="9355" y="12638"/>
                    <a:pt x="10463" y="14715"/>
                  </a:cubicBezTo>
                  <a:cubicBezTo>
                    <a:pt x="11571" y="16792"/>
                    <a:pt x="12402" y="17934"/>
                    <a:pt x="13163" y="18505"/>
                  </a:cubicBezTo>
                  <a:cubicBezTo>
                    <a:pt x="13925" y="19077"/>
                    <a:pt x="14617" y="19077"/>
                    <a:pt x="15171" y="18869"/>
                  </a:cubicBezTo>
                  <a:cubicBezTo>
                    <a:pt x="15725" y="18661"/>
                    <a:pt x="16140" y="18246"/>
                    <a:pt x="16832" y="16740"/>
                  </a:cubicBezTo>
                  <a:cubicBezTo>
                    <a:pt x="17525" y="15234"/>
                    <a:pt x="18494" y="12638"/>
                    <a:pt x="19117" y="10042"/>
                  </a:cubicBezTo>
                  <a:cubicBezTo>
                    <a:pt x="19740" y="7446"/>
                    <a:pt x="20017" y="4850"/>
                    <a:pt x="20294" y="3032"/>
                  </a:cubicBezTo>
                  <a:cubicBezTo>
                    <a:pt x="20571" y="1215"/>
                    <a:pt x="20848" y="177"/>
                    <a:pt x="21055" y="21"/>
                  </a:cubicBezTo>
                  <a:cubicBezTo>
                    <a:pt x="21263" y="-135"/>
                    <a:pt x="21402" y="592"/>
                    <a:pt x="21540" y="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4192195" y="1734159"/>
              <a:ext cx="121959" cy="22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333" fill="norm" stroke="1" extrusionOk="0">
                  <a:moveTo>
                    <a:pt x="18156" y="5040"/>
                  </a:moveTo>
                  <a:cubicBezTo>
                    <a:pt x="15511" y="4320"/>
                    <a:pt x="12866" y="3600"/>
                    <a:pt x="10662" y="3600"/>
                  </a:cubicBezTo>
                  <a:cubicBezTo>
                    <a:pt x="8458" y="3600"/>
                    <a:pt x="6695" y="4320"/>
                    <a:pt x="4711" y="6840"/>
                  </a:cubicBezTo>
                  <a:cubicBezTo>
                    <a:pt x="2728" y="9360"/>
                    <a:pt x="524" y="13680"/>
                    <a:pt x="83" y="16440"/>
                  </a:cubicBezTo>
                  <a:cubicBezTo>
                    <a:pt x="-358" y="19200"/>
                    <a:pt x="964" y="20400"/>
                    <a:pt x="4050" y="21000"/>
                  </a:cubicBezTo>
                  <a:cubicBezTo>
                    <a:pt x="7136" y="21600"/>
                    <a:pt x="11985" y="21600"/>
                    <a:pt x="15511" y="19200"/>
                  </a:cubicBezTo>
                  <a:cubicBezTo>
                    <a:pt x="19038" y="16800"/>
                    <a:pt x="21242" y="12000"/>
                    <a:pt x="21022" y="8400"/>
                  </a:cubicBezTo>
                  <a:cubicBezTo>
                    <a:pt x="20801" y="4800"/>
                    <a:pt x="18156" y="2400"/>
                    <a:pt x="155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4335788" y="1703491"/>
              <a:ext cx="245340" cy="269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3057"/>
                  </a:moveTo>
                  <a:cubicBezTo>
                    <a:pt x="2475" y="2445"/>
                    <a:pt x="4950" y="1834"/>
                    <a:pt x="7425" y="2547"/>
                  </a:cubicBezTo>
                  <a:cubicBezTo>
                    <a:pt x="9900" y="3260"/>
                    <a:pt x="12375" y="5298"/>
                    <a:pt x="13612" y="8355"/>
                  </a:cubicBezTo>
                  <a:cubicBezTo>
                    <a:pt x="14850" y="11411"/>
                    <a:pt x="14850" y="15487"/>
                    <a:pt x="14400" y="18034"/>
                  </a:cubicBezTo>
                  <a:cubicBezTo>
                    <a:pt x="13950" y="20581"/>
                    <a:pt x="13050" y="21600"/>
                    <a:pt x="12487" y="21498"/>
                  </a:cubicBezTo>
                  <a:cubicBezTo>
                    <a:pt x="11925" y="21396"/>
                    <a:pt x="11700" y="20174"/>
                    <a:pt x="12037" y="17525"/>
                  </a:cubicBezTo>
                  <a:cubicBezTo>
                    <a:pt x="12375" y="14875"/>
                    <a:pt x="13275" y="10800"/>
                    <a:pt x="14962" y="7642"/>
                  </a:cubicBezTo>
                  <a:cubicBezTo>
                    <a:pt x="16650" y="4483"/>
                    <a:pt x="19125" y="22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4823591" y="1495036"/>
              <a:ext cx="179213" cy="57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559" fill="norm" stroke="1" extrusionOk="0">
                  <a:moveTo>
                    <a:pt x="21037" y="628"/>
                  </a:moveTo>
                  <a:cubicBezTo>
                    <a:pt x="19837" y="341"/>
                    <a:pt x="18637" y="55"/>
                    <a:pt x="17287" y="7"/>
                  </a:cubicBezTo>
                  <a:cubicBezTo>
                    <a:pt x="15937" y="-41"/>
                    <a:pt x="14437" y="150"/>
                    <a:pt x="11437" y="1440"/>
                  </a:cubicBezTo>
                  <a:cubicBezTo>
                    <a:pt x="8437" y="2731"/>
                    <a:pt x="3937" y="5120"/>
                    <a:pt x="1687" y="7748"/>
                  </a:cubicBezTo>
                  <a:cubicBezTo>
                    <a:pt x="-563" y="10377"/>
                    <a:pt x="-563" y="13244"/>
                    <a:pt x="1687" y="15586"/>
                  </a:cubicBezTo>
                  <a:cubicBezTo>
                    <a:pt x="3937" y="17927"/>
                    <a:pt x="8437" y="19743"/>
                    <a:pt x="12937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4190118" y="530465"/>
              <a:ext cx="32967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84" y="15840"/>
                    <a:pt x="7367" y="10080"/>
                    <a:pt x="10967" y="6480"/>
                  </a:cubicBezTo>
                  <a:cubicBezTo>
                    <a:pt x="14567" y="2880"/>
                    <a:pt x="18084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4243786" y="607134"/>
              <a:ext cx="27600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10108918" y="607134"/>
              <a:ext cx="28367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9978582" y="683802"/>
              <a:ext cx="34500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80" y="14400"/>
                    <a:pt x="8960" y="7200"/>
                    <a:pt x="12560" y="3600"/>
                  </a:cubicBezTo>
                  <a:cubicBezTo>
                    <a:pt x="16160" y="0"/>
                    <a:pt x="188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5192469" y="1550705"/>
              <a:ext cx="341519" cy="40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299" fill="norm" stroke="1" extrusionOk="0">
                  <a:moveTo>
                    <a:pt x="125" y="6492"/>
                  </a:moveTo>
                  <a:cubicBezTo>
                    <a:pt x="-34" y="5269"/>
                    <a:pt x="-193" y="4046"/>
                    <a:pt x="681" y="3027"/>
                  </a:cubicBezTo>
                  <a:cubicBezTo>
                    <a:pt x="1554" y="2009"/>
                    <a:pt x="3460" y="1193"/>
                    <a:pt x="5366" y="650"/>
                  </a:cubicBezTo>
                  <a:cubicBezTo>
                    <a:pt x="7272" y="107"/>
                    <a:pt x="9178" y="-165"/>
                    <a:pt x="10766" y="107"/>
                  </a:cubicBezTo>
                  <a:cubicBezTo>
                    <a:pt x="12354" y="378"/>
                    <a:pt x="13625" y="1193"/>
                    <a:pt x="13386" y="2892"/>
                  </a:cubicBezTo>
                  <a:cubicBezTo>
                    <a:pt x="13148" y="4590"/>
                    <a:pt x="11401" y="7171"/>
                    <a:pt x="10210" y="8665"/>
                  </a:cubicBezTo>
                  <a:cubicBezTo>
                    <a:pt x="9019" y="10160"/>
                    <a:pt x="8383" y="10567"/>
                    <a:pt x="8463" y="10771"/>
                  </a:cubicBezTo>
                  <a:cubicBezTo>
                    <a:pt x="8542" y="10975"/>
                    <a:pt x="9336" y="10975"/>
                    <a:pt x="11242" y="11382"/>
                  </a:cubicBezTo>
                  <a:cubicBezTo>
                    <a:pt x="13148" y="11790"/>
                    <a:pt x="16166" y="12605"/>
                    <a:pt x="17992" y="13284"/>
                  </a:cubicBezTo>
                  <a:cubicBezTo>
                    <a:pt x="19819" y="13963"/>
                    <a:pt x="20454" y="14507"/>
                    <a:pt x="20851" y="15390"/>
                  </a:cubicBezTo>
                  <a:cubicBezTo>
                    <a:pt x="21248" y="16273"/>
                    <a:pt x="21407" y="17495"/>
                    <a:pt x="20931" y="18582"/>
                  </a:cubicBezTo>
                  <a:cubicBezTo>
                    <a:pt x="20454" y="19669"/>
                    <a:pt x="19342" y="20620"/>
                    <a:pt x="17754" y="21027"/>
                  </a:cubicBezTo>
                  <a:cubicBezTo>
                    <a:pt x="16166" y="21435"/>
                    <a:pt x="14101" y="21299"/>
                    <a:pt x="12036" y="21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5639151" y="1956497"/>
              <a:ext cx="115003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6171"/>
                    <a:pt x="11040" y="12343"/>
                    <a:pt x="7440" y="15943"/>
                  </a:cubicBezTo>
                  <a:cubicBezTo>
                    <a:pt x="3840" y="19543"/>
                    <a:pt x="1920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4772798" y="545799"/>
              <a:ext cx="29900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77" y="14400"/>
                    <a:pt x="12554" y="7200"/>
                    <a:pt x="16154" y="3600"/>
                  </a:cubicBezTo>
                  <a:cubicBezTo>
                    <a:pt x="19754" y="0"/>
                    <a:pt x="2067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4872467" y="622467"/>
              <a:ext cx="230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10791267" y="527232"/>
              <a:ext cx="322008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314" y="12302"/>
                    <a:pt x="10629" y="4448"/>
                    <a:pt x="14229" y="1502"/>
                  </a:cubicBezTo>
                  <a:cubicBezTo>
                    <a:pt x="17829" y="-1443"/>
                    <a:pt x="19714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10837268" y="591800"/>
              <a:ext cx="207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6087067" y="1405831"/>
              <a:ext cx="303435" cy="604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199" fill="norm" stroke="1" extrusionOk="0">
                  <a:moveTo>
                    <a:pt x="12732" y="5869"/>
                  </a:moveTo>
                  <a:cubicBezTo>
                    <a:pt x="13452" y="4883"/>
                    <a:pt x="14172" y="3897"/>
                    <a:pt x="14352" y="2911"/>
                  </a:cubicBezTo>
                  <a:cubicBezTo>
                    <a:pt x="14532" y="1925"/>
                    <a:pt x="14172" y="939"/>
                    <a:pt x="13092" y="401"/>
                  </a:cubicBezTo>
                  <a:cubicBezTo>
                    <a:pt x="12012" y="-136"/>
                    <a:pt x="10212" y="-226"/>
                    <a:pt x="7872" y="715"/>
                  </a:cubicBezTo>
                  <a:cubicBezTo>
                    <a:pt x="5532" y="1656"/>
                    <a:pt x="2652" y="3628"/>
                    <a:pt x="1212" y="4883"/>
                  </a:cubicBezTo>
                  <a:cubicBezTo>
                    <a:pt x="-228" y="6137"/>
                    <a:pt x="-228" y="6675"/>
                    <a:pt x="402" y="7168"/>
                  </a:cubicBezTo>
                  <a:cubicBezTo>
                    <a:pt x="1032" y="7661"/>
                    <a:pt x="2292" y="8109"/>
                    <a:pt x="4272" y="7975"/>
                  </a:cubicBezTo>
                  <a:cubicBezTo>
                    <a:pt x="6252" y="7840"/>
                    <a:pt x="8952" y="7123"/>
                    <a:pt x="11112" y="6227"/>
                  </a:cubicBezTo>
                  <a:cubicBezTo>
                    <a:pt x="13272" y="5331"/>
                    <a:pt x="14892" y="4255"/>
                    <a:pt x="16062" y="3583"/>
                  </a:cubicBezTo>
                  <a:cubicBezTo>
                    <a:pt x="17232" y="2911"/>
                    <a:pt x="17952" y="2642"/>
                    <a:pt x="18312" y="2732"/>
                  </a:cubicBezTo>
                  <a:cubicBezTo>
                    <a:pt x="18672" y="2821"/>
                    <a:pt x="18672" y="3269"/>
                    <a:pt x="18672" y="5465"/>
                  </a:cubicBezTo>
                  <a:cubicBezTo>
                    <a:pt x="18672" y="7661"/>
                    <a:pt x="18672" y="11605"/>
                    <a:pt x="18672" y="14159"/>
                  </a:cubicBezTo>
                  <a:cubicBezTo>
                    <a:pt x="18672" y="16713"/>
                    <a:pt x="18672" y="17879"/>
                    <a:pt x="18762" y="18909"/>
                  </a:cubicBezTo>
                  <a:cubicBezTo>
                    <a:pt x="18852" y="19940"/>
                    <a:pt x="19032" y="20836"/>
                    <a:pt x="19482" y="21105"/>
                  </a:cubicBezTo>
                  <a:cubicBezTo>
                    <a:pt x="19932" y="21374"/>
                    <a:pt x="20652" y="21015"/>
                    <a:pt x="21372" y="20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6589839" y="1401849"/>
              <a:ext cx="170658" cy="73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527" fill="norm" stroke="1" extrusionOk="0">
                  <a:moveTo>
                    <a:pt x="0" y="755"/>
                  </a:moveTo>
                  <a:cubicBezTo>
                    <a:pt x="1252" y="454"/>
                    <a:pt x="2504" y="153"/>
                    <a:pt x="3913" y="40"/>
                  </a:cubicBezTo>
                  <a:cubicBezTo>
                    <a:pt x="5322" y="-73"/>
                    <a:pt x="6887" y="2"/>
                    <a:pt x="9548" y="943"/>
                  </a:cubicBezTo>
                  <a:cubicBezTo>
                    <a:pt x="12209" y="1884"/>
                    <a:pt x="15965" y="3690"/>
                    <a:pt x="18313" y="5948"/>
                  </a:cubicBezTo>
                  <a:cubicBezTo>
                    <a:pt x="20661" y="8206"/>
                    <a:pt x="21600" y="10915"/>
                    <a:pt x="20348" y="13248"/>
                  </a:cubicBezTo>
                  <a:cubicBezTo>
                    <a:pt x="19096" y="15581"/>
                    <a:pt x="15652" y="17538"/>
                    <a:pt x="12052" y="18855"/>
                  </a:cubicBezTo>
                  <a:cubicBezTo>
                    <a:pt x="8452" y="20172"/>
                    <a:pt x="4696" y="20850"/>
                    <a:pt x="939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947045" y="3083523"/>
              <a:ext cx="314341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37" y="3185"/>
                    <a:pt x="6673" y="6369"/>
                    <a:pt x="9922" y="9692"/>
                  </a:cubicBezTo>
                  <a:cubicBezTo>
                    <a:pt x="13171" y="13015"/>
                    <a:pt x="16332" y="16477"/>
                    <a:pt x="18263" y="18485"/>
                  </a:cubicBezTo>
                  <a:cubicBezTo>
                    <a:pt x="20195" y="20492"/>
                    <a:pt x="20898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1029375" y="3050569"/>
              <a:ext cx="331680" cy="500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79" fill="norm" stroke="1" extrusionOk="0">
                  <a:moveTo>
                    <a:pt x="21400" y="98"/>
                  </a:moveTo>
                  <a:cubicBezTo>
                    <a:pt x="20411" y="-11"/>
                    <a:pt x="19421" y="-121"/>
                    <a:pt x="18267" y="318"/>
                  </a:cubicBezTo>
                  <a:cubicBezTo>
                    <a:pt x="17113" y="756"/>
                    <a:pt x="15794" y="1743"/>
                    <a:pt x="13650" y="3991"/>
                  </a:cubicBezTo>
                  <a:cubicBezTo>
                    <a:pt x="11507" y="6238"/>
                    <a:pt x="8539" y="9747"/>
                    <a:pt x="6066" y="12598"/>
                  </a:cubicBezTo>
                  <a:cubicBezTo>
                    <a:pt x="3592" y="15449"/>
                    <a:pt x="1614" y="17641"/>
                    <a:pt x="707" y="19012"/>
                  </a:cubicBezTo>
                  <a:cubicBezTo>
                    <a:pt x="-200" y="20383"/>
                    <a:pt x="-35" y="20931"/>
                    <a:pt x="130" y="21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1445389" y="3282861"/>
              <a:ext cx="27600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" y="18327"/>
                    <a:pt x="800" y="15055"/>
                    <a:pt x="3700" y="12109"/>
                  </a:cubicBezTo>
                  <a:cubicBezTo>
                    <a:pt x="6600" y="9164"/>
                    <a:pt x="12000" y="6545"/>
                    <a:pt x="15400" y="4582"/>
                  </a:cubicBezTo>
                  <a:cubicBezTo>
                    <a:pt x="18800" y="2618"/>
                    <a:pt x="2020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1615338" y="3137190"/>
              <a:ext cx="29390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1932"/>
                    <a:pt x="6300" y="3863"/>
                    <a:pt x="2700" y="7024"/>
                  </a:cubicBezTo>
                  <a:cubicBezTo>
                    <a:pt x="-900" y="10185"/>
                    <a:pt x="-900" y="14576"/>
                    <a:pt x="2700" y="17210"/>
                  </a:cubicBezTo>
                  <a:cubicBezTo>
                    <a:pt x="6300" y="19844"/>
                    <a:pt x="13500" y="20722"/>
                    <a:pt x="20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2158405" y="2964623"/>
              <a:ext cx="297534" cy="43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76" fill="norm" stroke="1" extrusionOk="0">
                  <a:moveTo>
                    <a:pt x="0" y="4387"/>
                  </a:moveTo>
                  <a:cubicBezTo>
                    <a:pt x="0" y="3625"/>
                    <a:pt x="0" y="2862"/>
                    <a:pt x="1662" y="1973"/>
                  </a:cubicBezTo>
                  <a:cubicBezTo>
                    <a:pt x="3323" y="1084"/>
                    <a:pt x="6646" y="67"/>
                    <a:pt x="9231" y="4"/>
                  </a:cubicBezTo>
                  <a:cubicBezTo>
                    <a:pt x="11815" y="-60"/>
                    <a:pt x="13662" y="829"/>
                    <a:pt x="13754" y="2418"/>
                  </a:cubicBezTo>
                  <a:cubicBezTo>
                    <a:pt x="13846" y="4006"/>
                    <a:pt x="12185" y="6293"/>
                    <a:pt x="10892" y="7627"/>
                  </a:cubicBezTo>
                  <a:cubicBezTo>
                    <a:pt x="9600" y="8961"/>
                    <a:pt x="8677" y="9342"/>
                    <a:pt x="7754" y="9660"/>
                  </a:cubicBezTo>
                  <a:cubicBezTo>
                    <a:pt x="6831" y="9978"/>
                    <a:pt x="5908" y="10232"/>
                    <a:pt x="5908" y="10359"/>
                  </a:cubicBezTo>
                  <a:cubicBezTo>
                    <a:pt x="5908" y="10486"/>
                    <a:pt x="6831" y="10486"/>
                    <a:pt x="9323" y="10931"/>
                  </a:cubicBezTo>
                  <a:cubicBezTo>
                    <a:pt x="11815" y="11375"/>
                    <a:pt x="15877" y="12265"/>
                    <a:pt x="18185" y="12964"/>
                  </a:cubicBezTo>
                  <a:cubicBezTo>
                    <a:pt x="20492" y="13662"/>
                    <a:pt x="21046" y="14171"/>
                    <a:pt x="21323" y="14869"/>
                  </a:cubicBezTo>
                  <a:cubicBezTo>
                    <a:pt x="21600" y="15568"/>
                    <a:pt x="21600" y="16458"/>
                    <a:pt x="20862" y="17347"/>
                  </a:cubicBezTo>
                  <a:cubicBezTo>
                    <a:pt x="20123" y="18236"/>
                    <a:pt x="18646" y="19126"/>
                    <a:pt x="16615" y="19825"/>
                  </a:cubicBezTo>
                  <a:cubicBezTo>
                    <a:pt x="14585" y="20524"/>
                    <a:pt x="12000" y="21032"/>
                    <a:pt x="10154" y="21286"/>
                  </a:cubicBezTo>
                  <a:cubicBezTo>
                    <a:pt x="8308" y="21540"/>
                    <a:pt x="7200" y="21540"/>
                    <a:pt x="6369" y="21286"/>
                  </a:cubicBezTo>
                  <a:cubicBezTo>
                    <a:pt x="5538" y="21032"/>
                    <a:pt x="4985" y="20524"/>
                    <a:pt x="5077" y="19952"/>
                  </a:cubicBezTo>
                  <a:cubicBezTo>
                    <a:pt x="5169" y="19380"/>
                    <a:pt x="5908" y="18745"/>
                    <a:pt x="6646" y="18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2748752" y="2953187"/>
              <a:ext cx="253007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09" y="4000"/>
                    <a:pt x="7418" y="8000"/>
                    <a:pt x="11018" y="11600"/>
                  </a:cubicBezTo>
                  <a:cubicBezTo>
                    <a:pt x="14618" y="15200"/>
                    <a:pt x="18109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2917423" y="2976187"/>
              <a:ext cx="207005" cy="598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67" y="1385"/>
                    <a:pt x="17333" y="2769"/>
                    <a:pt x="14800" y="5077"/>
                  </a:cubicBezTo>
                  <a:cubicBezTo>
                    <a:pt x="12267" y="7385"/>
                    <a:pt x="9333" y="10615"/>
                    <a:pt x="6800" y="13523"/>
                  </a:cubicBezTo>
                  <a:cubicBezTo>
                    <a:pt x="4267" y="16431"/>
                    <a:pt x="2133" y="190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3749573" y="3198525"/>
              <a:ext cx="486547" cy="180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0842" fill="norm" stroke="1" extrusionOk="0">
                  <a:moveTo>
                    <a:pt x="2870" y="15978"/>
                  </a:moveTo>
                  <a:cubicBezTo>
                    <a:pt x="2418" y="16866"/>
                    <a:pt x="1966" y="17753"/>
                    <a:pt x="1513" y="18641"/>
                  </a:cubicBezTo>
                  <a:cubicBezTo>
                    <a:pt x="1061" y="19529"/>
                    <a:pt x="609" y="20416"/>
                    <a:pt x="326" y="19973"/>
                  </a:cubicBezTo>
                  <a:cubicBezTo>
                    <a:pt x="43" y="19529"/>
                    <a:pt x="-70" y="17753"/>
                    <a:pt x="43" y="15238"/>
                  </a:cubicBezTo>
                  <a:cubicBezTo>
                    <a:pt x="156" y="12723"/>
                    <a:pt x="495" y="9468"/>
                    <a:pt x="1513" y="6805"/>
                  </a:cubicBezTo>
                  <a:cubicBezTo>
                    <a:pt x="2531" y="4142"/>
                    <a:pt x="4227" y="2071"/>
                    <a:pt x="6037" y="2959"/>
                  </a:cubicBezTo>
                  <a:cubicBezTo>
                    <a:pt x="7846" y="3847"/>
                    <a:pt x="9769" y="7693"/>
                    <a:pt x="11239" y="11096"/>
                  </a:cubicBezTo>
                  <a:cubicBezTo>
                    <a:pt x="12709" y="14499"/>
                    <a:pt x="13727" y="17458"/>
                    <a:pt x="14518" y="19233"/>
                  </a:cubicBezTo>
                  <a:cubicBezTo>
                    <a:pt x="15310" y="21008"/>
                    <a:pt x="15876" y="21600"/>
                    <a:pt x="16611" y="19529"/>
                  </a:cubicBezTo>
                  <a:cubicBezTo>
                    <a:pt x="17346" y="17458"/>
                    <a:pt x="18250" y="12723"/>
                    <a:pt x="19099" y="9025"/>
                  </a:cubicBezTo>
                  <a:cubicBezTo>
                    <a:pt x="19947" y="5326"/>
                    <a:pt x="20738" y="2663"/>
                    <a:pt x="215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4689237" y="2975875"/>
              <a:ext cx="355378" cy="505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54" fill="norm" stroke="1" extrusionOk="0">
                  <a:moveTo>
                    <a:pt x="2267" y="6526"/>
                  </a:moveTo>
                  <a:cubicBezTo>
                    <a:pt x="2422" y="10108"/>
                    <a:pt x="2576" y="13690"/>
                    <a:pt x="2576" y="15969"/>
                  </a:cubicBezTo>
                  <a:cubicBezTo>
                    <a:pt x="2576" y="18249"/>
                    <a:pt x="2422" y="19226"/>
                    <a:pt x="2190" y="20040"/>
                  </a:cubicBezTo>
                  <a:cubicBezTo>
                    <a:pt x="1959" y="20854"/>
                    <a:pt x="1650" y="21505"/>
                    <a:pt x="1264" y="21451"/>
                  </a:cubicBezTo>
                  <a:cubicBezTo>
                    <a:pt x="879" y="21396"/>
                    <a:pt x="416" y="20637"/>
                    <a:pt x="184" y="18791"/>
                  </a:cubicBezTo>
                  <a:cubicBezTo>
                    <a:pt x="-47" y="16946"/>
                    <a:pt x="-47" y="14016"/>
                    <a:pt x="107" y="11411"/>
                  </a:cubicBezTo>
                  <a:cubicBezTo>
                    <a:pt x="262" y="8806"/>
                    <a:pt x="570" y="6526"/>
                    <a:pt x="879" y="5061"/>
                  </a:cubicBezTo>
                  <a:cubicBezTo>
                    <a:pt x="1187" y="3595"/>
                    <a:pt x="1496" y="2944"/>
                    <a:pt x="1959" y="2456"/>
                  </a:cubicBezTo>
                  <a:cubicBezTo>
                    <a:pt x="2422" y="1967"/>
                    <a:pt x="3039" y="1642"/>
                    <a:pt x="3579" y="1750"/>
                  </a:cubicBezTo>
                  <a:cubicBezTo>
                    <a:pt x="4119" y="1859"/>
                    <a:pt x="4582" y="2401"/>
                    <a:pt x="5507" y="4355"/>
                  </a:cubicBezTo>
                  <a:cubicBezTo>
                    <a:pt x="6433" y="6309"/>
                    <a:pt x="7822" y="9674"/>
                    <a:pt x="8824" y="12225"/>
                  </a:cubicBezTo>
                  <a:cubicBezTo>
                    <a:pt x="9827" y="14775"/>
                    <a:pt x="10444" y="16512"/>
                    <a:pt x="11062" y="17652"/>
                  </a:cubicBezTo>
                  <a:cubicBezTo>
                    <a:pt x="11679" y="18791"/>
                    <a:pt x="12296" y="19334"/>
                    <a:pt x="12913" y="19443"/>
                  </a:cubicBezTo>
                  <a:cubicBezTo>
                    <a:pt x="13530" y="19551"/>
                    <a:pt x="14147" y="19226"/>
                    <a:pt x="14996" y="17597"/>
                  </a:cubicBezTo>
                  <a:cubicBezTo>
                    <a:pt x="15844" y="15969"/>
                    <a:pt x="16924" y="13039"/>
                    <a:pt x="18004" y="10054"/>
                  </a:cubicBezTo>
                  <a:cubicBezTo>
                    <a:pt x="19084" y="7069"/>
                    <a:pt x="20164" y="4030"/>
                    <a:pt x="20782" y="2239"/>
                  </a:cubicBezTo>
                  <a:cubicBezTo>
                    <a:pt x="21399" y="448"/>
                    <a:pt x="21553" y="-95"/>
                    <a:pt x="21399" y="14"/>
                  </a:cubicBezTo>
                  <a:cubicBezTo>
                    <a:pt x="21244" y="122"/>
                    <a:pt x="20782" y="882"/>
                    <a:pt x="20319" y="1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5104546" y="3244526"/>
              <a:ext cx="120622" cy="18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263" fill="norm" stroke="1" extrusionOk="0">
                  <a:moveTo>
                    <a:pt x="16834" y="7200"/>
                  </a:moveTo>
                  <a:cubicBezTo>
                    <a:pt x="15071" y="5400"/>
                    <a:pt x="13307" y="3600"/>
                    <a:pt x="11324" y="2850"/>
                  </a:cubicBezTo>
                  <a:cubicBezTo>
                    <a:pt x="9340" y="2100"/>
                    <a:pt x="7136" y="2400"/>
                    <a:pt x="4932" y="4350"/>
                  </a:cubicBezTo>
                  <a:cubicBezTo>
                    <a:pt x="2728" y="6300"/>
                    <a:pt x="524" y="9900"/>
                    <a:pt x="83" y="13050"/>
                  </a:cubicBezTo>
                  <a:cubicBezTo>
                    <a:pt x="-358" y="16200"/>
                    <a:pt x="964" y="18900"/>
                    <a:pt x="3830" y="20250"/>
                  </a:cubicBezTo>
                  <a:cubicBezTo>
                    <a:pt x="6695" y="21600"/>
                    <a:pt x="11103" y="21600"/>
                    <a:pt x="14409" y="20250"/>
                  </a:cubicBezTo>
                  <a:cubicBezTo>
                    <a:pt x="17715" y="18900"/>
                    <a:pt x="19920" y="16200"/>
                    <a:pt x="20581" y="13350"/>
                  </a:cubicBezTo>
                  <a:cubicBezTo>
                    <a:pt x="21242" y="10500"/>
                    <a:pt x="20360" y="7500"/>
                    <a:pt x="19038" y="5550"/>
                  </a:cubicBezTo>
                  <a:cubicBezTo>
                    <a:pt x="17715" y="3600"/>
                    <a:pt x="15952" y="2700"/>
                    <a:pt x="15071" y="1950"/>
                  </a:cubicBezTo>
                  <a:cubicBezTo>
                    <a:pt x="14189" y="1200"/>
                    <a:pt x="14189" y="600"/>
                    <a:pt x="141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5255809" y="3160191"/>
              <a:ext cx="237673" cy="2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4547"/>
                  </a:moveTo>
                  <a:cubicBezTo>
                    <a:pt x="3019" y="5116"/>
                    <a:pt x="6039" y="5684"/>
                    <a:pt x="8361" y="7768"/>
                  </a:cubicBezTo>
                  <a:cubicBezTo>
                    <a:pt x="10684" y="9853"/>
                    <a:pt x="12310" y="13453"/>
                    <a:pt x="13006" y="15821"/>
                  </a:cubicBezTo>
                  <a:cubicBezTo>
                    <a:pt x="13703" y="18189"/>
                    <a:pt x="13471" y="19326"/>
                    <a:pt x="12774" y="20179"/>
                  </a:cubicBezTo>
                  <a:cubicBezTo>
                    <a:pt x="12077" y="21032"/>
                    <a:pt x="10916" y="21600"/>
                    <a:pt x="9755" y="20842"/>
                  </a:cubicBezTo>
                  <a:cubicBezTo>
                    <a:pt x="8594" y="20084"/>
                    <a:pt x="7432" y="18000"/>
                    <a:pt x="8129" y="14684"/>
                  </a:cubicBezTo>
                  <a:cubicBezTo>
                    <a:pt x="8826" y="11368"/>
                    <a:pt x="11381" y="6821"/>
                    <a:pt x="13935" y="4168"/>
                  </a:cubicBezTo>
                  <a:cubicBezTo>
                    <a:pt x="16490" y="1516"/>
                    <a:pt x="19045" y="7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5688979" y="2916961"/>
              <a:ext cx="187845" cy="549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9" h="21517" fill="norm" stroke="1" extrusionOk="0">
                  <a:moveTo>
                    <a:pt x="20619" y="1117"/>
                  </a:moveTo>
                  <a:cubicBezTo>
                    <a:pt x="20619" y="617"/>
                    <a:pt x="20619" y="117"/>
                    <a:pt x="19777" y="17"/>
                  </a:cubicBezTo>
                  <a:cubicBezTo>
                    <a:pt x="18936" y="-83"/>
                    <a:pt x="17253" y="217"/>
                    <a:pt x="14027" y="1667"/>
                  </a:cubicBezTo>
                  <a:cubicBezTo>
                    <a:pt x="10801" y="3117"/>
                    <a:pt x="6032" y="5717"/>
                    <a:pt x="3087" y="8567"/>
                  </a:cubicBezTo>
                  <a:cubicBezTo>
                    <a:pt x="141" y="11417"/>
                    <a:pt x="-981" y="14517"/>
                    <a:pt x="983" y="16717"/>
                  </a:cubicBezTo>
                  <a:cubicBezTo>
                    <a:pt x="2946" y="18917"/>
                    <a:pt x="7996" y="20217"/>
                    <a:pt x="13045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6014826" y="3013882"/>
              <a:ext cx="283673" cy="30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4905"/>
                  </a:moveTo>
                  <a:cubicBezTo>
                    <a:pt x="1362" y="3465"/>
                    <a:pt x="2724" y="2025"/>
                    <a:pt x="4573" y="1125"/>
                  </a:cubicBezTo>
                  <a:cubicBezTo>
                    <a:pt x="6422" y="225"/>
                    <a:pt x="8757" y="-135"/>
                    <a:pt x="10703" y="45"/>
                  </a:cubicBezTo>
                  <a:cubicBezTo>
                    <a:pt x="12649" y="225"/>
                    <a:pt x="14205" y="945"/>
                    <a:pt x="14497" y="2925"/>
                  </a:cubicBezTo>
                  <a:cubicBezTo>
                    <a:pt x="14789" y="4905"/>
                    <a:pt x="13816" y="8145"/>
                    <a:pt x="12259" y="11025"/>
                  </a:cubicBezTo>
                  <a:cubicBezTo>
                    <a:pt x="10703" y="13905"/>
                    <a:pt x="8562" y="16425"/>
                    <a:pt x="7005" y="18045"/>
                  </a:cubicBezTo>
                  <a:cubicBezTo>
                    <a:pt x="5449" y="19665"/>
                    <a:pt x="4476" y="20385"/>
                    <a:pt x="4476" y="20835"/>
                  </a:cubicBezTo>
                  <a:cubicBezTo>
                    <a:pt x="4476" y="21285"/>
                    <a:pt x="5449" y="21465"/>
                    <a:pt x="7978" y="21285"/>
                  </a:cubicBezTo>
                  <a:cubicBezTo>
                    <a:pt x="10508" y="21105"/>
                    <a:pt x="14595" y="20565"/>
                    <a:pt x="17124" y="20115"/>
                  </a:cubicBezTo>
                  <a:cubicBezTo>
                    <a:pt x="19654" y="19665"/>
                    <a:pt x="20627" y="19305"/>
                    <a:pt x="21600" y="18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6459503" y="3152524"/>
              <a:ext cx="230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6543838" y="3075856"/>
              <a:ext cx="23001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526"/>
                    <a:pt x="12000" y="9051"/>
                    <a:pt x="8400" y="12651"/>
                  </a:cubicBezTo>
                  <a:cubicBezTo>
                    <a:pt x="4800" y="16251"/>
                    <a:pt x="2400" y="189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6800571" y="2965074"/>
              <a:ext cx="227343" cy="333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493" fill="norm" stroke="1" extrusionOk="0">
                  <a:moveTo>
                    <a:pt x="2502" y="4675"/>
                  </a:moveTo>
                  <a:cubicBezTo>
                    <a:pt x="1315" y="4015"/>
                    <a:pt x="128" y="3356"/>
                    <a:pt x="10" y="2778"/>
                  </a:cubicBezTo>
                  <a:cubicBezTo>
                    <a:pt x="-109" y="2201"/>
                    <a:pt x="840" y="1707"/>
                    <a:pt x="3333" y="1212"/>
                  </a:cubicBezTo>
                  <a:cubicBezTo>
                    <a:pt x="5825" y="717"/>
                    <a:pt x="9860" y="223"/>
                    <a:pt x="12471" y="58"/>
                  </a:cubicBezTo>
                  <a:cubicBezTo>
                    <a:pt x="15082" y="-107"/>
                    <a:pt x="16269" y="58"/>
                    <a:pt x="17100" y="882"/>
                  </a:cubicBezTo>
                  <a:cubicBezTo>
                    <a:pt x="17931" y="1707"/>
                    <a:pt x="18405" y="3191"/>
                    <a:pt x="18168" y="4262"/>
                  </a:cubicBezTo>
                  <a:cubicBezTo>
                    <a:pt x="17931" y="5334"/>
                    <a:pt x="16981" y="5994"/>
                    <a:pt x="15676" y="6736"/>
                  </a:cubicBezTo>
                  <a:cubicBezTo>
                    <a:pt x="14370" y="7478"/>
                    <a:pt x="12709" y="8302"/>
                    <a:pt x="12590" y="8797"/>
                  </a:cubicBezTo>
                  <a:cubicBezTo>
                    <a:pt x="12471" y="9291"/>
                    <a:pt x="13895" y="9456"/>
                    <a:pt x="15557" y="10033"/>
                  </a:cubicBezTo>
                  <a:cubicBezTo>
                    <a:pt x="17218" y="10611"/>
                    <a:pt x="19117" y="11600"/>
                    <a:pt x="20185" y="13001"/>
                  </a:cubicBezTo>
                  <a:cubicBezTo>
                    <a:pt x="21254" y="14403"/>
                    <a:pt x="21491" y="16217"/>
                    <a:pt x="20423" y="17618"/>
                  </a:cubicBezTo>
                  <a:cubicBezTo>
                    <a:pt x="19355" y="19020"/>
                    <a:pt x="16981" y="20009"/>
                    <a:pt x="14370" y="20586"/>
                  </a:cubicBezTo>
                  <a:cubicBezTo>
                    <a:pt x="11759" y="21163"/>
                    <a:pt x="8911" y="21328"/>
                    <a:pt x="6062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7149518" y="3275194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7333522" y="2970574"/>
              <a:ext cx="45228" cy="365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479" fill="norm" stroke="1" extrusionOk="0">
                  <a:moveTo>
                    <a:pt x="0" y="779"/>
                  </a:moveTo>
                  <a:cubicBezTo>
                    <a:pt x="4800" y="329"/>
                    <a:pt x="9600" y="-121"/>
                    <a:pt x="13200" y="29"/>
                  </a:cubicBezTo>
                  <a:cubicBezTo>
                    <a:pt x="16800" y="179"/>
                    <a:pt x="19200" y="929"/>
                    <a:pt x="20400" y="3254"/>
                  </a:cubicBezTo>
                  <a:cubicBezTo>
                    <a:pt x="21600" y="5579"/>
                    <a:pt x="21600" y="9479"/>
                    <a:pt x="19800" y="12779"/>
                  </a:cubicBezTo>
                  <a:cubicBezTo>
                    <a:pt x="18000" y="16079"/>
                    <a:pt x="14400" y="18779"/>
                    <a:pt x="10800" y="21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7747532" y="3321195"/>
              <a:ext cx="161004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8429222" y="2792183"/>
              <a:ext cx="222997" cy="29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95" fill="norm" stroke="1" extrusionOk="0">
                  <a:moveTo>
                    <a:pt x="13318" y="0"/>
                  </a:moveTo>
                  <a:cubicBezTo>
                    <a:pt x="10373" y="4246"/>
                    <a:pt x="7427" y="8492"/>
                    <a:pt x="5341" y="11354"/>
                  </a:cubicBezTo>
                  <a:cubicBezTo>
                    <a:pt x="3254" y="14215"/>
                    <a:pt x="2027" y="15692"/>
                    <a:pt x="1168" y="16985"/>
                  </a:cubicBezTo>
                  <a:cubicBezTo>
                    <a:pt x="309" y="18277"/>
                    <a:pt x="-182" y="19385"/>
                    <a:pt x="63" y="20215"/>
                  </a:cubicBezTo>
                  <a:cubicBezTo>
                    <a:pt x="309" y="21046"/>
                    <a:pt x="1291" y="21600"/>
                    <a:pt x="4973" y="21323"/>
                  </a:cubicBezTo>
                  <a:cubicBezTo>
                    <a:pt x="8654" y="21046"/>
                    <a:pt x="15036" y="19938"/>
                    <a:pt x="21418" y="18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8567883" y="2976187"/>
              <a:ext cx="23002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400"/>
                    <a:pt x="7200" y="10800"/>
                    <a:pt x="3600" y="14400"/>
                  </a:cubicBezTo>
                  <a:cubicBezTo>
                    <a:pt x="0" y="18000"/>
                    <a:pt x="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8828556" y="3045188"/>
              <a:ext cx="260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9" y="16800"/>
                    <a:pt x="9318" y="12000"/>
                    <a:pt x="12918" y="8400"/>
                  </a:cubicBezTo>
                  <a:cubicBezTo>
                    <a:pt x="16518" y="4800"/>
                    <a:pt x="1905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8874995" y="2907185"/>
              <a:ext cx="60898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21446" y="0"/>
                  </a:moveTo>
                  <a:cubicBezTo>
                    <a:pt x="15146" y="5268"/>
                    <a:pt x="8846" y="10537"/>
                    <a:pt x="5246" y="13610"/>
                  </a:cubicBezTo>
                  <a:cubicBezTo>
                    <a:pt x="1646" y="16683"/>
                    <a:pt x="746" y="17561"/>
                    <a:pt x="296" y="18439"/>
                  </a:cubicBezTo>
                  <a:cubicBezTo>
                    <a:pt x="-154" y="19317"/>
                    <a:pt x="-154" y="20195"/>
                    <a:pt x="746" y="20722"/>
                  </a:cubicBezTo>
                  <a:cubicBezTo>
                    <a:pt x="1646" y="21249"/>
                    <a:pt x="3446" y="21424"/>
                    <a:pt x="52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2219740" y="3621339"/>
              <a:ext cx="222339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4966" y="6132"/>
                    <a:pt x="9931" y="-1068"/>
                    <a:pt x="13531" y="132"/>
                  </a:cubicBezTo>
                  <a:cubicBezTo>
                    <a:pt x="17131" y="1332"/>
                    <a:pt x="19366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2189073" y="3735204"/>
              <a:ext cx="237673" cy="57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0" fill="norm" stroke="1" extrusionOk="0">
                  <a:moveTo>
                    <a:pt x="2787" y="14087"/>
                  </a:moveTo>
                  <a:cubicBezTo>
                    <a:pt x="1394" y="16904"/>
                    <a:pt x="0" y="19722"/>
                    <a:pt x="0" y="20661"/>
                  </a:cubicBezTo>
                  <a:cubicBezTo>
                    <a:pt x="0" y="21600"/>
                    <a:pt x="1394" y="20661"/>
                    <a:pt x="5226" y="16904"/>
                  </a:cubicBezTo>
                  <a:cubicBezTo>
                    <a:pt x="9058" y="13148"/>
                    <a:pt x="15329" y="65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6750842" y="3482198"/>
              <a:ext cx="161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6758509" y="3558867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9347169" y="2871680"/>
              <a:ext cx="200614" cy="366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241" fill="norm" stroke="1" extrusionOk="0">
                  <a:moveTo>
                    <a:pt x="289" y="2943"/>
                  </a:moveTo>
                  <a:cubicBezTo>
                    <a:pt x="19" y="2203"/>
                    <a:pt x="-251" y="1463"/>
                    <a:pt x="424" y="872"/>
                  </a:cubicBezTo>
                  <a:cubicBezTo>
                    <a:pt x="1099" y="280"/>
                    <a:pt x="2719" y="-164"/>
                    <a:pt x="5554" y="58"/>
                  </a:cubicBezTo>
                  <a:cubicBezTo>
                    <a:pt x="8389" y="280"/>
                    <a:pt x="12439" y="1168"/>
                    <a:pt x="14059" y="2425"/>
                  </a:cubicBezTo>
                  <a:cubicBezTo>
                    <a:pt x="15679" y="3683"/>
                    <a:pt x="14869" y="5310"/>
                    <a:pt x="13789" y="6420"/>
                  </a:cubicBezTo>
                  <a:cubicBezTo>
                    <a:pt x="12709" y="7529"/>
                    <a:pt x="11359" y="8121"/>
                    <a:pt x="9874" y="8639"/>
                  </a:cubicBezTo>
                  <a:cubicBezTo>
                    <a:pt x="8389" y="9157"/>
                    <a:pt x="6769" y="9600"/>
                    <a:pt x="6634" y="9748"/>
                  </a:cubicBezTo>
                  <a:cubicBezTo>
                    <a:pt x="6499" y="9896"/>
                    <a:pt x="7849" y="9748"/>
                    <a:pt x="9199" y="9674"/>
                  </a:cubicBezTo>
                  <a:cubicBezTo>
                    <a:pt x="10549" y="9600"/>
                    <a:pt x="11899" y="9600"/>
                    <a:pt x="13654" y="10192"/>
                  </a:cubicBezTo>
                  <a:cubicBezTo>
                    <a:pt x="15409" y="10784"/>
                    <a:pt x="17569" y="11968"/>
                    <a:pt x="18919" y="13003"/>
                  </a:cubicBezTo>
                  <a:cubicBezTo>
                    <a:pt x="20269" y="14039"/>
                    <a:pt x="20809" y="14926"/>
                    <a:pt x="21079" y="15740"/>
                  </a:cubicBezTo>
                  <a:cubicBezTo>
                    <a:pt x="21349" y="16554"/>
                    <a:pt x="21349" y="17294"/>
                    <a:pt x="18784" y="18255"/>
                  </a:cubicBezTo>
                  <a:cubicBezTo>
                    <a:pt x="16219" y="19217"/>
                    <a:pt x="11089" y="20400"/>
                    <a:pt x="7849" y="20918"/>
                  </a:cubicBezTo>
                  <a:cubicBezTo>
                    <a:pt x="4609" y="21436"/>
                    <a:pt x="3259" y="21288"/>
                    <a:pt x="2719" y="20770"/>
                  </a:cubicBezTo>
                  <a:cubicBezTo>
                    <a:pt x="2179" y="20252"/>
                    <a:pt x="2449" y="19365"/>
                    <a:pt x="2719" y="18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9526239" y="2700749"/>
              <a:ext cx="237672" cy="13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4800"/>
                  </a:moveTo>
                  <a:cubicBezTo>
                    <a:pt x="929" y="3169"/>
                    <a:pt x="1858" y="1539"/>
                    <a:pt x="2903" y="724"/>
                  </a:cubicBezTo>
                  <a:cubicBezTo>
                    <a:pt x="3948" y="-91"/>
                    <a:pt x="5110" y="-91"/>
                    <a:pt x="6271" y="113"/>
                  </a:cubicBezTo>
                  <a:cubicBezTo>
                    <a:pt x="7432" y="317"/>
                    <a:pt x="8594" y="724"/>
                    <a:pt x="8942" y="2966"/>
                  </a:cubicBezTo>
                  <a:cubicBezTo>
                    <a:pt x="9290" y="5207"/>
                    <a:pt x="8826" y="9283"/>
                    <a:pt x="8129" y="11932"/>
                  </a:cubicBezTo>
                  <a:cubicBezTo>
                    <a:pt x="7432" y="14581"/>
                    <a:pt x="6503" y="15803"/>
                    <a:pt x="6387" y="17230"/>
                  </a:cubicBezTo>
                  <a:cubicBezTo>
                    <a:pt x="6271" y="18656"/>
                    <a:pt x="6968" y="20286"/>
                    <a:pt x="9639" y="20898"/>
                  </a:cubicBezTo>
                  <a:cubicBezTo>
                    <a:pt x="12310" y="21509"/>
                    <a:pt x="16955" y="21101"/>
                    <a:pt x="21600" y="20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9227231" y="3451531"/>
              <a:ext cx="23000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9250232" y="3543533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9886579" y="3167858"/>
              <a:ext cx="38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10177920" y="2860496"/>
              <a:ext cx="306674" cy="368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21600" y="1381"/>
                  </a:moveTo>
                  <a:cubicBezTo>
                    <a:pt x="21060" y="785"/>
                    <a:pt x="20520" y="189"/>
                    <a:pt x="18000" y="40"/>
                  </a:cubicBezTo>
                  <a:cubicBezTo>
                    <a:pt x="15480" y="-109"/>
                    <a:pt x="10980" y="189"/>
                    <a:pt x="8190" y="412"/>
                  </a:cubicBezTo>
                  <a:cubicBezTo>
                    <a:pt x="5400" y="636"/>
                    <a:pt x="4320" y="785"/>
                    <a:pt x="3510" y="1157"/>
                  </a:cubicBezTo>
                  <a:cubicBezTo>
                    <a:pt x="2700" y="1530"/>
                    <a:pt x="2160" y="2125"/>
                    <a:pt x="1980" y="3168"/>
                  </a:cubicBezTo>
                  <a:cubicBezTo>
                    <a:pt x="1800" y="4211"/>
                    <a:pt x="1980" y="5701"/>
                    <a:pt x="2070" y="6892"/>
                  </a:cubicBezTo>
                  <a:cubicBezTo>
                    <a:pt x="2160" y="8084"/>
                    <a:pt x="2160" y="8978"/>
                    <a:pt x="1710" y="9872"/>
                  </a:cubicBezTo>
                  <a:cubicBezTo>
                    <a:pt x="1260" y="10765"/>
                    <a:pt x="360" y="11659"/>
                    <a:pt x="270" y="11883"/>
                  </a:cubicBezTo>
                  <a:cubicBezTo>
                    <a:pt x="180" y="12106"/>
                    <a:pt x="900" y="11659"/>
                    <a:pt x="2160" y="11287"/>
                  </a:cubicBezTo>
                  <a:cubicBezTo>
                    <a:pt x="3420" y="10914"/>
                    <a:pt x="5220" y="10617"/>
                    <a:pt x="7470" y="10914"/>
                  </a:cubicBezTo>
                  <a:cubicBezTo>
                    <a:pt x="9720" y="11212"/>
                    <a:pt x="12420" y="12106"/>
                    <a:pt x="14130" y="12925"/>
                  </a:cubicBezTo>
                  <a:cubicBezTo>
                    <a:pt x="15840" y="13745"/>
                    <a:pt x="16560" y="14490"/>
                    <a:pt x="16920" y="15383"/>
                  </a:cubicBezTo>
                  <a:cubicBezTo>
                    <a:pt x="17280" y="16277"/>
                    <a:pt x="17280" y="17320"/>
                    <a:pt x="16470" y="18363"/>
                  </a:cubicBezTo>
                  <a:cubicBezTo>
                    <a:pt x="15660" y="19405"/>
                    <a:pt x="14040" y="20448"/>
                    <a:pt x="11160" y="20970"/>
                  </a:cubicBezTo>
                  <a:cubicBezTo>
                    <a:pt x="8280" y="21491"/>
                    <a:pt x="4140" y="21491"/>
                    <a:pt x="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10630264" y="2669513"/>
              <a:ext cx="211894" cy="598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fill="norm" stroke="1" extrusionOk="0">
                  <a:moveTo>
                    <a:pt x="11302" y="0"/>
                  </a:moveTo>
                  <a:cubicBezTo>
                    <a:pt x="15070" y="3138"/>
                    <a:pt x="18837" y="6277"/>
                    <a:pt x="20219" y="9185"/>
                  </a:cubicBezTo>
                  <a:cubicBezTo>
                    <a:pt x="21600" y="12092"/>
                    <a:pt x="20595" y="14769"/>
                    <a:pt x="17456" y="16800"/>
                  </a:cubicBezTo>
                  <a:cubicBezTo>
                    <a:pt x="14316" y="18831"/>
                    <a:pt x="9042" y="20215"/>
                    <a:pt x="5777" y="20908"/>
                  </a:cubicBezTo>
                  <a:cubicBezTo>
                    <a:pt x="2512" y="21600"/>
                    <a:pt x="1256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5076609" y="4157732"/>
              <a:ext cx="447540" cy="494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52" fill="norm" stroke="1" extrusionOk="0">
                  <a:moveTo>
                    <a:pt x="1978" y="7274"/>
                  </a:moveTo>
                  <a:cubicBezTo>
                    <a:pt x="1856" y="9489"/>
                    <a:pt x="1733" y="11704"/>
                    <a:pt x="1672" y="13809"/>
                  </a:cubicBezTo>
                  <a:cubicBezTo>
                    <a:pt x="1610" y="15914"/>
                    <a:pt x="1610" y="17907"/>
                    <a:pt x="1487" y="19292"/>
                  </a:cubicBezTo>
                  <a:cubicBezTo>
                    <a:pt x="1365" y="20677"/>
                    <a:pt x="1119" y="21452"/>
                    <a:pt x="874" y="21452"/>
                  </a:cubicBezTo>
                  <a:cubicBezTo>
                    <a:pt x="628" y="21452"/>
                    <a:pt x="383" y="20677"/>
                    <a:pt x="199" y="18461"/>
                  </a:cubicBezTo>
                  <a:cubicBezTo>
                    <a:pt x="15" y="16246"/>
                    <a:pt x="-108" y="12590"/>
                    <a:pt x="137" y="9655"/>
                  </a:cubicBezTo>
                  <a:cubicBezTo>
                    <a:pt x="383" y="6720"/>
                    <a:pt x="997" y="4504"/>
                    <a:pt x="1733" y="3341"/>
                  </a:cubicBezTo>
                  <a:cubicBezTo>
                    <a:pt x="2469" y="2178"/>
                    <a:pt x="3328" y="2067"/>
                    <a:pt x="4740" y="3009"/>
                  </a:cubicBezTo>
                  <a:cubicBezTo>
                    <a:pt x="6151" y="3950"/>
                    <a:pt x="8115" y="5944"/>
                    <a:pt x="9833" y="8603"/>
                  </a:cubicBezTo>
                  <a:cubicBezTo>
                    <a:pt x="11551" y="11261"/>
                    <a:pt x="13024" y="14584"/>
                    <a:pt x="13883" y="16634"/>
                  </a:cubicBezTo>
                  <a:cubicBezTo>
                    <a:pt x="14742" y="18683"/>
                    <a:pt x="14987" y="19458"/>
                    <a:pt x="15294" y="20123"/>
                  </a:cubicBezTo>
                  <a:cubicBezTo>
                    <a:pt x="15601" y="20787"/>
                    <a:pt x="15969" y="21341"/>
                    <a:pt x="16337" y="21397"/>
                  </a:cubicBezTo>
                  <a:cubicBezTo>
                    <a:pt x="16706" y="21452"/>
                    <a:pt x="17074" y="21009"/>
                    <a:pt x="17565" y="18849"/>
                  </a:cubicBezTo>
                  <a:cubicBezTo>
                    <a:pt x="18056" y="16689"/>
                    <a:pt x="18669" y="12812"/>
                    <a:pt x="19099" y="9710"/>
                  </a:cubicBezTo>
                  <a:cubicBezTo>
                    <a:pt x="19528" y="6609"/>
                    <a:pt x="19774" y="4283"/>
                    <a:pt x="20019" y="2732"/>
                  </a:cubicBezTo>
                  <a:cubicBezTo>
                    <a:pt x="20265" y="1181"/>
                    <a:pt x="20510" y="406"/>
                    <a:pt x="20756" y="129"/>
                  </a:cubicBezTo>
                  <a:cubicBezTo>
                    <a:pt x="21001" y="-148"/>
                    <a:pt x="21247" y="74"/>
                    <a:pt x="21492" y="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5639151" y="4432887"/>
              <a:ext cx="97114" cy="104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600" fill="norm" stroke="1" extrusionOk="0">
                  <a:moveTo>
                    <a:pt x="11631" y="0"/>
                  </a:moveTo>
                  <a:cubicBezTo>
                    <a:pt x="8862" y="527"/>
                    <a:pt x="6092" y="1054"/>
                    <a:pt x="4431" y="2634"/>
                  </a:cubicBezTo>
                  <a:cubicBezTo>
                    <a:pt x="2769" y="4215"/>
                    <a:pt x="2215" y="6849"/>
                    <a:pt x="1938" y="9483"/>
                  </a:cubicBezTo>
                  <a:cubicBezTo>
                    <a:pt x="1661" y="12117"/>
                    <a:pt x="1661" y="14751"/>
                    <a:pt x="2769" y="17122"/>
                  </a:cubicBezTo>
                  <a:cubicBezTo>
                    <a:pt x="3877" y="19493"/>
                    <a:pt x="6092" y="21600"/>
                    <a:pt x="9415" y="21600"/>
                  </a:cubicBezTo>
                  <a:cubicBezTo>
                    <a:pt x="12738" y="21600"/>
                    <a:pt x="17169" y="19493"/>
                    <a:pt x="19385" y="17122"/>
                  </a:cubicBezTo>
                  <a:cubicBezTo>
                    <a:pt x="21600" y="14751"/>
                    <a:pt x="21600" y="12117"/>
                    <a:pt x="19385" y="10273"/>
                  </a:cubicBezTo>
                  <a:cubicBezTo>
                    <a:pt x="17169" y="8429"/>
                    <a:pt x="12738" y="7376"/>
                    <a:pt x="9138" y="7376"/>
                  </a:cubicBezTo>
                  <a:cubicBezTo>
                    <a:pt x="5538" y="7376"/>
                    <a:pt x="2769" y="8429"/>
                    <a:pt x="0" y="9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5823155" y="4340884"/>
              <a:ext cx="214672" cy="24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5344"/>
                  </a:moveTo>
                  <a:cubicBezTo>
                    <a:pt x="1286" y="4454"/>
                    <a:pt x="2571" y="3563"/>
                    <a:pt x="4500" y="4008"/>
                  </a:cubicBezTo>
                  <a:cubicBezTo>
                    <a:pt x="6429" y="4454"/>
                    <a:pt x="9000" y="6235"/>
                    <a:pt x="10543" y="8907"/>
                  </a:cubicBezTo>
                  <a:cubicBezTo>
                    <a:pt x="12086" y="11579"/>
                    <a:pt x="12600" y="15142"/>
                    <a:pt x="12471" y="17480"/>
                  </a:cubicBezTo>
                  <a:cubicBezTo>
                    <a:pt x="12343" y="19819"/>
                    <a:pt x="11571" y="20932"/>
                    <a:pt x="10543" y="21266"/>
                  </a:cubicBezTo>
                  <a:cubicBezTo>
                    <a:pt x="9514" y="21600"/>
                    <a:pt x="8229" y="21155"/>
                    <a:pt x="7457" y="19373"/>
                  </a:cubicBezTo>
                  <a:cubicBezTo>
                    <a:pt x="6686" y="17592"/>
                    <a:pt x="6429" y="14474"/>
                    <a:pt x="8229" y="11134"/>
                  </a:cubicBezTo>
                  <a:cubicBezTo>
                    <a:pt x="10029" y="7794"/>
                    <a:pt x="13886" y="4231"/>
                    <a:pt x="16457" y="2338"/>
                  </a:cubicBezTo>
                  <a:cubicBezTo>
                    <a:pt x="19029" y="445"/>
                    <a:pt x="20314" y="2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6285721" y="4182449"/>
              <a:ext cx="227451" cy="449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21600" y="1708"/>
                  </a:moveTo>
                  <a:cubicBezTo>
                    <a:pt x="20629" y="1097"/>
                    <a:pt x="19658" y="487"/>
                    <a:pt x="18324" y="182"/>
                  </a:cubicBezTo>
                  <a:cubicBezTo>
                    <a:pt x="16989" y="-123"/>
                    <a:pt x="15290" y="-123"/>
                    <a:pt x="12742" y="792"/>
                  </a:cubicBezTo>
                  <a:cubicBezTo>
                    <a:pt x="10193" y="1708"/>
                    <a:pt x="6796" y="3538"/>
                    <a:pt x="4247" y="5979"/>
                  </a:cubicBezTo>
                  <a:cubicBezTo>
                    <a:pt x="1699" y="8419"/>
                    <a:pt x="0" y="11470"/>
                    <a:pt x="0" y="14033"/>
                  </a:cubicBezTo>
                  <a:cubicBezTo>
                    <a:pt x="0" y="16596"/>
                    <a:pt x="1699" y="18670"/>
                    <a:pt x="4611" y="19830"/>
                  </a:cubicBezTo>
                  <a:cubicBezTo>
                    <a:pt x="7524" y="20989"/>
                    <a:pt x="11649" y="21233"/>
                    <a:pt x="15775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6876938" y="4155404"/>
              <a:ext cx="270025" cy="381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85" fill="norm" stroke="1" extrusionOk="0">
                  <a:moveTo>
                    <a:pt x="15932" y="515"/>
                  </a:moveTo>
                  <a:cubicBezTo>
                    <a:pt x="14932" y="227"/>
                    <a:pt x="13932" y="-61"/>
                    <a:pt x="11832" y="11"/>
                  </a:cubicBezTo>
                  <a:cubicBezTo>
                    <a:pt x="9732" y="83"/>
                    <a:pt x="6532" y="515"/>
                    <a:pt x="4232" y="875"/>
                  </a:cubicBezTo>
                  <a:cubicBezTo>
                    <a:pt x="1932" y="1235"/>
                    <a:pt x="532" y="1523"/>
                    <a:pt x="132" y="2027"/>
                  </a:cubicBezTo>
                  <a:cubicBezTo>
                    <a:pt x="-268" y="2531"/>
                    <a:pt x="332" y="3251"/>
                    <a:pt x="732" y="4691"/>
                  </a:cubicBezTo>
                  <a:cubicBezTo>
                    <a:pt x="1132" y="6131"/>
                    <a:pt x="1332" y="8291"/>
                    <a:pt x="1132" y="9731"/>
                  </a:cubicBezTo>
                  <a:cubicBezTo>
                    <a:pt x="932" y="11171"/>
                    <a:pt x="332" y="11891"/>
                    <a:pt x="732" y="12035"/>
                  </a:cubicBezTo>
                  <a:cubicBezTo>
                    <a:pt x="1132" y="12179"/>
                    <a:pt x="2532" y="11747"/>
                    <a:pt x="5332" y="11747"/>
                  </a:cubicBezTo>
                  <a:cubicBezTo>
                    <a:pt x="8132" y="11747"/>
                    <a:pt x="12332" y="12179"/>
                    <a:pt x="15232" y="12971"/>
                  </a:cubicBezTo>
                  <a:cubicBezTo>
                    <a:pt x="18132" y="13763"/>
                    <a:pt x="19732" y="14915"/>
                    <a:pt x="20532" y="15923"/>
                  </a:cubicBezTo>
                  <a:cubicBezTo>
                    <a:pt x="21332" y="16931"/>
                    <a:pt x="21332" y="17795"/>
                    <a:pt x="20532" y="18659"/>
                  </a:cubicBezTo>
                  <a:cubicBezTo>
                    <a:pt x="19732" y="19523"/>
                    <a:pt x="18132" y="20387"/>
                    <a:pt x="16832" y="20891"/>
                  </a:cubicBezTo>
                  <a:cubicBezTo>
                    <a:pt x="15532" y="21395"/>
                    <a:pt x="14532" y="21539"/>
                    <a:pt x="13032" y="21467"/>
                  </a:cubicBezTo>
                  <a:cubicBezTo>
                    <a:pt x="11532" y="21395"/>
                    <a:pt x="9532" y="21107"/>
                    <a:pt x="8732" y="20603"/>
                  </a:cubicBezTo>
                  <a:cubicBezTo>
                    <a:pt x="7932" y="20099"/>
                    <a:pt x="8332" y="19379"/>
                    <a:pt x="8732" y="186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7341189" y="4532555"/>
              <a:ext cx="11500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7905876" y="4126213"/>
              <a:ext cx="294000" cy="327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35" fill="norm" stroke="1" extrusionOk="0">
                  <a:moveTo>
                    <a:pt x="13600" y="0"/>
                  </a:moveTo>
                  <a:cubicBezTo>
                    <a:pt x="10062" y="4353"/>
                    <a:pt x="6524" y="8707"/>
                    <a:pt x="4290" y="11721"/>
                  </a:cubicBezTo>
                  <a:cubicBezTo>
                    <a:pt x="2055" y="14735"/>
                    <a:pt x="1124" y="16409"/>
                    <a:pt x="566" y="17833"/>
                  </a:cubicBezTo>
                  <a:cubicBezTo>
                    <a:pt x="7" y="19256"/>
                    <a:pt x="-179" y="20428"/>
                    <a:pt x="193" y="21014"/>
                  </a:cubicBezTo>
                  <a:cubicBezTo>
                    <a:pt x="566" y="21600"/>
                    <a:pt x="1497" y="21600"/>
                    <a:pt x="4290" y="20847"/>
                  </a:cubicBezTo>
                  <a:cubicBezTo>
                    <a:pt x="7083" y="20093"/>
                    <a:pt x="11738" y="18586"/>
                    <a:pt x="14904" y="17665"/>
                  </a:cubicBezTo>
                  <a:cubicBezTo>
                    <a:pt x="18069" y="16744"/>
                    <a:pt x="19745" y="16409"/>
                    <a:pt x="21421" y="16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8100774" y="4302550"/>
              <a:ext cx="53101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fill="norm" stroke="1" extrusionOk="0">
                  <a:moveTo>
                    <a:pt x="21371" y="0"/>
                  </a:moveTo>
                  <a:cubicBezTo>
                    <a:pt x="15200" y="5143"/>
                    <a:pt x="9028" y="10286"/>
                    <a:pt x="5428" y="13371"/>
                  </a:cubicBezTo>
                  <a:cubicBezTo>
                    <a:pt x="1828" y="16457"/>
                    <a:pt x="800" y="17486"/>
                    <a:pt x="285" y="18514"/>
                  </a:cubicBezTo>
                  <a:cubicBezTo>
                    <a:pt x="-229" y="19543"/>
                    <a:pt x="-229" y="20571"/>
                    <a:pt x="1828" y="21086"/>
                  </a:cubicBezTo>
                  <a:cubicBezTo>
                    <a:pt x="3885" y="21600"/>
                    <a:pt x="7999" y="21600"/>
                    <a:pt x="121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8408018" y="4189022"/>
              <a:ext cx="221201" cy="31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48" fill="norm" stroke="1" extrusionOk="0">
                  <a:moveTo>
                    <a:pt x="21489" y="4015"/>
                  </a:moveTo>
                  <a:cubicBezTo>
                    <a:pt x="19503" y="2644"/>
                    <a:pt x="17517" y="1272"/>
                    <a:pt x="14661" y="587"/>
                  </a:cubicBezTo>
                  <a:cubicBezTo>
                    <a:pt x="11806" y="-99"/>
                    <a:pt x="8082" y="-99"/>
                    <a:pt x="5723" y="158"/>
                  </a:cubicBezTo>
                  <a:cubicBezTo>
                    <a:pt x="3365" y="415"/>
                    <a:pt x="2372" y="930"/>
                    <a:pt x="1503" y="1530"/>
                  </a:cubicBezTo>
                  <a:cubicBezTo>
                    <a:pt x="634" y="2130"/>
                    <a:pt x="-111" y="2815"/>
                    <a:pt x="13" y="3501"/>
                  </a:cubicBezTo>
                  <a:cubicBezTo>
                    <a:pt x="137" y="4187"/>
                    <a:pt x="1130" y="4872"/>
                    <a:pt x="2248" y="5130"/>
                  </a:cubicBezTo>
                  <a:cubicBezTo>
                    <a:pt x="3365" y="5387"/>
                    <a:pt x="4606" y="5215"/>
                    <a:pt x="5848" y="4958"/>
                  </a:cubicBezTo>
                  <a:cubicBezTo>
                    <a:pt x="7089" y="4701"/>
                    <a:pt x="8330" y="4358"/>
                    <a:pt x="9696" y="3672"/>
                  </a:cubicBezTo>
                  <a:cubicBezTo>
                    <a:pt x="11061" y="2987"/>
                    <a:pt x="12551" y="1958"/>
                    <a:pt x="13172" y="1872"/>
                  </a:cubicBezTo>
                  <a:cubicBezTo>
                    <a:pt x="13792" y="1787"/>
                    <a:pt x="13544" y="2644"/>
                    <a:pt x="13172" y="5730"/>
                  </a:cubicBezTo>
                  <a:cubicBezTo>
                    <a:pt x="12799" y="8815"/>
                    <a:pt x="12303" y="14130"/>
                    <a:pt x="12055" y="17301"/>
                  </a:cubicBezTo>
                  <a:cubicBezTo>
                    <a:pt x="11806" y="20472"/>
                    <a:pt x="11806" y="21501"/>
                    <a:pt x="12303" y="21330"/>
                  </a:cubicBezTo>
                  <a:cubicBezTo>
                    <a:pt x="12799" y="21158"/>
                    <a:pt x="13792" y="19787"/>
                    <a:pt x="14786" y="18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8682886" y="4139542"/>
              <a:ext cx="191070" cy="492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465" fill="norm" stroke="1" extrusionOk="0">
                  <a:moveTo>
                    <a:pt x="8526" y="88"/>
                  </a:moveTo>
                  <a:cubicBezTo>
                    <a:pt x="11937" y="-24"/>
                    <a:pt x="15347" y="-135"/>
                    <a:pt x="17763" y="477"/>
                  </a:cubicBezTo>
                  <a:cubicBezTo>
                    <a:pt x="20179" y="1090"/>
                    <a:pt x="21600" y="2426"/>
                    <a:pt x="21174" y="4931"/>
                  </a:cubicBezTo>
                  <a:cubicBezTo>
                    <a:pt x="20747" y="7436"/>
                    <a:pt x="18474" y="11110"/>
                    <a:pt x="14637" y="14061"/>
                  </a:cubicBezTo>
                  <a:cubicBezTo>
                    <a:pt x="10800" y="17011"/>
                    <a:pt x="5400" y="19238"/>
                    <a:pt x="0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1359067" y="784245"/>
              <a:ext cx="3726933" cy="290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505" fill="norm" stroke="1" extrusionOk="0">
                  <a:moveTo>
                    <a:pt x="1298" y="13585"/>
                  </a:moveTo>
                  <a:cubicBezTo>
                    <a:pt x="1638" y="12638"/>
                    <a:pt x="1978" y="11690"/>
                    <a:pt x="2414" y="11311"/>
                  </a:cubicBezTo>
                  <a:cubicBezTo>
                    <a:pt x="2850" y="10932"/>
                    <a:pt x="3382" y="11122"/>
                    <a:pt x="3937" y="11501"/>
                  </a:cubicBezTo>
                  <a:cubicBezTo>
                    <a:pt x="4491" y="11880"/>
                    <a:pt x="5068" y="12448"/>
                    <a:pt x="5607" y="12732"/>
                  </a:cubicBezTo>
                  <a:cubicBezTo>
                    <a:pt x="6147" y="13017"/>
                    <a:pt x="6650" y="13017"/>
                    <a:pt x="7182" y="12827"/>
                  </a:cubicBezTo>
                  <a:cubicBezTo>
                    <a:pt x="7714" y="12638"/>
                    <a:pt x="8276" y="12259"/>
                    <a:pt x="8875" y="11690"/>
                  </a:cubicBezTo>
                  <a:cubicBezTo>
                    <a:pt x="9473" y="11122"/>
                    <a:pt x="10109" y="10364"/>
                    <a:pt x="10745" y="9606"/>
                  </a:cubicBezTo>
                  <a:cubicBezTo>
                    <a:pt x="11381" y="8848"/>
                    <a:pt x="12016" y="8090"/>
                    <a:pt x="12659" y="7427"/>
                  </a:cubicBezTo>
                  <a:cubicBezTo>
                    <a:pt x="13303" y="6764"/>
                    <a:pt x="13953" y="6196"/>
                    <a:pt x="14574" y="5627"/>
                  </a:cubicBezTo>
                  <a:cubicBezTo>
                    <a:pt x="15195" y="5059"/>
                    <a:pt x="15786" y="4490"/>
                    <a:pt x="16341" y="4017"/>
                  </a:cubicBezTo>
                  <a:cubicBezTo>
                    <a:pt x="16895" y="3543"/>
                    <a:pt x="17413" y="3164"/>
                    <a:pt x="17952" y="2880"/>
                  </a:cubicBezTo>
                  <a:cubicBezTo>
                    <a:pt x="18492" y="2596"/>
                    <a:pt x="19054" y="2406"/>
                    <a:pt x="19438" y="2311"/>
                  </a:cubicBezTo>
                  <a:cubicBezTo>
                    <a:pt x="19822" y="2217"/>
                    <a:pt x="20029" y="2217"/>
                    <a:pt x="20081" y="2027"/>
                  </a:cubicBezTo>
                  <a:cubicBezTo>
                    <a:pt x="20133" y="1838"/>
                    <a:pt x="20029" y="1459"/>
                    <a:pt x="19719" y="1080"/>
                  </a:cubicBezTo>
                  <a:cubicBezTo>
                    <a:pt x="19408" y="701"/>
                    <a:pt x="18891" y="322"/>
                    <a:pt x="18337" y="132"/>
                  </a:cubicBezTo>
                  <a:cubicBezTo>
                    <a:pt x="17782" y="-57"/>
                    <a:pt x="17191" y="-57"/>
                    <a:pt x="16599" y="227"/>
                  </a:cubicBezTo>
                  <a:cubicBezTo>
                    <a:pt x="16008" y="511"/>
                    <a:pt x="15417" y="1080"/>
                    <a:pt x="14899" y="1554"/>
                  </a:cubicBezTo>
                  <a:cubicBezTo>
                    <a:pt x="14382" y="2027"/>
                    <a:pt x="13938" y="2406"/>
                    <a:pt x="13473" y="2785"/>
                  </a:cubicBezTo>
                  <a:cubicBezTo>
                    <a:pt x="13007" y="3164"/>
                    <a:pt x="12519" y="3543"/>
                    <a:pt x="12038" y="4017"/>
                  </a:cubicBezTo>
                  <a:cubicBezTo>
                    <a:pt x="11558" y="4490"/>
                    <a:pt x="11085" y="5059"/>
                    <a:pt x="10604" y="5722"/>
                  </a:cubicBezTo>
                  <a:cubicBezTo>
                    <a:pt x="10124" y="6385"/>
                    <a:pt x="9636" y="7143"/>
                    <a:pt x="9126" y="7996"/>
                  </a:cubicBezTo>
                  <a:cubicBezTo>
                    <a:pt x="8616" y="8848"/>
                    <a:pt x="8084" y="9796"/>
                    <a:pt x="7596" y="10554"/>
                  </a:cubicBezTo>
                  <a:cubicBezTo>
                    <a:pt x="7108" y="11311"/>
                    <a:pt x="6664" y="11880"/>
                    <a:pt x="6117" y="12732"/>
                  </a:cubicBezTo>
                  <a:cubicBezTo>
                    <a:pt x="5570" y="13585"/>
                    <a:pt x="4920" y="14722"/>
                    <a:pt x="4321" y="15669"/>
                  </a:cubicBezTo>
                  <a:cubicBezTo>
                    <a:pt x="3722" y="16617"/>
                    <a:pt x="3175" y="17375"/>
                    <a:pt x="2584" y="18227"/>
                  </a:cubicBezTo>
                  <a:cubicBezTo>
                    <a:pt x="1992" y="19080"/>
                    <a:pt x="1357" y="20027"/>
                    <a:pt x="943" y="20596"/>
                  </a:cubicBezTo>
                  <a:cubicBezTo>
                    <a:pt x="529" y="21164"/>
                    <a:pt x="337" y="21354"/>
                    <a:pt x="196" y="21448"/>
                  </a:cubicBezTo>
                  <a:cubicBezTo>
                    <a:pt x="56" y="21543"/>
                    <a:pt x="-33" y="21543"/>
                    <a:pt x="11" y="21259"/>
                  </a:cubicBezTo>
                  <a:cubicBezTo>
                    <a:pt x="56" y="20975"/>
                    <a:pt x="233" y="20406"/>
                    <a:pt x="618" y="19648"/>
                  </a:cubicBezTo>
                  <a:cubicBezTo>
                    <a:pt x="1002" y="18890"/>
                    <a:pt x="1593" y="17943"/>
                    <a:pt x="2126" y="17090"/>
                  </a:cubicBezTo>
                  <a:cubicBezTo>
                    <a:pt x="2658" y="16238"/>
                    <a:pt x="3131" y="15480"/>
                    <a:pt x="3656" y="14911"/>
                  </a:cubicBezTo>
                  <a:cubicBezTo>
                    <a:pt x="4181" y="14343"/>
                    <a:pt x="4757" y="13964"/>
                    <a:pt x="5378" y="13775"/>
                  </a:cubicBezTo>
                  <a:cubicBezTo>
                    <a:pt x="5999" y="13585"/>
                    <a:pt x="6664" y="13585"/>
                    <a:pt x="7219" y="13585"/>
                  </a:cubicBezTo>
                  <a:cubicBezTo>
                    <a:pt x="7773" y="13585"/>
                    <a:pt x="8217" y="13585"/>
                    <a:pt x="8668" y="13585"/>
                  </a:cubicBezTo>
                  <a:cubicBezTo>
                    <a:pt x="9119" y="13585"/>
                    <a:pt x="9577" y="13585"/>
                    <a:pt x="10043" y="13680"/>
                  </a:cubicBezTo>
                  <a:cubicBezTo>
                    <a:pt x="10508" y="13775"/>
                    <a:pt x="10981" y="13964"/>
                    <a:pt x="11454" y="14154"/>
                  </a:cubicBezTo>
                  <a:cubicBezTo>
                    <a:pt x="11928" y="14343"/>
                    <a:pt x="12401" y="14532"/>
                    <a:pt x="12866" y="14627"/>
                  </a:cubicBezTo>
                  <a:cubicBezTo>
                    <a:pt x="13332" y="14722"/>
                    <a:pt x="13790" y="14722"/>
                    <a:pt x="14345" y="14722"/>
                  </a:cubicBezTo>
                  <a:cubicBezTo>
                    <a:pt x="14899" y="14722"/>
                    <a:pt x="15550" y="14722"/>
                    <a:pt x="16171" y="14532"/>
                  </a:cubicBezTo>
                  <a:cubicBezTo>
                    <a:pt x="16792" y="14343"/>
                    <a:pt x="17383" y="13964"/>
                    <a:pt x="17997" y="13585"/>
                  </a:cubicBezTo>
                  <a:cubicBezTo>
                    <a:pt x="18610" y="13206"/>
                    <a:pt x="19246" y="12827"/>
                    <a:pt x="19785" y="12638"/>
                  </a:cubicBezTo>
                  <a:cubicBezTo>
                    <a:pt x="20325" y="12448"/>
                    <a:pt x="20769" y="12448"/>
                    <a:pt x="21035" y="12448"/>
                  </a:cubicBezTo>
                  <a:cubicBezTo>
                    <a:pt x="21301" y="12448"/>
                    <a:pt x="21390" y="12448"/>
                    <a:pt x="21456" y="13301"/>
                  </a:cubicBezTo>
                  <a:cubicBezTo>
                    <a:pt x="21523" y="14154"/>
                    <a:pt x="21567" y="15859"/>
                    <a:pt x="21560" y="17090"/>
                  </a:cubicBezTo>
                  <a:cubicBezTo>
                    <a:pt x="21552" y="18322"/>
                    <a:pt x="21493" y="19080"/>
                    <a:pt x="21434" y="19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7226187" y="954697"/>
              <a:ext cx="3161479" cy="20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600" fill="norm" stroke="1" extrusionOk="0">
                  <a:moveTo>
                    <a:pt x="0" y="5400"/>
                  </a:moveTo>
                  <a:cubicBezTo>
                    <a:pt x="314" y="3780"/>
                    <a:pt x="628" y="2160"/>
                    <a:pt x="1151" y="1215"/>
                  </a:cubicBezTo>
                  <a:cubicBezTo>
                    <a:pt x="1674" y="270"/>
                    <a:pt x="2406" y="0"/>
                    <a:pt x="3129" y="0"/>
                  </a:cubicBezTo>
                  <a:cubicBezTo>
                    <a:pt x="3853" y="0"/>
                    <a:pt x="4568" y="270"/>
                    <a:pt x="5213" y="540"/>
                  </a:cubicBezTo>
                  <a:cubicBezTo>
                    <a:pt x="5858" y="810"/>
                    <a:pt x="6433" y="1080"/>
                    <a:pt x="7043" y="1215"/>
                  </a:cubicBezTo>
                  <a:cubicBezTo>
                    <a:pt x="7653" y="1350"/>
                    <a:pt x="8298" y="1350"/>
                    <a:pt x="8935" y="1485"/>
                  </a:cubicBezTo>
                  <a:cubicBezTo>
                    <a:pt x="9571" y="1620"/>
                    <a:pt x="10199" y="1890"/>
                    <a:pt x="10844" y="2160"/>
                  </a:cubicBezTo>
                  <a:cubicBezTo>
                    <a:pt x="11489" y="2430"/>
                    <a:pt x="12151" y="2700"/>
                    <a:pt x="12831" y="2835"/>
                  </a:cubicBezTo>
                  <a:cubicBezTo>
                    <a:pt x="13511" y="2970"/>
                    <a:pt x="14208" y="2970"/>
                    <a:pt x="14879" y="2970"/>
                  </a:cubicBezTo>
                  <a:cubicBezTo>
                    <a:pt x="15551" y="2970"/>
                    <a:pt x="16196" y="2970"/>
                    <a:pt x="16884" y="2835"/>
                  </a:cubicBezTo>
                  <a:cubicBezTo>
                    <a:pt x="17573" y="2700"/>
                    <a:pt x="18305" y="2430"/>
                    <a:pt x="18968" y="2295"/>
                  </a:cubicBezTo>
                  <a:cubicBezTo>
                    <a:pt x="19630" y="2160"/>
                    <a:pt x="20223" y="2160"/>
                    <a:pt x="20615" y="2160"/>
                  </a:cubicBezTo>
                  <a:cubicBezTo>
                    <a:pt x="21007" y="2160"/>
                    <a:pt x="21199" y="2160"/>
                    <a:pt x="21347" y="2295"/>
                  </a:cubicBezTo>
                  <a:cubicBezTo>
                    <a:pt x="21495" y="2430"/>
                    <a:pt x="21600" y="2700"/>
                    <a:pt x="21556" y="2835"/>
                  </a:cubicBezTo>
                  <a:cubicBezTo>
                    <a:pt x="21513" y="2970"/>
                    <a:pt x="21321" y="2970"/>
                    <a:pt x="20859" y="2835"/>
                  </a:cubicBezTo>
                  <a:cubicBezTo>
                    <a:pt x="20397" y="2700"/>
                    <a:pt x="19665" y="2430"/>
                    <a:pt x="18959" y="2160"/>
                  </a:cubicBezTo>
                  <a:cubicBezTo>
                    <a:pt x="18253" y="1890"/>
                    <a:pt x="17573" y="1620"/>
                    <a:pt x="16876" y="1350"/>
                  </a:cubicBezTo>
                  <a:cubicBezTo>
                    <a:pt x="16178" y="1080"/>
                    <a:pt x="15463" y="810"/>
                    <a:pt x="14792" y="675"/>
                  </a:cubicBezTo>
                  <a:cubicBezTo>
                    <a:pt x="14121" y="540"/>
                    <a:pt x="13493" y="540"/>
                    <a:pt x="12883" y="540"/>
                  </a:cubicBezTo>
                  <a:cubicBezTo>
                    <a:pt x="12273" y="540"/>
                    <a:pt x="11680" y="540"/>
                    <a:pt x="10983" y="675"/>
                  </a:cubicBezTo>
                  <a:cubicBezTo>
                    <a:pt x="10286" y="810"/>
                    <a:pt x="9484" y="1080"/>
                    <a:pt x="8760" y="1620"/>
                  </a:cubicBezTo>
                  <a:cubicBezTo>
                    <a:pt x="8037" y="2160"/>
                    <a:pt x="7392" y="2970"/>
                    <a:pt x="6773" y="3645"/>
                  </a:cubicBezTo>
                  <a:cubicBezTo>
                    <a:pt x="6154" y="4320"/>
                    <a:pt x="5561" y="4860"/>
                    <a:pt x="4908" y="5400"/>
                  </a:cubicBezTo>
                  <a:cubicBezTo>
                    <a:pt x="4254" y="5940"/>
                    <a:pt x="3539" y="6480"/>
                    <a:pt x="2859" y="7020"/>
                  </a:cubicBezTo>
                  <a:cubicBezTo>
                    <a:pt x="2179" y="7560"/>
                    <a:pt x="1534" y="8100"/>
                    <a:pt x="1456" y="8370"/>
                  </a:cubicBezTo>
                  <a:cubicBezTo>
                    <a:pt x="1377" y="8640"/>
                    <a:pt x="1865" y="8640"/>
                    <a:pt x="2432" y="8640"/>
                  </a:cubicBezTo>
                  <a:cubicBezTo>
                    <a:pt x="2999" y="8640"/>
                    <a:pt x="3644" y="8640"/>
                    <a:pt x="4228" y="8505"/>
                  </a:cubicBezTo>
                  <a:cubicBezTo>
                    <a:pt x="4812" y="8370"/>
                    <a:pt x="5335" y="8100"/>
                    <a:pt x="5884" y="7965"/>
                  </a:cubicBezTo>
                  <a:cubicBezTo>
                    <a:pt x="6433" y="7830"/>
                    <a:pt x="7008" y="7830"/>
                    <a:pt x="7627" y="7830"/>
                  </a:cubicBezTo>
                  <a:cubicBezTo>
                    <a:pt x="8246" y="7830"/>
                    <a:pt x="8908" y="7830"/>
                    <a:pt x="9527" y="8100"/>
                  </a:cubicBezTo>
                  <a:cubicBezTo>
                    <a:pt x="10146" y="8370"/>
                    <a:pt x="10722" y="8910"/>
                    <a:pt x="11454" y="9450"/>
                  </a:cubicBezTo>
                  <a:cubicBezTo>
                    <a:pt x="12186" y="9990"/>
                    <a:pt x="13075" y="10530"/>
                    <a:pt x="13929" y="11340"/>
                  </a:cubicBezTo>
                  <a:cubicBezTo>
                    <a:pt x="14784" y="12150"/>
                    <a:pt x="15603" y="13230"/>
                    <a:pt x="16422" y="14715"/>
                  </a:cubicBezTo>
                  <a:cubicBezTo>
                    <a:pt x="17242" y="16200"/>
                    <a:pt x="18061" y="18090"/>
                    <a:pt x="18558" y="19305"/>
                  </a:cubicBezTo>
                  <a:cubicBezTo>
                    <a:pt x="19055" y="20520"/>
                    <a:pt x="19229" y="21060"/>
                    <a:pt x="194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1614060" y="1159146"/>
              <a:ext cx="3105390" cy="127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0" y="18144"/>
                  </a:moveTo>
                  <a:cubicBezTo>
                    <a:pt x="622" y="13824"/>
                    <a:pt x="1243" y="9504"/>
                    <a:pt x="1865" y="7128"/>
                  </a:cubicBezTo>
                  <a:cubicBezTo>
                    <a:pt x="2487" y="4752"/>
                    <a:pt x="3109" y="4320"/>
                    <a:pt x="3757" y="4104"/>
                  </a:cubicBezTo>
                  <a:cubicBezTo>
                    <a:pt x="4405" y="3888"/>
                    <a:pt x="5080" y="3888"/>
                    <a:pt x="5720" y="4536"/>
                  </a:cubicBezTo>
                  <a:cubicBezTo>
                    <a:pt x="6359" y="5184"/>
                    <a:pt x="6963" y="6480"/>
                    <a:pt x="7603" y="7560"/>
                  </a:cubicBezTo>
                  <a:cubicBezTo>
                    <a:pt x="8242" y="8640"/>
                    <a:pt x="8917" y="9504"/>
                    <a:pt x="9628" y="10152"/>
                  </a:cubicBezTo>
                  <a:cubicBezTo>
                    <a:pt x="10338" y="10800"/>
                    <a:pt x="11084" y="11232"/>
                    <a:pt x="11804" y="11664"/>
                  </a:cubicBezTo>
                  <a:cubicBezTo>
                    <a:pt x="12523" y="12096"/>
                    <a:pt x="13216" y="12528"/>
                    <a:pt x="13900" y="12744"/>
                  </a:cubicBezTo>
                  <a:cubicBezTo>
                    <a:pt x="14584" y="12960"/>
                    <a:pt x="15259" y="12960"/>
                    <a:pt x="15987" y="12960"/>
                  </a:cubicBezTo>
                  <a:cubicBezTo>
                    <a:pt x="16715" y="12960"/>
                    <a:pt x="17497" y="12960"/>
                    <a:pt x="18252" y="13176"/>
                  </a:cubicBezTo>
                  <a:cubicBezTo>
                    <a:pt x="19007" y="13392"/>
                    <a:pt x="19735" y="13824"/>
                    <a:pt x="20259" y="14256"/>
                  </a:cubicBezTo>
                  <a:cubicBezTo>
                    <a:pt x="20783" y="14688"/>
                    <a:pt x="21103" y="15120"/>
                    <a:pt x="21307" y="15552"/>
                  </a:cubicBezTo>
                  <a:cubicBezTo>
                    <a:pt x="21511" y="15984"/>
                    <a:pt x="21600" y="16416"/>
                    <a:pt x="21582" y="16632"/>
                  </a:cubicBezTo>
                  <a:cubicBezTo>
                    <a:pt x="21564" y="16848"/>
                    <a:pt x="21440" y="16848"/>
                    <a:pt x="21005" y="16848"/>
                  </a:cubicBezTo>
                  <a:cubicBezTo>
                    <a:pt x="20570" y="16848"/>
                    <a:pt x="19824" y="16848"/>
                    <a:pt x="19166" y="16632"/>
                  </a:cubicBezTo>
                  <a:cubicBezTo>
                    <a:pt x="18509" y="16416"/>
                    <a:pt x="17941" y="15984"/>
                    <a:pt x="17328" y="15768"/>
                  </a:cubicBezTo>
                  <a:cubicBezTo>
                    <a:pt x="16715" y="15552"/>
                    <a:pt x="16058" y="15552"/>
                    <a:pt x="15356" y="15552"/>
                  </a:cubicBezTo>
                  <a:cubicBezTo>
                    <a:pt x="14655" y="15552"/>
                    <a:pt x="13909" y="15552"/>
                    <a:pt x="13145" y="15552"/>
                  </a:cubicBezTo>
                  <a:cubicBezTo>
                    <a:pt x="12381" y="15552"/>
                    <a:pt x="11599" y="15552"/>
                    <a:pt x="10844" y="15768"/>
                  </a:cubicBezTo>
                  <a:cubicBezTo>
                    <a:pt x="10089" y="15984"/>
                    <a:pt x="9361" y="16416"/>
                    <a:pt x="8660" y="16848"/>
                  </a:cubicBezTo>
                  <a:cubicBezTo>
                    <a:pt x="7958" y="17280"/>
                    <a:pt x="7283" y="17712"/>
                    <a:pt x="6590" y="18360"/>
                  </a:cubicBezTo>
                  <a:cubicBezTo>
                    <a:pt x="5897" y="19008"/>
                    <a:pt x="5187" y="19872"/>
                    <a:pt x="4592" y="20520"/>
                  </a:cubicBezTo>
                  <a:cubicBezTo>
                    <a:pt x="3997" y="21168"/>
                    <a:pt x="3517" y="21600"/>
                    <a:pt x="3224" y="21600"/>
                  </a:cubicBezTo>
                  <a:cubicBezTo>
                    <a:pt x="2931" y="21600"/>
                    <a:pt x="2824" y="21168"/>
                    <a:pt x="2824" y="20304"/>
                  </a:cubicBezTo>
                  <a:cubicBezTo>
                    <a:pt x="2824" y="19440"/>
                    <a:pt x="2931" y="18144"/>
                    <a:pt x="3277" y="16416"/>
                  </a:cubicBezTo>
                  <a:cubicBezTo>
                    <a:pt x="3624" y="14688"/>
                    <a:pt x="4210" y="12528"/>
                    <a:pt x="4796" y="10800"/>
                  </a:cubicBezTo>
                  <a:cubicBezTo>
                    <a:pt x="5382" y="9072"/>
                    <a:pt x="5968" y="7776"/>
                    <a:pt x="6617" y="6480"/>
                  </a:cubicBezTo>
                  <a:cubicBezTo>
                    <a:pt x="7265" y="5184"/>
                    <a:pt x="7976" y="3888"/>
                    <a:pt x="8677" y="3024"/>
                  </a:cubicBezTo>
                  <a:cubicBezTo>
                    <a:pt x="9379" y="2160"/>
                    <a:pt x="10072" y="1728"/>
                    <a:pt x="10738" y="1296"/>
                  </a:cubicBezTo>
                  <a:cubicBezTo>
                    <a:pt x="11404" y="864"/>
                    <a:pt x="12043" y="432"/>
                    <a:pt x="12754" y="216"/>
                  </a:cubicBezTo>
                  <a:cubicBezTo>
                    <a:pt x="13464" y="0"/>
                    <a:pt x="14246" y="0"/>
                    <a:pt x="14806" y="0"/>
                  </a:cubicBezTo>
                  <a:cubicBezTo>
                    <a:pt x="15365" y="0"/>
                    <a:pt x="15703" y="0"/>
                    <a:pt x="15596" y="648"/>
                  </a:cubicBezTo>
                  <a:cubicBezTo>
                    <a:pt x="15489" y="1296"/>
                    <a:pt x="14939" y="2592"/>
                    <a:pt x="14362" y="4104"/>
                  </a:cubicBezTo>
                  <a:cubicBezTo>
                    <a:pt x="13784" y="5616"/>
                    <a:pt x="13180" y="7344"/>
                    <a:pt x="12505" y="8856"/>
                  </a:cubicBezTo>
                  <a:cubicBezTo>
                    <a:pt x="11830" y="10368"/>
                    <a:pt x="11084" y="11664"/>
                    <a:pt x="10551" y="12744"/>
                  </a:cubicBezTo>
                  <a:cubicBezTo>
                    <a:pt x="10018" y="13824"/>
                    <a:pt x="9699" y="14688"/>
                    <a:pt x="9823" y="14472"/>
                  </a:cubicBezTo>
                  <a:cubicBezTo>
                    <a:pt x="9947" y="14256"/>
                    <a:pt x="10516" y="12960"/>
                    <a:pt x="11129" y="11448"/>
                  </a:cubicBezTo>
                  <a:cubicBezTo>
                    <a:pt x="11741" y="9936"/>
                    <a:pt x="12399" y="8208"/>
                    <a:pt x="13109" y="6696"/>
                  </a:cubicBezTo>
                  <a:cubicBezTo>
                    <a:pt x="13820" y="5184"/>
                    <a:pt x="14584" y="3888"/>
                    <a:pt x="15410" y="3024"/>
                  </a:cubicBezTo>
                  <a:cubicBezTo>
                    <a:pt x="16236" y="2160"/>
                    <a:pt x="17124" y="1728"/>
                    <a:pt x="17967" y="1512"/>
                  </a:cubicBezTo>
                  <a:cubicBezTo>
                    <a:pt x="18811" y="1296"/>
                    <a:pt x="19611" y="1296"/>
                    <a:pt x="20126" y="1080"/>
                  </a:cubicBezTo>
                  <a:cubicBezTo>
                    <a:pt x="20641" y="864"/>
                    <a:pt x="20872" y="432"/>
                    <a:pt x="211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7433191" y="1044582"/>
              <a:ext cx="2721381" cy="16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541" fill="norm" stroke="1" extrusionOk="0">
                  <a:moveTo>
                    <a:pt x="0" y="9198"/>
                  </a:moveTo>
                  <a:cubicBezTo>
                    <a:pt x="60" y="7827"/>
                    <a:pt x="121" y="6455"/>
                    <a:pt x="302" y="5770"/>
                  </a:cubicBezTo>
                  <a:cubicBezTo>
                    <a:pt x="484" y="5084"/>
                    <a:pt x="786" y="5084"/>
                    <a:pt x="1330" y="5255"/>
                  </a:cubicBezTo>
                  <a:cubicBezTo>
                    <a:pt x="1874" y="5427"/>
                    <a:pt x="2660" y="5770"/>
                    <a:pt x="3415" y="5941"/>
                  </a:cubicBezTo>
                  <a:cubicBezTo>
                    <a:pt x="4171" y="6112"/>
                    <a:pt x="4896" y="6112"/>
                    <a:pt x="5692" y="6112"/>
                  </a:cubicBezTo>
                  <a:cubicBezTo>
                    <a:pt x="6488" y="6112"/>
                    <a:pt x="7354" y="6112"/>
                    <a:pt x="8130" y="6112"/>
                  </a:cubicBezTo>
                  <a:cubicBezTo>
                    <a:pt x="8906" y="6112"/>
                    <a:pt x="9591" y="6112"/>
                    <a:pt x="10296" y="6284"/>
                  </a:cubicBezTo>
                  <a:cubicBezTo>
                    <a:pt x="11001" y="6455"/>
                    <a:pt x="11727" y="6798"/>
                    <a:pt x="12432" y="6970"/>
                  </a:cubicBezTo>
                  <a:cubicBezTo>
                    <a:pt x="13137" y="7141"/>
                    <a:pt x="13822" y="7141"/>
                    <a:pt x="14608" y="7312"/>
                  </a:cubicBezTo>
                  <a:cubicBezTo>
                    <a:pt x="15394" y="7484"/>
                    <a:pt x="16281" y="7827"/>
                    <a:pt x="17117" y="8170"/>
                  </a:cubicBezTo>
                  <a:cubicBezTo>
                    <a:pt x="17953" y="8512"/>
                    <a:pt x="18739" y="8855"/>
                    <a:pt x="19504" y="9370"/>
                  </a:cubicBezTo>
                  <a:cubicBezTo>
                    <a:pt x="20270" y="9884"/>
                    <a:pt x="21016" y="10570"/>
                    <a:pt x="21308" y="10741"/>
                  </a:cubicBezTo>
                  <a:cubicBezTo>
                    <a:pt x="21600" y="10912"/>
                    <a:pt x="21439" y="10570"/>
                    <a:pt x="21016" y="10055"/>
                  </a:cubicBezTo>
                  <a:cubicBezTo>
                    <a:pt x="20593" y="9541"/>
                    <a:pt x="19907" y="8855"/>
                    <a:pt x="19192" y="8512"/>
                  </a:cubicBezTo>
                  <a:cubicBezTo>
                    <a:pt x="18477" y="8170"/>
                    <a:pt x="17731" y="8170"/>
                    <a:pt x="16925" y="7998"/>
                  </a:cubicBezTo>
                  <a:cubicBezTo>
                    <a:pt x="16119" y="7827"/>
                    <a:pt x="15253" y="7484"/>
                    <a:pt x="14487" y="7312"/>
                  </a:cubicBezTo>
                  <a:cubicBezTo>
                    <a:pt x="13722" y="7141"/>
                    <a:pt x="13057" y="7141"/>
                    <a:pt x="12372" y="6970"/>
                  </a:cubicBezTo>
                  <a:cubicBezTo>
                    <a:pt x="11687" y="6798"/>
                    <a:pt x="10981" y="6455"/>
                    <a:pt x="10185" y="6284"/>
                  </a:cubicBezTo>
                  <a:cubicBezTo>
                    <a:pt x="9390" y="6112"/>
                    <a:pt x="8503" y="6112"/>
                    <a:pt x="7667" y="6112"/>
                  </a:cubicBezTo>
                  <a:cubicBezTo>
                    <a:pt x="6831" y="6112"/>
                    <a:pt x="6045" y="6112"/>
                    <a:pt x="5269" y="6284"/>
                  </a:cubicBezTo>
                  <a:cubicBezTo>
                    <a:pt x="4493" y="6455"/>
                    <a:pt x="3728" y="6798"/>
                    <a:pt x="3274" y="7141"/>
                  </a:cubicBezTo>
                  <a:cubicBezTo>
                    <a:pt x="2821" y="7484"/>
                    <a:pt x="2680" y="7827"/>
                    <a:pt x="2660" y="7998"/>
                  </a:cubicBezTo>
                  <a:cubicBezTo>
                    <a:pt x="2640" y="8170"/>
                    <a:pt x="2740" y="8170"/>
                    <a:pt x="3234" y="8170"/>
                  </a:cubicBezTo>
                  <a:cubicBezTo>
                    <a:pt x="3728" y="8170"/>
                    <a:pt x="4614" y="8170"/>
                    <a:pt x="5380" y="8170"/>
                  </a:cubicBezTo>
                  <a:cubicBezTo>
                    <a:pt x="6146" y="8170"/>
                    <a:pt x="6790" y="8170"/>
                    <a:pt x="7475" y="8170"/>
                  </a:cubicBezTo>
                  <a:cubicBezTo>
                    <a:pt x="8160" y="8170"/>
                    <a:pt x="8886" y="8170"/>
                    <a:pt x="9631" y="8170"/>
                  </a:cubicBezTo>
                  <a:cubicBezTo>
                    <a:pt x="10377" y="8170"/>
                    <a:pt x="11143" y="8170"/>
                    <a:pt x="11868" y="8512"/>
                  </a:cubicBezTo>
                  <a:cubicBezTo>
                    <a:pt x="12593" y="8855"/>
                    <a:pt x="13278" y="9541"/>
                    <a:pt x="13994" y="10398"/>
                  </a:cubicBezTo>
                  <a:cubicBezTo>
                    <a:pt x="14709" y="11255"/>
                    <a:pt x="15454" y="12284"/>
                    <a:pt x="16190" y="13312"/>
                  </a:cubicBezTo>
                  <a:cubicBezTo>
                    <a:pt x="16925" y="14341"/>
                    <a:pt x="17651" y="15370"/>
                    <a:pt x="18084" y="16227"/>
                  </a:cubicBezTo>
                  <a:cubicBezTo>
                    <a:pt x="18517" y="17084"/>
                    <a:pt x="18658" y="17770"/>
                    <a:pt x="18799" y="18284"/>
                  </a:cubicBezTo>
                  <a:cubicBezTo>
                    <a:pt x="18940" y="18798"/>
                    <a:pt x="19081" y="19141"/>
                    <a:pt x="19071" y="19655"/>
                  </a:cubicBezTo>
                  <a:cubicBezTo>
                    <a:pt x="19061" y="20170"/>
                    <a:pt x="18900" y="20855"/>
                    <a:pt x="18396" y="21198"/>
                  </a:cubicBezTo>
                  <a:cubicBezTo>
                    <a:pt x="17893" y="21541"/>
                    <a:pt x="17046" y="21541"/>
                    <a:pt x="16230" y="21541"/>
                  </a:cubicBezTo>
                  <a:cubicBezTo>
                    <a:pt x="15414" y="21541"/>
                    <a:pt x="14628" y="21541"/>
                    <a:pt x="13893" y="21541"/>
                  </a:cubicBezTo>
                  <a:cubicBezTo>
                    <a:pt x="13157" y="21541"/>
                    <a:pt x="12472" y="21541"/>
                    <a:pt x="11757" y="21370"/>
                  </a:cubicBezTo>
                  <a:cubicBezTo>
                    <a:pt x="11042" y="21198"/>
                    <a:pt x="10296" y="20855"/>
                    <a:pt x="9500" y="20684"/>
                  </a:cubicBezTo>
                  <a:cubicBezTo>
                    <a:pt x="8704" y="20512"/>
                    <a:pt x="7858" y="20512"/>
                    <a:pt x="7032" y="19827"/>
                  </a:cubicBezTo>
                  <a:cubicBezTo>
                    <a:pt x="6206" y="19141"/>
                    <a:pt x="5400" y="17770"/>
                    <a:pt x="4937" y="16741"/>
                  </a:cubicBezTo>
                  <a:cubicBezTo>
                    <a:pt x="4473" y="15712"/>
                    <a:pt x="4352" y="15027"/>
                    <a:pt x="4312" y="13827"/>
                  </a:cubicBezTo>
                  <a:cubicBezTo>
                    <a:pt x="4272" y="12627"/>
                    <a:pt x="4312" y="10912"/>
                    <a:pt x="4644" y="9198"/>
                  </a:cubicBezTo>
                  <a:cubicBezTo>
                    <a:pt x="4977" y="7484"/>
                    <a:pt x="5601" y="5770"/>
                    <a:pt x="6266" y="4570"/>
                  </a:cubicBezTo>
                  <a:cubicBezTo>
                    <a:pt x="6931" y="3370"/>
                    <a:pt x="7637" y="2684"/>
                    <a:pt x="8463" y="1998"/>
                  </a:cubicBezTo>
                  <a:cubicBezTo>
                    <a:pt x="9289" y="1312"/>
                    <a:pt x="10236" y="627"/>
                    <a:pt x="11072" y="284"/>
                  </a:cubicBezTo>
                  <a:cubicBezTo>
                    <a:pt x="11908" y="-59"/>
                    <a:pt x="12634" y="-59"/>
                    <a:pt x="13540" y="112"/>
                  </a:cubicBezTo>
                  <a:cubicBezTo>
                    <a:pt x="14447" y="284"/>
                    <a:pt x="15535" y="627"/>
                    <a:pt x="16442" y="1312"/>
                  </a:cubicBezTo>
                  <a:cubicBezTo>
                    <a:pt x="17349" y="1998"/>
                    <a:pt x="18074" y="3027"/>
                    <a:pt x="18799" y="4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1346329" y="5604443"/>
              <a:ext cx="599962" cy="582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86" fill="norm" stroke="1" extrusionOk="0">
                  <a:moveTo>
                    <a:pt x="18375" y="2318"/>
                  </a:moveTo>
                  <a:cubicBezTo>
                    <a:pt x="19107" y="1658"/>
                    <a:pt x="19840" y="998"/>
                    <a:pt x="20434" y="573"/>
                  </a:cubicBezTo>
                  <a:cubicBezTo>
                    <a:pt x="21029" y="149"/>
                    <a:pt x="21487" y="-40"/>
                    <a:pt x="21487" y="7"/>
                  </a:cubicBezTo>
                  <a:cubicBezTo>
                    <a:pt x="21487" y="54"/>
                    <a:pt x="21029" y="337"/>
                    <a:pt x="19428" y="1186"/>
                  </a:cubicBezTo>
                  <a:cubicBezTo>
                    <a:pt x="17826" y="2035"/>
                    <a:pt x="15080" y="3450"/>
                    <a:pt x="12334" y="4818"/>
                  </a:cubicBezTo>
                  <a:cubicBezTo>
                    <a:pt x="9589" y="6185"/>
                    <a:pt x="6843" y="7506"/>
                    <a:pt x="5195" y="8308"/>
                  </a:cubicBezTo>
                  <a:cubicBezTo>
                    <a:pt x="3548" y="9109"/>
                    <a:pt x="2999" y="9392"/>
                    <a:pt x="2450" y="9722"/>
                  </a:cubicBezTo>
                  <a:cubicBezTo>
                    <a:pt x="1901" y="10053"/>
                    <a:pt x="1351" y="10430"/>
                    <a:pt x="1489" y="10619"/>
                  </a:cubicBezTo>
                  <a:cubicBezTo>
                    <a:pt x="1626" y="10807"/>
                    <a:pt x="2450" y="10807"/>
                    <a:pt x="3685" y="10760"/>
                  </a:cubicBezTo>
                  <a:cubicBezTo>
                    <a:pt x="4921" y="10713"/>
                    <a:pt x="6568" y="10619"/>
                    <a:pt x="7621" y="10619"/>
                  </a:cubicBezTo>
                  <a:cubicBezTo>
                    <a:pt x="8673" y="10619"/>
                    <a:pt x="9131" y="10713"/>
                    <a:pt x="9497" y="10949"/>
                  </a:cubicBezTo>
                  <a:cubicBezTo>
                    <a:pt x="9863" y="11184"/>
                    <a:pt x="10138" y="11562"/>
                    <a:pt x="10229" y="12033"/>
                  </a:cubicBezTo>
                  <a:cubicBezTo>
                    <a:pt x="10321" y="12505"/>
                    <a:pt x="10229" y="13071"/>
                    <a:pt x="9314" y="14014"/>
                  </a:cubicBezTo>
                  <a:cubicBezTo>
                    <a:pt x="8399" y="14957"/>
                    <a:pt x="6660" y="16278"/>
                    <a:pt x="5104" y="17363"/>
                  </a:cubicBezTo>
                  <a:cubicBezTo>
                    <a:pt x="3548" y="18447"/>
                    <a:pt x="2175" y="19296"/>
                    <a:pt x="1260" y="19957"/>
                  </a:cubicBezTo>
                  <a:cubicBezTo>
                    <a:pt x="345" y="20617"/>
                    <a:pt x="-113" y="21088"/>
                    <a:pt x="24" y="21324"/>
                  </a:cubicBezTo>
                  <a:cubicBezTo>
                    <a:pt x="162" y="21560"/>
                    <a:pt x="894" y="21560"/>
                    <a:pt x="2633" y="21183"/>
                  </a:cubicBezTo>
                  <a:cubicBezTo>
                    <a:pt x="4372" y="20805"/>
                    <a:pt x="7118" y="20051"/>
                    <a:pt x="9909" y="19532"/>
                  </a:cubicBezTo>
                  <a:cubicBezTo>
                    <a:pt x="12701" y="19013"/>
                    <a:pt x="15538" y="18730"/>
                    <a:pt x="18375" y="18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1994399" y="5853575"/>
              <a:ext cx="378679" cy="22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82" fill="norm" stroke="1" extrusionOk="0">
                  <a:moveTo>
                    <a:pt x="16696" y="4102"/>
                  </a:moveTo>
                  <a:cubicBezTo>
                    <a:pt x="15536" y="2662"/>
                    <a:pt x="14377" y="1222"/>
                    <a:pt x="12782" y="502"/>
                  </a:cubicBezTo>
                  <a:cubicBezTo>
                    <a:pt x="11187" y="-218"/>
                    <a:pt x="9158" y="-218"/>
                    <a:pt x="7201" y="862"/>
                  </a:cubicBezTo>
                  <a:cubicBezTo>
                    <a:pt x="5244" y="1942"/>
                    <a:pt x="3359" y="4102"/>
                    <a:pt x="2127" y="6502"/>
                  </a:cubicBezTo>
                  <a:cubicBezTo>
                    <a:pt x="895" y="8902"/>
                    <a:pt x="315" y="11542"/>
                    <a:pt x="97" y="13462"/>
                  </a:cubicBezTo>
                  <a:cubicBezTo>
                    <a:pt x="-120" y="15382"/>
                    <a:pt x="25" y="16582"/>
                    <a:pt x="532" y="17542"/>
                  </a:cubicBezTo>
                  <a:cubicBezTo>
                    <a:pt x="1040" y="18502"/>
                    <a:pt x="1910" y="19222"/>
                    <a:pt x="3794" y="18742"/>
                  </a:cubicBezTo>
                  <a:cubicBezTo>
                    <a:pt x="5679" y="18262"/>
                    <a:pt x="8578" y="16582"/>
                    <a:pt x="10463" y="14542"/>
                  </a:cubicBezTo>
                  <a:cubicBezTo>
                    <a:pt x="12347" y="12502"/>
                    <a:pt x="13217" y="10102"/>
                    <a:pt x="13797" y="8182"/>
                  </a:cubicBezTo>
                  <a:cubicBezTo>
                    <a:pt x="14377" y="6262"/>
                    <a:pt x="14667" y="4822"/>
                    <a:pt x="14739" y="4702"/>
                  </a:cubicBezTo>
                  <a:cubicBezTo>
                    <a:pt x="14812" y="4582"/>
                    <a:pt x="14667" y="5782"/>
                    <a:pt x="14739" y="7702"/>
                  </a:cubicBezTo>
                  <a:cubicBezTo>
                    <a:pt x="14812" y="9622"/>
                    <a:pt x="15101" y="12262"/>
                    <a:pt x="16261" y="14662"/>
                  </a:cubicBezTo>
                  <a:cubicBezTo>
                    <a:pt x="17421" y="17062"/>
                    <a:pt x="19450" y="19222"/>
                    <a:pt x="21480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2457412" y="6088924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2434412" y="5920253"/>
              <a:ext cx="7667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2729253" y="5688146"/>
              <a:ext cx="303173" cy="43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51" fill="norm" stroke="1" extrusionOk="0">
                  <a:moveTo>
                    <a:pt x="4108" y="3893"/>
                  </a:moveTo>
                  <a:cubicBezTo>
                    <a:pt x="3382" y="6672"/>
                    <a:pt x="2656" y="9451"/>
                    <a:pt x="2293" y="12167"/>
                  </a:cubicBezTo>
                  <a:cubicBezTo>
                    <a:pt x="1930" y="14883"/>
                    <a:pt x="1930" y="17535"/>
                    <a:pt x="1839" y="19177"/>
                  </a:cubicBezTo>
                  <a:cubicBezTo>
                    <a:pt x="1748" y="20819"/>
                    <a:pt x="1567" y="21451"/>
                    <a:pt x="1294" y="21451"/>
                  </a:cubicBezTo>
                  <a:cubicBezTo>
                    <a:pt x="1022" y="21451"/>
                    <a:pt x="659" y="20819"/>
                    <a:pt x="387" y="18988"/>
                  </a:cubicBezTo>
                  <a:cubicBezTo>
                    <a:pt x="115" y="17156"/>
                    <a:pt x="-67" y="14125"/>
                    <a:pt x="24" y="11409"/>
                  </a:cubicBezTo>
                  <a:cubicBezTo>
                    <a:pt x="115" y="8693"/>
                    <a:pt x="478" y="6293"/>
                    <a:pt x="931" y="4777"/>
                  </a:cubicBezTo>
                  <a:cubicBezTo>
                    <a:pt x="1385" y="3262"/>
                    <a:pt x="1930" y="2630"/>
                    <a:pt x="2565" y="2504"/>
                  </a:cubicBezTo>
                  <a:cubicBezTo>
                    <a:pt x="3200" y="2377"/>
                    <a:pt x="3926" y="2756"/>
                    <a:pt x="5197" y="4398"/>
                  </a:cubicBezTo>
                  <a:cubicBezTo>
                    <a:pt x="6467" y="6040"/>
                    <a:pt x="8283" y="8946"/>
                    <a:pt x="9462" y="11030"/>
                  </a:cubicBezTo>
                  <a:cubicBezTo>
                    <a:pt x="10642" y="13114"/>
                    <a:pt x="11187" y="14377"/>
                    <a:pt x="11731" y="15451"/>
                  </a:cubicBezTo>
                  <a:cubicBezTo>
                    <a:pt x="12276" y="16525"/>
                    <a:pt x="12820" y="17409"/>
                    <a:pt x="13546" y="17977"/>
                  </a:cubicBezTo>
                  <a:cubicBezTo>
                    <a:pt x="14272" y="18546"/>
                    <a:pt x="15180" y="18798"/>
                    <a:pt x="15906" y="18483"/>
                  </a:cubicBezTo>
                  <a:cubicBezTo>
                    <a:pt x="16632" y="18167"/>
                    <a:pt x="17177" y="17283"/>
                    <a:pt x="17721" y="14756"/>
                  </a:cubicBezTo>
                  <a:cubicBezTo>
                    <a:pt x="18266" y="12230"/>
                    <a:pt x="18810" y="8062"/>
                    <a:pt x="19173" y="5662"/>
                  </a:cubicBezTo>
                  <a:cubicBezTo>
                    <a:pt x="19536" y="3262"/>
                    <a:pt x="19718" y="2630"/>
                    <a:pt x="19809" y="1872"/>
                  </a:cubicBezTo>
                  <a:cubicBezTo>
                    <a:pt x="19899" y="1114"/>
                    <a:pt x="19899" y="230"/>
                    <a:pt x="20172" y="40"/>
                  </a:cubicBezTo>
                  <a:cubicBezTo>
                    <a:pt x="20444" y="-149"/>
                    <a:pt x="20988" y="356"/>
                    <a:pt x="21533" y="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3124427" y="5989255"/>
              <a:ext cx="3066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400"/>
                    <a:pt x="0" y="10800"/>
                    <a:pt x="3600" y="14400"/>
                  </a:cubicBezTo>
                  <a:cubicBezTo>
                    <a:pt x="7200" y="18000"/>
                    <a:pt x="144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3093760" y="5843585"/>
              <a:ext cx="95042" cy="5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038" fill="norm" stroke="1" extrusionOk="0">
                  <a:moveTo>
                    <a:pt x="10232" y="0"/>
                  </a:moveTo>
                  <a:cubicBezTo>
                    <a:pt x="7958" y="2700"/>
                    <a:pt x="5684" y="5400"/>
                    <a:pt x="5968" y="9000"/>
                  </a:cubicBezTo>
                  <a:cubicBezTo>
                    <a:pt x="6253" y="12600"/>
                    <a:pt x="9095" y="17100"/>
                    <a:pt x="11937" y="19350"/>
                  </a:cubicBezTo>
                  <a:cubicBezTo>
                    <a:pt x="14779" y="21600"/>
                    <a:pt x="17621" y="21600"/>
                    <a:pt x="19326" y="19350"/>
                  </a:cubicBezTo>
                  <a:cubicBezTo>
                    <a:pt x="21032" y="17100"/>
                    <a:pt x="21600" y="12600"/>
                    <a:pt x="20747" y="9000"/>
                  </a:cubicBezTo>
                  <a:cubicBezTo>
                    <a:pt x="19895" y="5400"/>
                    <a:pt x="17621" y="2700"/>
                    <a:pt x="13926" y="1800"/>
                  </a:cubicBezTo>
                  <a:cubicBezTo>
                    <a:pt x="10232" y="900"/>
                    <a:pt x="5116" y="1800"/>
                    <a:pt x="0" y="2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3643501" y="5934974"/>
              <a:ext cx="469950" cy="138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0921" fill="norm" stroke="1" extrusionOk="0">
                  <a:moveTo>
                    <a:pt x="2194" y="20921"/>
                  </a:moveTo>
                  <a:cubicBezTo>
                    <a:pt x="1613" y="20921"/>
                    <a:pt x="1032" y="20921"/>
                    <a:pt x="568" y="20150"/>
                  </a:cubicBezTo>
                  <a:cubicBezTo>
                    <a:pt x="103" y="19378"/>
                    <a:pt x="-245" y="17835"/>
                    <a:pt x="220" y="14750"/>
                  </a:cubicBezTo>
                  <a:cubicBezTo>
                    <a:pt x="684" y="11664"/>
                    <a:pt x="1961" y="7035"/>
                    <a:pt x="3471" y="3950"/>
                  </a:cubicBezTo>
                  <a:cubicBezTo>
                    <a:pt x="4981" y="864"/>
                    <a:pt x="6723" y="-679"/>
                    <a:pt x="8407" y="285"/>
                  </a:cubicBezTo>
                  <a:cubicBezTo>
                    <a:pt x="10090" y="1250"/>
                    <a:pt x="11716" y="4721"/>
                    <a:pt x="12820" y="8000"/>
                  </a:cubicBezTo>
                  <a:cubicBezTo>
                    <a:pt x="13923" y="11278"/>
                    <a:pt x="14503" y="14364"/>
                    <a:pt x="15026" y="16485"/>
                  </a:cubicBezTo>
                  <a:cubicBezTo>
                    <a:pt x="15549" y="18607"/>
                    <a:pt x="16013" y="19764"/>
                    <a:pt x="16420" y="19571"/>
                  </a:cubicBezTo>
                  <a:cubicBezTo>
                    <a:pt x="16826" y="19378"/>
                    <a:pt x="17174" y="17835"/>
                    <a:pt x="17987" y="14364"/>
                  </a:cubicBezTo>
                  <a:cubicBezTo>
                    <a:pt x="18800" y="10892"/>
                    <a:pt x="20078" y="5492"/>
                    <a:pt x="21355" y="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4530015" y="5670485"/>
              <a:ext cx="311785" cy="455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4603" y="8441"/>
                  </a:moveTo>
                  <a:cubicBezTo>
                    <a:pt x="3895" y="8799"/>
                    <a:pt x="3187" y="9157"/>
                    <a:pt x="2744" y="10888"/>
                  </a:cubicBezTo>
                  <a:cubicBezTo>
                    <a:pt x="2302" y="12618"/>
                    <a:pt x="2125" y="15721"/>
                    <a:pt x="1770" y="17809"/>
                  </a:cubicBezTo>
                  <a:cubicBezTo>
                    <a:pt x="1416" y="19898"/>
                    <a:pt x="885" y="20972"/>
                    <a:pt x="531" y="21210"/>
                  </a:cubicBezTo>
                  <a:cubicBezTo>
                    <a:pt x="177" y="21449"/>
                    <a:pt x="0" y="20852"/>
                    <a:pt x="0" y="18346"/>
                  </a:cubicBezTo>
                  <a:cubicBezTo>
                    <a:pt x="0" y="15840"/>
                    <a:pt x="177" y="11425"/>
                    <a:pt x="443" y="8919"/>
                  </a:cubicBezTo>
                  <a:cubicBezTo>
                    <a:pt x="708" y="6413"/>
                    <a:pt x="1062" y="5816"/>
                    <a:pt x="1593" y="4980"/>
                  </a:cubicBezTo>
                  <a:cubicBezTo>
                    <a:pt x="2125" y="4145"/>
                    <a:pt x="2833" y="3071"/>
                    <a:pt x="3364" y="2832"/>
                  </a:cubicBezTo>
                  <a:cubicBezTo>
                    <a:pt x="3895" y="2594"/>
                    <a:pt x="4249" y="3190"/>
                    <a:pt x="5311" y="5398"/>
                  </a:cubicBezTo>
                  <a:cubicBezTo>
                    <a:pt x="6374" y="7606"/>
                    <a:pt x="8144" y="11425"/>
                    <a:pt x="9207" y="13632"/>
                  </a:cubicBezTo>
                  <a:cubicBezTo>
                    <a:pt x="10269" y="15840"/>
                    <a:pt x="10623" y="16437"/>
                    <a:pt x="11154" y="17332"/>
                  </a:cubicBezTo>
                  <a:cubicBezTo>
                    <a:pt x="11685" y="18227"/>
                    <a:pt x="12393" y="19420"/>
                    <a:pt x="13190" y="19898"/>
                  </a:cubicBezTo>
                  <a:cubicBezTo>
                    <a:pt x="13987" y="20375"/>
                    <a:pt x="14872" y="20136"/>
                    <a:pt x="15934" y="18406"/>
                  </a:cubicBezTo>
                  <a:cubicBezTo>
                    <a:pt x="16997" y="16676"/>
                    <a:pt x="18236" y="13453"/>
                    <a:pt x="19121" y="10530"/>
                  </a:cubicBezTo>
                  <a:cubicBezTo>
                    <a:pt x="20007" y="7606"/>
                    <a:pt x="20538" y="4980"/>
                    <a:pt x="20803" y="3131"/>
                  </a:cubicBezTo>
                  <a:cubicBezTo>
                    <a:pt x="21069" y="1281"/>
                    <a:pt x="21069" y="207"/>
                    <a:pt x="21157" y="28"/>
                  </a:cubicBezTo>
                  <a:cubicBezTo>
                    <a:pt x="21246" y="-151"/>
                    <a:pt x="21423" y="565"/>
                    <a:pt x="21600" y="1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4838279" y="5912587"/>
              <a:ext cx="10868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0" h="21600" fill="norm" stroke="1" extrusionOk="0">
                  <a:moveTo>
                    <a:pt x="16142" y="0"/>
                  </a:moveTo>
                  <a:cubicBezTo>
                    <a:pt x="13795" y="0"/>
                    <a:pt x="11447" y="0"/>
                    <a:pt x="8395" y="1473"/>
                  </a:cubicBezTo>
                  <a:cubicBezTo>
                    <a:pt x="5342" y="2945"/>
                    <a:pt x="1586" y="5891"/>
                    <a:pt x="412" y="9164"/>
                  </a:cubicBezTo>
                  <a:cubicBezTo>
                    <a:pt x="-762" y="12436"/>
                    <a:pt x="647" y="16036"/>
                    <a:pt x="3699" y="18327"/>
                  </a:cubicBezTo>
                  <a:cubicBezTo>
                    <a:pt x="6751" y="20618"/>
                    <a:pt x="11447" y="21600"/>
                    <a:pt x="14968" y="21600"/>
                  </a:cubicBezTo>
                  <a:cubicBezTo>
                    <a:pt x="18490" y="21600"/>
                    <a:pt x="20838" y="20618"/>
                    <a:pt x="19664" y="17018"/>
                  </a:cubicBezTo>
                  <a:cubicBezTo>
                    <a:pt x="18490" y="13418"/>
                    <a:pt x="13795" y="7200"/>
                    <a:pt x="9099" y="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4887800" y="5881919"/>
              <a:ext cx="207006" cy="249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0" fill="norm" stroke="1" extrusionOk="0">
                  <a:moveTo>
                    <a:pt x="0" y="3240"/>
                  </a:moveTo>
                  <a:cubicBezTo>
                    <a:pt x="3200" y="2808"/>
                    <a:pt x="6400" y="2376"/>
                    <a:pt x="9733" y="4104"/>
                  </a:cubicBezTo>
                  <a:cubicBezTo>
                    <a:pt x="13067" y="5832"/>
                    <a:pt x="16533" y="9720"/>
                    <a:pt x="18267" y="12312"/>
                  </a:cubicBezTo>
                  <a:cubicBezTo>
                    <a:pt x="20000" y="14904"/>
                    <a:pt x="20000" y="16200"/>
                    <a:pt x="19867" y="17388"/>
                  </a:cubicBezTo>
                  <a:cubicBezTo>
                    <a:pt x="19733" y="18576"/>
                    <a:pt x="19467" y="19656"/>
                    <a:pt x="18667" y="20412"/>
                  </a:cubicBezTo>
                  <a:cubicBezTo>
                    <a:pt x="17867" y="21168"/>
                    <a:pt x="16533" y="21600"/>
                    <a:pt x="15200" y="19656"/>
                  </a:cubicBezTo>
                  <a:cubicBezTo>
                    <a:pt x="13867" y="17712"/>
                    <a:pt x="12533" y="13392"/>
                    <a:pt x="13600" y="9720"/>
                  </a:cubicBezTo>
                  <a:cubicBezTo>
                    <a:pt x="14667" y="6048"/>
                    <a:pt x="18133" y="30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5402301" y="5621491"/>
              <a:ext cx="252184" cy="559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395" fill="norm" stroke="1" extrusionOk="0">
                  <a:moveTo>
                    <a:pt x="21104" y="2336"/>
                  </a:moveTo>
                  <a:cubicBezTo>
                    <a:pt x="20890" y="1554"/>
                    <a:pt x="20676" y="772"/>
                    <a:pt x="20035" y="333"/>
                  </a:cubicBezTo>
                  <a:cubicBezTo>
                    <a:pt x="19393" y="-107"/>
                    <a:pt x="18324" y="-205"/>
                    <a:pt x="15971" y="626"/>
                  </a:cubicBezTo>
                  <a:cubicBezTo>
                    <a:pt x="13619" y="1457"/>
                    <a:pt x="9983" y="3216"/>
                    <a:pt x="6775" y="5757"/>
                  </a:cubicBezTo>
                  <a:cubicBezTo>
                    <a:pt x="3567" y="8298"/>
                    <a:pt x="787" y="11621"/>
                    <a:pt x="146" y="14260"/>
                  </a:cubicBezTo>
                  <a:cubicBezTo>
                    <a:pt x="-496" y="16899"/>
                    <a:pt x="1001" y="18854"/>
                    <a:pt x="4423" y="19929"/>
                  </a:cubicBezTo>
                  <a:cubicBezTo>
                    <a:pt x="7845" y="21004"/>
                    <a:pt x="13191" y="21200"/>
                    <a:pt x="18538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5764738" y="5726650"/>
              <a:ext cx="426426" cy="33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99" fill="norm" stroke="1" extrusionOk="0">
                  <a:moveTo>
                    <a:pt x="21453" y="121"/>
                  </a:moveTo>
                  <a:cubicBezTo>
                    <a:pt x="20039" y="-40"/>
                    <a:pt x="18624" y="-201"/>
                    <a:pt x="15860" y="766"/>
                  </a:cubicBezTo>
                  <a:cubicBezTo>
                    <a:pt x="13096" y="1733"/>
                    <a:pt x="8982" y="3829"/>
                    <a:pt x="6603" y="5038"/>
                  </a:cubicBezTo>
                  <a:cubicBezTo>
                    <a:pt x="4224" y="6247"/>
                    <a:pt x="3582" y="6569"/>
                    <a:pt x="3003" y="7053"/>
                  </a:cubicBezTo>
                  <a:cubicBezTo>
                    <a:pt x="2424" y="7536"/>
                    <a:pt x="1910" y="8181"/>
                    <a:pt x="1589" y="8906"/>
                  </a:cubicBezTo>
                  <a:cubicBezTo>
                    <a:pt x="1267" y="9632"/>
                    <a:pt x="1139" y="10438"/>
                    <a:pt x="1460" y="11002"/>
                  </a:cubicBezTo>
                  <a:cubicBezTo>
                    <a:pt x="1782" y="11566"/>
                    <a:pt x="2553" y="11889"/>
                    <a:pt x="3646" y="12130"/>
                  </a:cubicBezTo>
                  <a:cubicBezTo>
                    <a:pt x="4739" y="12372"/>
                    <a:pt x="6153" y="12533"/>
                    <a:pt x="7182" y="12775"/>
                  </a:cubicBezTo>
                  <a:cubicBezTo>
                    <a:pt x="8210" y="13017"/>
                    <a:pt x="8853" y="13339"/>
                    <a:pt x="8982" y="13823"/>
                  </a:cubicBezTo>
                  <a:cubicBezTo>
                    <a:pt x="9110" y="14306"/>
                    <a:pt x="8724" y="14951"/>
                    <a:pt x="7246" y="15918"/>
                  </a:cubicBezTo>
                  <a:cubicBezTo>
                    <a:pt x="5767" y="16886"/>
                    <a:pt x="3196" y="18175"/>
                    <a:pt x="1717" y="19142"/>
                  </a:cubicBezTo>
                  <a:cubicBezTo>
                    <a:pt x="239" y="20109"/>
                    <a:pt x="-147" y="20754"/>
                    <a:pt x="46" y="21077"/>
                  </a:cubicBezTo>
                  <a:cubicBezTo>
                    <a:pt x="239" y="21399"/>
                    <a:pt x="1010" y="21399"/>
                    <a:pt x="3453" y="21399"/>
                  </a:cubicBezTo>
                  <a:cubicBezTo>
                    <a:pt x="5896" y="21399"/>
                    <a:pt x="10010" y="21399"/>
                    <a:pt x="14124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6178855" y="5815595"/>
              <a:ext cx="295982" cy="21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097" fill="norm" stroke="1" extrusionOk="0">
                  <a:moveTo>
                    <a:pt x="18454" y="7842"/>
                  </a:moveTo>
                  <a:cubicBezTo>
                    <a:pt x="17905" y="5388"/>
                    <a:pt x="17356" y="2933"/>
                    <a:pt x="15800" y="1461"/>
                  </a:cubicBezTo>
                  <a:cubicBezTo>
                    <a:pt x="14244" y="-12"/>
                    <a:pt x="11681" y="-503"/>
                    <a:pt x="8936" y="602"/>
                  </a:cubicBezTo>
                  <a:cubicBezTo>
                    <a:pt x="6190" y="1706"/>
                    <a:pt x="3261" y="4406"/>
                    <a:pt x="1614" y="7106"/>
                  </a:cubicBezTo>
                  <a:cubicBezTo>
                    <a:pt x="-34" y="9806"/>
                    <a:pt x="-400" y="12506"/>
                    <a:pt x="424" y="14347"/>
                  </a:cubicBezTo>
                  <a:cubicBezTo>
                    <a:pt x="1247" y="16188"/>
                    <a:pt x="3261" y="17170"/>
                    <a:pt x="5732" y="17047"/>
                  </a:cubicBezTo>
                  <a:cubicBezTo>
                    <a:pt x="8203" y="16924"/>
                    <a:pt x="11132" y="15697"/>
                    <a:pt x="12963" y="14470"/>
                  </a:cubicBezTo>
                  <a:cubicBezTo>
                    <a:pt x="14793" y="13242"/>
                    <a:pt x="15525" y="12015"/>
                    <a:pt x="16075" y="10420"/>
                  </a:cubicBezTo>
                  <a:cubicBezTo>
                    <a:pt x="16624" y="8824"/>
                    <a:pt x="16990" y="6861"/>
                    <a:pt x="17173" y="6492"/>
                  </a:cubicBezTo>
                  <a:cubicBezTo>
                    <a:pt x="17356" y="6124"/>
                    <a:pt x="17356" y="7352"/>
                    <a:pt x="17539" y="9315"/>
                  </a:cubicBezTo>
                  <a:cubicBezTo>
                    <a:pt x="17722" y="11279"/>
                    <a:pt x="18088" y="13979"/>
                    <a:pt x="18729" y="16065"/>
                  </a:cubicBezTo>
                  <a:cubicBezTo>
                    <a:pt x="19369" y="18152"/>
                    <a:pt x="20285" y="19624"/>
                    <a:pt x="21200" y="21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6551505" y="6035256"/>
              <a:ext cx="30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6597506" y="5874252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6712508" y="5759250"/>
              <a:ext cx="37714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600" fill="norm" stroke="1" extrusionOk="0">
                  <a:moveTo>
                    <a:pt x="0" y="21600"/>
                  </a:moveTo>
                  <a:cubicBezTo>
                    <a:pt x="1897" y="19102"/>
                    <a:pt x="3795" y="16604"/>
                    <a:pt x="5473" y="13445"/>
                  </a:cubicBezTo>
                  <a:cubicBezTo>
                    <a:pt x="7151" y="10286"/>
                    <a:pt x="8611" y="6465"/>
                    <a:pt x="9486" y="3894"/>
                  </a:cubicBezTo>
                  <a:cubicBezTo>
                    <a:pt x="10362" y="1322"/>
                    <a:pt x="10654" y="0"/>
                    <a:pt x="10435" y="0"/>
                  </a:cubicBezTo>
                  <a:cubicBezTo>
                    <a:pt x="10216" y="0"/>
                    <a:pt x="9487" y="1322"/>
                    <a:pt x="8976" y="3747"/>
                  </a:cubicBezTo>
                  <a:cubicBezTo>
                    <a:pt x="8465" y="6171"/>
                    <a:pt x="8173" y="9698"/>
                    <a:pt x="8173" y="12122"/>
                  </a:cubicBezTo>
                  <a:cubicBezTo>
                    <a:pt x="8173" y="14547"/>
                    <a:pt x="8465" y="15869"/>
                    <a:pt x="8903" y="16751"/>
                  </a:cubicBezTo>
                  <a:cubicBezTo>
                    <a:pt x="9341" y="17633"/>
                    <a:pt x="9924" y="18073"/>
                    <a:pt x="10581" y="18294"/>
                  </a:cubicBezTo>
                  <a:cubicBezTo>
                    <a:pt x="11238" y="18514"/>
                    <a:pt x="11968" y="18514"/>
                    <a:pt x="13354" y="17192"/>
                  </a:cubicBezTo>
                  <a:cubicBezTo>
                    <a:pt x="14741" y="15869"/>
                    <a:pt x="16784" y="13224"/>
                    <a:pt x="18170" y="11020"/>
                  </a:cubicBezTo>
                  <a:cubicBezTo>
                    <a:pt x="19557" y="8816"/>
                    <a:pt x="20287" y="7053"/>
                    <a:pt x="20797" y="5510"/>
                  </a:cubicBezTo>
                  <a:cubicBezTo>
                    <a:pt x="21308" y="3967"/>
                    <a:pt x="21600" y="2645"/>
                    <a:pt x="21527" y="2571"/>
                  </a:cubicBezTo>
                  <a:cubicBezTo>
                    <a:pt x="21454" y="2498"/>
                    <a:pt x="21016" y="3673"/>
                    <a:pt x="20724" y="6245"/>
                  </a:cubicBezTo>
                  <a:cubicBezTo>
                    <a:pt x="20432" y="8816"/>
                    <a:pt x="20286" y="12784"/>
                    <a:pt x="20359" y="15061"/>
                  </a:cubicBezTo>
                  <a:cubicBezTo>
                    <a:pt x="20432" y="17339"/>
                    <a:pt x="20724" y="17927"/>
                    <a:pt x="21016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7195519" y="6050590"/>
              <a:ext cx="1533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7210853" y="5858918"/>
              <a:ext cx="30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7287521" y="6157925"/>
              <a:ext cx="25300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91" y="6171"/>
                    <a:pt x="9382" y="12343"/>
                    <a:pt x="5782" y="15943"/>
                  </a:cubicBezTo>
                  <a:cubicBezTo>
                    <a:pt x="2182" y="19543"/>
                    <a:pt x="1091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7941490" y="5766916"/>
              <a:ext cx="511392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600" fill="norm" stroke="1" extrusionOk="0">
                  <a:moveTo>
                    <a:pt x="21504" y="0"/>
                  </a:moveTo>
                  <a:cubicBezTo>
                    <a:pt x="20322" y="0"/>
                    <a:pt x="19140" y="0"/>
                    <a:pt x="17313" y="706"/>
                  </a:cubicBezTo>
                  <a:cubicBezTo>
                    <a:pt x="15486" y="1412"/>
                    <a:pt x="13014" y="2824"/>
                    <a:pt x="10919" y="4094"/>
                  </a:cubicBezTo>
                  <a:cubicBezTo>
                    <a:pt x="8823" y="5365"/>
                    <a:pt x="7104" y="6494"/>
                    <a:pt x="6083" y="7341"/>
                  </a:cubicBezTo>
                  <a:cubicBezTo>
                    <a:pt x="5062" y="8188"/>
                    <a:pt x="4740" y="8753"/>
                    <a:pt x="4901" y="9247"/>
                  </a:cubicBezTo>
                  <a:cubicBezTo>
                    <a:pt x="5062" y="9741"/>
                    <a:pt x="5707" y="10165"/>
                    <a:pt x="6943" y="10659"/>
                  </a:cubicBezTo>
                  <a:cubicBezTo>
                    <a:pt x="8179" y="11153"/>
                    <a:pt x="10005" y="11718"/>
                    <a:pt x="11080" y="12282"/>
                  </a:cubicBezTo>
                  <a:cubicBezTo>
                    <a:pt x="12155" y="12847"/>
                    <a:pt x="12477" y="13412"/>
                    <a:pt x="12316" y="13906"/>
                  </a:cubicBezTo>
                  <a:cubicBezTo>
                    <a:pt x="12155" y="14400"/>
                    <a:pt x="11510" y="14824"/>
                    <a:pt x="9683" y="15671"/>
                  </a:cubicBezTo>
                  <a:cubicBezTo>
                    <a:pt x="7856" y="16518"/>
                    <a:pt x="4847" y="17788"/>
                    <a:pt x="2913" y="18776"/>
                  </a:cubicBezTo>
                  <a:cubicBezTo>
                    <a:pt x="979" y="19765"/>
                    <a:pt x="119" y="20471"/>
                    <a:pt x="11" y="20894"/>
                  </a:cubicBezTo>
                  <a:cubicBezTo>
                    <a:pt x="-96" y="21318"/>
                    <a:pt x="549" y="21459"/>
                    <a:pt x="2591" y="21459"/>
                  </a:cubicBezTo>
                  <a:cubicBezTo>
                    <a:pt x="4632" y="21459"/>
                    <a:pt x="8071" y="21318"/>
                    <a:pt x="11080" y="21318"/>
                  </a:cubicBezTo>
                  <a:cubicBezTo>
                    <a:pt x="14089" y="21318"/>
                    <a:pt x="16668" y="21459"/>
                    <a:pt x="192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8576693" y="5916084"/>
              <a:ext cx="346480" cy="372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99" fill="norm" stroke="1" extrusionOk="0">
                  <a:moveTo>
                    <a:pt x="15065" y="3326"/>
                  </a:moveTo>
                  <a:cubicBezTo>
                    <a:pt x="15065" y="2444"/>
                    <a:pt x="15065" y="1562"/>
                    <a:pt x="13882" y="901"/>
                  </a:cubicBezTo>
                  <a:cubicBezTo>
                    <a:pt x="12700" y="240"/>
                    <a:pt x="10335" y="-201"/>
                    <a:pt x="7970" y="93"/>
                  </a:cubicBezTo>
                  <a:cubicBezTo>
                    <a:pt x="5605" y="387"/>
                    <a:pt x="3240" y="1415"/>
                    <a:pt x="1821" y="2664"/>
                  </a:cubicBezTo>
                  <a:cubicBezTo>
                    <a:pt x="402" y="3913"/>
                    <a:pt x="-71" y="5383"/>
                    <a:pt x="8" y="6705"/>
                  </a:cubicBezTo>
                  <a:cubicBezTo>
                    <a:pt x="87" y="8028"/>
                    <a:pt x="717" y="9203"/>
                    <a:pt x="2294" y="9864"/>
                  </a:cubicBezTo>
                  <a:cubicBezTo>
                    <a:pt x="3871" y="10526"/>
                    <a:pt x="6393" y="10672"/>
                    <a:pt x="8995" y="9570"/>
                  </a:cubicBezTo>
                  <a:cubicBezTo>
                    <a:pt x="11596" y="8468"/>
                    <a:pt x="14276" y="6117"/>
                    <a:pt x="15853" y="4501"/>
                  </a:cubicBezTo>
                  <a:cubicBezTo>
                    <a:pt x="17430" y="2885"/>
                    <a:pt x="17903" y="2003"/>
                    <a:pt x="17903" y="2077"/>
                  </a:cubicBezTo>
                  <a:cubicBezTo>
                    <a:pt x="17903" y="2150"/>
                    <a:pt x="17430" y="3179"/>
                    <a:pt x="17114" y="5236"/>
                  </a:cubicBezTo>
                  <a:cubicBezTo>
                    <a:pt x="16799" y="7293"/>
                    <a:pt x="16641" y="10379"/>
                    <a:pt x="16563" y="12289"/>
                  </a:cubicBezTo>
                  <a:cubicBezTo>
                    <a:pt x="16484" y="14199"/>
                    <a:pt x="16484" y="14934"/>
                    <a:pt x="16878" y="15448"/>
                  </a:cubicBezTo>
                  <a:cubicBezTo>
                    <a:pt x="17272" y="15962"/>
                    <a:pt x="18060" y="16256"/>
                    <a:pt x="18928" y="16403"/>
                  </a:cubicBezTo>
                  <a:cubicBezTo>
                    <a:pt x="19795" y="16550"/>
                    <a:pt x="20741" y="16550"/>
                    <a:pt x="21135" y="16917"/>
                  </a:cubicBezTo>
                  <a:cubicBezTo>
                    <a:pt x="21529" y="17285"/>
                    <a:pt x="21371" y="18019"/>
                    <a:pt x="21135" y="18828"/>
                  </a:cubicBezTo>
                  <a:cubicBezTo>
                    <a:pt x="20898" y="19636"/>
                    <a:pt x="20583" y="20517"/>
                    <a:pt x="20268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8928225" y="6065923"/>
              <a:ext cx="38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8920558" y="5674915"/>
              <a:ext cx="230006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760"/>
                  </a:moveTo>
                  <a:cubicBezTo>
                    <a:pt x="2640" y="3840"/>
                    <a:pt x="5280" y="1920"/>
                    <a:pt x="7200" y="960"/>
                  </a:cubicBezTo>
                  <a:cubicBezTo>
                    <a:pt x="9120" y="0"/>
                    <a:pt x="10320" y="0"/>
                    <a:pt x="11520" y="0"/>
                  </a:cubicBezTo>
                  <a:cubicBezTo>
                    <a:pt x="12720" y="0"/>
                    <a:pt x="13920" y="0"/>
                    <a:pt x="14040" y="1680"/>
                  </a:cubicBezTo>
                  <a:cubicBezTo>
                    <a:pt x="14160" y="3360"/>
                    <a:pt x="13200" y="6720"/>
                    <a:pt x="11520" y="9360"/>
                  </a:cubicBezTo>
                  <a:cubicBezTo>
                    <a:pt x="9840" y="12000"/>
                    <a:pt x="7440" y="13920"/>
                    <a:pt x="5880" y="15360"/>
                  </a:cubicBezTo>
                  <a:cubicBezTo>
                    <a:pt x="4320" y="16800"/>
                    <a:pt x="3600" y="17760"/>
                    <a:pt x="3960" y="18480"/>
                  </a:cubicBezTo>
                  <a:cubicBezTo>
                    <a:pt x="4320" y="19200"/>
                    <a:pt x="5760" y="19680"/>
                    <a:pt x="8880" y="20160"/>
                  </a:cubicBezTo>
                  <a:cubicBezTo>
                    <a:pt x="12000" y="20640"/>
                    <a:pt x="16800" y="211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9311402" y="5931649"/>
              <a:ext cx="521511" cy="22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229" fill="norm" stroke="1" extrusionOk="0">
                  <a:moveTo>
                    <a:pt x="5354" y="1851"/>
                  </a:moveTo>
                  <a:cubicBezTo>
                    <a:pt x="4830" y="7251"/>
                    <a:pt x="4306" y="12651"/>
                    <a:pt x="3886" y="15842"/>
                  </a:cubicBezTo>
                  <a:cubicBezTo>
                    <a:pt x="3467" y="19032"/>
                    <a:pt x="3152" y="20014"/>
                    <a:pt x="2523" y="20628"/>
                  </a:cubicBezTo>
                  <a:cubicBezTo>
                    <a:pt x="1894" y="21242"/>
                    <a:pt x="950" y="21487"/>
                    <a:pt x="426" y="20873"/>
                  </a:cubicBezTo>
                  <a:cubicBezTo>
                    <a:pt x="-98" y="20260"/>
                    <a:pt x="-203" y="18787"/>
                    <a:pt x="479" y="15473"/>
                  </a:cubicBezTo>
                  <a:cubicBezTo>
                    <a:pt x="1160" y="12160"/>
                    <a:pt x="2628" y="7005"/>
                    <a:pt x="5092" y="3937"/>
                  </a:cubicBezTo>
                  <a:cubicBezTo>
                    <a:pt x="7556" y="869"/>
                    <a:pt x="11016" y="-113"/>
                    <a:pt x="13900" y="10"/>
                  </a:cubicBezTo>
                  <a:cubicBezTo>
                    <a:pt x="16783" y="132"/>
                    <a:pt x="19090" y="1360"/>
                    <a:pt x="21397" y="2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9740910" y="6211593"/>
              <a:ext cx="38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9802244" y="6096591"/>
              <a:ext cx="38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9932581" y="5744484"/>
              <a:ext cx="268340" cy="129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0" y="4988"/>
                  </a:moveTo>
                  <a:cubicBezTo>
                    <a:pt x="1851" y="3294"/>
                    <a:pt x="3703" y="1600"/>
                    <a:pt x="5246" y="753"/>
                  </a:cubicBezTo>
                  <a:cubicBezTo>
                    <a:pt x="6789" y="-94"/>
                    <a:pt x="8023" y="-94"/>
                    <a:pt x="9154" y="118"/>
                  </a:cubicBezTo>
                  <a:cubicBezTo>
                    <a:pt x="10286" y="330"/>
                    <a:pt x="11314" y="753"/>
                    <a:pt x="11829" y="2024"/>
                  </a:cubicBezTo>
                  <a:cubicBezTo>
                    <a:pt x="12343" y="3294"/>
                    <a:pt x="12343" y="5412"/>
                    <a:pt x="12034" y="7318"/>
                  </a:cubicBezTo>
                  <a:cubicBezTo>
                    <a:pt x="11726" y="9224"/>
                    <a:pt x="11109" y="10918"/>
                    <a:pt x="10389" y="12824"/>
                  </a:cubicBezTo>
                  <a:cubicBezTo>
                    <a:pt x="9669" y="14729"/>
                    <a:pt x="8846" y="16847"/>
                    <a:pt x="8949" y="18118"/>
                  </a:cubicBezTo>
                  <a:cubicBezTo>
                    <a:pt x="9051" y="19388"/>
                    <a:pt x="10080" y="19812"/>
                    <a:pt x="12343" y="20235"/>
                  </a:cubicBezTo>
                  <a:cubicBezTo>
                    <a:pt x="14606" y="20659"/>
                    <a:pt x="18103" y="21082"/>
                    <a:pt x="21600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9978582" y="5644247"/>
              <a:ext cx="384707" cy="644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fill="norm" stroke="1" extrusionOk="0">
                  <a:moveTo>
                    <a:pt x="18024" y="0"/>
                  </a:moveTo>
                  <a:cubicBezTo>
                    <a:pt x="18596" y="257"/>
                    <a:pt x="19168" y="514"/>
                    <a:pt x="19883" y="1800"/>
                  </a:cubicBezTo>
                  <a:cubicBezTo>
                    <a:pt x="20599" y="3086"/>
                    <a:pt x="21457" y="5400"/>
                    <a:pt x="21528" y="8057"/>
                  </a:cubicBezTo>
                  <a:cubicBezTo>
                    <a:pt x="21600" y="10714"/>
                    <a:pt x="20885" y="13714"/>
                    <a:pt x="19097" y="15900"/>
                  </a:cubicBezTo>
                  <a:cubicBezTo>
                    <a:pt x="17309" y="18086"/>
                    <a:pt x="14448" y="19457"/>
                    <a:pt x="11086" y="20271"/>
                  </a:cubicBezTo>
                  <a:cubicBezTo>
                    <a:pt x="7725" y="21086"/>
                    <a:pt x="3862" y="213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5846155" y="6464599"/>
              <a:ext cx="101969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41" y="17486"/>
                    <a:pt x="3681" y="13372"/>
                    <a:pt x="5630" y="10800"/>
                  </a:cubicBezTo>
                  <a:cubicBezTo>
                    <a:pt x="7579" y="8229"/>
                    <a:pt x="9636" y="7200"/>
                    <a:pt x="11774" y="6686"/>
                  </a:cubicBezTo>
                  <a:cubicBezTo>
                    <a:pt x="13913" y="6172"/>
                    <a:pt x="16132" y="6172"/>
                    <a:pt x="17783" y="5143"/>
                  </a:cubicBezTo>
                  <a:cubicBezTo>
                    <a:pt x="19435" y="4114"/>
                    <a:pt x="20517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5916606" y="6541268"/>
              <a:ext cx="964573" cy="3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164" fill="norm" stroke="1" extrusionOk="0">
                  <a:moveTo>
                    <a:pt x="3217" y="0"/>
                  </a:moveTo>
                  <a:cubicBezTo>
                    <a:pt x="2305" y="1440"/>
                    <a:pt x="1393" y="2880"/>
                    <a:pt x="794" y="5040"/>
                  </a:cubicBezTo>
                  <a:cubicBezTo>
                    <a:pt x="196" y="7200"/>
                    <a:pt x="-89" y="10080"/>
                    <a:pt x="25" y="12960"/>
                  </a:cubicBezTo>
                  <a:cubicBezTo>
                    <a:pt x="139" y="15840"/>
                    <a:pt x="652" y="18720"/>
                    <a:pt x="2048" y="20160"/>
                  </a:cubicBezTo>
                  <a:cubicBezTo>
                    <a:pt x="3445" y="21600"/>
                    <a:pt x="5724" y="21600"/>
                    <a:pt x="8118" y="19440"/>
                  </a:cubicBezTo>
                  <a:cubicBezTo>
                    <a:pt x="10512" y="17280"/>
                    <a:pt x="13019" y="12960"/>
                    <a:pt x="15270" y="10080"/>
                  </a:cubicBezTo>
                  <a:cubicBezTo>
                    <a:pt x="17522" y="7200"/>
                    <a:pt x="19516" y="5760"/>
                    <a:pt x="21511" y="4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7716864" y="6648603"/>
              <a:ext cx="206238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200"/>
                  </a:moveTo>
                  <a:cubicBezTo>
                    <a:pt x="1071" y="4800"/>
                    <a:pt x="2141" y="2400"/>
                    <a:pt x="3158" y="1200"/>
                  </a:cubicBezTo>
                  <a:cubicBezTo>
                    <a:pt x="4175" y="0"/>
                    <a:pt x="5139" y="0"/>
                    <a:pt x="6196" y="0"/>
                  </a:cubicBezTo>
                  <a:cubicBezTo>
                    <a:pt x="7254" y="0"/>
                    <a:pt x="8404" y="0"/>
                    <a:pt x="9435" y="0"/>
                  </a:cubicBezTo>
                  <a:cubicBezTo>
                    <a:pt x="10465" y="0"/>
                    <a:pt x="11375" y="0"/>
                    <a:pt x="12406" y="1200"/>
                  </a:cubicBezTo>
                  <a:cubicBezTo>
                    <a:pt x="13436" y="2400"/>
                    <a:pt x="14587" y="4800"/>
                    <a:pt x="15645" y="8400"/>
                  </a:cubicBezTo>
                  <a:cubicBezTo>
                    <a:pt x="16702" y="12000"/>
                    <a:pt x="17665" y="16800"/>
                    <a:pt x="18642" y="19200"/>
                  </a:cubicBezTo>
                  <a:cubicBezTo>
                    <a:pt x="19619" y="21600"/>
                    <a:pt x="2061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7946869" y="6847941"/>
              <a:ext cx="1288030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00" y="2700"/>
                    <a:pt x="3000" y="5400"/>
                    <a:pt x="4629" y="6750"/>
                  </a:cubicBezTo>
                  <a:cubicBezTo>
                    <a:pt x="6257" y="8100"/>
                    <a:pt x="8014" y="8100"/>
                    <a:pt x="9729" y="8100"/>
                  </a:cubicBezTo>
                  <a:cubicBezTo>
                    <a:pt x="11443" y="8100"/>
                    <a:pt x="13114" y="8100"/>
                    <a:pt x="14957" y="9900"/>
                  </a:cubicBezTo>
                  <a:cubicBezTo>
                    <a:pt x="16800" y="11700"/>
                    <a:pt x="18814" y="15300"/>
                    <a:pt x="19950" y="17550"/>
                  </a:cubicBezTo>
                  <a:cubicBezTo>
                    <a:pt x="21086" y="19800"/>
                    <a:pt x="21343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939378" y="6709938"/>
              <a:ext cx="45234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3" y="19906"/>
                    <a:pt x="366" y="18212"/>
                    <a:pt x="726" y="17365"/>
                  </a:cubicBezTo>
                  <a:cubicBezTo>
                    <a:pt x="1086" y="16518"/>
                    <a:pt x="1623" y="16518"/>
                    <a:pt x="2117" y="16094"/>
                  </a:cubicBezTo>
                  <a:cubicBezTo>
                    <a:pt x="2612" y="15671"/>
                    <a:pt x="3063" y="14824"/>
                    <a:pt x="3502" y="14188"/>
                  </a:cubicBezTo>
                  <a:cubicBezTo>
                    <a:pt x="3942" y="13553"/>
                    <a:pt x="4369" y="13129"/>
                    <a:pt x="4845" y="12494"/>
                  </a:cubicBezTo>
                  <a:cubicBezTo>
                    <a:pt x="5321" y="11859"/>
                    <a:pt x="5845" y="11012"/>
                    <a:pt x="6297" y="10377"/>
                  </a:cubicBezTo>
                  <a:cubicBezTo>
                    <a:pt x="6748" y="9741"/>
                    <a:pt x="7127" y="9318"/>
                    <a:pt x="7633" y="8894"/>
                  </a:cubicBezTo>
                  <a:cubicBezTo>
                    <a:pt x="8140" y="8471"/>
                    <a:pt x="8774" y="8047"/>
                    <a:pt x="9305" y="7624"/>
                  </a:cubicBezTo>
                  <a:cubicBezTo>
                    <a:pt x="9836" y="7200"/>
                    <a:pt x="10263" y="6776"/>
                    <a:pt x="10702" y="6353"/>
                  </a:cubicBezTo>
                  <a:cubicBezTo>
                    <a:pt x="11142" y="5929"/>
                    <a:pt x="11593" y="5506"/>
                    <a:pt x="12057" y="5082"/>
                  </a:cubicBezTo>
                  <a:cubicBezTo>
                    <a:pt x="12521" y="4659"/>
                    <a:pt x="12997" y="4235"/>
                    <a:pt x="13448" y="3812"/>
                  </a:cubicBezTo>
                  <a:cubicBezTo>
                    <a:pt x="13900" y="3388"/>
                    <a:pt x="14327" y="2965"/>
                    <a:pt x="14858" y="2329"/>
                  </a:cubicBezTo>
                  <a:cubicBezTo>
                    <a:pt x="15388" y="1694"/>
                    <a:pt x="16023" y="847"/>
                    <a:pt x="16542" y="424"/>
                  </a:cubicBezTo>
                  <a:cubicBezTo>
                    <a:pt x="17060" y="0"/>
                    <a:pt x="17463" y="0"/>
                    <a:pt x="17994" y="0"/>
                  </a:cubicBezTo>
                  <a:cubicBezTo>
                    <a:pt x="18525" y="0"/>
                    <a:pt x="19184" y="0"/>
                    <a:pt x="19806" y="1059"/>
                  </a:cubicBezTo>
                  <a:cubicBezTo>
                    <a:pt x="20428" y="2118"/>
                    <a:pt x="21014" y="4235"/>
                    <a:pt x="21600" y="6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-1" y="7126062"/>
              <a:ext cx="395364" cy="386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370" fill="norm" stroke="1" extrusionOk="0">
                  <a:moveTo>
                    <a:pt x="8884" y="6659"/>
                  </a:moveTo>
                  <a:cubicBezTo>
                    <a:pt x="12049" y="5389"/>
                    <a:pt x="15213" y="4118"/>
                    <a:pt x="17070" y="3271"/>
                  </a:cubicBezTo>
                  <a:cubicBezTo>
                    <a:pt x="18928" y="2424"/>
                    <a:pt x="19478" y="2001"/>
                    <a:pt x="20097" y="1507"/>
                  </a:cubicBezTo>
                  <a:cubicBezTo>
                    <a:pt x="20716" y="1012"/>
                    <a:pt x="21404" y="448"/>
                    <a:pt x="21266" y="165"/>
                  </a:cubicBezTo>
                  <a:cubicBezTo>
                    <a:pt x="21129" y="-117"/>
                    <a:pt x="20166" y="-117"/>
                    <a:pt x="18377" y="801"/>
                  </a:cubicBezTo>
                  <a:cubicBezTo>
                    <a:pt x="16589" y="1718"/>
                    <a:pt x="13975" y="3554"/>
                    <a:pt x="12393" y="5107"/>
                  </a:cubicBezTo>
                  <a:cubicBezTo>
                    <a:pt x="10810" y="6659"/>
                    <a:pt x="10260" y="7930"/>
                    <a:pt x="9985" y="8989"/>
                  </a:cubicBezTo>
                  <a:cubicBezTo>
                    <a:pt x="9710" y="10048"/>
                    <a:pt x="9710" y="10895"/>
                    <a:pt x="10054" y="11459"/>
                  </a:cubicBezTo>
                  <a:cubicBezTo>
                    <a:pt x="10398" y="12024"/>
                    <a:pt x="11086" y="12307"/>
                    <a:pt x="11773" y="12589"/>
                  </a:cubicBezTo>
                  <a:cubicBezTo>
                    <a:pt x="12461" y="12871"/>
                    <a:pt x="13149" y="13154"/>
                    <a:pt x="12668" y="13507"/>
                  </a:cubicBezTo>
                  <a:cubicBezTo>
                    <a:pt x="12186" y="13859"/>
                    <a:pt x="10535" y="14283"/>
                    <a:pt x="8334" y="15201"/>
                  </a:cubicBezTo>
                  <a:cubicBezTo>
                    <a:pt x="6133" y="16118"/>
                    <a:pt x="3381" y="17530"/>
                    <a:pt x="1799" y="18518"/>
                  </a:cubicBezTo>
                  <a:cubicBezTo>
                    <a:pt x="217" y="19507"/>
                    <a:pt x="-196" y="20071"/>
                    <a:pt x="79" y="20565"/>
                  </a:cubicBezTo>
                  <a:cubicBezTo>
                    <a:pt x="354" y="21059"/>
                    <a:pt x="1317" y="21483"/>
                    <a:pt x="3519" y="21342"/>
                  </a:cubicBezTo>
                  <a:cubicBezTo>
                    <a:pt x="5720" y="21201"/>
                    <a:pt x="9159" y="20495"/>
                    <a:pt x="11842" y="19577"/>
                  </a:cubicBezTo>
                  <a:cubicBezTo>
                    <a:pt x="14525" y="18659"/>
                    <a:pt x="16451" y="17530"/>
                    <a:pt x="18377" y="16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326227" y="7301224"/>
              <a:ext cx="329479" cy="19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0959" fill="norm" stroke="1" extrusionOk="0">
                  <a:moveTo>
                    <a:pt x="1483" y="11241"/>
                  </a:moveTo>
                  <a:cubicBezTo>
                    <a:pt x="1316" y="9891"/>
                    <a:pt x="1150" y="8541"/>
                    <a:pt x="1732" y="7731"/>
                  </a:cubicBezTo>
                  <a:cubicBezTo>
                    <a:pt x="2313" y="6921"/>
                    <a:pt x="3643" y="6651"/>
                    <a:pt x="4473" y="7191"/>
                  </a:cubicBezTo>
                  <a:cubicBezTo>
                    <a:pt x="5304" y="7731"/>
                    <a:pt x="5636" y="9081"/>
                    <a:pt x="5803" y="10431"/>
                  </a:cubicBezTo>
                  <a:cubicBezTo>
                    <a:pt x="5969" y="11781"/>
                    <a:pt x="5969" y="13131"/>
                    <a:pt x="5304" y="14751"/>
                  </a:cubicBezTo>
                  <a:cubicBezTo>
                    <a:pt x="4639" y="16371"/>
                    <a:pt x="3310" y="18261"/>
                    <a:pt x="2230" y="19476"/>
                  </a:cubicBezTo>
                  <a:cubicBezTo>
                    <a:pt x="1150" y="20691"/>
                    <a:pt x="319" y="21231"/>
                    <a:pt x="70" y="20826"/>
                  </a:cubicBezTo>
                  <a:cubicBezTo>
                    <a:pt x="-179" y="20421"/>
                    <a:pt x="153" y="19071"/>
                    <a:pt x="2396" y="16101"/>
                  </a:cubicBezTo>
                  <a:cubicBezTo>
                    <a:pt x="4639" y="13131"/>
                    <a:pt x="8793" y="8541"/>
                    <a:pt x="11286" y="5706"/>
                  </a:cubicBezTo>
                  <a:cubicBezTo>
                    <a:pt x="13778" y="2871"/>
                    <a:pt x="14609" y="1791"/>
                    <a:pt x="15439" y="981"/>
                  </a:cubicBezTo>
                  <a:cubicBezTo>
                    <a:pt x="16270" y="171"/>
                    <a:pt x="17101" y="-369"/>
                    <a:pt x="17018" y="306"/>
                  </a:cubicBezTo>
                  <a:cubicBezTo>
                    <a:pt x="16935" y="981"/>
                    <a:pt x="15938" y="2871"/>
                    <a:pt x="15190" y="4356"/>
                  </a:cubicBezTo>
                  <a:cubicBezTo>
                    <a:pt x="14443" y="5841"/>
                    <a:pt x="13944" y="6921"/>
                    <a:pt x="13612" y="8271"/>
                  </a:cubicBezTo>
                  <a:cubicBezTo>
                    <a:pt x="13279" y="9621"/>
                    <a:pt x="13113" y="11241"/>
                    <a:pt x="14443" y="12321"/>
                  </a:cubicBezTo>
                  <a:cubicBezTo>
                    <a:pt x="15772" y="13401"/>
                    <a:pt x="18596" y="13941"/>
                    <a:pt x="21421" y="14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25658" y="7522623"/>
              <a:ext cx="48437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1084" y="21600"/>
                  </a:moveTo>
                  <a:cubicBezTo>
                    <a:pt x="515" y="21600"/>
                    <a:pt x="-53" y="21600"/>
                    <a:pt x="4" y="21360"/>
                  </a:cubicBezTo>
                  <a:cubicBezTo>
                    <a:pt x="61" y="21120"/>
                    <a:pt x="743" y="20640"/>
                    <a:pt x="3414" y="17760"/>
                  </a:cubicBezTo>
                  <a:cubicBezTo>
                    <a:pt x="6086" y="14880"/>
                    <a:pt x="10747" y="9600"/>
                    <a:pt x="14101" y="6240"/>
                  </a:cubicBezTo>
                  <a:cubicBezTo>
                    <a:pt x="17454" y="2880"/>
                    <a:pt x="19501" y="1440"/>
                    <a:pt x="215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257029" y="7530289"/>
              <a:ext cx="406344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04" y="17200"/>
                    <a:pt x="7608" y="12800"/>
                    <a:pt x="11208" y="9200"/>
                  </a:cubicBezTo>
                  <a:cubicBezTo>
                    <a:pt x="14808" y="5600"/>
                    <a:pt x="18204" y="2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1123382" y="7140418"/>
              <a:ext cx="276007" cy="336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fill="norm" stroke="1" extrusionOk="0">
                  <a:moveTo>
                    <a:pt x="0" y="909"/>
                  </a:moveTo>
                  <a:cubicBezTo>
                    <a:pt x="1200" y="418"/>
                    <a:pt x="2400" y="-73"/>
                    <a:pt x="3400" y="9"/>
                  </a:cubicBezTo>
                  <a:cubicBezTo>
                    <a:pt x="4400" y="91"/>
                    <a:pt x="5200" y="745"/>
                    <a:pt x="6900" y="2954"/>
                  </a:cubicBezTo>
                  <a:cubicBezTo>
                    <a:pt x="8600" y="5163"/>
                    <a:pt x="11200" y="8927"/>
                    <a:pt x="13800" y="12282"/>
                  </a:cubicBezTo>
                  <a:cubicBezTo>
                    <a:pt x="16400" y="15636"/>
                    <a:pt x="19000" y="18582"/>
                    <a:pt x="21600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1108048" y="7123947"/>
              <a:ext cx="345009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800" y="0"/>
                    <a:pt x="20000" y="0"/>
                    <a:pt x="19040" y="660"/>
                  </a:cubicBezTo>
                  <a:cubicBezTo>
                    <a:pt x="18080" y="1320"/>
                    <a:pt x="16960" y="2640"/>
                    <a:pt x="14960" y="4740"/>
                  </a:cubicBezTo>
                  <a:cubicBezTo>
                    <a:pt x="12960" y="6840"/>
                    <a:pt x="10080" y="9720"/>
                    <a:pt x="7440" y="12660"/>
                  </a:cubicBezTo>
                  <a:cubicBezTo>
                    <a:pt x="4800" y="15600"/>
                    <a:pt x="2400" y="18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755374" y="7338619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801375" y="7468955"/>
              <a:ext cx="1" cy="1533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1529725" y="7307951"/>
              <a:ext cx="35267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26" y="16800"/>
                    <a:pt x="8452" y="12000"/>
                    <a:pt x="12052" y="8400"/>
                  </a:cubicBezTo>
                  <a:cubicBezTo>
                    <a:pt x="15652" y="4800"/>
                    <a:pt x="1862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2166072" y="7085613"/>
              <a:ext cx="26834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0"/>
                    <a:pt x="2057" y="0"/>
                    <a:pt x="3394" y="1350"/>
                  </a:cubicBezTo>
                  <a:cubicBezTo>
                    <a:pt x="4731" y="2700"/>
                    <a:pt x="6377" y="5400"/>
                    <a:pt x="8229" y="8325"/>
                  </a:cubicBezTo>
                  <a:cubicBezTo>
                    <a:pt x="10080" y="11250"/>
                    <a:pt x="12137" y="14400"/>
                    <a:pt x="14400" y="16650"/>
                  </a:cubicBezTo>
                  <a:cubicBezTo>
                    <a:pt x="16663" y="18900"/>
                    <a:pt x="19131" y="202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2334743" y="7093280"/>
              <a:ext cx="199339" cy="521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85" y="1800"/>
                    <a:pt x="17169" y="3600"/>
                    <a:pt x="14400" y="6035"/>
                  </a:cubicBezTo>
                  <a:cubicBezTo>
                    <a:pt x="11631" y="8471"/>
                    <a:pt x="8308" y="11541"/>
                    <a:pt x="5815" y="14241"/>
                  </a:cubicBezTo>
                  <a:cubicBezTo>
                    <a:pt x="3323" y="16941"/>
                    <a:pt x="1662" y="192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1522058" y="6319368"/>
              <a:ext cx="1778707" cy="16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14671"/>
                  </a:moveTo>
                  <a:cubicBezTo>
                    <a:pt x="1024" y="13362"/>
                    <a:pt x="2048" y="12053"/>
                    <a:pt x="3181" y="10417"/>
                  </a:cubicBezTo>
                  <a:cubicBezTo>
                    <a:pt x="4314" y="8780"/>
                    <a:pt x="5555" y="6817"/>
                    <a:pt x="6766" y="5344"/>
                  </a:cubicBezTo>
                  <a:cubicBezTo>
                    <a:pt x="7976" y="3871"/>
                    <a:pt x="9155" y="2889"/>
                    <a:pt x="10366" y="2235"/>
                  </a:cubicBezTo>
                  <a:cubicBezTo>
                    <a:pt x="11576" y="1580"/>
                    <a:pt x="12817" y="1253"/>
                    <a:pt x="13779" y="926"/>
                  </a:cubicBezTo>
                  <a:cubicBezTo>
                    <a:pt x="14741" y="599"/>
                    <a:pt x="15424" y="271"/>
                    <a:pt x="15874" y="108"/>
                  </a:cubicBezTo>
                  <a:cubicBezTo>
                    <a:pt x="16324" y="-56"/>
                    <a:pt x="16541" y="-56"/>
                    <a:pt x="16510" y="271"/>
                  </a:cubicBezTo>
                  <a:cubicBezTo>
                    <a:pt x="16479" y="599"/>
                    <a:pt x="16200" y="1253"/>
                    <a:pt x="15517" y="2235"/>
                  </a:cubicBezTo>
                  <a:cubicBezTo>
                    <a:pt x="14834" y="3217"/>
                    <a:pt x="13748" y="4526"/>
                    <a:pt x="12600" y="5835"/>
                  </a:cubicBezTo>
                  <a:cubicBezTo>
                    <a:pt x="11452" y="7144"/>
                    <a:pt x="10241" y="8453"/>
                    <a:pt x="8984" y="9926"/>
                  </a:cubicBezTo>
                  <a:cubicBezTo>
                    <a:pt x="7728" y="11399"/>
                    <a:pt x="6424" y="13035"/>
                    <a:pt x="5229" y="14671"/>
                  </a:cubicBezTo>
                  <a:cubicBezTo>
                    <a:pt x="4034" y="16308"/>
                    <a:pt x="2948" y="17944"/>
                    <a:pt x="2281" y="19089"/>
                  </a:cubicBezTo>
                  <a:cubicBezTo>
                    <a:pt x="1614" y="20235"/>
                    <a:pt x="1366" y="20889"/>
                    <a:pt x="1334" y="21217"/>
                  </a:cubicBezTo>
                  <a:cubicBezTo>
                    <a:pt x="1303" y="21544"/>
                    <a:pt x="1490" y="21544"/>
                    <a:pt x="2172" y="21053"/>
                  </a:cubicBezTo>
                  <a:cubicBezTo>
                    <a:pt x="2855" y="20562"/>
                    <a:pt x="4034" y="19580"/>
                    <a:pt x="5229" y="18271"/>
                  </a:cubicBezTo>
                  <a:cubicBezTo>
                    <a:pt x="6424" y="16962"/>
                    <a:pt x="7634" y="15326"/>
                    <a:pt x="8860" y="14017"/>
                  </a:cubicBezTo>
                  <a:cubicBezTo>
                    <a:pt x="10086" y="12708"/>
                    <a:pt x="11328" y="11726"/>
                    <a:pt x="12662" y="10744"/>
                  </a:cubicBezTo>
                  <a:cubicBezTo>
                    <a:pt x="13997" y="9762"/>
                    <a:pt x="15424" y="8780"/>
                    <a:pt x="16852" y="8289"/>
                  </a:cubicBezTo>
                  <a:cubicBezTo>
                    <a:pt x="18279" y="7798"/>
                    <a:pt x="19707" y="7798"/>
                    <a:pt x="20498" y="7962"/>
                  </a:cubicBezTo>
                  <a:cubicBezTo>
                    <a:pt x="21290" y="8126"/>
                    <a:pt x="21445" y="8453"/>
                    <a:pt x="21600" y="8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3024758" y="7369286"/>
              <a:ext cx="26834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3027314" y="7499622"/>
              <a:ext cx="227450" cy="2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fill="norm" stroke="1" extrusionOk="0">
                  <a:moveTo>
                    <a:pt x="3398" y="5400"/>
                  </a:moveTo>
                  <a:cubicBezTo>
                    <a:pt x="1699" y="10800"/>
                    <a:pt x="0" y="16200"/>
                    <a:pt x="0" y="18900"/>
                  </a:cubicBezTo>
                  <a:cubicBezTo>
                    <a:pt x="0" y="21600"/>
                    <a:pt x="1699" y="21600"/>
                    <a:pt x="5582" y="18000"/>
                  </a:cubicBezTo>
                  <a:cubicBezTo>
                    <a:pt x="9465" y="14400"/>
                    <a:pt x="15533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3898778" y="7185282"/>
              <a:ext cx="299008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2455"/>
                    <a:pt x="6646" y="4909"/>
                    <a:pt x="9969" y="8182"/>
                  </a:cubicBezTo>
                  <a:cubicBezTo>
                    <a:pt x="13292" y="11455"/>
                    <a:pt x="16615" y="15545"/>
                    <a:pt x="18554" y="17918"/>
                  </a:cubicBezTo>
                  <a:cubicBezTo>
                    <a:pt x="20492" y="20291"/>
                    <a:pt x="21046" y="209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3929445" y="7139281"/>
              <a:ext cx="306675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20" y="1157"/>
                    <a:pt x="19440" y="2314"/>
                    <a:pt x="17370" y="4564"/>
                  </a:cubicBezTo>
                  <a:cubicBezTo>
                    <a:pt x="15300" y="6814"/>
                    <a:pt x="12240" y="10157"/>
                    <a:pt x="9180" y="13179"/>
                  </a:cubicBezTo>
                  <a:cubicBezTo>
                    <a:pt x="6120" y="16200"/>
                    <a:pt x="306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4289787" y="7384620"/>
              <a:ext cx="283674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38" y="16457"/>
                    <a:pt x="11676" y="11314"/>
                    <a:pt x="15276" y="7714"/>
                  </a:cubicBezTo>
                  <a:cubicBezTo>
                    <a:pt x="18876" y="4114"/>
                    <a:pt x="20238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4450790" y="7307951"/>
              <a:ext cx="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4910512" y="7223616"/>
              <a:ext cx="153627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fill="norm" stroke="1" extrusionOk="0">
                  <a:moveTo>
                    <a:pt x="20943" y="1108"/>
                  </a:moveTo>
                  <a:cubicBezTo>
                    <a:pt x="19201" y="554"/>
                    <a:pt x="17459" y="0"/>
                    <a:pt x="15891" y="0"/>
                  </a:cubicBezTo>
                  <a:cubicBezTo>
                    <a:pt x="14324" y="0"/>
                    <a:pt x="12930" y="554"/>
                    <a:pt x="10143" y="2215"/>
                  </a:cubicBezTo>
                  <a:cubicBezTo>
                    <a:pt x="7356" y="3877"/>
                    <a:pt x="3175" y="6646"/>
                    <a:pt x="1259" y="9692"/>
                  </a:cubicBezTo>
                  <a:cubicBezTo>
                    <a:pt x="-657" y="12738"/>
                    <a:pt x="-309" y="16061"/>
                    <a:pt x="1782" y="18092"/>
                  </a:cubicBezTo>
                  <a:cubicBezTo>
                    <a:pt x="3872" y="20123"/>
                    <a:pt x="7704" y="20862"/>
                    <a:pt x="115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5079471" y="7376953"/>
              <a:ext cx="245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50" y="15600"/>
                    <a:pt x="11700" y="9600"/>
                    <a:pt x="15300" y="6000"/>
                  </a:cubicBezTo>
                  <a:cubicBezTo>
                    <a:pt x="18900" y="2400"/>
                    <a:pt x="2025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5432146" y="7261950"/>
              <a:ext cx="1533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5547149" y="7212773"/>
              <a:ext cx="157299" cy="29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276" fill="norm" stroke="1" extrusionOk="0">
                  <a:moveTo>
                    <a:pt x="0" y="784"/>
                  </a:moveTo>
                  <a:cubicBezTo>
                    <a:pt x="1350" y="230"/>
                    <a:pt x="2700" y="-324"/>
                    <a:pt x="6075" y="230"/>
                  </a:cubicBezTo>
                  <a:cubicBezTo>
                    <a:pt x="9450" y="784"/>
                    <a:pt x="14850" y="2445"/>
                    <a:pt x="17888" y="4938"/>
                  </a:cubicBezTo>
                  <a:cubicBezTo>
                    <a:pt x="20925" y="7430"/>
                    <a:pt x="21600" y="10753"/>
                    <a:pt x="19744" y="13614"/>
                  </a:cubicBezTo>
                  <a:cubicBezTo>
                    <a:pt x="17888" y="16476"/>
                    <a:pt x="13500" y="18876"/>
                    <a:pt x="9113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5761820" y="7407620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5876823" y="7172151"/>
              <a:ext cx="176338" cy="13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9" fill="norm" stroke="1" extrusionOk="0">
                  <a:moveTo>
                    <a:pt x="0" y="840"/>
                  </a:moveTo>
                  <a:cubicBezTo>
                    <a:pt x="1565" y="54"/>
                    <a:pt x="3130" y="-731"/>
                    <a:pt x="5478" y="1233"/>
                  </a:cubicBezTo>
                  <a:cubicBezTo>
                    <a:pt x="7826" y="3196"/>
                    <a:pt x="10956" y="7909"/>
                    <a:pt x="13774" y="11640"/>
                  </a:cubicBezTo>
                  <a:cubicBezTo>
                    <a:pt x="16591" y="15371"/>
                    <a:pt x="19096" y="18120"/>
                    <a:pt x="21600" y="20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6030160" y="7167393"/>
              <a:ext cx="98449" cy="347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600" fill="norm" stroke="1" extrusionOk="0">
                  <a:moveTo>
                    <a:pt x="18277" y="1588"/>
                  </a:moveTo>
                  <a:cubicBezTo>
                    <a:pt x="19385" y="794"/>
                    <a:pt x="20492" y="0"/>
                    <a:pt x="21046" y="0"/>
                  </a:cubicBezTo>
                  <a:cubicBezTo>
                    <a:pt x="21600" y="0"/>
                    <a:pt x="21600" y="794"/>
                    <a:pt x="18831" y="3335"/>
                  </a:cubicBezTo>
                  <a:cubicBezTo>
                    <a:pt x="16062" y="5876"/>
                    <a:pt x="10523" y="10165"/>
                    <a:pt x="6923" y="13500"/>
                  </a:cubicBezTo>
                  <a:cubicBezTo>
                    <a:pt x="3323" y="16835"/>
                    <a:pt x="1662" y="192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3630439" y="7844630"/>
              <a:ext cx="2300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600"/>
                    <a:pt x="4800" y="7200"/>
                    <a:pt x="8400" y="10800"/>
                  </a:cubicBezTo>
                  <a:cubicBezTo>
                    <a:pt x="12000" y="14400"/>
                    <a:pt x="168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3722441" y="8020967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3898778" y="7867631"/>
              <a:ext cx="168672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36" y="0"/>
                    <a:pt x="3273" y="0"/>
                    <a:pt x="5236" y="1165"/>
                  </a:cubicBezTo>
                  <a:cubicBezTo>
                    <a:pt x="7200" y="2329"/>
                    <a:pt x="9491" y="4659"/>
                    <a:pt x="12273" y="8259"/>
                  </a:cubicBezTo>
                  <a:cubicBezTo>
                    <a:pt x="15055" y="11859"/>
                    <a:pt x="18327" y="167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3967779" y="7852297"/>
              <a:ext cx="176339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35" y="206"/>
                    <a:pt x="18470" y="411"/>
                    <a:pt x="16435" y="1954"/>
                  </a:cubicBezTo>
                  <a:cubicBezTo>
                    <a:pt x="14400" y="3497"/>
                    <a:pt x="11896" y="6377"/>
                    <a:pt x="9078" y="9360"/>
                  </a:cubicBezTo>
                  <a:cubicBezTo>
                    <a:pt x="6261" y="12343"/>
                    <a:pt x="3130" y="15429"/>
                    <a:pt x="1565" y="17486"/>
                  </a:cubicBezTo>
                  <a:cubicBezTo>
                    <a:pt x="0" y="19543"/>
                    <a:pt x="0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4289787" y="7967300"/>
              <a:ext cx="222339" cy="4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6800"/>
                    <a:pt x="11917" y="12000"/>
                    <a:pt x="15517" y="8400"/>
                  </a:cubicBezTo>
                  <a:cubicBezTo>
                    <a:pt x="19117" y="4800"/>
                    <a:pt x="2035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4443124" y="7898298"/>
              <a:ext cx="3066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891"/>
                    <a:pt x="3600" y="11782"/>
                    <a:pt x="7200" y="15382"/>
                  </a:cubicBezTo>
                  <a:cubicBezTo>
                    <a:pt x="10800" y="18982"/>
                    <a:pt x="16200" y="20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4808190" y="7813963"/>
              <a:ext cx="148613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600" fill="norm" stroke="1" extrusionOk="0">
                  <a:moveTo>
                    <a:pt x="21289" y="1350"/>
                  </a:moveTo>
                  <a:cubicBezTo>
                    <a:pt x="19825" y="675"/>
                    <a:pt x="18360" y="0"/>
                    <a:pt x="15614" y="0"/>
                  </a:cubicBezTo>
                  <a:cubicBezTo>
                    <a:pt x="12869" y="0"/>
                    <a:pt x="8842" y="675"/>
                    <a:pt x="5730" y="3263"/>
                  </a:cubicBezTo>
                  <a:cubicBezTo>
                    <a:pt x="2618" y="5850"/>
                    <a:pt x="421" y="10350"/>
                    <a:pt x="55" y="13613"/>
                  </a:cubicBezTo>
                  <a:cubicBezTo>
                    <a:pt x="-311" y="16875"/>
                    <a:pt x="1153" y="18900"/>
                    <a:pt x="4082" y="20025"/>
                  </a:cubicBezTo>
                  <a:cubicBezTo>
                    <a:pt x="7011" y="21150"/>
                    <a:pt x="11404" y="21375"/>
                    <a:pt x="157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4956802" y="7974966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5208331" y="7898298"/>
              <a:ext cx="1681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9" y="5506"/>
                    <a:pt x="-1303" y="11012"/>
                    <a:pt x="240" y="14612"/>
                  </a:cubicBezTo>
                  <a:cubicBezTo>
                    <a:pt x="1783" y="18212"/>
                    <a:pt x="11040" y="19906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5301810" y="7829297"/>
              <a:ext cx="104888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8" h="21600" fill="norm" stroke="1" extrusionOk="0">
                  <a:moveTo>
                    <a:pt x="0" y="0"/>
                  </a:moveTo>
                  <a:cubicBezTo>
                    <a:pt x="5891" y="232"/>
                    <a:pt x="11782" y="464"/>
                    <a:pt x="15709" y="2671"/>
                  </a:cubicBezTo>
                  <a:cubicBezTo>
                    <a:pt x="19636" y="4877"/>
                    <a:pt x="21600" y="9058"/>
                    <a:pt x="18900" y="12542"/>
                  </a:cubicBezTo>
                  <a:cubicBezTo>
                    <a:pt x="16200" y="16026"/>
                    <a:pt x="8836" y="18813"/>
                    <a:pt x="14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5470480" y="7974966"/>
              <a:ext cx="69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5738819" y="7783296"/>
              <a:ext cx="191673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72" y="4680"/>
                    <a:pt x="10944" y="9360"/>
                    <a:pt x="14544" y="12960"/>
                  </a:cubicBezTo>
                  <a:cubicBezTo>
                    <a:pt x="18144" y="16560"/>
                    <a:pt x="19872" y="190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5876823" y="7829297"/>
              <a:ext cx="84336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4741"/>
                    <a:pt x="9818" y="9483"/>
                    <a:pt x="6218" y="13083"/>
                  </a:cubicBezTo>
                  <a:cubicBezTo>
                    <a:pt x="2618" y="16683"/>
                    <a:pt x="1309" y="191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3298160" y="8319341"/>
              <a:ext cx="232611" cy="169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357" fill="norm" stroke="1" extrusionOk="0">
                  <a:moveTo>
                    <a:pt x="9396" y="7817"/>
                  </a:moveTo>
                  <a:cubicBezTo>
                    <a:pt x="9631" y="6205"/>
                    <a:pt x="9866" y="4593"/>
                    <a:pt x="9631" y="3142"/>
                  </a:cubicBezTo>
                  <a:cubicBezTo>
                    <a:pt x="9396" y="1691"/>
                    <a:pt x="8692" y="402"/>
                    <a:pt x="7753" y="79"/>
                  </a:cubicBezTo>
                  <a:cubicBezTo>
                    <a:pt x="6813" y="-243"/>
                    <a:pt x="5640" y="402"/>
                    <a:pt x="4348" y="2175"/>
                  </a:cubicBezTo>
                  <a:cubicBezTo>
                    <a:pt x="3057" y="3948"/>
                    <a:pt x="1648" y="6850"/>
                    <a:pt x="827" y="9267"/>
                  </a:cubicBezTo>
                  <a:cubicBezTo>
                    <a:pt x="5" y="11685"/>
                    <a:pt x="-230" y="13620"/>
                    <a:pt x="240" y="14909"/>
                  </a:cubicBezTo>
                  <a:cubicBezTo>
                    <a:pt x="709" y="16199"/>
                    <a:pt x="1883" y="16844"/>
                    <a:pt x="3057" y="17005"/>
                  </a:cubicBezTo>
                  <a:cubicBezTo>
                    <a:pt x="4231" y="17166"/>
                    <a:pt x="5405" y="16844"/>
                    <a:pt x="6344" y="16038"/>
                  </a:cubicBezTo>
                  <a:cubicBezTo>
                    <a:pt x="7283" y="15232"/>
                    <a:pt x="7987" y="13942"/>
                    <a:pt x="8809" y="12330"/>
                  </a:cubicBezTo>
                  <a:cubicBezTo>
                    <a:pt x="9631" y="10718"/>
                    <a:pt x="10570" y="8784"/>
                    <a:pt x="11040" y="8623"/>
                  </a:cubicBezTo>
                  <a:cubicBezTo>
                    <a:pt x="11509" y="8461"/>
                    <a:pt x="11509" y="10073"/>
                    <a:pt x="11627" y="11846"/>
                  </a:cubicBezTo>
                  <a:cubicBezTo>
                    <a:pt x="11744" y="13620"/>
                    <a:pt x="11979" y="15554"/>
                    <a:pt x="13622" y="17166"/>
                  </a:cubicBezTo>
                  <a:cubicBezTo>
                    <a:pt x="15266" y="18778"/>
                    <a:pt x="18318" y="20067"/>
                    <a:pt x="21370" y="21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3653439" y="8434977"/>
              <a:ext cx="15335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4969021" y="8303173"/>
              <a:ext cx="225454" cy="139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433" fill="norm" stroke="1" extrusionOk="0">
                  <a:moveTo>
                    <a:pt x="15412" y="8473"/>
                  </a:moveTo>
                  <a:cubicBezTo>
                    <a:pt x="16132" y="6509"/>
                    <a:pt x="16852" y="4546"/>
                    <a:pt x="16732" y="2975"/>
                  </a:cubicBezTo>
                  <a:cubicBezTo>
                    <a:pt x="16612" y="1404"/>
                    <a:pt x="15652" y="226"/>
                    <a:pt x="13612" y="29"/>
                  </a:cubicBezTo>
                  <a:cubicBezTo>
                    <a:pt x="11572" y="-167"/>
                    <a:pt x="8452" y="618"/>
                    <a:pt x="5812" y="2778"/>
                  </a:cubicBezTo>
                  <a:cubicBezTo>
                    <a:pt x="3172" y="4938"/>
                    <a:pt x="1012" y="8473"/>
                    <a:pt x="292" y="11026"/>
                  </a:cubicBezTo>
                  <a:cubicBezTo>
                    <a:pt x="-428" y="13578"/>
                    <a:pt x="292" y="15149"/>
                    <a:pt x="1252" y="15935"/>
                  </a:cubicBezTo>
                  <a:cubicBezTo>
                    <a:pt x="2212" y="16720"/>
                    <a:pt x="3412" y="16720"/>
                    <a:pt x="5092" y="15935"/>
                  </a:cubicBezTo>
                  <a:cubicBezTo>
                    <a:pt x="6772" y="15149"/>
                    <a:pt x="8932" y="13578"/>
                    <a:pt x="10492" y="12204"/>
                  </a:cubicBezTo>
                  <a:cubicBezTo>
                    <a:pt x="12052" y="10829"/>
                    <a:pt x="13012" y="9651"/>
                    <a:pt x="13852" y="10044"/>
                  </a:cubicBezTo>
                  <a:cubicBezTo>
                    <a:pt x="14692" y="10437"/>
                    <a:pt x="15412" y="12400"/>
                    <a:pt x="16612" y="14560"/>
                  </a:cubicBezTo>
                  <a:cubicBezTo>
                    <a:pt x="17812" y="16720"/>
                    <a:pt x="19492" y="19077"/>
                    <a:pt x="21172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5217475" y="8393983"/>
              <a:ext cx="176338" cy="11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7" fill="norm" stroke="1" extrusionOk="0">
                  <a:moveTo>
                    <a:pt x="0" y="5993"/>
                  </a:moveTo>
                  <a:cubicBezTo>
                    <a:pt x="939" y="3695"/>
                    <a:pt x="1878" y="1397"/>
                    <a:pt x="3130" y="478"/>
                  </a:cubicBezTo>
                  <a:cubicBezTo>
                    <a:pt x="4383" y="-441"/>
                    <a:pt x="5948" y="19"/>
                    <a:pt x="6887" y="1397"/>
                  </a:cubicBezTo>
                  <a:cubicBezTo>
                    <a:pt x="7826" y="2776"/>
                    <a:pt x="8139" y="5074"/>
                    <a:pt x="7983" y="7372"/>
                  </a:cubicBezTo>
                  <a:cubicBezTo>
                    <a:pt x="7826" y="9670"/>
                    <a:pt x="7200" y="11968"/>
                    <a:pt x="6417" y="14265"/>
                  </a:cubicBezTo>
                  <a:cubicBezTo>
                    <a:pt x="5635" y="16563"/>
                    <a:pt x="4696" y="18861"/>
                    <a:pt x="5009" y="20010"/>
                  </a:cubicBezTo>
                  <a:cubicBezTo>
                    <a:pt x="5322" y="21159"/>
                    <a:pt x="6887" y="21159"/>
                    <a:pt x="9861" y="20699"/>
                  </a:cubicBezTo>
                  <a:cubicBezTo>
                    <a:pt x="12835" y="20240"/>
                    <a:pt x="17217" y="19321"/>
                    <a:pt x="21600" y="18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6707655" y="7438287"/>
              <a:ext cx="411197" cy="15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23" fill="norm" stroke="1" extrusionOk="0">
                  <a:moveTo>
                    <a:pt x="653" y="14400"/>
                  </a:moveTo>
                  <a:cubicBezTo>
                    <a:pt x="253" y="12000"/>
                    <a:pt x="-147" y="9600"/>
                    <a:pt x="53" y="7714"/>
                  </a:cubicBezTo>
                  <a:cubicBezTo>
                    <a:pt x="253" y="5829"/>
                    <a:pt x="1053" y="4457"/>
                    <a:pt x="2120" y="3600"/>
                  </a:cubicBezTo>
                  <a:cubicBezTo>
                    <a:pt x="3186" y="2743"/>
                    <a:pt x="4520" y="2400"/>
                    <a:pt x="5720" y="3600"/>
                  </a:cubicBezTo>
                  <a:cubicBezTo>
                    <a:pt x="6920" y="4800"/>
                    <a:pt x="7986" y="7543"/>
                    <a:pt x="8653" y="9771"/>
                  </a:cubicBezTo>
                  <a:cubicBezTo>
                    <a:pt x="9320" y="12000"/>
                    <a:pt x="9586" y="13714"/>
                    <a:pt x="9986" y="15600"/>
                  </a:cubicBezTo>
                  <a:cubicBezTo>
                    <a:pt x="10386" y="17486"/>
                    <a:pt x="10920" y="19543"/>
                    <a:pt x="11520" y="20571"/>
                  </a:cubicBezTo>
                  <a:cubicBezTo>
                    <a:pt x="12120" y="21600"/>
                    <a:pt x="12786" y="21600"/>
                    <a:pt x="13586" y="20400"/>
                  </a:cubicBezTo>
                  <a:cubicBezTo>
                    <a:pt x="14386" y="19200"/>
                    <a:pt x="15320" y="16800"/>
                    <a:pt x="16653" y="13200"/>
                  </a:cubicBezTo>
                  <a:cubicBezTo>
                    <a:pt x="17986" y="9600"/>
                    <a:pt x="19720" y="4800"/>
                    <a:pt x="214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7433705" y="7323285"/>
              <a:ext cx="344495" cy="351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30" fill="norm" stroke="1" extrusionOk="0">
                  <a:moveTo>
                    <a:pt x="2368" y="5165"/>
                  </a:moveTo>
                  <a:cubicBezTo>
                    <a:pt x="1888" y="8765"/>
                    <a:pt x="1408" y="12365"/>
                    <a:pt x="1088" y="14557"/>
                  </a:cubicBezTo>
                  <a:cubicBezTo>
                    <a:pt x="768" y="16748"/>
                    <a:pt x="608" y="17530"/>
                    <a:pt x="448" y="18391"/>
                  </a:cubicBezTo>
                  <a:cubicBezTo>
                    <a:pt x="288" y="19252"/>
                    <a:pt x="128" y="20191"/>
                    <a:pt x="48" y="20270"/>
                  </a:cubicBezTo>
                  <a:cubicBezTo>
                    <a:pt x="-32" y="20348"/>
                    <a:pt x="-32" y="19565"/>
                    <a:pt x="208" y="16904"/>
                  </a:cubicBezTo>
                  <a:cubicBezTo>
                    <a:pt x="448" y="14243"/>
                    <a:pt x="928" y="9704"/>
                    <a:pt x="1408" y="6809"/>
                  </a:cubicBezTo>
                  <a:cubicBezTo>
                    <a:pt x="1888" y="3913"/>
                    <a:pt x="2368" y="2661"/>
                    <a:pt x="3008" y="1722"/>
                  </a:cubicBezTo>
                  <a:cubicBezTo>
                    <a:pt x="3648" y="783"/>
                    <a:pt x="4448" y="157"/>
                    <a:pt x="5328" y="939"/>
                  </a:cubicBezTo>
                  <a:cubicBezTo>
                    <a:pt x="6208" y="1722"/>
                    <a:pt x="7168" y="3913"/>
                    <a:pt x="7888" y="6965"/>
                  </a:cubicBezTo>
                  <a:cubicBezTo>
                    <a:pt x="8608" y="10017"/>
                    <a:pt x="9088" y="13930"/>
                    <a:pt x="9488" y="16278"/>
                  </a:cubicBezTo>
                  <a:cubicBezTo>
                    <a:pt x="9888" y="18626"/>
                    <a:pt x="10208" y="19409"/>
                    <a:pt x="10608" y="20113"/>
                  </a:cubicBezTo>
                  <a:cubicBezTo>
                    <a:pt x="11008" y="20817"/>
                    <a:pt x="11488" y="21443"/>
                    <a:pt x="12048" y="21522"/>
                  </a:cubicBezTo>
                  <a:cubicBezTo>
                    <a:pt x="12608" y="21600"/>
                    <a:pt x="13248" y="21130"/>
                    <a:pt x="14288" y="19017"/>
                  </a:cubicBezTo>
                  <a:cubicBezTo>
                    <a:pt x="15328" y="16904"/>
                    <a:pt x="16768" y="13148"/>
                    <a:pt x="18048" y="9704"/>
                  </a:cubicBezTo>
                  <a:cubicBezTo>
                    <a:pt x="19328" y="6261"/>
                    <a:pt x="20448" y="3130"/>
                    <a:pt x="215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7766412" y="7499622"/>
              <a:ext cx="111457" cy="13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219" fill="norm" stroke="1" extrusionOk="0">
                  <a:moveTo>
                    <a:pt x="21410" y="1223"/>
                  </a:moveTo>
                  <a:cubicBezTo>
                    <a:pt x="16501" y="1223"/>
                    <a:pt x="11592" y="1223"/>
                    <a:pt x="8401" y="2038"/>
                  </a:cubicBezTo>
                  <a:cubicBezTo>
                    <a:pt x="5210" y="2853"/>
                    <a:pt x="3737" y="4483"/>
                    <a:pt x="2510" y="6928"/>
                  </a:cubicBezTo>
                  <a:cubicBezTo>
                    <a:pt x="1283" y="9374"/>
                    <a:pt x="301" y="12634"/>
                    <a:pt x="55" y="15283"/>
                  </a:cubicBezTo>
                  <a:cubicBezTo>
                    <a:pt x="-190" y="17932"/>
                    <a:pt x="301" y="19970"/>
                    <a:pt x="3246" y="20785"/>
                  </a:cubicBezTo>
                  <a:cubicBezTo>
                    <a:pt x="6192" y="21600"/>
                    <a:pt x="11592" y="21192"/>
                    <a:pt x="15274" y="20174"/>
                  </a:cubicBezTo>
                  <a:cubicBezTo>
                    <a:pt x="18955" y="19155"/>
                    <a:pt x="20919" y="17525"/>
                    <a:pt x="21165" y="14060"/>
                  </a:cubicBezTo>
                  <a:cubicBezTo>
                    <a:pt x="21410" y="10596"/>
                    <a:pt x="19937" y="5298"/>
                    <a:pt x="184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7900868" y="7476622"/>
              <a:ext cx="222339" cy="173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3"/>
                  </a:moveTo>
                  <a:cubicBezTo>
                    <a:pt x="2979" y="1906"/>
                    <a:pt x="5959" y="2859"/>
                    <a:pt x="8069" y="4924"/>
                  </a:cubicBezTo>
                  <a:cubicBezTo>
                    <a:pt x="10179" y="6988"/>
                    <a:pt x="11421" y="10165"/>
                    <a:pt x="12041" y="12706"/>
                  </a:cubicBezTo>
                  <a:cubicBezTo>
                    <a:pt x="12662" y="15247"/>
                    <a:pt x="12662" y="17153"/>
                    <a:pt x="12290" y="18741"/>
                  </a:cubicBezTo>
                  <a:cubicBezTo>
                    <a:pt x="11917" y="20329"/>
                    <a:pt x="11172" y="21600"/>
                    <a:pt x="10303" y="21600"/>
                  </a:cubicBezTo>
                  <a:cubicBezTo>
                    <a:pt x="9435" y="21600"/>
                    <a:pt x="8441" y="20329"/>
                    <a:pt x="8193" y="18106"/>
                  </a:cubicBezTo>
                  <a:cubicBezTo>
                    <a:pt x="7945" y="15882"/>
                    <a:pt x="8441" y="12706"/>
                    <a:pt x="10800" y="9529"/>
                  </a:cubicBezTo>
                  <a:cubicBezTo>
                    <a:pt x="13159" y="6353"/>
                    <a:pt x="17379" y="317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8258015" y="7290062"/>
              <a:ext cx="179533" cy="47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600" fill="norm" stroke="1" extrusionOk="0">
                  <a:moveTo>
                    <a:pt x="21075" y="462"/>
                  </a:moveTo>
                  <a:cubicBezTo>
                    <a:pt x="19575" y="231"/>
                    <a:pt x="18075" y="0"/>
                    <a:pt x="16575" y="0"/>
                  </a:cubicBezTo>
                  <a:cubicBezTo>
                    <a:pt x="15075" y="0"/>
                    <a:pt x="13575" y="231"/>
                    <a:pt x="10725" y="1733"/>
                  </a:cubicBezTo>
                  <a:cubicBezTo>
                    <a:pt x="7875" y="3234"/>
                    <a:pt x="3675" y="6006"/>
                    <a:pt x="1575" y="8548"/>
                  </a:cubicBezTo>
                  <a:cubicBezTo>
                    <a:pt x="-525" y="11089"/>
                    <a:pt x="-525" y="13399"/>
                    <a:pt x="1575" y="15536"/>
                  </a:cubicBezTo>
                  <a:cubicBezTo>
                    <a:pt x="3675" y="17673"/>
                    <a:pt x="7875" y="19636"/>
                    <a:pt x="120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8552550" y="7420398"/>
              <a:ext cx="29791" cy="26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800" y="2097"/>
                  </a:moveTo>
                  <a:cubicBezTo>
                    <a:pt x="14400" y="1049"/>
                    <a:pt x="18000" y="0"/>
                    <a:pt x="19800" y="0"/>
                  </a:cubicBezTo>
                  <a:cubicBezTo>
                    <a:pt x="21600" y="0"/>
                    <a:pt x="21600" y="1049"/>
                    <a:pt x="18000" y="3880"/>
                  </a:cubicBezTo>
                  <a:cubicBezTo>
                    <a:pt x="14400" y="6711"/>
                    <a:pt x="7200" y="11324"/>
                    <a:pt x="3600" y="14575"/>
                  </a:cubicBezTo>
                  <a:cubicBezTo>
                    <a:pt x="0" y="17825"/>
                    <a:pt x="0" y="197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8613884" y="7599291"/>
              <a:ext cx="30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8764812" y="7403035"/>
              <a:ext cx="178748" cy="287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300" fill="norm" stroke="1" extrusionOk="0">
                  <a:moveTo>
                    <a:pt x="286" y="6025"/>
                  </a:moveTo>
                  <a:cubicBezTo>
                    <a:pt x="-18" y="5077"/>
                    <a:pt x="-322" y="4130"/>
                    <a:pt x="743" y="3088"/>
                  </a:cubicBezTo>
                  <a:cubicBezTo>
                    <a:pt x="1808" y="2046"/>
                    <a:pt x="4241" y="909"/>
                    <a:pt x="6219" y="340"/>
                  </a:cubicBezTo>
                  <a:cubicBezTo>
                    <a:pt x="8196" y="-228"/>
                    <a:pt x="9717" y="-228"/>
                    <a:pt x="11239" y="1477"/>
                  </a:cubicBezTo>
                  <a:cubicBezTo>
                    <a:pt x="12760" y="3183"/>
                    <a:pt x="14281" y="6593"/>
                    <a:pt x="13368" y="9719"/>
                  </a:cubicBezTo>
                  <a:cubicBezTo>
                    <a:pt x="12455" y="12846"/>
                    <a:pt x="9109" y="15688"/>
                    <a:pt x="6219" y="17583"/>
                  </a:cubicBezTo>
                  <a:cubicBezTo>
                    <a:pt x="3329" y="19477"/>
                    <a:pt x="895" y="20425"/>
                    <a:pt x="591" y="20898"/>
                  </a:cubicBezTo>
                  <a:cubicBezTo>
                    <a:pt x="286" y="21372"/>
                    <a:pt x="2112" y="21372"/>
                    <a:pt x="5915" y="21183"/>
                  </a:cubicBezTo>
                  <a:cubicBezTo>
                    <a:pt x="9717" y="20993"/>
                    <a:pt x="15498" y="20614"/>
                    <a:pt x="21278" y="20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9035561" y="7568624"/>
              <a:ext cx="237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9" y="14400"/>
                    <a:pt x="6039" y="7200"/>
                    <a:pt x="9639" y="3600"/>
                  </a:cubicBezTo>
                  <a:cubicBezTo>
                    <a:pt x="13239" y="0"/>
                    <a:pt x="1741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9162283" y="7476622"/>
              <a:ext cx="1894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815"/>
                    <a:pt x="3818" y="11631"/>
                    <a:pt x="1118" y="15231"/>
                  </a:cubicBezTo>
                  <a:cubicBezTo>
                    <a:pt x="-1582" y="18831"/>
                    <a:pt x="1118" y="20215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9473773" y="7431758"/>
              <a:ext cx="90801" cy="251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503" fill="norm" stroke="1" extrusionOk="0">
                  <a:moveTo>
                    <a:pt x="21318" y="1212"/>
                  </a:moveTo>
                  <a:cubicBezTo>
                    <a:pt x="18918" y="558"/>
                    <a:pt x="16518" y="-97"/>
                    <a:pt x="14118" y="12"/>
                  </a:cubicBezTo>
                  <a:cubicBezTo>
                    <a:pt x="11718" y="121"/>
                    <a:pt x="9318" y="994"/>
                    <a:pt x="6318" y="3612"/>
                  </a:cubicBezTo>
                  <a:cubicBezTo>
                    <a:pt x="3318" y="6230"/>
                    <a:pt x="-282" y="10594"/>
                    <a:pt x="18" y="13867"/>
                  </a:cubicBezTo>
                  <a:cubicBezTo>
                    <a:pt x="318" y="17139"/>
                    <a:pt x="4518" y="19321"/>
                    <a:pt x="8718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9587573" y="7576290"/>
              <a:ext cx="130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9779244" y="7507289"/>
              <a:ext cx="1533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9863579" y="7407620"/>
              <a:ext cx="75467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fill="norm" stroke="1" extrusionOk="0">
                  <a:moveTo>
                    <a:pt x="0" y="0"/>
                  </a:moveTo>
                  <a:cubicBezTo>
                    <a:pt x="3600" y="200"/>
                    <a:pt x="7200" y="400"/>
                    <a:pt x="11520" y="1900"/>
                  </a:cubicBezTo>
                  <a:cubicBezTo>
                    <a:pt x="15840" y="3400"/>
                    <a:pt x="20880" y="6200"/>
                    <a:pt x="21240" y="9500"/>
                  </a:cubicBezTo>
                  <a:cubicBezTo>
                    <a:pt x="21600" y="12800"/>
                    <a:pt x="17280" y="16600"/>
                    <a:pt x="13320" y="18700"/>
                  </a:cubicBezTo>
                  <a:cubicBezTo>
                    <a:pt x="9360" y="20800"/>
                    <a:pt x="5760" y="21200"/>
                    <a:pt x="21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10147253" y="7591624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10384924" y="7392287"/>
              <a:ext cx="5113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3789"/>
                    <a:pt x="21600" y="7579"/>
                    <a:pt x="21600" y="11179"/>
                  </a:cubicBezTo>
                  <a:cubicBezTo>
                    <a:pt x="21600" y="14779"/>
                    <a:pt x="10800" y="181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10553595" y="7706627"/>
              <a:ext cx="1073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10944603" y="7461288"/>
              <a:ext cx="76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10982938" y="7208282"/>
              <a:ext cx="176338" cy="139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8247"/>
                  </a:moveTo>
                  <a:cubicBezTo>
                    <a:pt x="313" y="6284"/>
                    <a:pt x="626" y="4320"/>
                    <a:pt x="2191" y="2749"/>
                  </a:cubicBezTo>
                  <a:cubicBezTo>
                    <a:pt x="3756" y="1178"/>
                    <a:pt x="6574" y="0"/>
                    <a:pt x="8609" y="0"/>
                  </a:cubicBezTo>
                  <a:cubicBezTo>
                    <a:pt x="10643" y="0"/>
                    <a:pt x="11896" y="1178"/>
                    <a:pt x="12678" y="3731"/>
                  </a:cubicBezTo>
                  <a:cubicBezTo>
                    <a:pt x="13461" y="6284"/>
                    <a:pt x="13774" y="10211"/>
                    <a:pt x="13304" y="12960"/>
                  </a:cubicBezTo>
                  <a:cubicBezTo>
                    <a:pt x="12835" y="15709"/>
                    <a:pt x="11583" y="17280"/>
                    <a:pt x="10017" y="18655"/>
                  </a:cubicBezTo>
                  <a:cubicBezTo>
                    <a:pt x="8452" y="20029"/>
                    <a:pt x="6574" y="21207"/>
                    <a:pt x="6417" y="21404"/>
                  </a:cubicBezTo>
                  <a:cubicBezTo>
                    <a:pt x="6261" y="21600"/>
                    <a:pt x="7826" y="20815"/>
                    <a:pt x="10643" y="20422"/>
                  </a:cubicBezTo>
                  <a:cubicBezTo>
                    <a:pt x="13461" y="20029"/>
                    <a:pt x="17530" y="20029"/>
                    <a:pt x="21600" y="20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11197610" y="7522623"/>
              <a:ext cx="30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11337684" y="7376953"/>
              <a:ext cx="120599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600" fill="norm" stroke="1" extrusionOk="0">
                  <a:moveTo>
                    <a:pt x="14485" y="0"/>
                  </a:moveTo>
                  <a:cubicBezTo>
                    <a:pt x="10435" y="4500"/>
                    <a:pt x="6385" y="9000"/>
                    <a:pt x="3685" y="12450"/>
                  </a:cubicBezTo>
                  <a:cubicBezTo>
                    <a:pt x="985" y="15900"/>
                    <a:pt x="-365" y="18300"/>
                    <a:pt x="85" y="19650"/>
                  </a:cubicBezTo>
                  <a:cubicBezTo>
                    <a:pt x="535" y="21000"/>
                    <a:pt x="2785" y="21300"/>
                    <a:pt x="6610" y="21450"/>
                  </a:cubicBezTo>
                  <a:cubicBezTo>
                    <a:pt x="10435" y="21600"/>
                    <a:pt x="15835" y="21600"/>
                    <a:pt x="212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11412281" y="7507289"/>
              <a:ext cx="30668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11580951" y="7537956"/>
              <a:ext cx="214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5600"/>
                    <a:pt x="11829" y="9600"/>
                    <a:pt x="15429" y="6000"/>
                  </a:cubicBezTo>
                  <a:cubicBezTo>
                    <a:pt x="19029" y="2400"/>
                    <a:pt x="20314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11688287" y="7476622"/>
              <a:ext cx="1533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11832972" y="7430621"/>
              <a:ext cx="92988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600" fill="norm" stroke="1" extrusionOk="0">
                  <a:moveTo>
                    <a:pt x="20682" y="0"/>
                  </a:moveTo>
                  <a:cubicBezTo>
                    <a:pt x="17840" y="0"/>
                    <a:pt x="14998" y="0"/>
                    <a:pt x="11587" y="1728"/>
                  </a:cubicBezTo>
                  <a:cubicBezTo>
                    <a:pt x="8177" y="3456"/>
                    <a:pt x="4198" y="6912"/>
                    <a:pt x="1924" y="9792"/>
                  </a:cubicBezTo>
                  <a:cubicBezTo>
                    <a:pt x="-350" y="12672"/>
                    <a:pt x="-918" y="14976"/>
                    <a:pt x="1924" y="16848"/>
                  </a:cubicBezTo>
                  <a:cubicBezTo>
                    <a:pt x="4766" y="18720"/>
                    <a:pt x="11019" y="20160"/>
                    <a:pt x="14714" y="20880"/>
                  </a:cubicBezTo>
                  <a:cubicBezTo>
                    <a:pt x="18408" y="21600"/>
                    <a:pt x="19545" y="21600"/>
                    <a:pt x="206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11971960" y="7491955"/>
              <a:ext cx="1226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16800"/>
                    <a:pt x="2700" y="12000"/>
                    <a:pt x="6300" y="8400"/>
                  </a:cubicBezTo>
                  <a:cubicBezTo>
                    <a:pt x="9900" y="4800"/>
                    <a:pt x="1575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12137016" y="7430621"/>
              <a:ext cx="1894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635"/>
                    <a:pt x="3818" y="11270"/>
                    <a:pt x="1118" y="14870"/>
                  </a:cubicBezTo>
                  <a:cubicBezTo>
                    <a:pt x="-1582" y="18470"/>
                    <a:pt x="1118" y="20035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12178965" y="7438287"/>
              <a:ext cx="6074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8" h="21600" fill="norm" stroke="1" extrusionOk="0">
                  <a:moveTo>
                    <a:pt x="0" y="0"/>
                  </a:moveTo>
                  <a:cubicBezTo>
                    <a:pt x="4320" y="257"/>
                    <a:pt x="8640" y="514"/>
                    <a:pt x="12960" y="2700"/>
                  </a:cubicBezTo>
                  <a:cubicBezTo>
                    <a:pt x="17280" y="4886"/>
                    <a:pt x="21600" y="9000"/>
                    <a:pt x="20304" y="12471"/>
                  </a:cubicBezTo>
                  <a:cubicBezTo>
                    <a:pt x="19008" y="15943"/>
                    <a:pt x="12096" y="18771"/>
                    <a:pt x="51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12201965" y="7278708"/>
              <a:ext cx="153338" cy="9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0" y="6337"/>
                  </a:moveTo>
                  <a:cubicBezTo>
                    <a:pt x="1080" y="4122"/>
                    <a:pt x="2160" y="1906"/>
                    <a:pt x="3600" y="799"/>
                  </a:cubicBezTo>
                  <a:cubicBezTo>
                    <a:pt x="5040" y="-309"/>
                    <a:pt x="6840" y="-309"/>
                    <a:pt x="7740" y="1076"/>
                  </a:cubicBezTo>
                  <a:cubicBezTo>
                    <a:pt x="8640" y="2460"/>
                    <a:pt x="8640" y="5229"/>
                    <a:pt x="8100" y="8276"/>
                  </a:cubicBezTo>
                  <a:cubicBezTo>
                    <a:pt x="7560" y="11322"/>
                    <a:pt x="6480" y="14645"/>
                    <a:pt x="6840" y="16306"/>
                  </a:cubicBezTo>
                  <a:cubicBezTo>
                    <a:pt x="7200" y="17968"/>
                    <a:pt x="9000" y="17968"/>
                    <a:pt x="11700" y="18522"/>
                  </a:cubicBezTo>
                  <a:cubicBezTo>
                    <a:pt x="14400" y="19076"/>
                    <a:pt x="18000" y="20183"/>
                    <a:pt x="21600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12240299" y="7714294"/>
              <a:ext cx="38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12079296" y="7869377"/>
              <a:ext cx="130337" cy="230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21600" y="4066"/>
                  </a:moveTo>
                  <a:cubicBezTo>
                    <a:pt x="18212" y="2657"/>
                    <a:pt x="14823" y="1249"/>
                    <a:pt x="12071" y="544"/>
                  </a:cubicBezTo>
                  <a:cubicBezTo>
                    <a:pt x="9318" y="-160"/>
                    <a:pt x="7200" y="-160"/>
                    <a:pt x="5929" y="427"/>
                  </a:cubicBezTo>
                  <a:cubicBezTo>
                    <a:pt x="4659" y="1014"/>
                    <a:pt x="4235" y="2188"/>
                    <a:pt x="3600" y="3362"/>
                  </a:cubicBezTo>
                  <a:cubicBezTo>
                    <a:pt x="2965" y="4536"/>
                    <a:pt x="2118" y="5710"/>
                    <a:pt x="1482" y="6883"/>
                  </a:cubicBezTo>
                  <a:cubicBezTo>
                    <a:pt x="847" y="8057"/>
                    <a:pt x="424" y="9231"/>
                    <a:pt x="1271" y="9701"/>
                  </a:cubicBezTo>
                  <a:cubicBezTo>
                    <a:pt x="2118" y="10170"/>
                    <a:pt x="4235" y="9936"/>
                    <a:pt x="6353" y="9818"/>
                  </a:cubicBezTo>
                  <a:cubicBezTo>
                    <a:pt x="8471" y="9701"/>
                    <a:pt x="10588" y="9701"/>
                    <a:pt x="12494" y="10053"/>
                  </a:cubicBezTo>
                  <a:cubicBezTo>
                    <a:pt x="14400" y="10405"/>
                    <a:pt x="16094" y="11110"/>
                    <a:pt x="16306" y="12636"/>
                  </a:cubicBezTo>
                  <a:cubicBezTo>
                    <a:pt x="16518" y="14162"/>
                    <a:pt x="15247" y="16510"/>
                    <a:pt x="13553" y="18036"/>
                  </a:cubicBezTo>
                  <a:cubicBezTo>
                    <a:pt x="11859" y="19562"/>
                    <a:pt x="9741" y="20266"/>
                    <a:pt x="7624" y="20736"/>
                  </a:cubicBezTo>
                  <a:cubicBezTo>
                    <a:pt x="5506" y="21205"/>
                    <a:pt x="3388" y="21440"/>
                    <a:pt x="2118" y="20853"/>
                  </a:cubicBezTo>
                  <a:cubicBezTo>
                    <a:pt x="847" y="20266"/>
                    <a:pt x="424" y="18857"/>
                    <a:pt x="0" y="17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12209632" y="7813963"/>
              <a:ext cx="157749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600" fill="norm" stroke="1" extrusionOk="0">
                  <a:moveTo>
                    <a:pt x="15429" y="0"/>
                  </a:moveTo>
                  <a:cubicBezTo>
                    <a:pt x="17486" y="1500"/>
                    <a:pt x="19543" y="3000"/>
                    <a:pt x="20571" y="5400"/>
                  </a:cubicBezTo>
                  <a:cubicBezTo>
                    <a:pt x="21600" y="7800"/>
                    <a:pt x="21600" y="11100"/>
                    <a:pt x="18000" y="13950"/>
                  </a:cubicBezTo>
                  <a:cubicBezTo>
                    <a:pt x="14400" y="16800"/>
                    <a:pt x="720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7325855" y="8158970"/>
              <a:ext cx="352676" cy="386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0" y="10232"/>
                  </a:moveTo>
                  <a:cubicBezTo>
                    <a:pt x="313" y="9521"/>
                    <a:pt x="626" y="8811"/>
                    <a:pt x="939" y="8811"/>
                  </a:cubicBezTo>
                  <a:cubicBezTo>
                    <a:pt x="1252" y="8811"/>
                    <a:pt x="1565" y="9521"/>
                    <a:pt x="1878" y="11439"/>
                  </a:cubicBezTo>
                  <a:cubicBezTo>
                    <a:pt x="2191" y="13358"/>
                    <a:pt x="2504" y="16484"/>
                    <a:pt x="2504" y="18474"/>
                  </a:cubicBezTo>
                  <a:cubicBezTo>
                    <a:pt x="2504" y="20463"/>
                    <a:pt x="2191" y="21316"/>
                    <a:pt x="1800" y="21458"/>
                  </a:cubicBezTo>
                  <a:cubicBezTo>
                    <a:pt x="1409" y="21600"/>
                    <a:pt x="939" y="21032"/>
                    <a:pt x="704" y="18971"/>
                  </a:cubicBezTo>
                  <a:cubicBezTo>
                    <a:pt x="470" y="16911"/>
                    <a:pt x="470" y="13358"/>
                    <a:pt x="861" y="10303"/>
                  </a:cubicBezTo>
                  <a:cubicBezTo>
                    <a:pt x="1252" y="7247"/>
                    <a:pt x="2035" y="4689"/>
                    <a:pt x="3209" y="3055"/>
                  </a:cubicBezTo>
                  <a:cubicBezTo>
                    <a:pt x="4383" y="1421"/>
                    <a:pt x="5948" y="711"/>
                    <a:pt x="7591" y="1705"/>
                  </a:cubicBezTo>
                  <a:cubicBezTo>
                    <a:pt x="9235" y="2700"/>
                    <a:pt x="10957" y="5400"/>
                    <a:pt x="12209" y="8313"/>
                  </a:cubicBezTo>
                  <a:cubicBezTo>
                    <a:pt x="13461" y="11226"/>
                    <a:pt x="14244" y="14353"/>
                    <a:pt x="14870" y="16271"/>
                  </a:cubicBezTo>
                  <a:cubicBezTo>
                    <a:pt x="15496" y="18189"/>
                    <a:pt x="15965" y="18900"/>
                    <a:pt x="16357" y="18900"/>
                  </a:cubicBezTo>
                  <a:cubicBezTo>
                    <a:pt x="16748" y="18900"/>
                    <a:pt x="17061" y="18189"/>
                    <a:pt x="17530" y="15916"/>
                  </a:cubicBezTo>
                  <a:cubicBezTo>
                    <a:pt x="18000" y="13642"/>
                    <a:pt x="18626" y="9805"/>
                    <a:pt x="19330" y="6892"/>
                  </a:cubicBezTo>
                  <a:cubicBezTo>
                    <a:pt x="20035" y="3979"/>
                    <a:pt x="20817" y="198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7772408" y="8358309"/>
              <a:ext cx="90127" cy="11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054" fill="norm" stroke="1" extrusionOk="0">
                  <a:moveTo>
                    <a:pt x="21159" y="5515"/>
                  </a:moveTo>
                  <a:cubicBezTo>
                    <a:pt x="18159" y="5515"/>
                    <a:pt x="15159" y="5515"/>
                    <a:pt x="11559" y="6894"/>
                  </a:cubicBezTo>
                  <a:cubicBezTo>
                    <a:pt x="7959" y="8272"/>
                    <a:pt x="3759" y="11030"/>
                    <a:pt x="1659" y="13557"/>
                  </a:cubicBezTo>
                  <a:cubicBezTo>
                    <a:pt x="-441" y="16085"/>
                    <a:pt x="-441" y="18383"/>
                    <a:pt x="1059" y="19762"/>
                  </a:cubicBezTo>
                  <a:cubicBezTo>
                    <a:pt x="2559" y="21140"/>
                    <a:pt x="5559" y="21600"/>
                    <a:pt x="9159" y="20221"/>
                  </a:cubicBezTo>
                  <a:cubicBezTo>
                    <a:pt x="12759" y="18843"/>
                    <a:pt x="16959" y="15626"/>
                    <a:pt x="19059" y="11949"/>
                  </a:cubicBezTo>
                  <a:cubicBezTo>
                    <a:pt x="21159" y="8272"/>
                    <a:pt x="21159" y="4136"/>
                    <a:pt x="211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7962203" y="8266306"/>
              <a:ext cx="161004" cy="15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fill="norm" stroke="1" extrusionOk="0">
                  <a:moveTo>
                    <a:pt x="0" y="11880"/>
                  </a:moveTo>
                  <a:cubicBezTo>
                    <a:pt x="3429" y="12240"/>
                    <a:pt x="6857" y="12600"/>
                    <a:pt x="9086" y="13500"/>
                  </a:cubicBezTo>
                  <a:cubicBezTo>
                    <a:pt x="11314" y="14400"/>
                    <a:pt x="12343" y="15840"/>
                    <a:pt x="13200" y="17460"/>
                  </a:cubicBezTo>
                  <a:cubicBezTo>
                    <a:pt x="14057" y="19080"/>
                    <a:pt x="14743" y="20880"/>
                    <a:pt x="14400" y="21240"/>
                  </a:cubicBezTo>
                  <a:cubicBezTo>
                    <a:pt x="14057" y="21600"/>
                    <a:pt x="12686" y="20520"/>
                    <a:pt x="11829" y="19080"/>
                  </a:cubicBezTo>
                  <a:cubicBezTo>
                    <a:pt x="10971" y="17640"/>
                    <a:pt x="10629" y="15840"/>
                    <a:pt x="12343" y="12600"/>
                  </a:cubicBezTo>
                  <a:cubicBezTo>
                    <a:pt x="14057" y="9360"/>
                    <a:pt x="17829" y="46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8290185" y="8147296"/>
              <a:ext cx="124363" cy="34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208" fill="norm" stroke="1" extrusionOk="0">
                  <a:moveTo>
                    <a:pt x="17134" y="2612"/>
                  </a:moveTo>
                  <a:cubicBezTo>
                    <a:pt x="17998" y="1508"/>
                    <a:pt x="18862" y="405"/>
                    <a:pt x="18214" y="89"/>
                  </a:cubicBezTo>
                  <a:cubicBezTo>
                    <a:pt x="17566" y="-226"/>
                    <a:pt x="15406" y="247"/>
                    <a:pt x="12166" y="2218"/>
                  </a:cubicBezTo>
                  <a:cubicBezTo>
                    <a:pt x="8926" y="4189"/>
                    <a:pt x="4606" y="7657"/>
                    <a:pt x="2230" y="10495"/>
                  </a:cubicBezTo>
                  <a:cubicBezTo>
                    <a:pt x="-146" y="13333"/>
                    <a:pt x="-578" y="15540"/>
                    <a:pt x="718" y="17275"/>
                  </a:cubicBezTo>
                  <a:cubicBezTo>
                    <a:pt x="2014" y="19009"/>
                    <a:pt x="5038" y="20270"/>
                    <a:pt x="8710" y="20822"/>
                  </a:cubicBezTo>
                  <a:cubicBezTo>
                    <a:pt x="12382" y="21374"/>
                    <a:pt x="16702" y="21216"/>
                    <a:pt x="21022" y="21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8659885" y="8199580"/>
              <a:ext cx="53669" cy="281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2162"/>
                  </a:moveTo>
                  <a:cubicBezTo>
                    <a:pt x="4114" y="995"/>
                    <a:pt x="8228" y="-173"/>
                    <a:pt x="10800" y="22"/>
                  </a:cubicBezTo>
                  <a:cubicBezTo>
                    <a:pt x="13371" y="216"/>
                    <a:pt x="14400" y="1773"/>
                    <a:pt x="15943" y="5568"/>
                  </a:cubicBezTo>
                  <a:cubicBezTo>
                    <a:pt x="17486" y="9362"/>
                    <a:pt x="19543" y="15395"/>
                    <a:pt x="21600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8805556" y="8465644"/>
              <a:ext cx="13199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600" fill="norm" stroke="1" extrusionOk="0">
                  <a:moveTo>
                    <a:pt x="20785" y="0"/>
                  </a:moveTo>
                  <a:cubicBezTo>
                    <a:pt x="21192" y="1565"/>
                    <a:pt x="21600" y="3130"/>
                    <a:pt x="18136" y="6730"/>
                  </a:cubicBezTo>
                  <a:cubicBezTo>
                    <a:pt x="14672" y="10330"/>
                    <a:pt x="7336" y="159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9165258" y="8199860"/>
              <a:ext cx="238312" cy="365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50" fill="norm" stroke="1" extrusionOk="0">
                  <a:moveTo>
                    <a:pt x="21428" y="3450"/>
                  </a:moveTo>
                  <a:cubicBezTo>
                    <a:pt x="20739" y="2250"/>
                    <a:pt x="20049" y="1050"/>
                    <a:pt x="17522" y="450"/>
                  </a:cubicBezTo>
                  <a:cubicBezTo>
                    <a:pt x="14994" y="-150"/>
                    <a:pt x="10628" y="-150"/>
                    <a:pt x="7526" y="450"/>
                  </a:cubicBezTo>
                  <a:cubicBezTo>
                    <a:pt x="4424" y="1050"/>
                    <a:pt x="2585" y="2250"/>
                    <a:pt x="1437" y="3225"/>
                  </a:cubicBezTo>
                  <a:cubicBezTo>
                    <a:pt x="288" y="4200"/>
                    <a:pt x="-172" y="4950"/>
                    <a:pt x="58" y="5550"/>
                  </a:cubicBezTo>
                  <a:cubicBezTo>
                    <a:pt x="288" y="6150"/>
                    <a:pt x="1207" y="6600"/>
                    <a:pt x="3734" y="6375"/>
                  </a:cubicBezTo>
                  <a:cubicBezTo>
                    <a:pt x="6262" y="6150"/>
                    <a:pt x="10398" y="5250"/>
                    <a:pt x="13271" y="4425"/>
                  </a:cubicBezTo>
                  <a:cubicBezTo>
                    <a:pt x="16143" y="3600"/>
                    <a:pt x="17751" y="2850"/>
                    <a:pt x="18556" y="2850"/>
                  </a:cubicBezTo>
                  <a:cubicBezTo>
                    <a:pt x="19360" y="2850"/>
                    <a:pt x="19360" y="3600"/>
                    <a:pt x="19245" y="6000"/>
                  </a:cubicBezTo>
                  <a:cubicBezTo>
                    <a:pt x="19130" y="8400"/>
                    <a:pt x="18900" y="12450"/>
                    <a:pt x="19015" y="15300"/>
                  </a:cubicBezTo>
                  <a:cubicBezTo>
                    <a:pt x="19130" y="18150"/>
                    <a:pt x="19590" y="19800"/>
                    <a:pt x="20049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9533905" y="8118081"/>
              <a:ext cx="164838" cy="51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494" fill="norm" stroke="1" extrusionOk="0">
                  <a:moveTo>
                    <a:pt x="9672" y="107"/>
                  </a:moveTo>
                  <a:cubicBezTo>
                    <a:pt x="11284" y="0"/>
                    <a:pt x="12896" y="-106"/>
                    <a:pt x="14669" y="213"/>
                  </a:cubicBezTo>
                  <a:cubicBezTo>
                    <a:pt x="16442" y="532"/>
                    <a:pt x="18376" y="1277"/>
                    <a:pt x="19666" y="3299"/>
                  </a:cubicBezTo>
                  <a:cubicBezTo>
                    <a:pt x="20955" y="5321"/>
                    <a:pt x="21600" y="8619"/>
                    <a:pt x="19021" y="11652"/>
                  </a:cubicBezTo>
                  <a:cubicBezTo>
                    <a:pt x="16442" y="14684"/>
                    <a:pt x="10639" y="17451"/>
                    <a:pt x="6931" y="19047"/>
                  </a:cubicBezTo>
                  <a:cubicBezTo>
                    <a:pt x="3224" y="20643"/>
                    <a:pt x="1612" y="21068"/>
                    <a:pt x="0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8353212" y="8734835"/>
              <a:ext cx="253006" cy="4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3927" y="12126"/>
                    <a:pt x="7855" y="4168"/>
                    <a:pt x="11455" y="1326"/>
                  </a:cubicBezTo>
                  <a:cubicBezTo>
                    <a:pt x="15055" y="-1516"/>
                    <a:pt x="18327" y="758"/>
                    <a:pt x="21600" y="3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8337878" y="8810651"/>
              <a:ext cx="32967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40" y="18000"/>
                    <a:pt x="2679" y="14400"/>
                    <a:pt x="6279" y="10800"/>
                  </a:cubicBezTo>
                  <a:cubicBezTo>
                    <a:pt x="9879" y="7200"/>
                    <a:pt x="1574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9181230" y="8779305"/>
              <a:ext cx="214673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114" y="11375"/>
                    <a:pt x="8229" y="2735"/>
                    <a:pt x="11829" y="575"/>
                  </a:cubicBezTo>
                  <a:cubicBezTo>
                    <a:pt x="15429" y="-1585"/>
                    <a:pt x="18514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9288566" y="8825985"/>
              <a:ext cx="168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10961215" y="8217749"/>
              <a:ext cx="29390" cy="2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15300" y="2160"/>
                  </a:moveTo>
                  <a:cubicBezTo>
                    <a:pt x="15300" y="1080"/>
                    <a:pt x="15300" y="0"/>
                    <a:pt x="16200" y="0"/>
                  </a:cubicBezTo>
                  <a:cubicBezTo>
                    <a:pt x="17100" y="0"/>
                    <a:pt x="18900" y="1080"/>
                    <a:pt x="16200" y="3996"/>
                  </a:cubicBezTo>
                  <a:cubicBezTo>
                    <a:pt x="13500" y="6912"/>
                    <a:pt x="6300" y="11664"/>
                    <a:pt x="2700" y="14580"/>
                  </a:cubicBezTo>
                  <a:cubicBezTo>
                    <a:pt x="-900" y="17496"/>
                    <a:pt x="-900" y="18576"/>
                    <a:pt x="2700" y="19440"/>
                  </a:cubicBezTo>
                  <a:cubicBezTo>
                    <a:pt x="6300" y="20304"/>
                    <a:pt x="13500" y="20952"/>
                    <a:pt x="20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11122366" y="8267451"/>
              <a:ext cx="177848" cy="202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117" fill="norm" stroke="1" extrusionOk="0">
                  <a:moveTo>
                    <a:pt x="10782" y="6281"/>
                  </a:moveTo>
                  <a:cubicBezTo>
                    <a:pt x="10782" y="4948"/>
                    <a:pt x="10782" y="3614"/>
                    <a:pt x="10326" y="2414"/>
                  </a:cubicBezTo>
                  <a:cubicBezTo>
                    <a:pt x="9869" y="1214"/>
                    <a:pt x="8957" y="148"/>
                    <a:pt x="7892" y="14"/>
                  </a:cubicBezTo>
                  <a:cubicBezTo>
                    <a:pt x="6827" y="-119"/>
                    <a:pt x="5610" y="681"/>
                    <a:pt x="4241" y="3481"/>
                  </a:cubicBezTo>
                  <a:cubicBezTo>
                    <a:pt x="2872" y="6281"/>
                    <a:pt x="1351" y="11081"/>
                    <a:pt x="591" y="14148"/>
                  </a:cubicBezTo>
                  <a:cubicBezTo>
                    <a:pt x="-170" y="17214"/>
                    <a:pt x="-170" y="18548"/>
                    <a:pt x="438" y="19614"/>
                  </a:cubicBezTo>
                  <a:cubicBezTo>
                    <a:pt x="1047" y="20681"/>
                    <a:pt x="2264" y="21481"/>
                    <a:pt x="5458" y="20948"/>
                  </a:cubicBezTo>
                  <a:cubicBezTo>
                    <a:pt x="8653" y="20414"/>
                    <a:pt x="13824" y="18548"/>
                    <a:pt x="17019" y="16414"/>
                  </a:cubicBezTo>
                  <a:cubicBezTo>
                    <a:pt x="20213" y="14281"/>
                    <a:pt x="21430" y="11881"/>
                    <a:pt x="21126" y="9348"/>
                  </a:cubicBezTo>
                  <a:cubicBezTo>
                    <a:pt x="20822" y="6814"/>
                    <a:pt x="18996" y="4148"/>
                    <a:pt x="17323" y="2681"/>
                  </a:cubicBezTo>
                  <a:cubicBezTo>
                    <a:pt x="15650" y="1214"/>
                    <a:pt x="14129" y="948"/>
                    <a:pt x="12151" y="1481"/>
                  </a:cubicBezTo>
                  <a:cubicBezTo>
                    <a:pt x="10174" y="2014"/>
                    <a:pt x="7740" y="3348"/>
                    <a:pt x="5306" y="4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